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3661" r:id="rId2"/>
    <p:sldMasterId id="2147483677" r:id="rId3"/>
  </p:sldMasterIdLst>
  <p:notesMasterIdLst>
    <p:notesMasterId r:id="rId42"/>
  </p:notesMasterIdLst>
  <p:sldIdLst>
    <p:sldId id="271" r:id="rId4"/>
    <p:sldId id="274" r:id="rId5"/>
    <p:sldId id="320" r:id="rId6"/>
    <p:sldId id="276" r:id="rId7"/>
    <p:sldId id="277" r:id="rId8"/>
    <p:sldId id="279" r:id="rId9"/>
    <p:sldId id="282" r:id="rId10"/>
    <p:sldId id="258" r:id="rId11"/>
    <p:sldId id="283" r:id="rId12"/>
    <p:sldId id="285" r:id="rId13"/>
    <p:sldId id="259" r:id="rId14"/>
    <p:sldId id="287" r:id="rId15"/>
    <p:sldId id="261" r:id="rId16"/>
    <p:sldId id="292" r:id="rId17"/>
    <p:sldId id="268" r:id="rId18"/>
    <p:sldId id="322" r:id="rId19"/>
    <p:sldId id="323" r:id="rId20"/>
    <p:sldId id="294" r:id="rId21"/>
    <p:sldId id="296" r:id="rId22"/>
    <p:sldId id="290" r:id="rId23"/>
    <p:sldId id="284" r:id="rId24"/>
    <p:sldId id="260" r:id="rId25"/>
    <p:sldId id="289" r:id="rId26"/>
    <p:sldId id="325" r:id="rId27"/>
    <p:sldId id="299" r:id="rId28"/>
    <p:sldId id="301" r:id="rId29"/>
    <p:sldId id="303" r:id="rId30"/>
    <p:sldId id="305" r:id="rId31"/>
    <p:sldId id="309" r:id="rId32"/>
    <p:sldId id="310" r:id="rId33"/>
    <p:sldId id="311" r:id="rId34"/>
    <p:sldId id="314" r:id="rId35"/>
    <p:sldId id="306" r:id="rId36"/>
    <p:sldId id="307" r:id="rId37"/>
    <p:sldId id="308" r:id="rId38"/>
    <p:sldId id="319" r:id="rId39"/>
    <p:sldId id="265" r:id="rId40"/>
    <p:sldId id="300" r:id="rId41"/>
  </p:sldIdLst>
  <p:sldSz cx="12192000" cy="6858000"/>
  <p:notesSz cx="6858000" cy="9144000"/>
  <p:embeddedFontLst>
    <p:embeddedFont>
      <p:font typeface="Cabin Condensed" panose="020B0604020202020204" charset="0"/>
      <p:bold r:id="rId43"/>
    </p:embeddedFont>
    <p:embeddedFont>
      <p:font typeface="Cambria Math" panose="02040503050406030204" pitchFamily="18" charset="0"/>
      <p:regular r:id="rId44"/>
    </p:embeddedFont>
    <p:embeddedFont>
      <p:font typeface="Hind Siliguri" panose="02000000000000000000" pitchFamily="2" charset="0"/>
      <p:regular r:id="rId45"/>
      <p:bold r:id="rId46"/>
    </p:embeddedFont>
    <p:embeddedFont>
      <p:font typeface="Hind Siliguri Medium" panose="02000000000000000000" pitchFamily="2" charset="0"/>
      <p:regular r:id="rId47"/>
    </p:embeddedFont>
    <p:embeddedFont>
      <p:font typeface="Lilita One" panose="020B0604020202020204" charset="0"/>
      <p:regular r:id="rId48"/>
    </p:embeddedFont>
    <p:embeddedFont>
      <p:font typeface="Nunito Light" pitchFamily="2" charset="0"/>
      <p:regular r:id="rId49"/>
      <p:italic r:id="rId50"/>
    </p:embeddedFont>
    <p:embeddedFont>
      <p:font typeface="Roboto Condensed Light" panose="02000000000000000000" pitchFamily="2" charset="0"/>
      <p:regular r:id="rId51"/>
      <p:italic r:id="rId5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http://customooxmlschemas.google.com/">
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r:id="rId53" roundtripDataSignature="AMtx7miTZ0JTPUKPdV980UYtNi+kv1ChMA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5DA37D80-6434-44D0-A028-1B22A696006F}" styleName="Light Style 3 - Accent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E269D01E-BC32-4049-B463-5C60D7B0CCD2}" styleName="Themed Style 2 - Accent 4">
    <a:tblBg>
      <a:fillRef idx="3">
        <a:schemeClr val="accent4"/>
      </a:fillRef>
      <a:effectRef idx="3">
        <a:schemeClr val="accent4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4">
                <a:tint val="50000"/>
              </a:schemeClr>
            </a:lnRef>
          </a:left>
          <a:right>
            <a:lnRef idx="1">
              <a:schemeClr val="accent4">
                <a:tint val="50000"/>
              </a:schemeClr>
            </a:lnRef>
          </a:right>
          <a:top>
            <a:lnRef idx="1">
              <a:schemeClr val="accent4">
                <a:tint val="50000"/>
              </a:schemeClr>
            </a:lnRef>
          </a:top>
          <a:bottom>
            <a:lnRef idx="1">
              <a:schemeClr val="accent4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>
        <p:scale>
          <a:sx n="70" d="100"/>
          <a:sy n="70" d="100"/>
        </p:scale>
        <p:origin x="714" y="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notesMaster" Target="notesMasters/notesMaster1.xml"/><Relationship Id="rId47" Type="http://schemas.openxmlformats.org/officeDocument/2006/relationships/font" Target="fonts/font5.fntdata"/><Relationship Id="rId50" Type="http://schemas.openxmlformats.org/officeDocument/2006/relationships/font" Target="fonts/font8.fntdata"/><Relationship Id="rId55" Type="http://schemas.openxmlformats.org/officeDocument/2006/relationships/viewProps" Target="view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font" Target="fonts/font4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font" Target="fonts/font3.fntdata"/><Relationship Id="rId53" Type="http://customschemas.google.com/relationships/presentationmetadata" Target="metadata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font" Target="fonts/font7.fntdata"/><Relationship Id="rId57" Type="http://schemas.openxmlformats.org/officeDocument/2006/relationships/tableStyles" Target="tableStyle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font" Target="fonts/font2.fntdata"/><Relationship Id="rId52" Type="http://schemas.openxmlformats.org/officeDocument/2006/relationships/font" Target="fonts/font10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font" Target="fonts/font1.fntdata"/><Relationship Id="rId48" Type="http://schemas.openxmlformats.org/officeDocument/2006/relationships/font" Target="fonts/font6.fntdata"/><Relationship Id="rId56" Type="http://schemas.openxmlformats.org/officeDocument/2006/relationships/theme" Target="theme/theme1.xml"/><Relationship Id="rId8" Type="http://schemas.openxmlformats.org/officeDocument/2006/relationships/slide" Target="slides/slide5.xml"/><Relationship Id="rId51" Type="http://schemas.openxmlformats.org/officeDocument/2006/relationships/font" Target="fonts/font9.fntdata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gb233e76c4d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" name="Google Shape;55;gb233e76c4d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4756586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 err="1"/>
              <a:t>Để</a:t>
            </a:r>
            <a:r>
              <a:rPr lang="en-US" b="1" dirty="0"/>
              <a:t> </a:t>
            </a:r>
            <a:r>
              <a:rPr lang="en-US" b="1" dirty="0" err="1"/>
              <a:t>hiển</a:t>
            </a:r>
            <a:r>
              <a:rPr lang="en-US" b="1" baseline="0" dirty="0"/>
              <a:t> </a:t>
            </a:r>
            <a:r>
              <a:rPr lang="en-US" b="1" baseline="0" dirty="0" err="1"/>
              <a:t>thị</a:t>
            </a:r>
            <a:r>
              <a:rPr lang="en-US" b="1" baseline="0" dirty="0"/>
              <a:t> </a:t>
            </a:r>
            <a:r>
              <a:rPr lang="en-US" b="1" baseline="0" dirty="0" err="1"/>
              <a:t>đáp</a:t>
            </a:r>
            <a:r>
              <a:rPr lang="en-US" b="1" baseline="0" dirty="0"/>
              <a:t> </a:t>
            </a:r>
            <a:r>
              <a:rPr lang="en-US" b="1" baseline="0" dirty="0" err="1"/>
              <a:t>án</a:t>
            </a:r>
            <a:r>
              <a:rPr lang="en-US" b="1" baseline="0" dirty="0"/>
              <a:t>, </a:t>
            </a:r>
            <a:r>
              <a:rPr lang="en-US" b="1" baseline="0" dirty="0" err="1"/>
              <a:t>các</a:t>
            </a:r>
            <a:r>
              <a:rPr lang="en-US" b="1" baseline="0" dirty="0"/>
              <a:t> </a:t>
            </a:r>
            <a:r>
              <a:rPr lang="en-US" b="1" baseline="0" dirty="0" err="1"/>
              <a:t>thầy</a:t>
            </a:r>
            <a:r>
              <a:rPr lang="en-US" b="1" baseline="0" dirty="0"/>
              <a:t> </a:t>
            </a:r>
            <a:r>
              <a:rPr lang="en-US" b="1" baseline="0" dirty="0" err="1"/>
              <a:t>cô</a:t>
            </a:r>
            <a:r>
              <a:rPr lang="en-US" b="1" baseline="0" dirty="0"/>
              <a:t> </a:t>
            </a:r>
            <a:r>
              <a:rPr lang="en-US" b="1" baseline="0" dirty="0" err="1"/>
              <a:t>bấm</a:t>
            </a:r>
            <a:r>
              <a:rPr lang="en-US" b="1" baseline="0" dirty="0"/>
              <a:t> </a:t>
            </a:r>
            <a:r>
              <a:rPr lang="en-US" b="1" baseline="0"/>
              <a:t>vào</a:t>
            </a:r>
            <a:r>
              <a:rPr lang="en-US" b="1" baseline="0" dirty="0"/>
              <a:t> </a:t>
            </a:r>
            <a:r>
              <a:rPr lang="en-US" b="1" baseline="0" dirty="0" err="1"/>
              <a:t>chữ</a:t>
            </a:r>
            <a:r>
              <a:rPr lang="en-US" b="1" baseline="0" dirty="0"/>
              <a:t> </a:t>
            </a:r>
            <a:r>
              <a:rPr lang="en-US" b="1" baseline="0" dirty="0" err="1"/>
              <a:t>cái</a:t>
            </a:r>
            <a:r>
              <a:rPr lang="en-US" b="1" baseline="0" dirty="0"/>
              <a:t> </a:t>
            </a:r>
            <a:r>
              <a:rPr lang="en-US" b="1" baseline="0" dirty="0" err="1"/>
              <a:t>màu</a:t>
            </a:r>
            <a:r>
              <a:rPr lang="en-US" b="1" baseline="0" dirty="0"/>
              <a:t> </a:t>
            </a:r>
            <a:r>
              <a:rPr lang="en-US" b="1" baseline="0" dirty="0" err="1"/>
              <a:t>vàng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fld id="{C184AD42-D19D-41C7-A3A3-FF173156FB42}" type="slidenum">
              <a:rPr lang="en-US" sz="1400" kern="0" smtClean="0">
                <a:solidFill>
                  <a:prstClr val="black"/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29</a:t>
            </a:fld>
            <a:endParaRPr lang="en-US" sz="1400" kern="0">
              <a:solidFill>
                <a:prstClr val="black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5294731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 err="1"/>
              <a:t>Để</a:t>
            </a:r>
            <a:r>
              <a:rPr lang="en-US" b="1" dirty="0"/>
              <a:t> </a:t>
            </a:r>
            <a:r>
              <a:rPr lang="en-US" b="1" dirty="0" err="1"/>
              <a:t>hiển</a:t>
            </a:r>
            <a:r>
              <a:rPr lang="en-US" b="1" baseline="0" dirty="0"/>
              <a:t> </a:t>
            </a:r>
            <a:r>
              <a:rPr lang="en-US" b="1" baseline="0" dirty="0" err="1"/>
              <a:t>thị</a:t>
            </a:r>
            <a:r>
              <a:rPr lang="en-US" b="1" baseline="0" dirty="0"/>
              <a:t> </a:t>
            </a:r>
            <a:r>
              <a:rPr lang="en-US" b="1" baseline="0" dirty="0" err="1"/>
              <a:t>đáp</a:t>
            </a:r>
            <a:r>
              <a:rPr lang="en-US" b="1" baseline="0" dirty="0"/>
              <a:t> </a:t>
            </a:r>
            <a:r>
              <a:rPr lang="en-US" b="1" baseline="0" dirty="0" err="1"/>
              <a:t>án</a:t>
            </a:r>
            <a:r>
              <a:rPr lang="en-US" b="1" baseline="0" dirty="0"/>
              <a:t>, </a:t>
            </a:r>
            <a:r>
              <a:rPr lang="en-US" b="1" baseline="0" dirty="0" err="1"/>
              <a:t>các</a:t>
            </a:r>
            <a:r>
              <a:rPr lang="en-US" b="1" baseline="0" dirty="0"/>
              <a:t> </a:t>
            </a:r>
            <a:r>
              <a:rPr lang="en-US" b="1" baseline="0" dirty="0" err="1"/>
              <a:t>thầy</a:t>
            </a:r>
            <a:r>
              <a:rPr lang="en-US" b="1" baseline="0" dirty="0"/>
              <a:t> </a:t>
            </a:r>
            <a:r>
              <a:rPr lang="en-US" b="1" baseline="0" dirty="0" err="1"/>
              <a:t>cô</a:t>
            </a:r>
            <a:r>
              <a:rPr lang="en-US" b="1" baseline="0" dirty="0"/>
              <a:t> </a:t>
            </a:r>
            <a:r>
              <a:rPr lang="en-US" b="1" baseline="0" dirty="0" err="1"/>
              <a:t>bấm</a:t>
            </a:r>
            <a:r>
              <a:rPr lang="en-US" b="1" baseline="0" dirty="0"/>
              <a:t> </a:t>
            </a:r>
            <a:r>
              <a:rPr lang="en-US" b="1" baseline="0"/>
              <a:t>vào</a:t>
            </a:r>
            <a:r>
              <a:rPr lang="en-US" b="1" baseline="0" dirty="0"/>
              <a:t> </a:t>
            </a:r>
            <a:r>
              <a:rPr lang="en-US" b="1" baseline="0" dirty="0" err="1"/>
              <a:t>chữ</a:t>
            </a:r>
            <a:r>
              <a:rPr lang="en-US" b="1" baseline="0" dirty="0"/>
              <a:t> </a:t>
            </a:r>
            <a:r>
              <a:rPr lang="en-US" b="1" baseline="0" dirty="0" err="1"/>
              <a:t>cái</a:t>
            </a:r>
            <a:r>
              <a:rPr lang="en-US" b="1" baseline="0" dirty="0"/>
              <a:t> </a:t>
            </a:r>
            <a:r>
              <a:rPr lang="en-US" b="1" baseline="0" dirty="0" err="1"/>
              <a:t>màu</a:t>
            </a:r>
            <a:r>
              <a:rPr lang="en-US" b="1" baseline="0" dirty="0"/>
              <a:t> </a:t>
            </a:r>
            <a:r>
              <a:rPr lang="en-US" b="1" baseline="0" dirty="0" err="1"/>
              <a:t>vàng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fld id="{C184AD42-D19D-41C7-A3A3-FF173156FB42}" type="slidenum">
              <a:rPr lang="en-US" sz="1400" kern="0" smtClean="0">
                <a:solidFill>
                  <a:prstClr val="black"/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30</a:t>
            </a:fld>
            <a:endParaRPr lang="en-US" sz="1400" kern="0">
              <a:solidFill>
                <a:prstClr val="black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2581039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 err="1"/>
              <a:t>Để</a:t>
            </a:r>
            <a:r>
              <a:rPr lang="en-US" b="1" dirty="0"/>
              <a:t> </a:t>
            </a:r>
            <a:r>
              <a:rPr lang="en-US" b="1" dirty="0" err="1"/>
              <a:t>hiển</a:t>
            </a:r>
            <a:r>
              <a:rPr lang="en-US" b="1" baseline="0" dirty="0"/>
              <a:t> </a:t>
            </a:r>
            <a:r>
              <a:rPr lang="en-US" b="1" baseline="0" dirty="0" err="1"/>
              <a:t>thị</a:t>
            </a:r>
            <a:r>
              <a:rPr lang="en-US" b="1" baseline="0" dirty="0"/>
              <a:t> </a:t>
            </a:r>
            <a:r>
              <a:rPr lang="en-US" b="1" baseline="0" dirty="0" err="1"/>
              <a:t>đáp</a:t>
            </a:r>
            <a:r>
              <a:rPr lang="en-US" b="1" baseline="0" dirty="0"/>
              <a:t> </a:t>
            </a:r>
            <a:r>
              <a:rPr lang="en-US" b="1" baseline="0" dirty="0" err="1"/>
              <a:t>án</a:t>
            </a:r>
            <a:r>
              <a:rPr lang="en-US" b="1" baseline="0" dirty="0"/>
              <a:t>, </a:t>
            </a:r>
            <a:r>
              <a:rPr lang="en-US" b="1" baseline="0" dirty="0" err="1"/>
              <a:t>các</a:t>
            </a:r>
            <a:r>
              <a:rPr lang="en-US" b="1" baseline="0" dirty="0"/>
              <a:t> </a:t>
            </a:r>
            <a:r>
              <a:rPr lang="en-US" b="1" baseline="0" dirty="0" err="1"/>
              <a:t>thầy</a:t>
            </a:r>
            <a:r>
              <a:rPr lang="en-US" b="1" baseline="0" dirty="0"/>
              <a:t> </a:t>
            </a:r>
            <a:r>
              <a:rPr lang="en-US" b="1" baseline="0" dirty="0" err="1"/>
              <a:t>cô</a:t>
            </a:r>
            <a:r>
              <a:rPr lang="en-US" b="1" baseline="0" dirty="0"/>
              <a:t> </a:t>
            </a:r>
            <a:r>
              <a:rPr lang="en-US" b="1" baseline="0" dirty="0" err="1"/>
              <a:t>bấm</a:t>
            </a:r>
            <a:r>
              <a:rPr lang="en-US" b="1" baseline="0" dirty="0"/>
              <a:t> </a:t>
            </a:r>
            <a:r>
              <a:rPr lang="en-US" b="1" baseline="0"/>
              <a:t>vào</a:t>
            </a:r>
            <a:r>
              <a:rPr lang="en-US" b="1" baseline="0" dirty="0"/>
              <a:t> </a:t>
            </a:r>
            <a:r>
              <a:rPr lang="en-US" b="1" baseline="0" dirty="0" err="1"/>
              <a:t>chữ</a:t>
            </a:r>
            <a:r>
              <a:rPr lang="en-US" b="1" baseline="0" dirty="0"/>
              <a:t> </a:t>
            </a:r>
            <a:r>
              <a:rPr lang="en-US" b="1" baseline="0" dirty="0" err="1"/>
              <a:t>cái</a:t>
            </a:r>
            <a:r>
              <a:rPr lang="en-US" b="1" baseline="0" dirty="0"/>
              <a:t> </a:t>
            </a:r>
            <a:r>
              <a:rPr lang="en-US" b="1" baseline="0" dirty="0" err="1"/>
              <a:t>màu</a:t>
            </a:r>
            <a:r>
              <a:rPr lang="en-US" b="1" baseline="0" dirty="0"/>
              <a:t> </a:t>
            </a:r>
            <a:r>
              <a:rPr lang="en-US" b="1" baseline="0" dirty="0" err="1"/>
              <a:t>vàng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fld id="{C184AD42-D19D-41C7-A3A3-FF173156FB42}" type="slidenum">
              <a:rPr lang="en-US" sz="1400" kern="0" smtClean="0">
                <a:solidFill>
                  <a:prstClr val="black"/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31</a:t>
            </a:fld>
            <a:endParaRPr lang="en-US" sz="1400" kern="0">
              <a:solidFill>
                <a:prstClr val="black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1458724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 err="1"/>
              <a:t>Để</a:t>
            </a:r>
            <a:r>
              <a:rPr lang="en-US" b="1" dirty="0"/>
              <a:t> </a:t>
            </a:r>
            <a:r>
              <a:rPr lang="en-US" b="1" dirty="0" err="1"/>
              <a:t>hiển</a:t>
            </a:r>
            <a:r>
              <a:rPr lang="en-US" b="1" baseline="0" dirty="0"/>
              <a:t> </a:t>
            </a:r>
            <a:r>
              <a:rPr lang="en-US" b="1" baseline="0" dirty="0" err="1"/>
              <a:t>thị</a:t>
            </a:r>
            <a:r>
              <a:rPr lang="en-US" b="1" baseline="0" dirty="0"/>
              <a:t> </a:t>
            </a:r>
            <a:r>
              <a:rPr lang="en-US" b="1" baseline="0" dirty="0" err="1"/>
              <a:t>đáp</a:t>
            </a:r>
            <a:r>
              <a:rPr lang="en-US" b="1" baseline="0" dirty="0"/>
              <a:t> </a:t>
            </a:r>
            <a:r>
              <a:rPr lang="en-US" b="1" baseline="0" dirty="0" err="1"/>
              <a:t>án</a:t>
            </a:r>
            <a:r>
              <a:rPr lang="en-US" b="1" baseline="0" dirty="0"/>
              <a:t>, </a:t>
            </a:r>
            <a:r>
              <a:rPr lang="en-US" b="1" baseline="0" dirty="0" err="1"/>
              <a:t>các</a:t>
            </a:r>
            <a:r>
              <a:rPr lang="en-US" b="1" baseline="0" dirty="0"/>
              <a:t> </a:t>
            </a:r>
            <a:r>
              <a:rPr lang="en-US" b="1" baseline="0" dirty="0" err="1"/>
              <a:t>thầy</a:t>
            </a:r>
            <a:r>
              <a:rPr lang="en-US" b="1" baseline="0" dirty="0"/>
              <a:t> </a:t>
            </a:r>
            <a:r>
              <a:rPr lang="en-US" b="1" baseline="0" dirty="0" err="1"/>
              <a:t>cô</a:t>
            </a:r>
            <a:r>
              <a:rPr lang="en-US" b="1" baseline="0" dirty="0"/>
              <a:t> </a:t>
            </a:r>
            <a:r>
              <a:rPr lang="en-US" b="1" baseline="0" dirty="0" err="1"/>
              <a:t>bấm</a:t>
            </a:r>
            <a:r>
              <a:rPr lang="en-US" b="1" baseline="0" dirty="0"/>
              <a:t> </a:t>
            </a:r>
            <a:r>
              <a:rPr lang="en-US" b="1" baseline="0"/>
              <a:t>vào</a:t>
            </a:r>
            <a:r>
              <a:rPr lang="en-US" b="1" baseline="0" dirty="0"/>
              <a:t> </a:t>
            </a:r>
            <a:r>
              <a:rPr lang="en-US" b="1" baseline="0" dirty="0" err="1"/>
              <a:t>chữ</a:t>
            </a:r>
            <a:r>
              <a:rPr lang="en-US" b="1" baseline="0" dirty="0"/>
              <a:t> </a:t>
            </a:r>
            <a:r>
              <a:rPr lang="en-US" b="1" baseline="0" dirty="0" err="1"/>
              <a:t>cái</a:t>
            </a:r>
            <a:r>
              <a:rPr lang="en-US" b="1" baseline="0" dirty="0"/>
              <a:t> </a:t>
            </a:r>
            <a:r>
              <a:rPr lang="en-US" b="1" baseline="0" dirty="0" err="1"/>
              <a:t>màu</a:t>
            </a:r>
            <a:r>
              <a:rPr lang="en-US" b="1" baseline="0" dirty="0"/>
              <a:t> </a:t>
            </a:r>
            <a:r>
              <a:rPr lang="en-US" b="1" baseline="0" dirty="0" err="1"/>
              <a:t>vàng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fld id="{C184AD42-D19D-41C7-A3A3-FF173156FB42}" type="slidenum">
              <a:rPr lang="en-US" sz="1400" kern="0" smtClean="0">
                <a:solidFill>
                  <a:prstClr val="black"/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32</a:t>
            </a:fld>
            <a:endParaRPr lang="en-US" sz="1400" kern="0">
              <a:solidFill>
                <a:prstClr val="black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4811837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 err="1"/>
              <a:t>Để</a:t>
            </a:r>
            <a:r>
              <a:rPr lang="en-US" b="1" dirty="0"/>
              <a:t> </a:t>
            </a:r>
            <a:r>
              <a:rPr lang="en-US" b="1" dirty="0" err="1"/>
              <a:t>hiển</a:t>
            </a:r>
            <a:r>
              <a:rPr lang="en-US" b="1" baseline="0" dirty="0"/>
              <a:t> </a:t>
            </a:r>
            <a:r>
              <a:rPr lang="en-US" b="1" baseline="0" dirty="0" err="1"/>
              <a:t>thị</a:t>
            </a:r>
            <a:r>
              <a:rPr lang="en-US" b="1" baseline="0" dirty="0"/>
              <a:t> </a:t>
            </a:r>
            <a:r>
              <a:rPr lang="en-US" b="1" baseline="0" dirty="0" err="1"/>
              <a:t>đáp</a:t>
            </a:r>
            <a:r>
              <a:rPr lang="en-US" b="1" baseline="0" dirty="0"/>
              <a:t> </a:t>
            </a:r>
            <a:r>
              <a:rPr lang="en-US" b="1" baseline="0" dirty="0" err="1"/>
              <a:t>án</a:t>
            </a:r>
            <a:r>
              <a:rPr lang="en-US" b="1" baseline="0" dirty="0"/>
              <a:t>, </a:t>
            </a:r>
            <a:r>
              <a:rPr lang="en-US" b="1" baseline="0" dirty="0" err="1"/>
              <a:t>các</a:t>
            </a:r>
            <a:r>
              <a:rPr lang="en-US" b="1" baseline="0" dirty="0"/>
              <a:t> </a:t>
            </a:r>
            <a:r>
              <a:rPr lang="en-US" b="1" baseline="0" dirty="0" err="1"/>
              <a:t>thầy</a:t>
            </a:r>
            <a:r>
              <a:rPr lang="en-US" b="1" baseline="0" dirty="0"/>
              <a:t> </a:t>
            </a:r>
            <a:r>
              <a:rPr lang="en-US" b="1" baseline="0" dirty="0" err="1"/>
              <a:t>cô</a:t>
            </a:r>
            <a:r>
              <a:rPr lang="en-US" b="1" baseline="0" dirty="0"/>
              <a:t> </a:t>
            </a:r>
            <a:r>
              <a:rPr lang="en-US" b="1" baseline="0" dirty="0" err="1"/>
              <a:t>bấm</a:t>
            </a:r>
            <a:r>
              <a:rPr lang="en-US" b="1" baseline="0" dirty="0"/>
              <a:t> </a:t>
            </a:r>
            <a:r>
              <a:rPr lang="en-US" b="1" baseline="0"/>
              <a:t>vào</a:t>
            </a:r>
            <a:r>
              <a:rPr lang="en-US" b="1" baseline="0" dirty="0"/>
              <a:t> </a:t>
            </a:r>
            <a:r>
              <a:rPr lang="en-US" b="1" baseline="0" dirty="0" err="1"/>
              <a:t>chữ</a:t>
            </a:r>
            <a:r>
              <a:rPr lang="en-US" b="1" baseline="0" dirty="0"/>
              <a:t> </a:t>
            </a:r>
            <a:r>
              <a:rPr lang="en-US" b="1" baseline="0" dirty="0" err="1"/>
              <a:t>cái</a:t>
            </a:r>
            <a:r>
              <a:rPr lang="en-US" b="1" baseline="0" dirty="0"/>
              <a:t> </a:t>
            </a:r>
            <a:r>
              <a:rPr lang="en-US" b="1" baseline="0" dirty="0" err="1"/>
              <a:t>màu</a:t>
            </a:r>
            <a:r>
              <a:rPr lang="en-US" b="1" baseline="0" dirty="0"/>
              <a:t> </a:t>
            </a:r>
            <a:r>
              <a:rPr lang="en-US" b="1" baseline="0" dirty="0" err="1"/>
              <a:t>vàng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fld id="{C184AD42-D19D-41C7-A3A3-FF173156FB42}" type="slidenum">
              <a:rPr lang="en-US" sz="1400" kern="0" smtClean="0">
                <a:solidFill>
                  <a:prstClr val="black"/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33</a:t>
            </a:fld>
            <a:endParaRPr lang="en-US" sz="1400" kern="0">
              <a:solidFill>
                <a:prstClr val="black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0053550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 err="1"/>
              <a:t>Để</a:t>
            </a:r>
            <a:r>
              <a:rPr lang="en-US" b="1" dirty="0"/>
              <a:t> </a:t>
            </a:r>
            <a:r>
              <a:rPr lang="en-US" b="1" dirty="0" err="1"/>
              <a:t>hiển</a:t>
            </a:r>
            <a:r>
              <a:rPr lang="en-US" b="1" baseline="0" dirty="0"/>
              <a:t> </a:t>
            </a:r>
            <a:r>
              <a:rPr lang="en-US" b="1" baseline="0" dirty="0" err="1"/>
              <a:t>thị</a:t>
            </a:r>
            <a:r>
              <a:rPr lang="en-US" b="1" baseline="0" dirty="0"/>
              <a:t> </a:t>
            </a:r>
            <a:r>
              <a:rPr lang="en-US" b="1" baseline="0" dirty="0" err="1"/>
              <a:t>đáp</a:t>
            </a:r>
            <a:r>
              <a:rPr lang="en-US" b="1" baseline="0" dirty="0"/>
              <a:t> </a:t>
            </a:r>
            <a:r>
              <a:rPr lang="en-US" b="1" baseline="0" dirty="0" err="1"/>
              <a:t>án</a:t>
            </a:r>
            <a:r>
              <a:rPr lang="en-US" b="1" baseline="0" dirty="0"/>
              <a:t>, </a:t>
            </a:r>
            <a:r>
              <a:rPr lang="en-US" b="1" baseline="0" dirty="0" err="1"/>
              <a:t>các</a:t>
            </a:r>
            <a:r>
              <a:rPr lang="en-US" b="1" baseline="0" dirty="0"/>
              <a:t> </a:t>
            </a:r>
            <a:r>
              <a:rPr lang="en-US" b="1" baseline="0" dirty="0" err="1"/>
              <a:t>thầy</a:t>
            </a:r>
            <a:r>
              <a:rPr lang="en-US" b="1" baseline="0" dirty="0"/>
              <a:t> </a:t>
            </a:r>
            <a:r>
              <a:rPr lang="en-US" b="1" baseline="0" dirty="0" err="1"/>
              <a:t>cô</a:t>
            </a:r>
            <a:r>
              <a:rPr lang="en-US" b="1" baseline="0" dirty="0"/>
              <a:t> </a:t>
            </a:r>
            <a:r>
              <a:rPr lang="en-US" b="1" baseline="0" dirty="0" err="1"/>
              <a:t>bấm</a:t>
            </a:r>
            <a:r>
              <a:rPr lang="en-US" b="1" baseline="0" dirty="0"/>
              <a:t> </a:t>
            </a:r>
            <a:r>
              <a:rPr lang="en-US" b="1" baseline="0"/>
              <a:t>vào</a:t>
            </a:r>
            <a:r>
              <a:rPr lang="en-US" b="1" baseline="0" dirty="0"/>
              <a:t> </a:t>
            </a:r>
            <a:r>
              <a:rPr lang="en-US" b="1" baseline="0" dirty="0" err="1"/>
              <a:t>chữ</a:t>
            </a:r>
            <a:r>
              <a:rPr lang="en-US" b="1" baseline="0" dirty="0"/>
              <a:t> </a:t>
            </a:r>
            <a:r>
              <a:rPr lang="en-US" b="1" baseline="0" dirty="0" err="1"/>
              <a:t>cái</a:t>
            </a:r>
            <a:r>
              <a:rPr lang="en-US" b="1" baseline="0" dirty="0"/>
              <a:t> </a:t>
            </a:r>
            <a:r>
              <a:rPr lang="en-US" b="1" baseline="0" dirty="0" err="1"/>
              <a:t>màu</a:t>
            </a:r>
            <a:r>
              <a:rPr lang="en-US" b="1" baseline="0" dirty="0"/>
              <a:t> </a:t>
            </a:r>
            <a:r>
              <a:rPr lang="en-US" b="1" baseline="0" dirty="0" err="1"/>
              <a:t>vàng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fld id="{C184AD42-D19D-41C7-A3A3-FF173156FB42}" type="slidenum">
              <a:rPr lang="en-US" sz="1400" kern="0" smtClean="0">
                <a:solidFill>
                  <a:prstClr val="black"/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34</a:t>
            </a:fld>
            <a:endParaRPr lang="en-US" sz="1400" kern="0">
              <a:solidFill>
                <a:prstClr val="black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8977138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 err="1"/>
              <a:t>Để</a:t>
            </a:r>
            <a:r>
              <a:rPr lang="en-US" b="1" dirty="0"/>
              <a:t> </a:t>
            </a:r>
            <a:r>
              <a:rPr lang="en-US" b="1" dirty="0" err="1"/>
              <a:t>hiển</a:t>
            </a:r>
            <a:r>
              <a:rPr lang="en-US" b="1" baseline="0" dirty="0"/>
              <a:t> </a:t>
            </a:r>
            <a:r>
              <a:rPr lang="en-US" b="1" baseline="0" dirty="0" err="1"/>
              <a:t>thị</a:t>
            </a:r>
            <a:r>
              <a:rPr lang="en-US" b="1" baseline="0" dirty="0"/>
              <a:t> </a:t>
            </a:r>
            <a:r>
              <a:rPr lang="en-US" b="1" baseline="0" dirty="0" err="1"/>
              <a:t>đáp</a:t>
            </a:r>
            <a:r>
              <a:rPr lang="en-US" b="1" baseline="0" dirty="0"/>
              <a:t> </a:t>
            </a:r>
            <a:r>
              <a:rPr lang="en-US" b="1" baseline="0" dirty="0" err="1"/>
              <a:t>án</a:t>
            </a:r>
            <a:r>
              <a:rPr lang="en-US" b="1" baseline="0" dirty="0"/>
              <a:t>, </a:t>
            </a:r>
            <a:r>
              <a:rPr lang="en-US" b="1" baseline="0" dirty="0" err="1"/>
              <a:t>bấm</a:t>
            </a:r>
            <a:r>
              <a:rPr lang="en-US" b="1" baseline="0" dirty="0"/>
              <a:t> </a:t>
            </a:r>
            <a:r>
              <a:rPr lang="en-US" b="1" baseline="0" dirty="0" err="1"/>
              <a:t>vào</a:t>
            </a:r>
            <a:r>
              <a:rPr lang="en-US" b="1" baseline="0" dirty="0"/>
              <a:t> </a:t>
            </a:r>
            <a:r>
              <a:rPr lang="en-US" b="1" baseline="0" dirty="0" err="1"/>
              <a:t>chữ</a:t>
            </a:r>
            <a:r>
              <a:rPr lang="en-US" b="1" baseline="0" dirty="0"/>
              <a:t> </a:t>
            </a:r>
            <a:r>
              <a:rPr lang="en-US" b="1" baseline="0" dirty="0" err="1"/>
              <a:t>cái</a:t>
            </a:r>
            <a:r>
              <a:rPr lang="en-US" b="1" baseline="0" dirty="0"/>
              <a:t> </a:t>
            </a:r>
            <a:r>
              <a:rPr lang="en-US" b="1" baseline="0" dirty="0" err="1"/>
              <a:t>màu</a:t>
            </a:r>
            <a:r>
              <a:rPr lang="en-US" b="1" baseline="0" dirty="0"/>
              <a:t> </a:t>
            </a:r>
            <a:r>
              <a:rPr lang="en-US" b="1" baseline="0" dirty="0" err="1"/>
              <a:t>vàng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fld id="{C184AD42-D19D-41C7-A3A3-FF173156FB42}" type="slidenum">
              <a:rPr lang="en-US" sz="1400" kern="0" smtClean="0">
                <a:solidFill>
                  <a:prstClr val="black"/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35</a:t>
            </a:fld>
            <a:endParaRPr lang="en-US" sz="1400" kern="0">
              <a:solidFill>
                <a:prstClr val="black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1647808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2" name="Google Shape;8522;g1234ea1495d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3" name="Google Shape;8523;g1234ea1495d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">
          <a:extLst>
            <a:ext uri="{FF2B5EF4-FFF2-40B4-BE49-F238E27FC236}">
              <a16:creationId xmlns:a16="http://schemas.microsoft.com/office/drawing/2014/main" id="{B683EB24-D937-07DF-A2B8-4D033960CB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:notes">
            <a:extLst>
              <a:ext uri="{FF2B5EF4-FFF2-40B4-BE49-F238E27FC236}">
                <a16:creationId xmlns:a16="http://schemas.microsoft.com/office/drawing/2014/main" id="{B4EA0D70-976D-0D20-51B6-22415292A87B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6" name="Google Shape;86;p1:notes">
            <a:extLst>
              <a:ext uri="{FF2B5EF4-FFF2-40B4-BE49-F238E27FC236}">
                <a16:creationId xmlns:a16="http://schemas.microsoft.com/office/drawing/2014/main" id="{0B462D75-208D-FECE-4A47-AD264237762D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" name="Google Shape;87;p1:notes">
            <a:extLst>
              <a:ext uri="{FF2B5EF4-FFF2-40B4-BE49-F238E27FC236}">
                <a16:creationId xmlns:a16="http://schemas.microsoft.com/office/drawing/2014/main" id="{0E56AC48-040D-AC5D-F726-D1C4028D8099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11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78377946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">
          <a:extLst>
            <a:ext uri="{FF2B5EF4-FFF2-40B4-BE49-F238E27FC236}">
              <a16:creationId xmlns:a16="http://schemas.microsoft.com/office/drawing/2014/main" id="{BD407BCD-27E1-9750-E6D8-BE5A183DD7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:notes">
            <a:extLst>
              <a:ext uri="{FF2B5EF4-FFF2-40B4-BE49-F238E27FC236}">
                <a16:creationId xmlns:a16="http://schemas.microsoft.com/office/drawing/2014/main" id="{358EA3B2-235F-2BFF-7FBC-C5BD01273AAB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6" name="Google Shape;86;p1:notes">
            <a:extLst>
              <a:ext uri="{FF2B5EF4-FFF2-40B4-BE49-F238E27FC236}">
                <a16:creationId xmlns:a16="http://schemas.microsoft.com/office/drawing/2014/main" id="{4F85B76E-B5CB-961D-1625-86E1C01C7EC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" name="Google Shape;87;p1:notes">
            <a:extLst>
              <a:ext uri="{FF2B5EF4-FFF2-40B4-BE49-F238E27FC236}">
                <a16:creationId xmlns:a16="http://schemas.microsoft.com/office/drawing/2014/main" id="{50D61A3C-C254-7EDC-EF87-106B76EA1025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12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50193491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F192172-AD77-405C-943E-2A63562B4EF9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390218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F192172-AD77-405C-943E-2A63562B4E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9944561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252550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 err="1"/>
              <a:t>Để</a:t>
            </a:r>
            <a:r>
              <a:rPr lang="en-US" b="1" dirty="0"/>
              <a:t> </a:t>
            </a:r>
            <a:r>
              <a:rPr lang="en-US" b="1" dirty="0" err="1"/>
              <a:t>hiển</a:t>
            </a:r>
            <a:r>
              <a:rPr lang="en-US" b="1" baseline="0" dirty="0"/>
              <a:t> </a:t>
            </a:r>
            <a:r>
              <a:rPr lang="en-US" b="1" baseline="0" dirty="0" err="1"/>
              <a:t>thị</a:t>
            </a:r>
            <a:r>
              <a:rPr lang="en-US" b="1" baseline="0" dirty="0"/>
              <a:t> </a:t>
            </a:r>
            <a:r>
              <a:rPr lang="en-US" b="1" baseline="0" dirty="0" err="1"/>
              <a:t>đáp</a:t>
            </a:r>
            <a:r>
              <a:rPr lang="en-US" b="1" baseline="0" dirty="0"/>
              <a:t> </a:t>
            </a:r>
            <a:r>
              <a:rPr lang="en-US" b="1" baseline="0" dirty="0" err="1"/>
              <a:t>án</a:t>
            </a:r>
            <a:r>
              <a:rPr lang="en-US" b="1" baseline="0" dirty="0"/>
              <a:t>,  </a:t>
            </a:r>
            <a:r>
              <a:rPr lang="en-US" b="1" baseline="0" dirty="0" err="1"/>
              <a:t>bấm</a:t>
            </a:r>
            <a:r>
              <a:rPr lang="en-US" b="1" baseline="0" dirty="0"/>
              <a:t> </a:t>
            </a:r>
            <a:r>
              <a:rPr lang="en-US" b="1" baseline="0" dirty="0" err="1"/>
              <a:t>vào</a:t>
            </a:r>
            <a:r>
              <a:rPr lang="en-US" b="1" baseline="0" dirty="0"/>
              <a:t> </a:t>
            </a:r>
            <a:r>
              <a:rPr lang="en-US" b="1" baseline="0" dirty="0" err="1"/>
              <a:t>chữ</a:t>
            </a:r>
            <a:r>
              <a:rPr lang="en-US" b="1" baseline="0" dirty="0"/>
              <a:t> </a:t>
            </a:r>
            <a:r>
              <a:rPr lang="en-US" b="1" baseline="0" dirty="0" err="1"/>
              <a:t>cái</a:t>
            </a:r>
            <a:r>
              <a:rPr lang="en-US" b="1" baseline="0" dirty="0"/>
              <a:t> </a:t>
            </a:r>
            <a:r>
              <a:rPr lang="en-US" b="1" baseline="0" dirty="0" err="1"/>
              <a:t>màu</a:t>
            </a:r>
            <a:r>
              <a:rPr lang="en-US" b="1" baseline="0" dirty="0"/>
              <a:t> </a:t>
            </a:r>
            <a:r>
              <a:rPr lang="en-US" b="1" baseline="0" dirty="0" err="1"/>
              <a:t>vàng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fld id="{C184AD42-D19D-41C7-A3A3-FF173156FB42}" type="slidenum">
              <a:rPr lang="en-US" sz="1400" kern="0" smtClean="0">
                <a:solidFill>
                  <a:prstClr val="black"/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28</a:t>
            </a:fld>
            <a:endParaRPr lang="en-US" sz="1400" kern="0">
              <a:solidFill>
                <a:prstClr val="black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6926573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4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3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" name="Google Shape;75;p1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1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4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14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" name="Google Shape;81;p1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1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 fontAlgn="base">
              <a:spcBef>
                <a:spcPct val="0"/>
              </a:spcBef>
              <a:spcAft>
                <a:spcPct val="0"/>
              </a:spcAft>
              <a:buClrTx/>
              <a:buSzTx/>
              <a:defRPr/>
            </a:pPr>
            <a:endParaRPr lang="en-US" altLang="zh-CN" sz="1867" kern="1200">
              <a:solidFill>
                <a:schemeClr val="tx1"/>
              </a:solidFill>
              <a:latin typeface="Arial" panose="020B0604020202020204" pitchFamily="34" charset="0"/>
              <a:ea typeface="SimSun" panose="02010600030101010101" pitchFamily="2" charset="-122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 fontAlgn="base">
              <a:spcBef>
                <a:spcPct val="0"/>
              </a:spcBef>
              <a:spcAft>
                <a:spcPct val="0"/>
              </a:spcAft>
              <a:buClrTx/>
              <a:buSzTx/>
              <a:defRPr/>
            </a:pPr>
            <a:endParaRPr lang="en-US" altLang="zh-CN" sz="1867" kern="1200">
              <a:solidFill>
                <a:schemeClr val="tx1"/>
              </a:solidFill>
              <a:latin typeface="Arial" panose="020B0604020202020204" pitchFamily="34" charset="0"/>
              <a:ea typeface="SimSun" panose="02010600030101010101" pitchFamily="2" charset="-122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 fontAlgn="base">
              <a:spcBef>
                <a:spcPct val="0"/>
              </a:spcBef>
              <a:spcAft>
                <a:spcPct val="0"/>
              </a:spcAft>
              <a:buClrTx/>
              <a:defRPr/>
            </a:pPr>
            <a:fld id="{078FD23A-2F78-4156-BB62-C393E2F1F45C}" type="slidenum">
              <a:rPr lang="en-US" altLang="zh-CN" sz="1867" kern="1200" smtClean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  <a:cs typeface="+mn-cs"/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buClrTx/>
                <a:defRPr/>
              </a:pPr>
              <a:t>‹#›</a:t>
            </a:fld>
            <a:endParaRPr lang="en-US" altLang="zh-CN" sz="1867" kern="1200">
              <a:solidFill>
                <a:schemeClr val="tx1"/>
              </a:solidFill>
              <a:latin typeface="Arial" panose="020B0604020202020204" pitchFamily="34" charset="0"/>
              <a:ea typeface="SimSun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137290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>
            <a:off x="-11551" y="4503885"/>
            <a:ext cx="2557400" cy="2342900"/>
            <a:chOff x="4483200" y="238125"/>
            <a:chExt cx="1918050" cy="1757175"/>
          </a:xfrm>
        </p:grpSpPr>
        <p:sp>
          <p:nvSpPr>
            <p:cNvPr id="10" name="Google Shape;10;p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293" name="Google Shape;293;p2"/>
          <p:cNvSpPr/>
          <p:nvPr/>
        </p:nvSpPr>
        <p:spPr>
          <a:xfrm>
            <a:off x="-24601" y="1"/>
            <a:ext cx="4049604" cy="1640831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94" name="Google Shape;294;p2"/>
          <p:cNvSpPr/>
          <p:nvPr/>
        </p:nvSpPr>
        <p:spPr>
          <a:xfrm rot="10800000">
            <a:off x="8056634" y="5165685"/>
            <a:ext cx="4135383" cy="167551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295" name="Google Shape;295;p2"/>
          <p:cNvGrpSpPr/>
          <p:nvPr/>
        </p:nvGrpSpPr>
        <p:grpSpPr>
          <a:xfrm>
            <a:off x="9634600" y="1"/>
            <a:ext cx="2557400" cy="2342900"/>
            <a:chOff x="4483200" y="238125"/>
            <a:chExt cx="1918050" cy="1757175"/>
          </a:xfrm>
        </p:grpSpPr>
        <p:sp>
          <p:nvSpPr>
            <p:cNvPr id="296" name="Google Shape;296;p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579" name="Google Shape;579;p2"/>
          <p:cNvSpPr/>
          <p:nvPr/>
        </p:nvSpPr>
        <p:spPr>
          <a:xfrm>
            <a:off x="11603100" y="198134"/>
            <a:ext cx="434667" cy="649167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80" name="Google Shape;580;p2"/>
          <p:cNvSpPr/>
          <p:nvPr/>
        </p:nvSpPr>
        <p:spPr>
          <a:xfrm>
            <a:off x="11694033" y="4733167"/>
            <a:ext cx="252800" cy="252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81" name="Google Shape;581;p2"/>
          <p:cNvSpPr/>
          <p:nvPr/>
        </p:nvSpPr>
        <p:spPr>
          <a:xfrm>
            <a:off x="11901067" y="4346233"/>
            <a:ext cx="206800" cy="206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582" name="Google Shape;582;p2"/>
          <p:cNvGrpSpPr/>
          <p:nvPr/>
        </p:nvGrpSpPr>
        <p:grpSpPr>
          <a:xfrm>
            <a:off x="4334000" y="-1611599"/>
            <a:ext cx="3535773" cy="2955372"/>
            <a:chOff x="8778750" y="1654938"/>
            <a:chExt cx="2651830" cy="2216529"/>
          </a:xfrm>
        </p:grpSpPr>
        <p:sp>
          <p:nvSpPr>
            <p:cNvPr id="583" name="Google Shape;583;p2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592" name="Google Shape;592;p2"/>
          <p:cNvSpPr/>
          <p:nvPr/>
        </p:nvSpPr>
        <p:spPr>
          <a:xfrm>
            <a:off x="4081200" y="198133"/>
            <a:ext cx="252800" cy="252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93" name="Google Shape;593;p2"/>
          <p:cNvSpPr/>
          <p:nvPr/>
        </p:nvSpPr>
        <p:spPr>
          <a:xfrm>
            <a:off x="3753333" y="198133"/>
            <a:ext cx="206800" cy="206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594" name="Google Shape;594;p2"/>
          <p:cNvGrpSpPr/>
          <p:nvPr/>
        </p:nvGrpSpPr>
        <p:grpSpPr>
          <a:xfrm>
            <a:off x="8042109" y="5696814"/>
            <a:ext cx="1140411" cy="871505"/>
            <a:chOff x="4917157" y="4271285"/>
            <a:chExt cx="855308" cy="653629"/>
          </a:xfrm>
        </p:grpSpPr>
        <p:sp>
          <p:nvSpPr>
            <p:cNvPr id="595" name="Google Shape;595;p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603" name="Google Shape;603;p2"/>
          <p:cNvSpPr/>
          <p:nvPr/>
        </p:nvSpPr>
        <p:spPr>
          <a:xfrm>
            <a:off x="531933" y="5682034"/>
            <a:ext cx="434667" cy="649167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04" name="Google Shape;604;p2"/>
          <p:cNvSpPr txBox="1">
            <a:spLocks noGrp="1"/>
          </p:cNvSpPr>
          <p:nvPr>
            <p:ph type="ctrTitle"/>
          </p:nvPr>
        </p:nvSpPr>
        <p:spPr>
          <a:xfrm>
            <a:off x="4983949" y="1508635"/>
            <a:ext cx="6263200" cy="32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4500"/>
              <a:buFont typeface="Loved by the King"/>
              <a:buNone/>
              <a:defRPr sz="76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05" name="Google Shape;605;p2"/>
          <p:cNvSpPr txBox="1">
            <a:spLocks noGrp="1"/>
          </p:cNvSpPr>
          <p:nvPr>
            <p:ph type="subTitle" idx="1"/>
          </p:nvPr>
        </p:nvSpPr>
        <p:spPr>
          <a:xfrm>
            <a:off x="4983949" y="4776165"/>
            <a:ext cx="6266800" cy="573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>
                <a:latin typeface="Hind Siliguri Medium"/>
                <a:ea typeface="Hind Siliguri Medium"/>
                <a:cs typeface="Hind Siliguri Medium"/>
                <a:sym typeface="Hind Siliguri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004885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" name="Google Shape;607;p3"/>
          <p:cNvSpPr txBox="1">
            <a:spLocks noGrp="1"/>
          </p:cNvSpPr>
          <p:nvPr>
            <p:ph type="title"/>
          </p:nvPr>
        </p:nvSpPr>
        <p:spPr>
          <a:xfrm>
            <a:off x="2797200" y="3664167"/>
            <a:ext cx="6597600" cy="975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7333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08" name="Google Shape;608;p3"/>
          <p:cNvSpPr txBox="1">
            <a:spLocks noGrp="1"/>
          </p:cNvSpPr>
          <p:nvPr>
            <p:ph type="title" idx="2" hasCustomPrompt="1"/>
          </p:nvPr>
        </p:nvSpPr>
        <p:spPr>
          <a:xfrm>
            <a:off x="5283600" y="2131604"/>
            <a:ext cx="1624800" cy="921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9" name="Google Shape;609;p3"/>
          <p:cNvSpPr txBox="1">
            <a:spLocks noGrp="1"/>
          </p:cNvSpPr>
          <p:nvPr>
            <p:ph type="subTitle" idx="1"/>
          </p:nvPr>
        </p:nvSpPr>
        <p:spPr>
          <a:xfrm>
            <a:off x="2799800" y="4639395"/>
            <a:ext cx="6592400" cy="48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22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3"/>
          <p:cNvSpPr/>
          <p:nvPr/>
        </p:nvSpPr>
        <p:spPr>
          <a:xfrm rot="-5400000">
            <a:off x="-1229933" y="3952569"/>
            <a:ext cx="4135383" cy="167551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11" name="Google Shape;611;p3"/>
          <p:cNvSpPr/>
          <p:nvPr/>
        </p:nvSpPr>
        <p:spPr>
          <a:xfrm rot="5400000">
            <a:off x="9346799" y="1204401"/>
            <a:ext cx="4049604" cy="1640831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612" name="Google Shape;612;p3"/>
          <p:cNvGrpSpPr/>
          <p:nvPr/>
        </p:nvGrpSpPr>
        <p:grpSpPr>
          <a:xfrm rot="10800000" flipH="1">
            <a:off x="9634616" y="4515085"/>
            <a:ext cx="2557400" cy="2342900"/>
            <a:chOff x="4483200" y="238125"/>
            <a:chExt cx="1918050" cy="1757175"/>
          </a:xfrm>
        </p:grpSpPr>
        <p:sp>
          <p:nvSpPr>
            <p:cNvPr id="613" name="Google Shape;613;p3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" name="Google Shape;777;p3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" name="Google Shape;778;p3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896" name="Google Shape;896;p3"/>
          <p:cNvGrpSpPr/>
          <p:nvPr/>
        </p:nvGrpSpPr>
        <p:grpSpPr>
          <a:xfrm flipH="1">
            <a:off x="16" y="-15"/>
            <a:ext cx="2557400" cy="2342900"/>
            <a:chOff x="4483200" y="238125"/>
            <a:chExt cx="1918050" cy="1757175"/>
          </a:xfrm>
        </p:grpSpPr>
        <p:sp>
          <p:nvSpPr>
            <p:cNvPr id="897" name="Google Shape;897;p3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6" name="Google Shape;1046;p3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7" name="Google Shape;1047;p3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7" name="Google Shape;1067;p3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8" name="Google Shape;1068;p3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5" name="Google Shape;1075;p3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6" name="Google Shape;1076;p3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7" name="Google Shape;1077;p3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8" name="Google Shape;1078;p3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2" name="Google Shape;1092;p3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3" name="Google Shape;1093;p3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4" name="Google Shape;1094;p3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5" name="Google Shape;1095;p3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6" name="Google Shape;1096;p3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7" name="Google Shape;1097;p3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7" name="Google Shape;1107;p3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8" name="Google Shape;1108;p3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4" name="Google Shape;1124;p3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5" name="Google Shape;1125;p3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3" name="Google Shape;1163;p3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4" name="Google Shape;1164;p3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180" name="Google Shape;1180;p3"/>
          <p:cNvGrpSpPr/>
          <p:nvPr/>
        </p:nvGrpSpPr>
        <p:grpSpPr>
          <a:xfrm>
            <a:off x="4651500" y="-1852899"/>
            <a:ext cx="3535773" cy="2955372"/>
            <a:chOff x="8778750" y="1654938"/>
            <a:chExt cx="2651830" cy="2216529"/>
          </a:xfrm>
        </p:grpSpPr>
        <p:sp>
          <p:nvSpPr>
            <p:cNvPr id="1181" name="Google Shape;1181;p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84" name="Google Shape;1184;p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85" name="Google Shape;1185;p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86" name="Google Shape;1186;p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87" name="Google Shape;1187;p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88" name="Google Shape;1188;p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89" name="Google Shape;1189;p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1190" name="Google Shape;1190;p3"/>
          <p:cNvSpPr/>
          <p:nvPr/>
        </p:nvSpPr>
        <p:spPr>
          <a:xfrm>
            <a:off x="4194844" y="149967"/>
            <a:ext cx="174000" cy="1740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91" name="Google Shape;1191;p3"/>
          <p:cNvSpPr/>
          <p:nvPr/>
        </p:nvSpPr>
        <p:spPr>
          <a:xfrm>
            <a:off x="3969233" y="530967"/>
            <a:ext cx="142400" cy="1424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92" name="Google Shape;1192;p3"/>
          <p:cNvSpPr/>
          <p:nvPr/>
        </p:nvSpPr>
        <p:spPr>
          <a:xfrm>
            <a:off x="11675144" y="3832967"/>
            <a:ext cx="174000" cy="1740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93" name="Google Shape;1193;p3"/>
          <p:cNvSpPr/>
          <p:nvPr/>
        </p:nvSpPr>
        <p:spPr>
          <a:xfrm>
            <a:off x="11449533" y="4213967"/>
            <a:ext cx="142400" cy="1424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103669195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96" name="Google Shape;1196;p4"/>
          <p:cNvSpPr txBox="1">
            <a:spLocks noGrp="1"/>
          </p:cNvSpPr>
          <p:nvPr>
            <p:ph type="body" idx="1"/>
          </p:nvPr>
        </p:nvSpPr>
        <p:spPr>
          <a:xfrm>
            <a:off x="955867" y="1504065"/>
            <a:ext cx="102720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Mulish SemiBold"/>
              <a:buAutoNum type="arabicPeriod"/>
              <a:defRPr/>
            </a:lvl1pPr>
            <a:lvl2pPr marL="1219170" lvl="1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2133"/>
            </a:lvl2pPr>
            <a:lvl3pPr marL="1828754" lvl="2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2133"/>
            </a:lvl3pPr>
            <a:lvl4pPr marL="2438339" lvl="3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2133"/>
            </a:lvl4pPr>
            <a:lvl5pPr marL="3047924" lvl="4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2133"/>
            </a:lvl5pPr>
            <a:lvl6pPr marL="3657509" lvl="5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2133"/>
            </a:lvl6pPr>
            <a:lvl7pPr marL="4267093" lvl="6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2133"/>
            </a:lvl7pPr>
            <a:lvl8pPr marL="4876678" lvl="7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2133"/>
            </a:lvl8pPr>
            <a:lvl9pPr marL="5486263" lvl="8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2133"/>
            </a:lvl9pPr>
          </a:lstStyle>
          <a:p>
            <a:endParaRPr/>
          </a:p>
        </p:txBody>
      </p:sp>
      <p:sp>
        <p:nvSpPr>
          <p:cNvPr id="1197" name="Google Shape;1197;p4"/>
          <p:cNvSpPr/>
          <p:nvPr/>
        </p:nvSpPr>
        <p:spPr>
          <a:xfrm rot="5400000">
            <a:off x="9360963" y="1201433"/>
            <a:ext cx="4049604" cy="1640831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98" name="Google Shape;1198;p4"/>
          <p:cNvSpPr/>
          <p:nvPr/>
        </p:nvSpPr>
        <p:spPr>
          <a:xfrm rot="-5400000">
            <a:off x="-1229934" y="3934300"/>
            <a:ext cx="4135383" cy="167551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1199" name="Google Shape;1199;p4"/>
          <p:cNvGrpSpPr/>
          <p:nvPr/>
        </p:nvGrpSpPr>
        <p:grpSpPr>
          <a:xfrm rot="5400000">
            <a:off x="-1513200" y="3479567"/>
            <a:ext cx="3535773" cy="2955372"/>
            <a:chOff x="8778750" y="1654938"/>
            <a:chExt cx="2651830" cy="2216529"/>
          </a:xfrm>
        </p:grpSpPr>
        <p:sp>
          <p:nvSpPr>
            <p:cNvPr id="1200" name="Google Shape;1200;p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01" name="Google Shape;1201;p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02" name="Google Shape;1202;p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03" name="Google Shape;1203;p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04" name="Google Shape;1204;p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05" name="Google Shape;1205;p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06" name="Google Shape;1206;p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07" name="Google Shape;1207;p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08" name="Google Shape;1208;p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209" name="Google Shape;1209;p4"/>
          <p:cNvGrpSpPr/>
          <p:nvPr/>
        </p:nvGrpSpPr>
        <p:grpSpPr>
          <a:xfrm rot="5400000">
            <a:off x="10523067" y="-94717"/>
            <a:ext cx="3535773" cy="2955372"/>
            <a:chOff x="8778750" y="1654938"/>
            <a:chExt cx="2651830" cy="2216529"/>
          </a:xfrm>
        </p:grpSpPr>
        <p:sp>
          <p:nvSpPr>
            <p:cNvPr id="1210" name="Google Shape;1210;p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11" name="Google Shape;1211;p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12" name="Google Shape;1212;p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13" name="Google Shape;1213;p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14" name="Google Shape;1214;p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15" name="Google Shape;1215;p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16" name="Google Shape;1216;p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17" name="Google Shape;1217;p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18" name="Google Shape;1218;p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1219" name="Google Shape;1219;p4"/>
          <p:cNvSpPr/>
          <p:nvPr/>
        </p:nvSpPr>
        <p:spPr>
          <a:xfrm rot="-5400000">
            <a:off x="11683733" y="4421967"/>
            <a:ext cx="252800" cy="252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20" name="Google Shape;1220;p4"/>
          <p:cNvSpPr/>
          <p:nvPr/>
        </p:nvSpPr>
        <p:spPr>
          <a:xfrm rot="-5400000">
            <a:off x="11785333" y="4897267"/>
            <a:ext cx="174400" cy="1744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1221" name="Google Shape;1221;p4"/>
          <p:cNvGrpSpPr/>
          <p:nvPr/>
        </p:nvGrpSpPr>
        <p:grpSpPr>
          <a:xfrm>
            <a:off x="401418" y="283401"/>
            <a:ext cx="1229333" cy="668633"/>
            <a:chOff x="1470950" y="1480875"/>
            <a:chExt cx="922000" cy="501475"/>
          </a:xfrm>
        </p:grpSpPr>
        <p:sp>
          <p:nvSpPr>
            <p:cNvPr id="1222" name="Google Shape;1222;p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23" name="Google Shape;1223;p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24" name="Google Shape;1224;p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25" name="Google Shape;1225;p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26" name="Google Shape;1226;p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27" name="Google Shape;1227;p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28" name="Google Shape;1228;p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29" name="Google Shape;1229;p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1230" name="Google Shape;1230;p4"/>
          <p:cNvSpPr/>
          <p:nvPr/>
        </p:nvSpPr>
        <p:spPr>
          <a:xfrm rot="-5400000">
            <a:off x="253267" y="1025000"/>
            <a:ext cx="252800" cy="252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31" name="Google Shape;1231;p4"/>
          <p:cNvSpPr/>
          <p:nvPr/>
        </p:nvSpPr>
        <p:spPr>
          <a:xfrm rot="-5400000">
            <a:off x="558067" y="1297100"/>
            <a:ext cx="174400" cy="1744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263249986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" name="Google Shape;1233;p5"/>
          <p:cNvSpPr txBox="1">
            <a:spLocks noGrp="1"/>
          </p:cNvSpPr>
          <p:nvPr>
            <p:ph type="title"/>
          </p:nvPr>
        </p:nvSpPr>
        <p:spPr>
          <a:xfrm>
            <a:off x="2002967" y="3800216"/>
            <a:ext cx="3884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3067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34" name="Google Shape;1234;p5"/>
          <p:cNvSpPr txBox="1">
            <a:spLocks noGrp="1"/>
          </p:cNvSpPr>
          <p:nvPr>
            <p:ph type="title" idx="2"/>
          </p:nvPr>
        </p:nvSpPr>
        <p:spPr>
          <a:xfrm>
            <a:off x="6305033" y="3800216"/>
            <a:ext cx="3884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3067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35" name="Google Shape;1235;p5"/>
          <p:cNvSpPr txBox="1">
            <a:spLocks noGrp="1"/>
          </p:cNvSpPr>
          <p:nvPr>
            <p:ph type="subTitle" idx="1"/>
          </p:nvPr>
        </p:nvSpPr>
        <p:spPr>
          <a:xfrm>
            <a:off x="6305033" y="4292249"/>
            <a:ext cx="3884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236" name="Google Shape;1236;p5"/>
          <p:cNvSpPr txBox="1">
            <a:spLocks noGrp="1"/>
          </p:cNvSpPr>
          <p:nvPr>
            <p:ph type="subTitle" idx="3"/>
          </p:nvPr>
        </p:nvSpPr>
        <p:spPr>
          <a:xfrm>
            <a:off x="2002567" y="4292249"/>
            <a:ext cx="38852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237" name="Google Shape;1237;p5"/>
          <p:cNvSpPr txBox="1">
            <a:spLocks noGrp="1"/>
          </p:cNvSpPr>
          <p:nvPr>
            <p:ph type="title" idx="4"/>
          </p:nvPr>
        </p:nvSpPr>
        <p:spPr>
          <a:xfrm>
            <a:off x="960000" y="719333"/>
            <a:ext cx="102720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38" name="Google Shape;1238;p5"/>
          <p:cNvSpPr/>
          <p:nvPr/>
        </p:nvSpPr>
        <p:spPr>
          <a:xfrm>
            <a:off x="9485839" y="6330161"/>
            <a:ext cx="149151" cy="64216"/>
          </a:xfrm>
          <a:custGeom>
            <a:avLst/>
            <a:gdLst/>
            <a:ahLst/>
            <a:cxnLst/>
            <a:rect l="l" t="t" r="r" b="b"/>
            <a:pathLst>
              <a:path w="2966" h="1277" fill="none" extrusionOk="0">
                <a:moveTo>
                  <a:pt x="0" y="19"/>
                </a:moveTo>
                <a:lnTo>
                  <a:pt x="0" y="19"/>
                </a:lnTo>
                <a:lnTo>
                  <a:pt x="0" y="19"/>
                </a:lnTo>
                <a:lnTo>
                  <a:pt x="601" y="0"/>
                </a:lnTo>
                <a:lnTo>
                  <a:pt x="601" y="0"/>
                </a:lnTo>
                <a:lnTo>
                  <a:pt x="1220" y="19"/>
                </a:lnTo>
                <a:lnTo>
                  <a:pt x="1802" y="75"/>
                </a:lnTo>
                <a:lnTo>
                  <a:pt x="1802" y="75"/>
                </a:lnTo>
                <a:lnTo>
                  <a:pt x="2121" y="113"/>
                </a:lnTo>
                <a:lnTo>
                  <a:pt x="2308" y="150"/>
                </a:lnTo>
                <a:lnTo>
                  <a:pt x="2496" y="188"/>
                </a:lnTo>
                <a:lnTo>
                  <a:pt x="2684" y="263"/>
                </a:lnTo>
                <a:lnTo>
                  <a:pt x="2759" y="319"/>
                </a:lnTo>
                <a:lnTo>
                  <a:pt x="2834" y="376"/>
                </a:lnTo>
                <a:lnTo>
                  <a:pt x="2890" y="432"/>
                </a:lnTo>
                <a:lnTo>
                  <a:pt x="2928" y="507"/>
                </a:lnTo>
                <a:lnTo>
                  <a:pt x="2946" y="582"/>
                </a:lnTo>
                <a:lnTo>
                  <a:pt x="2965" y="676"/>
                </a:lnTo>
                <a:lnTo>
                  <a:pt x="2965" y="676"/>
                </a:lnTo>
                <a:lnTo>
                  <a:pt x="2965" y="770"/>
                </a:lnTo>
                <a:lnTo>
                  <a:pt x="2928" y="864"/>
                </a:lnTo>
                <a:lnTo>
                  <a:pt x="2890" y="976"/>
                </a:lnTo>
                <a:lnTo>
                  <a:pt x="2834" y="1089"/>
                </a:lnTo>
                <a:lnTo>
                  <a:pt x="2834" y="1089"/>
                </a:lnTo>
                <a:lnTo>
                  <a:pt x="2796" y="1126"/>
                </a:lnTo>
                <a:lnTo>
                  <a:pt x="2740" y="1183"/>
                </a:lnTo>
                <a:lnTo>
                  <a:pt x="2665" y="1201"/>
                </a:lnTo>
                <a:lnTo>
                  <a:pt x="2590" y="1239"/>
                </a:lnTo>
                <a:lnTo>
                  <a:pt x="2402" y="1258"/>
                </a:lnTo>
                <a:lnTo>
                  <a:pt x="2177" y="1276"/>
                </a:lnTo>
                <a:lnTo>
                  <a:pt x="2177" y="1276"/>
                </a:lnTo>
                <a:lnTo>
                  <a:pt x="1896" y="1258"/>
                </a:lnTo>
                <a:lnTo>
                  <a:pt x="1614" y="1220"/>
                </a:lnTo>
                <a:lnTo>
                  <a:pt x="1389" y="1183"/>
                </a:lnTo>
                <a:lnTo>
                  <a:pt x="1220" y="1145"/>
                </a:lnTo>
                <a:lnTo>
                  <a:pt x="1220" y="1145"/>
                </a:lnTo>
                <a:lnTo>
                  <a:pt x="976" y="1051"/>
                </a:lnTo>
                <a:lnTo>
                  <a:pt x="770" y="939"/>
                </a:lnTo>
                <a:lnTo>
                  <a:pt x="601" y="826"/>
                </a:lnTo>
                <a:lnTo>
                  <a:pt x="432" y="676"/>
                </a:lnTo>
                <a:lnTo>
                  <a:pt x="301" y="526"/>
                </a:lnTo>
                <a:lnTo>
                  <a:pt x="169" y="376"/>
                </a:lnTo>
                <a:lnTo>
                  <a:pt x="75" y="207"/>
                </a:lnTo>
                <a:lnTo>
                  <a:pt x="0" y="19"/>
                </a:lnTo>
                <a:lnTo>
                  <a:pt x="0" y="19"/>
                </a:ln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39" name="Google Shape;1239;p5"/>
          <p:cNvSpPr/>
          <p:nvPr/>
        </p:nvSpPr>
        <p:spPr>
          <a:xfrm>
            <a:off x="8459147" y="6520743"/>
            <a:ext cx="29317" cy="88756"/>
          </a:xfrm>
          <a:custGeom>
            <a:avLst/>
            <a:gdLst/>
            <a:ahLst/>
            <a:cxnLst/>
            <a:rect l="l" t="t" r="r" b="b"/>
            <a:pathLst>
              <a:path w="583" h="1765" fill="none" extrusionOk="0">
                <a:moveTo>
                  <a:pt x="1" y="1765"/>
                </a:moveTo>
                <a:lnTo>
                  <a:pt x="1" y="1765"/>
                </a:lnTo>
                <a:lnTo>
                  <a:pt x="1" y="1521"/>
                </a:lnTo>
                <a:lnTo>
                  <a:pt x="1" y="1277"/>
                </a:lnTo>
                <a:lnTo>
                  <a:pt x="39" y="1052"/>
                </a:lnTo>
                <a:lnTo>
                  <a:pt x="95" y="808"/>
                </a:lnTo>
                <a:lnTo>
                  <a:pt x="170" y="583"/>
                </a:lnTo>
                <a:lnTo>
                  <a:pt x="264" y="376"/>
                </a:lnTo>
                <a:lnTo>
                  <a:pt x="414" y="170"/>
                </a:lnTo>
                <a:lnTo>
                  <a:pt x="583" y="1"/>
                </a:lnTo>
                <a:lnTo>
                  <a:pt x="583" y="1"/>
                </a:lnTo>
                <a:lnTo>
                  <a:pt x="470" y="170"/>
                </a:lnTo>
                <a:lnTo>
                  <a:pt x="376" y="339"/>
                </a:lnTo>
                <a:lnTo>
                  <a:pt x="282" y="508"/>
                </a:lnTo>
                <a:lnTo>
                  <a:pt x="207" y="695"/>
                </a:lnTo>
                <a:lnTo>
                  <a:pt x="95" y="1052"/>
                </a:lnTo>
                <a:lnTo>
                  <a:pt x="39" y="1389"/>
                </a:lnTo>
                <a:lnTo>
                  <a:pt x="39" y="1389"/>
                </a:lnTo>
                <a:lnTo>
                  <a:pt x="20" y="1577"/>
                </a:lnTo>
                <a:lnTo>
                  <a:pt x="1" y="1765"/>
                </a:ln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1240" name="Google Shape;1240;p5"/>
          <p:cNvGrpSpPr/>
          <p:nvPr/>
        </p:nvGrpSpPr>
        <p:grpSpPr>
          <a:xfrm rot="5400000">
            <a:off x="-1597267" y="4055150"/>
            <a:ext cx="3535773" cy="2955372"/>
            <a:chOff x="8778750" y="1654938"/>
            <a:chExt cx="2651830" cy="2216529"/>
          </a:xfrm>
        </p:grpSpPr>
        <p:sp>
          <p:nvSpPr>
            <p:cNvPr id="1241" name="Google Shape;1241;p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42" name="Google Shape;1242;p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43" name="Google Shape;1243;p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44" name="Google Shape;1244;p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45" name="Google Shape;1245;p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46" name="Google Shape;1246;p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47" name="Google Shape;1247;p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48" name="Google Shape;1248;p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49" name="Google Shape;1249;p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250" name="Google Shape;1250;p5"/>
          <p:cNvGrpSpPr/>
          <p:nvPr/>
        </p:nvGrpSpPr>
        <p:grpSpPr>
          <a:xfrm rot="5400000">
            <a:off x="10549634" y="-924482"/>
            <a:ext cx="3535773" cy="2955372"/>
            <a:chOff x="8778750" y="1654938"/>
            <a:chExt cx="2651830" cy="2216529"/>
          </a:xfrm>
        </p:grpSpPr>
        <p:sp>
          <p:nvSpPr>
            <p:cNvPr id="1251" name="Google Shape;1251;p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52" name="Google Shape;1252;p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53" name="Google Shape;1253;p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54" name="Google Shape;1254;p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55" name="Google Shape;1255;p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56" name="Google Shape;1256;p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57" name="Google Shape;1257;p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58" name="Google Shape;1258;p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59" name="Google Shape;1259;p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260" name="Google Shape;1260;p5"/>
          <p:cNvGrpSpPr/>
          <p:nvPr/>
        </p:nvGrpSpPr>
        <p:grpSpPr>
          <a:xfrm flipH="1">
            <a:off x="-6684" y="1"/>
            <a:ext cx="2557400" cy="2342900"/>
            <a:chOff x="4483200" y="238125"/>
            <a:chExt cx="1918050" cy="1757175"/>
          </a:xfrm>
        </p:grpSpPr>
        <p:sp>
          <p:nvSpPr>
            <p:cNvPr id="1261" name="Google Shape;1261;p5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62" name="Google Shape;1262;p5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63" name="Google Shape;1263;p5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64" name="Google Shape;1264;p5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65" name="Google Shape;1265;p5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66" name="Google Shape;1266;p5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67" name="Google Shape;1267;p5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68" name="Google Shape;1268;p5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69" name="Google Shape;1269;p5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70" name="Google Shape;1270;p5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71" name="Google Shape;1271;p5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72" name="Google Shape;1272;p5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73" name="Google Shape;1273;p5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74" name="Google Shape;1274;p5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75" name="Google Shape;1275;p5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76" name="Google Shape;1276;p5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77" name="Google Shape;1277;p5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78" name="Google Shape;1278;p5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79" name="Google Shape;1279;p5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80" name="Google Shape;1280;p5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81" name="Google Shape;1281;p5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82" name="Google Shape;1282;p5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83" name="Google Shape;1283;p5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84" name="Google Shape;1284;p5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85" name="Google Shape;1285;p5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86" name="Google Shape;1286;p5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87" name="Google Shape;1287;p5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88" name="Google Shape;1288;p5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89" name="Google Shape;1289;p5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90" name="Google Shape;1290;p5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91" name="Google Shape;1291;p5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92" name="Google Shape;1292;p5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93" name="Google Shape;1293;p5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94" name="Google Shape;1294;p5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95" name="Google Shape;1295;p5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96" name="Google Shape;1296;p5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97" name="Google Shape;1297;p5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98" name="Google Shape;1298;p5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99" name="Google Shape;1299;p5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00" name="Google Shape;1300;p5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01" name="Google Shape;1301;p5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02" name="Google Shape;1302;p5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03" name="Google Shape;1303;p5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04" name="Google Shape;1304;p5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05" name="Google Shape;1305;p5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06" name="Google Shape;1306;p5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07" name="Google Shape;1307;p5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08" name="Google Shape;1308;p5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09" name="Google Shape;1309;p5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10" name="Google Shape;1310;p5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11" name="Google Shape;1311;p5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12" name="Google Shape;1312;p5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13" name="Google Shape;1313;p5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14" name="Google Shape;1314;p5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15" name="Google Shape;1315;p5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16" name="Google Shape;1316;p5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17" name="Google Shape;1317;p5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18" name="Google Shape;1318;p5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19" name="Google Shape;1319;p5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20" name="Google Shape;1320;p5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21" name="Google Shape;1321;p5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22" name="Google Shape;1322;p5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23" name="Google Shape;1323;p5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24" name="Google Shape;1324;p5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25" name="Google Shape;1325;p5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26" name="Google Shape;1326;p5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29" name="Google Shape;1329;p5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30" name="Google Shape;1330;p5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31" name="Google Shape;1331;p5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32" name="Google Shape;1332;p5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33" name="Google Shape;1333;p5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34" name="Google Shape;1334;p5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35" name="Google Shape;1335;p5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36" name="Google Shape;1336;p5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37" name="Google Shape;1337;p5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38" name="Google Shape;1338;p5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39" name="Google Shape;1339;p5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40" name="Google Shape;1340;p5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41" name="Google Shape;1341;p5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42" name="Google Shape;1342;p5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43" name="Google Shape;1343;p5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44" name="Google Shape;1344;p5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45" name="Google Shape;1345;p5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46" name="Google Shape;1346;p5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47" name="Google Shape;1347;p5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48" name="Google Shape;1348;p5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49" name="Google Shape;1349;p5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50" name="Google Shape;1350;p5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51" name="Google Shape;1351;p5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52" name="Google Shape;1352;p5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53" name="Google Shape;1353;p5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54" name="Google Shape;1354;p5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55" name="Google Shape;1355;p5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56" name="Google Shape;1356;p5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57" name="Google Shape;1357;p5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58" name="Google Shape;1358;p5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59" name="Google Shape;1359;p5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60" name="Google Shape;1360;p5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61" name="Google Shape;1361;p5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62" name="Google Shape;1362;p5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63" name="Google Shape;1363;p5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64" name="Google Shape;1364;p5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65" name="Google Shape;1365;p5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66" name="Google Shape;1366;p5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67" name="Google Shape;1367;p5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68" name="Google Shape;1368;p5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69" name="Google Shape;1369;p5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70" name="Google Shape;1370;p5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71" name="Google Shape;1371;p5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72" name="Google Shape;1372;p5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73" name="Google Shape;1373;p5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74" name="Google Shape;1374;p5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75" name="Google Shape;1375;p5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76" name="Google Shape;1376;p5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77" name="Google Shape;1377;p5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78" name="Google Shape;1378;p5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79" name="Google Shape;1379;p5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80" name="Google Shape;1380;p5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81" name="Google Shape;1381;p5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82" name="Google Shape;1382;p5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83" name="Google Shape;1383;p5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84" name="Google Shape;1384;p5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85" name="Google Shape;1385;p5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86" name="Google Shape;1386;p5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87" name="Google Shape;1387;p5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88" name="Google Shape;1388;p5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89" name="Google Shape;1389;p5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90" name="Google Shape;1390;p5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91" name="Google Shape;1391;p5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92" name="Google Shape;1392;p5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93" name="Google Shape;1393;p5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94" name="Google Shape;1394;p5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95" name="Google Shape;1395;p5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96" name="Google Shape;1396;p5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97" name="Google Shape;1397;p5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98" name="Google Shape;1398;p5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99" name="Google Shape;1399;p5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00" name="Google Shape;1400;p5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01" name="Google Shape;1401;p5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02" name="Google Shape;1402;p5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03" name="Google Shape;1403;p5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04" name="Google Shape;1404;p5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05" name="Google Shape;1405;p5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06" name="Google Shape;1406;p5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07" name="Google Shape;1407;p5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08" name="Google Shape;1408;p5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09" name="Google Shape;1409;p5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10" name="Google Shape;1410;p5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11" name="Google Shape;1411;p5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12" name="Google Shape;1412;p5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13" name="Google Shape;1413;p5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14" name="Google Shape;1414;p5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15" name="Google Shape;1415;p5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16" name="Google Shape;1416;p5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17" name="Google Shape;1417;p5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18" name="Google Shape;1418;p5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19" name="Google Shape;1419;p5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20" name="Google Shape;1420;p5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21" name="Google Shape;1421;p5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22" name="Google Shape;1422;p5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23" name="Google Shape;1423;p5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24" name="Google Shape;1424;p5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25" name="Google Shape;1425;p5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26" name="Google Shape;1426;p5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27" name="Google Shape;1427;p5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28" name="Google Shape;1428;p5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29" name="Google Shape;1429;p5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30" name="Google Shape;1430;p5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31" name="Google Shape;1431;p5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32" name="Google Shape;1432;p5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33" name="Google Shape;1433;p5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34" name="Google Shape;1434;p5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35" name="Google Shape;1435;p5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36" name="Google Shape;1436;p5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37" name="Google Shape;1437;p5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38" name="Google Shape;1438;p5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39" name="Google Shape;1439;p5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40" name="Google Shape;1440;p5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41" name="Google Shape;1441;p5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42" name="Google Shape;1442;p5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43" name="Google Shape;1443;p5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44" name="Google Shape;1444;p5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45" name="Google Shape;1445;p5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46" name="Google Shape;1446;p5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47" name="Google Shape;1447;p5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48" name="Google Shape;1448;p5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49" name="Google Shape;1449;p5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50" name="Google Shape;1450;p5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51" name="Google Shape;1451;p5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52" name="Google Shape;1452;p5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53" name="Google Shape;1453;p5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54" name="Google Shape;1454;p5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55" name="Google Shape;1455;p5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56" name="Google Shape;1456;p5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57" name="Google Shape;1457;p5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58" name="Google Shape;1458;p5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59" name="Google Shape;1459;p5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60" name="Google Shape;1460;p5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61" name="Google Shape;1461;p5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62" name="Google Shape;1462;p5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63" name="Google Shape;1463;p5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64" name="Google Shape;1464;p5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65" name="Google Shape;1465;p5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66" name="Google Shape;1466;p5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67" name="Google Shape;1467;p5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68" name="Google Shape;1468;p5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69" name="Google Shape;1469;p5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70" name="Google Shape;1470;p5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71" name="Google Shape;1471;p5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72" name="Google Shape;1472;p5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73" name="Google Shape;1473;p5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74" name="Google Shape;1474;p5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75" name="Google Shape;1475;p5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76" name="Google Shape;1476;p5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77" name="Google Shape;1477;p5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78" name="Google Shape;1478;p5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79" name="Google Shape;1479;p5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80" name="Google Shape;1480;p5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81" name="Google Shape;1481;p5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82" name="Google Shape;1482;p5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83" name="Google Shape;1483;p5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84" name="Google Shape;1484;p5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85" name="Google Shape;1485;p5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86" name="Google Shape;1486;p5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87" name="Google Shape;1487;p5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88" name="Google Shape;1488;p5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89" name="Google Shape;1489;p5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90" name="Google Shape;1490;p5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91" name="Google Shape;1491;p5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92" name="Google Shape;1492;p5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93" name="Google Shape;1493;p5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94" name="Google Shape;1494;p5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95" name="Google Shape;1495;p5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96" name="Google Shape;1496;p5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97" name="Google Shape;1497;p5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98" name="Google Shape;1498;p5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99" name="Google Shape;1499;p5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00" name="Google Shape;1500;p5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01" name="Google Shape;1501;p5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02" name="Google Shape;1502;p5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03" name="Google Shape;1503;p5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04" name="Google Shape;1504;p5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05" name="Google Shape;1505;p5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06" name="Google Shape;1506;p5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07" name="Google Shape;1507;p5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08" name="Google Shape;1508;p5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09" name="Google Shape;1509;p5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10" name="Google Shape;1510;p5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11" name="Google Shape;1511;p5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12" name="Google Shape;1512;p5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13" name="Google Shape;1513;p5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14" name="Google Shape;1514;p5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15" name="Google Shape;1515;p5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16" name="Google Shape;1516;p5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17" name="Google Shape;1517;p5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18" name="Google Shape;1518;p5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19" name="Google Shape;1519;p5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20" name="Google Shape;1520;p5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21" name="Google Shape;1521;p5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22" name="Google Shape;1522;p5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23" name="Google Shape;1523;p5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24" name="Google Shape;1524;p5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25" name="Google Shape;1525;p5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26" name="Google Shape;1526;p5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27" name="Google Shape;1527;p5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28" name="Google Shape;1528;p5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29" name="Google Shape;1529;p5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30" name="Google Shape;1530;p5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31" name="Google Shape;1531;p5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32" name="Google Shape;1532;p5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33" name="Google Shape;1533;p5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34" name="Google Shape;1534;p5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35" name="Google Shape;1535;p5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36" name="Google Shape;1536;p5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37" name="Google Shape;1537;p5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38" name="Google Shape;1538;p5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39" name="Google Shape;1539;p5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40" name="Google Shape;1540;p5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41" name="Google Shape;1541;p5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42" name="Google Shape;1542;p5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43" name="Google Shape;1543;p5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1544" name="Google Shape;1544;p5"/>
          <p:cNvSpPr/>
          <p:nvPr/>
        </p:nvSpPr>
        <p:spPr>
          <a:xfrm>
            <a:off x="359684" y="224534"/>
            <a:ext cx="434667" cy="649167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1545" name="Google Shape;1545;p5"/>
          <p:cNvGrpSpPr/>
          <p:nvPr/>
        </p:nvGrpSpPr>
        <p:grpSpPr>
          <a:xfrm>
            <a:off x="2682315" y="5419203"/>
            <a:ext cx="6827371" cy="1438611"/>
            <a:chOff x="580050" y="3886863"/>
            <a:chExt cx="5963811" cy="1256648"/>
          </a:xfrm>
        </p:grpSpPr>
        <p:sp>
          <p:nvSpPr>
            <p:cNvPr id="1546" name="Google Shape;1546;p5"/>
            <p:cNvSpPr/>
            <p:nvPr/>
          </p:nvSpPr>
          <p:spPr>
            <a:xfrm rot="10800000">
              <a:off x="580050" y="3886863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47" name="Google Shape;1547;p5"/>
            <p:cNvSpPr/>
            <p:nvPr/>
          </p:nvSpPr>
          <p:spPr>
            <a:xfrm rot="10800000" flipH="1">
              <a:off x="3442325" y="3886876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548" name="Google Shape;1548;p5"/>
          <p:cNvGrpSpPr/>
          <p:nvPr/>
        </p:nvGrpSpPr>
        <p:grpSpPr>
          <a:xfrm>
            <a:off x="258093" y="2342498"/>
            <a:ext cx="1140411" cy="871505"/>
            <a:chOff x="4917157" y="4271285"/>
            <a:chExt cx="855308" cy="653629"/>
          </a:xfrm>
        </p:grpSpPr>
        <p:sp>
          <p:nvSpPr>
            <p:cNvPr id="1549" name="Google Shape;1549;p5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50" name="Google Shape;1550;p5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51" name="Google Shape;1551;p5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52" name="Google Shape;1552;p5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53" name="Google Shape;1553;p5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54" name="Google Shape;1554;p5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55" name="Google Shape;1555;p5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56" name="Google Shape;1556;p5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1557" name="Google Shape;1557;p5"/>
          <p:cNvSpPr/>
          <p:nvPr/>
        </p:nvSpPr>
        <p:spPr>
          <a:xfrm rot="-5400000">
            <a:off x="398900" y="4653400"/>
            <a:ext cx="252800" cy="252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58" name="Google Shape;1558;p5"/>
          <p:cNvSpPr/>
          <p:nvPr/>
        </p:nvSpPr>
        <p:spPr>
          <a:xfrm rot="-5400000">
            <a:off x="703700" y="4925500"/>
            <a:ext cx="174400" cy="1744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59" name="Google Shape;1559;p5"/>
          <p:cNvSpPr/>
          <p:nvPr/>
        </p:nvSpPr>
        <p:spPr>
          <a:xfrm rot="-5400000" flipH="1">
            <a:off x="11489967" y="5446133"/>
            <a:ext cx="252800" cy="252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60" name="Google Shape;1560;p5"/>
          <p:cNvSpPr/>
          <p:nvPr/>
        </p:nvSpPr>
        <p:spPr>
          <a:xfrm rot="-5400000" flipH="1">
            <a:off x="11794767" y="5150833"/>
            <a:ext cx="174400" cy="1744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306468214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p7"/>
          <p:cNvSpPr txBox="1">
            <a:spLocks noGrp="1"/>
          </p:cNvSpPr>
          <p:nvPr>
            <p:ph type="body" idx="1"/>
          </p:nvPr>
        </p:nvSpPr>
        <p:spPr>
          <a:xfrm>
            <a:off x="3033200" y="2338867"/>
            <a:ext cx="6125600" cy="26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Font typeface="Nunito Light"/>
              <a:buChar char="●"/>
              <a:defRPr/>
            </a:lvl1pPr>
            <a:lvl2pPr marL="1219170" lvl="1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828754" lvl="2" indent="-43178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2438339" lvl="3" indent="-43178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3047924" lvl="4" indent="-43178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Font typeface="Nunito Light"/>
              <a:buChar char="○"/>
              <a:defRPr/>
            </a:lvl5pPr>
            <a:lvl6pPr marL="3657509" lvl="5" indent="-431789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6pPr>
            <a:lvl7pPr marL="4267093" lvl="6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4876678" lvl="7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5486263" lvl="8" indent="-431789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5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591" name="Google Shape;1591;p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92" name="Google Shape;1592;p7"/>
          <p:cNvSpPr/>
          <p:nvPr/>
        </p:nvSpPr>
        <p:spPr>
          <a:xfrm rot="10800000">
            <a:off x="8142399" y="5217167"/>
            <a:ext cx="4049604" cy="1640831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93" name="Google Shape;1593;p7"/>
          <p:cNvSpPr/>
          <p:nvPr/>
        </p:nvSpPr>
        <p:spPr>
          <a:xfrm rot="-5400000" flipH="1">
            <a:off x="-1204401" y="1204401"/>
            <a:ext cx="4049604" cy="1640831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1594" name="Google Shape;1594;p7"/>
          <p:cNvGrpSpPr/>
          <p:nvPr/>
        </p:nvGrpSpPr>
        <p:grpSpPr>
          <a:xfrm rot="10800000" flipH="1">
            <a:off x="4328114" y="5696801"/>
            <a:ext cx="3535773" cy="2955372"/>
            <a:chOff x="8778750" y="1654938"/>
            <a:chExt cx="2651830" cy="2216529"/>
          </a:xfrm>
        </p:grpSpPr>
        <p:sp>
          <p:nvSpPr>
            <p:cNvPr id="1595" name="Google Shape;1595;p7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96" name="Google Shape;1596;p7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97" name="Google Shape;1597;p7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98" name="Google Shape;1598;p7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99" name="Google Shape;1599;p7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00" name="Google Shape;1600;p7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01" name="Google Shape;1601;p7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02" name="Google Shape;1602;p7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03" name="Google Shape;1603;p7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604" name="Google Shape;1604;p7"/>
          <p:cNvGrpSpPr/>
          <p:nvPr/>
        </p:nvGrpSpPr>
        <p:grpSpPr>
          <a:xfrm>
            <a:off x="10670827" y="283581"/>
            <a:ext cx="1140411" cy="871505"/>
            <a:chOff x="4917157" y="4271285"/>
            <a:chExt cx="855308" cy="653629"/>
          </a:xfrm>
        </p:grpSpPr>
        <p:sp>
          <p:nvSpPr>
            <p:cNvPr id="1605" name="Google Shape;1605;p7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06" name="Google Shape;1606;p7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07" name="Google Shape;1607;p7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08" name="Google Shape;1608;p7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09" name="Google Shape;1609;p7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10" name="Google Shape;1610;p7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11" name="Google Shape;1611;p7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12" name="Google Shape;1612;p7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1613" name="Google Shape;1613;p7"/>
          <p:cNvSpPr/>
          <p:nvPr/>
        </p:nvSpPr>
        <p:spPr>
          <a:xfrm rot="-5400000">
            <a:off x="11575233" y="1155100"/>
            <a:ext cx="252800" cy="252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14" name="Google Shape;1614;p7"/>
          <p:cNvSpPr/>
          <p:nvPr/>
        </p:nvSpPr>
        <p:spPr>
          <a:xfrm rot="-5400000">
            <a:off x="11880033" y="1454800"/>
            <a:ext cx="146800" cy="146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1615" name="Google Shape;1615;p7"/>
          <p:cNvGrpSpPr/>
          <p:nvPr/>
        </p:nvGrpSpPr>
        <p:grpSpPr>
          <a:xfrm>
            <a:off x="513518" y="5843201"/>
            <a:ext cx="1229333" cy="668633"/>
            <a:chOff x="1470950" y="1480875"/>
            <a:chExt cx="922000" cy="501475"/>
          </a:xfrm>
        </p:grpSpPr>
        <p:sp>
          <p:nvSpPr>
            <p:cNvPr id="1616" name="Google Shape;1616;p7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17" name="Google Shape;1617;p7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18" name="Google Shape;1618;p7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19" name="Google Shape;1619;p7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20" name="Google Shape;1620;p7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21" name="Google Shape;1621;p7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22" name="Google Shape;1622;p7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23" name="Google Shape;1623;p7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1624" name="Google Shape;1624;p7"/>
          <p:cNvSpPr/>
          <p:nvPr/>
        </p:nvSpPr>
        <p:spPr>
          <a:xfrm rot="-5400000">
            <a:off x="272233" y="5177900"/>
            <a:ext cx="252800" cy="252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25" name="Google Shape;1625;p7"/>
          <p:cNvSpPr/>
          <p:nvPr/>
        </p:nvSpPr>
        <p:spPr>
          <a:xfrm rot="-5400000">
            <a:off x="577033" y="5477600"/>
            <a:ext cx="146800" cy="146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4509927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1" name="Google Shape;2221;p9"/>
          <p:cNvSpPr txBox="1">
            <a:spLocks noGrp="1"/>
          </p:cNvSpPr>
          <p:nvPr>
            <p:ph type="title"/>
          </p:nvPr>
        </p:nvSpPr>
        <p:spPr>
          <a:xfrm>
            <a:off x="1811000" y="2270003"/>
            <a:ext cx="8570000" cy="109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8666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222" name="Google Shape;2222;p9"/>
          <p:cNvSpPr txBox="1">
            <a:spLocks noGrp="1"/>
          </p:cNvSpPr>
          <p:nvPr>
            <p:ph type="subTitle" idx="1"/>
          </p:nvPr>
        </p:nvSpPr>
        <p:spPr>
          <a:xfrm>
            <a:off x="1811000" y="3368797"/>
            <a:ext cx="8570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22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2223" name="Google Shape;2223;p9"/>
          <p:cNvGrpSpPr/>
          <p:nvPr/>
        </p:nvGrpSpPr>
        <p:grpSpPr>
          <a:xfrm rot="10800000">
            <a:off x="-11551" y="4503885"/>
            <a:ext cx="2557400" cy="2342900"/>
            <a:chOff x="4483200" y="238125"/>
            <a:chExt cx="1918050" cy="1757175"/>
          </a:xfrm>
        </p:grpSpPr>
        <p:sp>
          <p:nvSpPr>
            <p:cNvPr id="2224" name="Google Shape;2224;p9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25" name="Google Shape;2225;p9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26" name="Google Shape;2226;p9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27" name="Google Shape;2227;p9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28" name="Google Shape;2228;p9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29" name="Google Shape;2229;p9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30" name="Google Shape;2230;p9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31" name="Google Shape;2231;p9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32" name="Google Shape;2232;p9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33" name="Google Shape;2233;p9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34" name="Google Shape;2234;p9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35" name="Google Shape;2235;p9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36" name="Google Shape;2236;p9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37" name="Google Shape;2237;p9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38" name="Google Shape;2238;p9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39" name="Google Shape;2239;p9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40" name="Google Shape;2240;p9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41" name="Google Shape;2241;p9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42" name="Google Shape;2242;p9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43" name="Google Shape;2243;p9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44" name="Google Shape;2244;p9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45" name="Google Shape;2245;p9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46" name="Google Shape;2246;p9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47" name="Google Shape;2247;p9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48" name="Google Shape;2248;p9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49" name="Google Shape;2249;p9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50" name="Google Shape;2250;p9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51" name="Google Shape;2251;p9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52" name="Google Shape;2252;p9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53" name="Google Shape;2253;p9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54" name="Google Shape;2254;p9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55" name="Google Shape;2255;p9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56" name="Google Shape;2256;p9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57" name="Google Shape;2257;p9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58" name="Google Shape;2258;p9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59" name="Google Shape;2259;p9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60" name="Google Shape;2260;p9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61" name="Google Shape;2261;p9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62" name="Google Shape;2262;p9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63" name="Google Shape;2263;p9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64" name="Google Shape;2264;p9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65" name="Google Shape;2265;p9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66" name="Google Shape;2266;p9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67" name="Google Shape;2267;p9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68" name="Google Shape;2268;p9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69" name="Google Shape;2269;p9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70" name="Google Shape;2270;p9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71" name="Google Shape;2271;p9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72" name="Google Shape;2272;p9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73" name="Google Shape;2273;p9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74" name="Google Shape;2274;p9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75" name="Google Shape;2275;p9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76" name="Google Shape;2276;p9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77" name="Google Shape;2277;p9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78" name="Google Shape;2278;p9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79" name="Google Shape;2279;p9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80" name="Google Shape;2280;p9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81" name="Google Shape;2281;p9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82" name="Google Shape;2282;p9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83" name="Google Shape;2283;p9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84" name="Google Shape;2284;p9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85" name="Google Shape;2285;p9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86" name="Google Shape;2286;p9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87" name="Google Shape;2287;p9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88" name="Google Shape;2288;p9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89" name="Google Shape;2289;p9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90" name="Google Shape;2290;p9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91" name="Google Shape;2291;p9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92" name="Google Shape;2292;p9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93" name="Google Shape;2293;p9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94" name="Google Shape;2294;p9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95" name="Google Shape;2295;p9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96" name="Google Shape;2296;p9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97" name="Google Shape;2297;p9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98" name="Google Shape;2298;p9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99" name="Google Shape;2299;p9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00" name="Google Shape;2300;p9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01" name="Google Shape;2301;p9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02" name="Google Shape;2302;p9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03" name="Google Shape;2303;p9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04" name="Google Shape;2304;p9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05" name="Google Shape;2305;p9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06" name="Google Shape;2306;p9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07" name="Google Shape;2307;p9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08" name="Google Shape;2308;p9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09" name="Google Shape;2309;p9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10" name="Google Shape;2310;p9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11" name="Google Shape;2311;p9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12" name="Google Shape;2312;p9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13" name="Google Shape;2313;p9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14" name="Google Shape;2314;p9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15" name="Google Shape;2315;p9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16" name="Google Shape;2316;p9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17" name="Google Shape;2317;p9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18" name="Google Shape;2318;p9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19" name="Google Shape;2319;p9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20" name="Google Shape;2320;p9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21" name="Google Shape;2321;p9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22" name="Google Shape;2322;p9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23" name="Google Shape;2323;p9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24" name="Google Shape;2324;p9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25" name="Google Shape;2325;p9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26" name="Google Shape;2326;p9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27" name="Google Shape;2327;p9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28" name="Google Shape;2328;p9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29" name="Google Shape;2329;p9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30" name="Google Shape;2330;p9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31" name="Google Shape;2331;p9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32" name="Google Shape;2332;p9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33" name="Google Shape;2333;p9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34" name="Google Shape;2334;p9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35" name="Google Shape;2335;p9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36" name="Google Shape;2336;p9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37" name="Google Shape;2337;p9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38" name="Google Shape;2338;p9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39" name="Google Shape;2339;p9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40" name="Google Shape;2340;p9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41" name="Google Shape;2341;p9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42" name="Google Shape;2342;p9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43" name="Google Shape;2343;p9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44" name="Google Shape;2344;p9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45" name="Google Shape;2345;p9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46" name="Google Shape;2346;p9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47" name="Google Shape;2347;p9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48" name="Google Shape;2348;p9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49" name="Google Shape;2349;p9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50" name="Google Shape;2350;p9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51" name="Google Shape;2351;p9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52" name="Google Shape;2352;p9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53" name="Google Shape;2353;p9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54" name="Google Shape;2354;p9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55" name="Google Shape;2355;p9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56" name="Google Shape;2356;p9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57" name="Google Shape;2357;p9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58" name="Google Shape;2358;p9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59" name="Google Shape;2359;p9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60" name="Google Shape;2360;p9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61" name="Google Shape;2361;p9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62" name="Google Shape;2362;p9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63" name="Google Shape;2363;p9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64" name="Google Shape;2364;p9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65" name="Google Shape;2365;p9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66" name="Google Shape;2366;p9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67" name="Google Shape;2367;p9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68" name="Google Shape;2368;p9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69" name="Google Shape;2369;p9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70" name="Google Shape;2370;p9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71" name="Google Shape;2371;p9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72" name="Google Shape;2372;p9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73" name="Google Shape;2373;p9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74" name="Google Shape;2374;p9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75" name="Google Shape;2375;p9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76" name="Google Shape;2376;p9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77" name="Google Shape;2377;p9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78" name="Google Shape;2378;p9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79" name="Google Shape;2379;p9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80" name="Google Shape;2380;p9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81" name="Google Shape;2381;p9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82" name="Google Shape;2382;p9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83" name="Google Shape;2383;p9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84" name="Google Shape;2384;p9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85" name="Google Shape;2385;p9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86" name="Google Shape;2386;p9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87" name="Google Shape;2387;p9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88" name="Google Shape;2388;p9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89" name="Google Shape;2389;p9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90" name="Google Shape;2390;p9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91" name="Google Shape;2391;p9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92" name="Google Shape;2392;p9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93" name="Google Shape;2393;p9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94" name="Google Shape;2394;p9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95" name="Google Shape;2395;p9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96" name="Google Shape;2396;p9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97" name="Google Shape;2397;p9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98" name="Google Shape;2398;p9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99" name="Google Shape;2399;p9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00" name="Google Shape;2400;p9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01" name="Google Shape;2401;p9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02" name="Google Shape;2402;p9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03" name="Google Shape;2403;p9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04" name="Google Shape;2404;p9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05" name="Google Shape;2405;p9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06" name="Google Shape;2406;p9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07" name="Google Shape;2407;p9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08" name="Google Shape;2408;p9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09" name="Google Shape;2409;p9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10" name="Google Shape;2410;p9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11" name="Google Shape;2411;p9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12" name="Google Shape;2412;p9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13" name="Google Shape;2413;p9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14" name="Google Shape;2414;p9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15" name="Google Shape;2415;p9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16" name="Google Shape;2416;p9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17" name="Google Shape;2417;p9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18" name="Google Shape;2418;p9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19" name="Google Shape;2419;p9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20" name="Google Shape;2420;p9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21" name="Google Shape;2421;p9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22" name="Google Shape;2422;p9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23" name="Google Shape;2423;p9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24" name="Google Shape;2424;p9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25" name="Google Shape;2425;p9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26" name="Google Shape;2426;p9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27" name="Google Shape;2427;p9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28" name="Google Shape;2428;p9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29" name="Google Shape;2429;p9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30" name="Google Shape;2430;p9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31" name="Google Shape;2431;p9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32" name="Google Shape;2432;p9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33" name="Google Shape;2433;p9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34" name="Google Shape;2434;p9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35" name="Google Shape;2435;p9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36" name="Google Shape;2436;p9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37" name="Google Shape;2437;p9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38" name="Google Shape;2438;p9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39" name="Google Shape;2439;p9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40" name="Google Shape;2440;p9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41" name="Google Shape;2441;p9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42" name="Google Shape;2442;p9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43" name="Google Shape;2443;p9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44" name="Google Shape;2444;p9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45" name="Google Shape;2445;p9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46" name="Google Shape;2446;p9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47" name="Google Shape;2447;p9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48" name="Google Shape;2448;p9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49" name="Google Shape;2449;p9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50" name="Google Shape;2450;p9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51" name="Google Shape;2451;p9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52" name="Google Shape;2452;p9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53" name="Google Shape;2453;p9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54" name="Google Shape;2454;p9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55" name="Google Shape;2455;p9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56" name="Google Shape;2456;p9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57" name="Google Shape;2457;p9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58" name="Google Shape;2458;p9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59" name="Google Shape;2459;p9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0" name="Google Shape;2460;p9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1" name="Google Shape;2461;p9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2" name="Google Shape;2462;p9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3" name="Google Shape;2463;p9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4" name="Google Shape;2464;p9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5" name="Google Shape;2465;p9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6" name="Google Shape;2466;p9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7" name="Google Shape;2467;p9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8" name="Google Shape;2468;p9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9" name="Google Shape;2469;p9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0" name="Google Shape;2470;p9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1" name="Google Shape;2471;p9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2" name="Google Shape;2472;p9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3" name="Google Shape;2473;p9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4" name="Google Shape;2474;p9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5" name="Google Shape;2475;p9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6" name="Google Shape;2476;p9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7" name="Google Shape;2477;p9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8" name="Google Shape;2478;p9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9" name="Google Shape;2479;p9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0" name="Google Shape;2480;p9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1" name="Google Shape;2481;p9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2" name="Google Shape;2482;p9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3" name="Google Shape;2483;p9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4" name="Google Shape;2484;p9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5" name="Google Shape;2485;p9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6" name="Google Shape;2486;p9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7" name="Google Shape;2487;p9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8" name="Google Shape;2488;p9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9" name="Google Shape;2489;p9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0" name="Google Shape;2490;p9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1" name="Google Shape;2491;p9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2" name="Google Shape;2492;p9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3" name="Google Shape;2493;p9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4" name="Google Shape;2494;p9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5" name="Google Shape;2495;p9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6" name="Google Shape;2496;p9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7" name="Google Shape;2497;p9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8" name="Google Shape;2498;p9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9" name="Google Shape;2499;p9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0" name="Google Shape;2500;p9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1" name="Google Shape;2501;p9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2" name="Google Shape;2502;p9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3" name="Google Shape;2503;p9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4" name="Google Shape;2504;p9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5" name="Google Shape;2505;p9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6" name="Google Shape;2506;p9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507" name="Google Shape;2507;p9"/>
          <p:cNvGrpSpPr/>
          <p:nvPr/>
        </p:nvGrpSpPr>
        <p:grpSpPr>
          <a:xfrm rot="10800000" flipH="1">
            <a:off x="9634616" y="4503885"/>
            <a:ext cx="2557400" cy="2342900"/>
            <a:chOff x="4483200" y="238125"/>
            <a:chExt cx="1918050" cy="1757175"/>
          </a:xfrm>
        </p:grpSpPr>
        <p:sp>
          <p:nvSpPr>
            <p:cNvPr id="2508" name="Google Shape;2508;p9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9" name="Google Shape;2509;p9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0" name="Google Shape;2510;p9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1" name="Google Shape;2511;p9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2" name="Google Shape;2512;p9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3" name="Google Shape;2513;p9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4" name="Google Shape;2514;p9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5" name="Google Shape;2515;p9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6" name="Google Shape;2516;p9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7" name="Google Shape;2517;p9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8" name="Google Shape;2518;p9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9" name="Google Shape;2519;p9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20" name="Google Shape;2520;p9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21" name="Google Shape;2521;p9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22" name="Google Shape;2522;p9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23" name="Google Shape;2523;p9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24" name="Google Shape;2524;p9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25" name="Google Shape;2525;p9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26" name="Google Shape;2526;p9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27" name="Google Shape;2527;p9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28" name="Google Shape;2528;p9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29" name="Google Shape;2529;p9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30" name="Google Shape;2530;p9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31" name="Google Shape;2531;p9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32" name="Google Shape;2532;p9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33" name="Google Shape;2533;p9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34" name="Google Shape;2534;p9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35" name="Google Shape;2535;p9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36" name="Google Shape;2536;p9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37" name="Google Shape;2537;p9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38" name="Google Shape;2538;p9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39" name="Google Shape;2539;p9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0" name="Google Shape;2540;p9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1" name="Google Shape;2541;p9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2" name="Google Shape;2542;p9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3" name="Google Shape;2543;p9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4" name="Google Shape;2544;p9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5" name="Google Shape;2545;p9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6" name="Google Shape;2546;p9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7" name="Google Shape;2547;p9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8" name="Google Shape;2548;p9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9" name="Google Shape;2549;p9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0" name="Google Shape;2550;p9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1" name="Google Shape;2551;p9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2" name="Google Shape;2552;p9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3" name="Google Shape;2553;p9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4" name="Google Shape;2554;p9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5" name="Google Shape;2555;p9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6" name="Google Shape;2556;p9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7" name="Google Shape;2557;p9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8" name="Google Shape;2558;p9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9" name="Google Shape;2559;p9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0" name="Google Shape;2560;p9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1" name="Google Shape;2561;p9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2" name="Google Shape;2562;p9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3" name="Google Shape;2563;p9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4" name="Google Shape;2564;p9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5" name="Google Shape;2565;p9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6" name="Google Shape;2566;p9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7" name="Google Shape;2567;p9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8" name="Google Shape;2568;p9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9" name="Google Shape;2569;p9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0" name="Google Shape;2570;p9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1" name="Google Shape;2571;p9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2" name="Google Shape;2572;p9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3" name="Google Shape;2573;p9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4" name="Google Shape;2574;p9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5" name="Google Shape;2575;p9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6" name="Google Shape;2576;p9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7" name="Google Shape;2577;p9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8" name="Google Shape;2578;p9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9" name="Google Shape;2579;p9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0" name="Google Shape;2580;p9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1" name="Google Shape;2581;p9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2" name="Google Shape;2582;p9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3" name="Google Shape;2583;p9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4" name="Google Shape;2584;p9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5" name="Google Shape;2585;p9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6" name="Google Shape;2586;p9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7" name="Google Shape;2587;p9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8" name="Google Shape;2588;p9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9" name="Google Shape;2589;p9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0" name="Google Shape;2590;p9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1" name="Google Shape;2591;p9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2" name="Google Shape;2592;p9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3" name="Google Shape;2593;p9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4" name="Google Shape;2594;p9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5" name="Google Shape;2595;p9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6" name="Google Shape;2596;p9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7" name="Google Shape;2597;p9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8" name="Google Shape;2598;p9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9" name="Google Shape;2599;p9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0" name="Google Shape;2600;p9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1" name="Google Shape;2601;p9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2" name="Google Shape;2602;p9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3" name="Google Shape;2603;p9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4" name="Google Shape;2604;p9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5" name="Google Shape;2605;p9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6" name="Google Shape;2606;p9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7" name="Google Shape;2607;p9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8" name="Google Shape;2608;p9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9" name="Google Shape;2609;p9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0" name="Google Shape;2610;p9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1" name="Google Shape;2611;p9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2" name="Google Shape;2612;p9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3" name="Google Shape;2613;p9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4" name="Google Shape;2614;p9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5" name="Google Shape;2615;p9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6" name="Google Shape;2616;p9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7" name="Google Shape;2617;p9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8" name="Google Shape;2618;p9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9" name="Google Shape;2619;p9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0" name="Google Shape;2620;p9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1" name="Google Shape;2621;p9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2" name="Google Shape;2622;p9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3" name="Google Shape;2623;p9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4" name="Google Shape;2624;p9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5" name="Google Shape;2625;p9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6" name="Google Shape;2626;p9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7" name="Google Shape;2627;p9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8" name="Google Shape;2628;p9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9" name="Google Shape;2629;p9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0" name="Google Shape;2630;p9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1" name="Google Shape;2631;p9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2" name="Google Shape;2632;p9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3" name="Google Shape;2633;p9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4" name="Google Shape;2634;p9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5" name="Google Shape;2635;p9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6" name="Google Shape;2636;p9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7" name="Google Shape;2637;p9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8" name="Google Shape;2638;p9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9" name="Google Shape;2639;p9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0" name="Google Shape;2640;p9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1" name="Google Shape;2641;p9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2" name="Google Shape;2642;p9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3" name="Google Shape;2643;p9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4" name="Google Shape;2644;p9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5" name="Google Shape;2645;p9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6" name="Google Shape;2646;p9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7" name="Google Shape;2647;p9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8" name="Google Shape;2648;p9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9" name="Google Shape;2649;p9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0" name="Google Shape;2650;p9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1" name="Google Shape;2651;p9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2" name="Google Shape;2652;p9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3" name="Google Shape;2653;p9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4" name="Google Shape;2654;p9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5" name="Google Shape;2655;p9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6" name="Google Shape;2656;p9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7" name="Google Shape;2657;p9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8" name="Google Shape;2658;p9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9" name="Google Shape;2659;p9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60" name="Google Shape;2660;p9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61" name="Google Shape;2661;p9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62" name="Google Shape;2662;p9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63" name="Google Shape;2663;p9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64" name="Google Shape;2664;p9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65" name="Google Shape;2665;p9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66" name="Google Shape;2666;p9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67" name="Google Shape;2667;p9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68" name="Google Shape;2668;p9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69" name="Google Shape;2669;p9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70" name="Google Shape;2670;p9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71" name="Google Shape;2671;p9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72" name="Google Shape;2672;p9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73" name="Google Shape;2673;p9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74" name="Google Shape;2674;p9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75" name="Google Shape;2675;p9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76" name="Google Shape;2676;p9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77" name="Google Shape;2677;p9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78" name="Google Shape;2678;p9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79" name="Google Shape;2679;p9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80" name="Google Shape;2680;p9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81" name="Google Shape;2681;p9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82" name="Google Shape;2682;p9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83" name="Google Shape;2683;p9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84" name="Google Shape;2684;p9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85" name="Google Shape;2685;p9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86" name="Google Shape;2686;p9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87" name="Google Shape;2687;p9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88" name="Google Shape;2688;p9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89" name="Google Shape;2689;p9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90" name="Google Shape;2690;p9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91" name="Google Shape;2691;p9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92" name="Google Shape;2692;p9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93" name="Google Shape;2693;p9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94" name="Google Shape;2694;p9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95" name="Google Shape;2695;p9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96" name="Google Shape;2696;p9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97" name="Google Shape;2697;p9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98" name="Google Shape;2698;p9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99" name="Google Shape;2699;p9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00" name="Google Shape;2700;p9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01" name="Google Shape;2701;p9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02" name="Google Shape;2702;p9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03" name="Google Shape;2703;p9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04" name="Google Shape;2704;p9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05" name="Google Shape;2705;p9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06" name="Google Shape;2706;p9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07" name="Google Shape;2707;p9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08" name="Google Shape;2708;p9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09" name="Google Shape;2709;p9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10" name="Google Shape;2710;p9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11" name="Google Shape;2711;p9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12" name="Google Shape;2712;p9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13" name="Google Shape;2713;p9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14" name="Google Shape;2714;p9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15" name="Google Shape;2715;p9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16" name="Google Shape;2716;p9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17" name="Google Shape;2717;p9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18" name="Google Shape;2718;p9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19" name="Google Shape;2719;p9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20" name="Google Shape;2720;p9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21" name="Google Shape;2721;p9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22" name="Google Shape;2722;p9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23" name="Google Shape;2723;p9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24" name="Google Shape;2724;p9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25" name="Google Shape;2725;p9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26" name="Google Shape;2726;p9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27" name="Google Shape;2727;p9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28" name="Google Shape;2728;p9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29" name="Google Shape;2729;p9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0" name="Google Shape;2730;p9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1" name="Google Shape;2731;p9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2" name="Google Shape;2732;p9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3" name="Google Shape;2733;p9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4" name="Google Shape;2734;p9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5" name="Google Shape;2735;p9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6" name="Google Shape;2736;p9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7" name="Google Shape;2737;p9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8" name="Google Shape;2738;p9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9" name="Google Shape;2739;p9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0" name="Google Shape;2740;p9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1" name="Google Shape;2741;p9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2" name="Google Shape;2742;p9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3" name="Google Shape;2743;p9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4" name="Google Shape;2744;p9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5" name="Google Shape;2745;p9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6" name="Google Shape;2746;p9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7" name="Google Shape;2747;p9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8" name="Google Shape;2748;p9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9" name="Google Shape;2749;p9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50" name="Google Shape;2750;p9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51" name="Google Shape;2751;p9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52" name="Google Shape;2752;p9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53" name="Google Shape;2753;p9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54" name="Google Shape;2754;p9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55" name="Google Shape;2755;p9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56" name="Google Shape;2756;p9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57" name="Google Shape;2757;p9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58" name="Google Shape;2758;p9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59" name="Google Shape;2759;p9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60" name="Google Shape;2760;p9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61" name="Google Shape;2761;p9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62" name="Google Shape;2762;p9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63" name="Google Shape;2763;p9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64" name="Google Shape;2764;p9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65" name="Google Shape;2765;p9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66" name="Google Shape;2766;p9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67" name="Google Shape;2767;p9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68" name="Google Shape;2768;p9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69" name="Google Shape;2769;p9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70" name="Google Shape;2770;p9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71" name="Google Shape;2771;p9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72" name="Google Shape;2772;p9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73" name="Google Shape;2773;p9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74" name="Google Shape;2774;p9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75" name="Google Shape;2775;p9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76" name="Google Shape;2776;p9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77" name="Google Shape;2777;p9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78" name="Google Shape;2778;p9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79" name="Google Shape;2779;p9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80" name="Google Shape;2780;p9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81" name="Google Shape;2781;p9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82" name="Google Shape;2782;p9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83" name="Google Shape;2783;p9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84" name="Google Shape;2784;p9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85" name="Google Shape;2785;p9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86" name="Google Shape;2786;p9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87" name="Google Shape;2787;p9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88" name="Google Shape;2788;p9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89" name="Google Shape;2789;p9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90" name="Google Shape;2790;p9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2791" name="Google Shape;2791;p9"/>
          <p:cNvSpPr/>
          <p:nvPr/>
        </p:nvSpPr>
        <p:spPr>
          <a:xfrm>
            <a:off x="799" y="1"/>
            <a:ext cx="4049604" cy="1640831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792" name="Google Shape;2792;p9"/>
          <p:cNvSpPr/>
          <p:nvPr/>
        </p:nvSpPr>
        <p:spPr>
          <a:xfrm flipH="1">
            <a:off x="8142399" y="1"/>
            <a:ext cx="4049604" cy="1640831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2793" name="Google Shape;2793;p9"/>
          <p:cNvGrpSpPr/>
          <p:nvPr/>
        </p:nvGrpSpPr>
        <p:grpSpPr>
          <a:xfrm>
            <a:off x="10655667" y="871018"/>
            <a:ext cx="3535773" cy="2955372"/>
            <a:chOff x="8778750" y="1654938"/>
            <a:chExt cx="2651830" cy="2216529"/>
          </a:xfrm>
        </p:grpSpPr>
        <p:sp>
          <p:nvSpPr>
            <p:cNvPr id="2794" name="Google Shape;2794;p9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95" name="Google Shape;2795;p9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96" name="Google Shape;2796;p9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97" name="Google Shape;2797;p9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98" name="Google Shape;2798;p9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99" name="Google Shape;2799;p9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0" name="Google Shape;2800;p9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1" name="Google Shape;2801;p9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2" name="Google Shape;2802;p9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2803" name="Google Shape;2803;p9"/>
          <p:cNvSpPr/>
          <p:nvPr/>
        </p:nvSpPr>
        <p:spPr>
          <a:xfrm rot="-5400000">
            <a:off x="11657033" y="3976133"/>
            <a:ext cx="252800" cy="252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2804" name="Google Shape;2804;p9"/>
          <p:cNvGrpSpPr/>
          <p:nvPr/>
        </p:nvGrpSpPr>
        <p:grpSpPr>
          <a:xfrm>
            <a:off x="-1930033" y="1753901"/>
            <a:ext cx="3535773" cy="2955372"/>
            <a:chOff x="8778750" y="1654938"/>
            <a:chExt cx="2651830" cy="2216529"/>
          </a:xfrm>
        </p:grpSpPr>
        <p:sp>
          <p:nvSpPr>
            <p:cNvPr id="2805" name="Google Shape;2805;p9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6" name="Google Shape;2806;p9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7" name="Google Shape;2807;p9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8" name="Google Shape;2808;p9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9" name="Google Shape;2809;p9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10" name="Google Shape;2810;p9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11" name="Google Shape;2811;p9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12" name="Google Shape;2812;p9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13" name="Google Shape;2813;p9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2814" name="Google Shape;2814;p9"/>
          <p:cNvSpPr/>
          <p:nvPr/>
        </p:nvSpPr>
        <p:spPr>
          <a:xfrm rot="-5400000">
            <a:off x="1154133" y="1499633"/>
            <a:ext cx="252800" cy="252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15" name="Google Shape;2815;p9"/>
          <p:cNvSpPr/>
          <p:nvPr/>
        </p:nvSpPr>
        <p:spPr>
          <a:xfrm rot="-5400000">
            <a:off x="1458933" y="1799333"/>
            <a:ext cx="146800" cy="146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112219822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34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3185638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5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" name="Google Shape;3440;p13"/>
          <p:cNvSpPr txBox="1">
            <a:spLocks noGrp="1"/>
          </p:cNvSpPr>
          <p:nvPr>
            <p:ph type="title"/>
          </p:nvPr>
        </p:nvSpPr>
        <p:spPr>
          <a:xfrm>
            <a:off x="2677335" y="1992936"/>
            <a:ext cx="3264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067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441" name="Google Shape;3441;p13"/>
          <p:cNvSpPr txBox="1">
            <a:spLocks noGrp="1"/>
          </p:cNvSpPr>
          <p:nvPr>
            <p:ph type="subTitle" idx="1"/>
          </p:nvPr>
        </p:nvSpPr>
        <p:spPr>
          <a:xfrm>
            <a:off x="2677335" y="2481120"/>
            <a:ext cx="32648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42" name="Google Shape;3442;p13"/>
          <p:cNvSpPr txBox="1">
            <a:spLocks noGrp="1"/>
          </p:cNvSpPr>
          <p:nvPr>
            <p:ph type="title" idx="2"/>
          </p:nvPr>
        </p:nvSpPr>
        <p:spPr>
          <a:xfrm flipH="1">
            <a:off x="7859632" y="1992941"/>
            <a:ext cx="3264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067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443" name="Google Shape;3443;p13"/>
          <p:cNvSpPr txBox="1">
            <a:spLocks noGrp="1"/>
          </p:cNvSpPr>
          <p:nvPr>
            <p:ph type="subTitle" idx="3"/>
          </p:nvPr>
        </p:nvSpPr>
        <p:spPr>
          <a:xfrm flipH="1">
            <a:off x="7859691" y="2481129"/>
            <a:ext cx="3264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44" name="Google Shape;3444;p13"/>
          <p:cNvSpPr txBox="1">
            <a:spLocks noGrp="1"/>
          </p:cNvSpPr>
          <p:nvPr>
            <p:ph type="title" idx="4" hasCustomPrompt="1"/>
          </p:nvPr>
        </p:nvSpPr>
        <p:spPr>
          <a:xfrm>
            <a:off x="1278368" y="2255137"/>
            <a:ext cx="979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3445" name="Google Shape;3445;p13"/>
          <p:cNvSpPr txBox="1">
            <a:spLocks noGrp="1"/>
          </p:cNvSpPr>
          <p:nvPr>
            <p:ph type="title" idx="5" hasCustomPrompt="1"/>
          </p:nvPr>
        </p:nvSpPr>
        <p:spPr>
          <a:xfrm flipH="1">
            <a:off x="6459968" y="2255137"/>
            <a:ext cx="979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3446" name="Google Shape;3446;p13"/>
          <p:cNvSpPr txBox="1">
            <a:spLocks noGrp="1"/>
          </p:cNvSpPr>
          <p:nvPr>
            <p:ph type="title" idx="6"/>
          </p:nvPr>
        </p:nvSpPr>
        <p:spPr>
          <a:xfrm>
            <a:off x="960000" y="719333"/>
            <a:ext cx="102720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447" name="Google Shape;3447;p13"/>
          <p:cNvSpPr txBox="1">
            <a:spLocks noGrp="1"/>
          </p:cNvSpPr>
          <p:nvPr>
            <p:ph type="title" idx="7"/>
          </p:nvPr>
        </p:nvSpPr>
        <p:spPr>
          <a:xfrm>
            <a:off x="2677335" y="4342699"/>
            <a:ext cx="3264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067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448" name="Google Shape;3448;p13"/>
          <p:cNvSpPr txBox="1">
            <a:spLocks noGrp="1"/>
          </p:cNvSpPr>
          <p:nvPr>
            <p:ph type="subTitle" idx="8"/>
          </p:nvPr>
        </p:nvSpPr>
        <p:spPr>
          <a:xfrm>
            <a:off x="2677335" y="4832535"/>
            <a:ext cx="326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49" name="Google Shape;3449;p13"/>
          <p:cNvSpPr txBox="1">
            <a:spLocks noGrp="1"/>
          </p:cNvSpPr>
          <p:nvPr>
            <p:ph type="title" idx="9"/>
          </p:nvPr>
        </p:nvSpPr>
        <p:spPr>
          <a:xfrm flipH="1">
            <a:off x="7859632" y="4342699"/>
            <a:ext cx="3264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067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450" name="Google Shape;3450;p13"/>
          <p:cNvSpPr txBox="1">
            <a:spLocks noGrp="1"/>
          </p:cNvSpPr>
          <p:nvPr>
            <p:ph type="subTitle" idx="13"/>
          </p:nvPr>
        </p:nvSpPr>
        <p:spPr>
          <a:xfrm flipH="1">
            <a:off x="7859691" y="4832535"/>
            <a:ext cx="3264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51" name="Google Shape;3451;p13"/>
          <p:cNvSpPr txBox="1">
            <a:spLocks noGrp="1"/>
          </p:cNvSpPr>
          <p:nvPr>
            <p:ph type="title" idx="14" hasCustomPrompt="1"/>
          </p:nvPr>
        </p:nvSpPr>
        <p:spPr>
          <a:xfrm>
            <a:off x="1278368" y="4490337"/>
            <a:ext cx="979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3452" name="Google Shape;3452;p13"/>
          <p:cNvSpPr txBox="1">
            <a:spLocks noGrp="1"/>
          </p:cNvSpPr>
          <p:nvPr>
            <p:ph type="title" idx="15" hasCustomPrompt="1"/>
          </p:nvPr>
        </p:nvSpPr>
        <p:spPr>
          <a:xfrm flipH="1">
            <a:off x="6459968" y="4490337"/>
            <a:ext cx="979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3453" name="Google Shape;3453;p13"/>
          <p:cNvSpPr/>
          <p:nvPr/>
        </p:nvSpPr>
        <p:spPr>
          <a:xfrm>
            <a:off x="799" y="1"/>
            <a:ext cx="4049604" cy="1640831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54" name="Google Shape;3454;p13"/>
          <p:cNvSpPr/>
          <p:nvPr/>
        </p:nvSpPr>
        <p:spPr>
          <a:xfrm rot="10800000">
            <a:off x="8056634" y="5165685"/>
            <a:ext cx="4135383" cy="167551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3455" name="Google Shape;3455;p13"/>
          <p:cNvGrpSpPr/>
          <p:nvPr/>
        </p:nvGrpSpPr>
        <p:grpSpPr>
          <a:xfrm rot="10800000">
            <a:off x="-1655400" y="-453550"/>
            <a:ext cx="3535773" cy="2955372"/>
            <a:chOff x="8778750" y="1654938"/>
            <a:chExt cx="2651830" cy="2216529"/>
          </a:xfrm>
        </p:grpSpPr>
        <p:sp>
          <p:nvSpPr>
            <p:cNvPr id="3456" name="Google Shape;3456;p1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57" name="Google Shape;3457;p1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58" name="Google Shape;3458;p1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59" name="Google Shape;3459;p1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60" name="Google Shape;3460;p1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61" name="Google Shape;3461;p1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62" name="Google Shape;3462;p1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63" name="Google Shape;3463;p1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64" name="Google Shape;3464;p1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3465" name="Google Shape;3465;p13"/>
          <p:cNvSpPr/>
          <p:nvPr/>
        </p:nvSpPr>
        <p:spPr>
          <a:xfrm rot="-5400000">
            <a:off x="280633" y="2013484"/>
            <a:ext cx="252800" cy="252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466" name="Google Shape;3466;p13"/>
          <p:cNvSpPr/>
          <p:nvPr/>
        </p:nvSpPr>
        <p:spPr>
          <a:xfrm rot="-5400000">
            <a:off x="585433" y="2285584"/>
            <a:ext cx="174400" cy="1744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3467" name="Google Shape;3467;p13"/>
          <p:cNvGrpSpPr/>
          <p:nvPr/>
        </p:nvGrpSpPr>
        <p:grpSpPr>
          <a:xfrm>
            <a:off x="9634600" y="1"/>
            <a:ext cx="2557400" cy="2342900"/>
            <a:chOff x="4483200" y="238125"/>
            <a:chExt cx="1918050" cy="1757175"/>
          </a:xfrm>
        </p:grpSpPr>
        <p:sp>
          <p:nvSpPr>
            <p:cNvPr id="3468" name="Google Shape;3468;p13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69" name="Google Shape;3469;p13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70" name="Google Shape;3470;p13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71" name="Google Shape;3471;p13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72" name="Google Shape;3472;p13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73" name="Google Shape;3473;p13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74" name="Google Shape;3474;p13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75" name="Google Shape;3475;p13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76" name="Google Shape;3476;p13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77" name="Google Shape;3477;p13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78" name="Google Shape;3478;p13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79" name="Google Shape;3479;p13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80" name="Google Shape;3480;p13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81" name="Google Shape;3481;p13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82" name="Google Shape;3482;p13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83" name="Google Shape;3483;p13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84" name="Google Shape;3484;p13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85" name="Google Shape;3485;p13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86" name="Google Shape;3486;p13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87" name="Google Shape;3487;p13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88" name="Google Shape;3488;p13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89" name="Google Shape;3489;p13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90" name="Google Shape;3490;p13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91" name="Google Shape;3491;p13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92" name="Google Shape;3492;p13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93" name="Google Shape;3493;p13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94" name="Google Shape;3494;p13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95" name="Google Shape;3495;p13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96" name="Google Shape;3496;p13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97" name="Google Shape;3497;p13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98" name="Google Shape;3498;p13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99" name="Google Shape;3499;p13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00" name="Google Shape;3500;p13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01" name="Google Shape;3501;p13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02" name="Google Shape;3502;p13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03" name="Google Shape;3503;p13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04" name="Google Shape;3504;p13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05" name="Google Shape;3505;p13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06" name="Google Shape;3506;p13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07" name="Google Shape;3507;p13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08" name="Google Shape;3508;p13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09" name="Google Shape;3509;p13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10" name="Google Shape;3510;p13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11" name="Google Shape;3511;p13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12" name="Google Shape;3512;p13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13" name="Google Shape;3513;p13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14" name="Google Shape;3514;p13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15" name="Google Shape;3515;p13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16" name="Google Shape;3516;p13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17" name="Google Shape;3517;p13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18" name="Google Shape;3518;p13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19" name="Google Shape;3519;p13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20" name="Google Shape;3520;p13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21" name="Google Shape;3521;p13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22" name="Google Shape;3522;p13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23" name="Google Shape;3523;p13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24" name="Google Shape;3524;p13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25" name="Google Shape;3525;p13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26" name="Google Shape;3526;p13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27" name="Google Shape;3527;p13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28" name="Google Shape;3528;p13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29" name="Google Shape;3529;p13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30" name="Google Shape;3530;p13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31" name="Google Shape;3531;p13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32" name="Google Shape;3532;p13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33" name="Google Shape;3533;p13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34" name="Google Shape;3534;p13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35" name="Google Shape;3535;p13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36" name="Google Shape;3536;p13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37" name="Google Shape;3537;p13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38" name="Google Shape;3538;p13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39" name="Google Shape;3539;p13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40" name="Google Shape;3540;p13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41" name="Google Shape;3541;p13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42" name="Google Shape;3542;p13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43" name="Google Shape;3543;p13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44" name="Google Shape;3544;p13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45" name="Google Shape;3545;p13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46" name="Google Shape;3546;p13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47" name="Google Shape;3547;p13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48" name="Google Shape;3548;p13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49" name="Google Shape;3549;p13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50" name="Google Shape;3550;p13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51" name="Google Shape;3551;p13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52" name="Google Shape;3552;p13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53" name="Google Shape;3553;p13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54" name="Google Shape;3554;p13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55" name="Google Shape;3555;p13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56" name="Google Shape;3556;p13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57" name="Google Shape;3557;p13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58" name="Google Shape;3558;p13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59" name="Google Shape;3559;p13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60" name="Google Shape;3560;p13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61" name="Google Shape;3561;p13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62" name="Google Shape;3562;p13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63" name="Google Shape;3563;p13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64" name="Google Shape;3564;p13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65" name="Google Shape;3565;p13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66" name="Google Shape;3566;p13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67" name="Google Shape;3567;p13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68" name="Google Shape;3568;p13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69" name="Google Shape;3569;p13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70" name="Google Shape;3570;p13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71" name="Google Shape;3571;p13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72" name="Google Shape;3572;p13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73" name="Google Shape;3573;p13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74" name="Google Shape;3574;p13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75" name="Google Shape;3575;p13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76" name="Google Shape;3576;p13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77" name="Google Shape;3577;p13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78" name="Google Shape;3578;p13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79" name="Google Shape;3579;p13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80" name="Google Shape;3580;p13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81" name="Google Shape;3581;p13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82" name="Google Shape;3582;p13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83" name="Google Shape;3583;p13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84" name="Google Shape;3584;p13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85" name="Google Shape;3585;p13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86" name="Google Shape;3586;p13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87" name="Google Shape;3587;p13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88" name="Google Shape;3588;p13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89" name="Google Shape;3589;p13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90" name="Google Shape;3590;p13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91" name="Google Shape;3591;p13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92" name="Google Shape;3592;p13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93" name="Google Shape;3593;p13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94" name="Google Shape;3594;p13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95" name="Google Shape;3595;p13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96" name="Google Shape;3596;p13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97" name="Google Shape;3597;p13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98" name="Google Shape;3598;p13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99" name="Google Shape;3599;p13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0" name="Google Shape;3600;p13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1" name="Google Shape;3601;p13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2" name="Google Shape;3602;p13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3" name="Google Shape;3603;p13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4" name="Google Shape;3604;p13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5" name="Google Shape;3605;p13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6" name="Google Shape;3606;p13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7" name="Google Shape;3607;p13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8" name="Google Shape;3608;p13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9" name="Google Shape;3609;p13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10" name="Google Shape;3610;p13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11" name="Google Shape;3611;p13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12" name="Google Shape;3612;p13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13" name="Google Shape;3613;p13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14" name="Google Shape;3614;p13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15" name="Google Shape;3615;p13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16" name="Google Shape;3616;p13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17" name="Google Shape;3617;p13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18" name="Google Shape;3618;p13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19" name="Google Shape;3619;p13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20" name="Google Shape;3620;p13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21" name="Google Shape;3621;p13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22" name="Google Shape;3622;p13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23" name="Google Shape;3623;p13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24" name="Google Shape;3624;p13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25" name="Google Shape;3625;p13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26" name="Google Shape;3626;p13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27" name="Google Shape;3627;p13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28" name="Google Shape;3628;p13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29" name="Google Shape;3629;p13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30" name="Google Shape;3630;p13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31" name="Google Shape;3631;p13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32" name="Google Shape;3632;p13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33" name="Google Shape;3633;p13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34" name="Google Shape;3634;p13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35" name="Google Shape;3635;p13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36" name="Google Shape;3636;p13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37" name="Google Shape;3637;p13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38" name="Google Shape;3638;p13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39" name="Google Shape;3639;p13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0" name="Google Shape;3640;p13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1" name="Google Shape;3641;p13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2" name="Google Shape;3642;p13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3" name="Google Shape;3643;p13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4" name="Google Shape;3644;p13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5" name="Google Shape;3645;p13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6" name="Google Shape;3646;p13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7" name="Google Shape;3647;p13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8" name="Google Shape;3648;p13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9" name="Google Shape;3649;p13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0" name="Google Shape;3650;p13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1" name="Google Shape;3651;p13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2" name="Google Shape;3652;p13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3" name="Google Shape;3653;p13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4" name="Google Shape;3654;p13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5" name="Google Shape;3655;p13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6" name="Google Shape;3656;p13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7" name="Google Shape;3657;p13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8" name="Google Shape;3658;p13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9" name="Google Shape;3659;p13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60" name="Google Shape;3660;p13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61" name="Google Shape;3661;p13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62" name="Google Shape;3662;p13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63" name="Google Shape;3663;p13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64" name="Google Shape;3664;p13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65" name="Google Shape;3665;p13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66" name="Google Shape;3666;p13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67" name="Google Shape;3667;p13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68" name="Google Shape;3668;p13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69" name="Google Shape;3669;p13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70" name="Google Shape;3670;p13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71" name="Google Shape;3671;p13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72" name="Google Shape;3672;p13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73" name="Google Shape;3673;p13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74" name="Google Shape;3674;p13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75" name="Google Shape;3675;p13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76" name="Google Shape;3676;p13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77" name="Google Shape;3677;p13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78" name="Google Shape;3678;p13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79" name="Google Shape;3679;p13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80" name="Google Shape;3680;p13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81" name="Google Shape;3681;p13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82" name="Google Shape;3682;p13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83" name="Google Shape;3683;p13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84" name="Google Shape;3684;p13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85" name="Google Shape;3685;p13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86" name="Google Shape;3686;p13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87" name="Google Shape;3687;p13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88" name="Google Shape;3688;p13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89" name="Google Shape;3689;p13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90" name="Google Shape;3690;p13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91" name="Google Shape;3691;p13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92" name="Google Shape;3692;p13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93" name="Google Shape;3693;p13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94" name="Google Shape;3694;p13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95" name="Google Shape;3695;p13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96" name="Google Shape;3696;p13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97" name="Google Shape;3697;p13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98" name="Google Shape;3698;p13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99" name="Google Shape;3699;p13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00" name="Google Shape;3700;p13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01" name="Google Shape;3701;p13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02" name="Google Shape;3702;p13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03" name="Google Shape;3703;p13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04" name="Google Shape;3704;p13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05" name="Google Shape;3705;p13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06" name="Google Shape;3706;p13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07" name="Google Shape;3707;p13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08" name="Google Shape;3708;p13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09" name="Google Shape;3709;p13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10" name="Google Shape;3710;p13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11" name="Google Shape;3711;p13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12" name="Google Shape;3712;p13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13" name="Google Shape;3713;p13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14" name="Google Shape;3714;p13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15" name="Google Shape;3715;p13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16" name="Google Shape;3716;p13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17" name="Google Shape;3717;p13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18" name="Google Shape;3718;p13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19" name="Google Shape;3719;p13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20" name="Google Shape;3720;p13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21" name="Google Shape;3721;p13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22" name="Google Shape;3722;p13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23" name="Google Shape;3723;p13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24" name="Google Shape;3724;p13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25" name="Google Shape;3725;p13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26" name="Google Shape;3726;p13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27" name="Google Shape;3727;p13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28" name="Google Shape;3728;p13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29" name="Google Shape;3729;p13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30" name="Google Shape;3730;p13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31" name="Google Shape;3731;p13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32" name="Google Shape;3732;p13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33" name="Google Shape;3733;p13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34" name="Google Shape;3734;p13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35" name="Google Shape;3735;p13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36" name="Google Shape;3736;p13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37" name="Google Shape;3737;p13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38" name="Google Shape;3738;p13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39" name="Google Shape;3739;p13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40" name="Google Shape;3740;p13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41" name="Google Shape;3741;p13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42" name="Google Shape;3742;p13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43" name="Google Shape;3743;p13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44" name="Google Shape;3744;p13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45" name="Google Shape;3745;p13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46" name="Google Shape;3746;p13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47" name="Google Shape;3747;p13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48" name="Google Shape;3748;p13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49" name="Google Shape;3749;p13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50" name="Google Shape;3750;p13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3751" name="Google Shape;3751;p13"/>
          <p:cNvSpPr/>
          <p:nvPr/>
        </p:nvSpPr>
        <p:spPr>
          <a:xfrm>
            <a:off x="11512367" y="1398734"/>
            <a:ext cx="434667" cy="649167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52" name="Google Shape;3752;p13"/>
          <p:cNvSpPr/>
          <p:nvPr/>
        </p:nvSpPr>
        <p:spPr>
          <a:xfrm rot="-5400000">
            <a:off x="11544500" y="2418233"/>
            <a:ext cx="252800" cy="252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53" name="Google Shape;3753;p13"/>
          <p:cNvSpPr/>
          <p:nvPr/>
        </p:nvSpPr>
        <p:spPr>
          <a:xfrm rot="-5400000">
            <a:off x="11849300" y="2690333"/>
            <a:ext cx="174400" cy="1744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3754" name="Google Shape;3754;p13"/>
          <p:cNvGrpSpPr/>
          <p:nvPr/>
        </p:nvGrpSpPr>
        <p:grpSpPr>
          <a:xfrm rot="10800000">
            <a:off x="10116667" y="4959683"/>
            <a:ext cx="3535773" cy="2955372"/>
            <a:chOff x="8778750" y="1654938"/>
            <a:chExt cx="2651830" cy="2216529"/>
          </a:xfrm>
        </p:grpSpPr>
        <p:sp>
          <p:nvSpPr>
            <p:cNvPr id="3755" name="Google Shape;3755;p1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56" name="Google Shape;3756;p1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57" name="Google Shape;3757;p1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58" name="Google Shape;3758;p1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59" name="Google Shape;3759;p1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60" name="Google Shape;3760;p1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61" name="Google Shape;3761;p1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62" name="Google Shape;3762;p1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63" name="Google Shape;3763;p1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289765611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5" name="Google Shape;3765;p14"/>
          <p:cNvSpPr txBox="1">
            <a:spLocks noGrp="1"/>
          </p:cNvSpPr>
          <p:nvPr>
            <p:ph type="title"/>
          </p:nvPr>
        </p:nvSpPr>
        <p:spPr>
          <a:xfrm>
            <a:off x="4256436" y="2571651"/>
            <a:ext cx="58724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766" name="Google Shape;3766;p14"/>
          <p:cNvSpPr txBox="1">
            <a:spLocks noGrp="1"/>
          </p:cNvSpPr>
          <p:nvPr>
            <p:ph type="title" idx="2" hasCustomPrompt="1"/>
          </p:nvPr>
        </p:nvSpPr>
        <p:spPr>
          <a:xfrm>
            <a:off x="2320964" y="2968400"/>
            <a:ext cx="1463200" cy="921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767" name="Google Shape;3767;p14"/>
          <p:cNvSpPr txBox="1">
            <a:spLocks noGrp="1"/>
          </p:cNvSpPr>
          <p:nvPr>
            <p:ph type="subTitle" idx="1"/>
          </p:nvPr>
        </p:nvSpPr>
        <p:spPr>
          <a:xfrm>
            <a:off x="4256655" y="3798749"/>
            <a:ext cx="5872000" cy="48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22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3768" name="Google Shape;3768;p14"/>
          <p:cNvGrpSpPr/>
          <p:nvPr/>
        </p:nvGrpSpPr>
        <p:grpSpPr>
          <a:xfrm>
            <a:off x="2682315" y="5419203"/>
            <a:ext cx="6827371" cy="1438611"/>
            <a:chOff x="580050" y="3886863"/>
            <a:chExt cx="5963811" cy="1256648"/>
          </a:xfrm>
        </p:grpSpPr>
        <p:sp>
          <p:nvSpPr>
            <p:cNvPr id="3769" name="Google Shape;3769;p14"/>
            <p:cNvSpPr/>
            <p:nvPr/>
          </p:nvSpPr>
          <p:spPr>
            <a:xfrm rot="10800000">
              <a:off x="580050" y="3886863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70" name="Google Shape;3770;p14"/>
            <p:cNvSpPr/>
            <p:nvPr/>
          </p:nvSpPr>
          <p:spPr>
            <a:xfrm rot="10800000" flipH="1">
              <a:off x="3442325" y="3886876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3771" name="Google Shape;3771;p14"/>
          <p:cNvSpPr/>
          <p:nvPr/>
        </p:nvSpPr>
        <p:spPr>
          <a:xfrm flipH="1">
            <a:off x="8142399" y="1"/>
            <a:ext cx="4049604" cy="1640831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72" name="Google Shape;3772;p14"/>
          <p:cNvSpPr/>
          <p:nvPr/>
        </p:nvSpPr>
        <p:spPr>
          <a:xfrm>
            <a:off x="799" y="1"/>
            <a:ext cx="4049604" cy="1640831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3773" name="Google Shape;3773;p14"/>
          <p:cNvGrpSpPr/>
          <p:nvPr/>
        </p:nvGrpSpPr>
        <p:grpSpPr>
          <a:xfrm>
            <a:off x="9553700" y="4459001"/>
            <a:ext cx="3535773" cy="2955372"/>
            <a:chOff x="8778750" y="1654938"/>
            <a:chExt cx="2651830" cy="2216529"/>
          </a:xfrm>
        </p:grpSpPr>
        <p:sp>
          <p:nvSpPr>
            <p:cNvPr id="3774" name="Google Shape;3774;p1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75" name="Google Shape;3775;p1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76" name="Google Shape;3776;p1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77" name="Google Shape;3777;p1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78" name="Google Shape;3778;p1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79" name="Google Shape;3779;p1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80" name="Google Shape;3780;p1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81" name="Google Shape;3781;p1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82" name="Google Shape;3782;p1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783" name="Google Shape;3783;p14"/>
          <p:cNvGrpSpPr/>
          <p:nvPr/>
        </p:nvGrpSpPr>
        <p:grpSpPr>
          <a:xfrm>
            <a:off x="4105400" y="-1128999"/>
            <a:ext cx="3535773" cy="2955372"/>
            <a:chOff x="8778750" y="1654938"/>
            <a:chExt cx="2651830" cy="2216529"/>
          </a:xfrm>
        </p:grpSpPr>
        <p:sp>
          <p:nvSpPr>
            <p:cNvPr id="3784" name="Google Shape;3784;p1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85" name="Google Shape;3785;p1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86" name="Google Shape;3786;p1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87" name="Google Shape;3787;p1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88" name="Google Shape;3788;p1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89" name="Google Shape;3789;p1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90" name="Google Shape;3790;p1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91" name="Google Shape;3791;p1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92" name="Google Shape;3792;p1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3793" name="Google Shape;3793;p14"/>
          <p:cNvSpPr/>
          <p:nvPr/>
        </p:nvSpPr>
        <p:spPr>
          <a:xfrm rot="5400000" flipH="1">
            <a:off x="491500" y="1787000"/>
            <a:ext cx="252800" cy="252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94" name="Google Shape;3794;p14"/>
          <p:cNvSpPr/>
          <p:nvPr/>
        </p:nvSpPr>
        <p:spPr>
          <a:xfrm rot="5400000" flipH="1">
            <a:off x="292700" y="2086700"/>
            <a:ext cx="146800" cy="146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95" name="Google Shape;3795;p14"/>
          <p:cNvSpPr/>
          <p:nvPr/>
        </p:nvSpPr>
        <p:spPr>
          <a:xfrm rot="-5400000">
            <a:off x="11583000" y="1875900"/>
            <a:ext cx="252800" cy="252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796" name="Google Shape;3796;p14"/>
          <p:cNvSpPr/>
          <p:nvPr/>
        </p:nvSpPr>
        <p:spPr>
          <a:xfrm rot="-5400000">
            <a:off x="11887800" y="2175600"/>
            <a:ext cx="146800" cy="146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100092984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8" name="Google Shape;3798;p15"/>
          <p:cNvSpPr txBox="1">
            <a:spLocks noGrp="1"/>
          </p:cNvSpPr>
          <p:nvPr>
            <p:ph type="title"/>
          </p:nvPr>
        </p:nvSpPr>
        <p:spPr>
          <a:xfrm>
            <a:off x="1249600" y="4297300"/>
            <a:ext cx="9692800" cy="48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799" name="Google Shape;3799;p15"/>
          <p:cNvSpPr txBox="1">
            <a:spLocks noGrp="1"/>
          </p:cNvSpPr>
          <p:nvPr>
            <p:ph type="subTitle" idx="1"/>
          </p:nvPr>
        </p:nvSpPr>
        <p:spPr>
          <a:xfrm>
            <a:off x="1250000" y="2073100"/>
            <a:ext cx="9692000" cy="201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500"/>
              <a:buNone/>
              <a:defRPr sz="4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3800" name="Google Shape;3800;p15"/>
          <p:cNvGrpSpPr/>
          <p:nvPr/>
        </p:nvGrpSpPr>
        <p:grpSpPr>
          <a:xfrm>
            <a:off x="2682315" y="5419203"/>
            <a:ext cx="6827371" cy="1438611"/>
            <a:chOff x="580050" y="3886863"/>
            <a:chExt cx="5963811" cy="1256648"/>
          </a:xfrm>
        </p:grpSpPr>
        <p:sp>
          <p:nvSpPr>
            <p:cNvPr id="3801" name="Google Shape;3801;p15"/>
            <p:cNvSpPr/>
            <p:nvPr/>
          </p:nvSpPr>
          <p:spPr>
            <a:xfrm rot="10800000">
              <a:off x="580050" y="3886863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02" name="Google Shape;3802;p15"/>
            <p:cNvSpPr/>
            <p:nvPr/>
          </p:nvSpPr>
          <p:spPr>
            <a:xfrm rot="10800000" flipH="1">
              <a:off x="3442325" y="3886876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803" name="Google Shape;3803;p15"/>
          <p:cNvGrpSpPr/>
          <p:nvPr/>
        </p:nvGrpSpPr>
        <p:grpSpPr>
          <a:xfrm flipH="1">
            <a:off x="16" y="-15"/>
            <a:ext cx="2557400" cy="2342900"/>
            <a:chOff x="4483200" y="238125"/>
            <a:chExt cx="1918050" cy="1757175"/>
          </a:xfrm>
        </p:grpSpPr>
        <p:sp>
          <p:nvSpPr>
            <p:cNvPr id="3804" name="Google Shape;3804;p15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05" name="Google Shape;3805;p15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06" name="Google Shape;3806;p15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07" name="Google Shape;3807;p15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08" name="Google Shape;3808;p15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09" name="Google Shape;3809;p15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10" name="Google Shape;3810;p15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11" name="Google Shape;3811;p15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12" name="Google Shape;3812;p15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13" name="Google Shape;3813;p15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14" name="Google Shape;3814;p15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15" name="Google Shape;3815;p15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16" name="Google Shape;3816;p15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17" name="Google Shape;3817;p15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18" name="Google Shape;3818;p15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19" name="Google Shape;3819;p15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20" name="Google Shape;3820;p15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21" name="Google Shape;3821;p15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22" name="Google Shape;3822;p15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23" name="Google Shape;3823;p15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24" name="Google Shape;3824;p15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25" name="Google Shape;3825;p15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26" name="Google Shape;3826;p15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27" name="Google Shape;3827;p15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28" name="Google Shape;3828;p15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29" name="Google Shape;3829;p15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30" name="Google Shape;3830;p15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31" name="Google Shape;3831;p15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32" name="Google Shape;3832;p15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33" name="Google Shape;3833;p15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34" name="Google Shape;3834;p15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35" name="Google Shape;3835;p15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36" name="Google Shape;3836;p15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37" name="Google Shape;3837;p15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38" name="Google Shape;3838;p15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39" name="Google Shape;3839;p15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40" name="Google Shape;3840;p15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41" name="Google Shape;3841;p15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42" name="Google Shape;3842;p15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43" name="Google Shape;3843;p15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44" name="Google Shape;3844;p15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45" name="Google Shape;3845;p15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46" name="Google Shape;3846;p15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47" name="Google Shape;3847;p15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48" name="Google Shape;3848;p15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49" name="Google Shape;3849;p15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50" name="Google Shape;3850;p15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51" name="Google Shape;3851;p15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52" name="Google Shape;3852;p15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53" name="Google Shape;3853;p15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54" name="Google Shape;3854;p15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55" name="Google Shape;3855;p15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56" name="Google Shape;3856;p15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57" name="Google Shape;3857;p15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58" name="Google Shape;3858;p15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59" name="Google Shape;3859;p15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60" name="Google Shape;3860;p15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61" name="Google Shape;3861;p15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62" name="Google Shape;3862;p15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63" name="Google Shape;3863;p15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64" name="Google Shape;3864;p15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65" name="Google Shape;3865;p15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66" name="Google Shape;3866;p15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67" name="Google Shape;3867;p15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68" name="Google Shape;3868;p15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69" name="Google Shape;3869;p15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70" name="Google Shape;3870;p15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71" name="Google Shape;3871;p15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72" name="Google Shape;3872;p15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73" name="Google Shape;3873;p15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74" name="Google Shape;3874;p15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75" name="Google Shape;3875;p15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76" name="Google Shape;3876;p15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77" name="Google Shape;3877;p15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78" name="Google Shape;3878;p15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79" name="Google Shape;3879;p15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0" name="Google Shape;3880;p15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1" name="Google Shape;3881;p15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2" name="Google Shape;3882;p15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3" name="Google Shape;3883;p15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4" name="Google Shape;3884;p15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5" name="Google Shape;3885;p15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6" name="Google Shape;3886;p15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7" name="Google Shape;3887;p15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8" name="Google Shape;3888;p15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9" name="Google Shape;3889;p15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0" name="Google Shape;3890;p15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1" name="Google Shape;3891;p15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2" name="Google Shape;3892;p15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3" name="Google Shape;3893;p15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4" name="Google Shape;3894;p15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5" name="Google Shape;3895;p15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6" name="Google Shape;3896;p15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7" name="Google Shape;3897;p15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8" name="Google Shape;3898;p15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9" name="Google Shape;3899;p15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0" name="Google Shape;3900;p15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1" name="Google Shape;3901;p15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2" name="Google Shape;3902;p15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3" name="Google Shape;3903;p15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4" name="Google Shape;3904;p15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5" name="Google Shape;3905;p15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6" name="Google Shape;3906;p15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7" name="Google Shape;3907;p15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8" name="Google Shape;3908;p15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9" name="Google Shape;3909;p15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0" name="Google Shape;3910;p15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1" name="Google Shape;3911;p15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2" name="Google Shape;3912;p15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3" name="Google Shape;3913;p15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4" name="Google Shape;3914;p15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5" name="Google Shape;3915;p15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6" name="Google Shape;3916;p15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7" name="Google Shape;3917;p15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8" name="Google Shape;3918;p15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9" name="Google Shape;3919;p15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0" name="Google Shape;3920;p15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1" name="Google Shape;3921;p15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2" name="Google Shape;3922;p15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3" name="Google Shape;3923;p15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4" name="Google Shape;3924;p15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5" name="Google Shape;3925;p15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6" name="Google Shape;3926;p15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7" name="Google Shape;3927;p15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8" name="Google Shape;3928;p15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9" name="Google Shape;3929;p15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0" name="Google Shape;3930;p15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1" name="Google Shape;3931;p15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2" name="Google Shape;3932;p15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3" name="Google Shape;3933;p15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4" name="Google Shape;3934;p15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5" name="Google Shape;3935;p15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6" name="Google Shape;3936;p15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7" name="Google Shape;3937;p15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8" name="Google Shape;3938;p15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9" name="Google Shape;3939;p15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0" name="Google Shape;3940;p15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1" name="Google Shape;3941;p15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2" name="Google Shape;3942;p15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3" name="Google Shape;3943;p15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4" name="Google Shape;3944;p15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5" name="Google Shape;3945;p15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6" name="Google Shape;3946;p15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7" name="Google Shape;3947;p15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8" name="Google Shape;3948;p15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9" name="Google Shape;3949;p15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0" name="Google Shape;3950;p15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1" name="Google Shape;3951;p15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2" name="Google Shape;3952;p15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3" name="Google Shape;3953;p15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4" name="Google Shape;3954;p15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5" name="Google Shape;3955;p15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6" name="Google Shape;3956;p15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7" name="Google Shape;3957;p15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8" name="Google Shape;3958;p15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9" name="Google Shape;3959;p15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0" name="Google Shape;3960;p15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1" name="Google Shape;3961;p15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2" name="Google Shape;3962;p15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3" name="Google Shape;3963;p15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4" name="Google Shape;3964;p15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5" name="Google Shape;3965;p15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6" name="Google Shape;3966;p15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7" name="Google Shape;3967;p15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8" name="Google Shape;3968;p15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9" name="Google Shape;3969;p15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0" name="Google Shape;3970;p15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1" name="Google Shape;3971;p15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2" name="Google Shape;3972;p15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3" name="Google Shape;3973;p15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4" name="Google Shape;3974;p15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5" name="Google Shape;3975;p15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6" name="Google Shape;3976;p15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7" name="Google Shape;3977;p15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8" name="Google Shape;3978;p15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9" name="Google Shape;3979;p15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0" name="Google Shape;3980;p15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1" name="Google Shape;3981;p15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2" name="Google Shape;3982;p15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3" name="Google Shape;3983;p15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4" name="Google Shape;3984;p15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5" name="Google Shape;3985;p15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6" name="Google Shape;3986;p15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7" name="Google Shape;3987;p15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8" name="Google Shape;3988;p15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9" name="Google Shape;3989;p15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0" name="Google Shape;3990;p15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1" name="Google Shape;3991;p15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2" name="Google Shape;3992;p15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3" name="Google Shape;3993;p15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4" name="Google Shape;3994;p15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5" name="Google Shape;3995;p15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6" name="Google Shape;3996;p15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7" name="Google Shape;3997;p15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8" name="Google Shape;3998;p15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9" name="Google Shape;3999;p15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0" name="Google Shape;4000;p15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1" name="Google Shape;4001;p15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2" name="Google Shape;4002;p15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3" name="Google Shape;4003;p15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4" name="Google Shape;4004;p15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5" name="Google Shape;4005;p15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6" name="Google Shape;4006;p15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7" name="Google Shape;4007;p15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8" name="Google Shape;4008;p15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9" name="Google Shape;4009;p15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10" name="Google Shape;4010;p15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11" name="Google Shape;4011;p15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12" name="Google Shape;4012;p15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13" name="Google Shape;4013;p15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14" name="Google Shape;4014;p15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15" name="Google Shape;4015;p15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16" name="Google Shape;4016;p15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17" name="Google Shape;4017;p15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18" name="Google Shape;4018;p15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19" name="Google Shape;4019;p15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20" name="Google Shape;4020;p15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21" name="Google Shape;4021;p15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22" name="Google Shape;4022;p15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23" name="Google Shape;4023;p15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24" name="Google Shape;4024;p15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25" name="Google Shape;4025;p15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26" name="Google Shape;4026;p15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27" name="Google Shape;4027;p15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28" name="Google Shape;4028;p15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29" name="Google Shape;4029;p15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30" name="Google Shape;4030;p15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31" name="Google Shape;4031;p15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32" name="Google Shape;4032;p15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33" name="Google Shape;4033;p15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34" name="Google Shape;4034;p15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35" name="Google Shape;4035;p15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36" name="Google Shape;4036;p15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37" name="Google Shape;4037;p15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38" name="Google Shape;4038;p15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39" name="Google Shape;4039;p15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40" name="Google Shape;4040;p15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41" name="Google Shape;4041;p15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42" name="Google Shape;4042;p15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43" name="Google Shape;4043;p15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44" name="Google Shape;4044;p15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45" name="Google Shape;4045;p15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46" name="Google Shape;4046;p15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47" name="Google Shape;4047;p15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48" name="Google Shape;4048;p15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49" name="Google Shape;4049;p15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50" name="Google Shape;4050;p15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51" name="Google Shape;4051;p15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52" name="Google Shape;4052;p15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53" name="Google Shape;4053;p15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54" name="Google Shape;4054;p15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55" name="Google Shape;4055;p15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56" name="Google Shape;4056;p15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57" name="Google Shape;4057;p15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58" name="Google Shape;4058;p15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59" name="Google Shape;4059;p15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0" name="Google Shape;4060;p15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1" name="Google Shape;4061;p15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2" name="Google Shape;4062;p15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3" name="Google Shape;4063;p15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4" name="Google Shape;4064;p15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5" name="Google Shape;4065;p15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6" name="Google Shape;4066;p15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7" name="Google Shape;4067;p15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8" name="Google Shape;4068;p15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9" name="Google Shape;4069;p15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0" name="Google Shape;4070;p15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1" name="Google Shape;4071;p15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2" name="Google Shape;4072;p15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3" name="Google Shape;4073;p15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4" name="Google Shape;4074;p15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5" name="Google Shape;4075;p15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6" name="Google Shape;4076;p15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7" name="Google Shape;4077;p15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8" name="Google Shape;4078;p15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9" name="Google Shape;4079;p15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0" name="Google Shape;4080;p15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1" name="Google Shape;4081;p15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2" name="Google Shape;4082;p15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3" name="Google Shape;4083;p15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4" name="Google Shape;4084;p15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5" name="Google Shape;4085;p15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6" name="Google Shape;4086;p15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4087" name="Google Shape;4087;p15"/>
          <p:cNvGrpSpPr/>
          <p:nvPr/>
        </p:nvGrpSpPr>
        <p:grpSpPr>
          <a:xfrm>
            <a:off x="9634616" y="-15"/>
            <a:ext cx="2557400" cy="2342900"/>
            <a:chOff x="4483200" y="238125"/>
            <a:chExt cx="1918050" cy="1757175"/>
          </a:xfrm>
        </p:grpSpPr>
        <p:sp>
          <p:nvSpPr>
            <p:cNvPr id="4088" name="Google Shape;4088;p15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9" name="Google Shape;4089;p15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0" name="Google Shape;4090;p15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1" name="Google Shape;4091;p15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2" name="Google Shape;4092;p15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3" name="Google Shape;4093;p15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4" name="Google Shape;4094;p15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5" name="Google Shape;4095;p15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6" name="Google Shape;4096;p15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7" name="Google Shape;4097;p15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8" name="Google Shape;4098;p15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9" name="Google Shape;4099;p15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0" name="Google Shape;4100;p15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1" name="Google Shape;4101;p15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2" name="Google Shape;4102;p15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3" name="Google Shape;4103;p15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4" name="Google Shape;4104;p15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5" name="Google Shape;4105;p15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6" name="Google Shape;4106;p15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7" name="Google Shape;4107;p15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8" name="Google Shape;4108;p15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9" name="Google Shape;4109;p15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0" name="Google Shape;4110;p15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1" name="Google Shape;4111;p15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2" name="Google Shape;4112;p15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3" name="Google Shape;4113;p15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4" name="Google Shape;4114;p15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5" name="Google Shape;4115;p15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6" name="Google Shape;4116;p15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7" name="Google Shape;4117;p15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8" name="Google Shape;4118;p15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9" name="Google Shape;4119;p15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0" name="Google Shape;4120;p15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1" name="Google Shape;4121;p15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2" name="Google Shape;4122;p15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3" name="Google Shape;4123;p15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4" name="Google Shape;4124;p15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5" name="Google Shape;4125;p15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6" name="Google Shape;4126;p15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7" name="Google Shape;4127;p15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8" name="Google Shape;4128;p15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9" name="Google Shape;4129;p15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0" name="Google Shape;4130;p15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1" name="Google Shape;4131;p15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2" name="Google Shape;4132;p15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3" name="Google Shape;4133;p15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4" name="Google Shape;4134;p15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5" name="Google Shape;4135;p15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6" name="Google Shape;4136;p15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7" name="Google Shape;4137;p15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8" name="Google Shape;4138;p15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9" name="Google Shape;4139;p15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0" name="Google Shape;4140;p15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1" name="Google Shape;4141;p15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2" name="Google Shape;4142;p15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3" name="Google Shape;4143;p15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4" name="Google Shape;4144;p15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5" name="Google Shape;4145;p15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6" name="Google Shape;4146;p15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7" name="Google Shape;4147;p15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8" name="Google Shape;4148;p15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9" name="Google Shape;4149;p15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0" name="Google Shape;4150;p15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1" name="Google Shape;4151;p15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2" name="Google Shape;4152;p15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3" name="Google Shape;4153;p15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4" name="Google Shape;4154;p15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5" name="Google Shape;4155;p15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6" name="Google Shape;4156;p15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7" name="Google Shape;4157;p15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8" name="Google Shape;4158;p15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9" name="Google Shape;4159;p15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0" name="Google Shape;4160;p15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1" name="Google Shape;4161;p15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2" name="Google Shape;4162;p15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3" name="Google Shape;4163;p15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4" name="Google Shape;4164;p15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5" name="Google Shape;4165;p15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6" name="Google Shape;4166;p15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7" name="Google Shape;4167;p15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8" name="Google Shape;4168;p15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9" name="Google Shape;4169;p15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0" name="Google Shape;4170;p15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1" name="Google Shape;4171;p15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2" name="Google Shape;4172;p15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3" name="Google Shape;4173;p15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4" name="Google Shape;4174;p15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5" name="Google Shape;4175;p15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6" name="Google Shape;4176;p15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7" name="Google Shape;4177;p15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8" name="Google Shape;4178;p15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9" name="Google Shape;4179;p15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0" name="Google Shape;4180;p15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1" name="Google Shape;4181;p15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2" name="Google Shape;4182;p15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3" name="Google Shape;4183;p15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4" name="Google Shape;4184;p15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5" name="Google Shape;4185;p15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6" name="Google Shape;4186;p15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7" name="Google Shape;4187;p15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8" name="Google Shape;4188;p15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9" name="Google Shape;4189;p15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0" name="Google Shape;4190;p15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1" name="Google Shape;4191;p15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2" name="Google Shape;4192;p15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3" name="Google Shape;4193;p15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4" name="Google Shape;4194;p15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5" name="Google Shape;4195;p15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6" name="Google Shape;4196;p15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7" name="Google Shape;4197;p15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8" name="Google Shape;4198;p15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9" name="Google Shape;4199;p15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0" name="Google Shape;4200;p15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1" name="Google Shape;4201;p15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2" name="Google Shape;4202;p15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3" name="Google Shape;4203;p15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4" name="Google Shape;4204;p15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5" name="Google Shape;4205;p15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6" name="Google Shape;4206;p15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7" name="Google Shape;4207;p15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8" name="Google Shape;4208;p15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9" name="Google Shape;4209;p15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0" name="Google Shape;4210;p15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1" name="Google Shape;4211;p15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2" name="Google Shape;4212;p15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3" name="Google Shape;4213;p15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4" name="Google Shape;4214;p15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5" name="Google Shape;4215;p15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6" name="Google Shape;4216;p15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7" name="Google Shape;4217;p15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8" name="Google Shape;4218;p15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9" name="Google Shape;4219;p15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0" name="Google Shape;4220;p15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1" name="Google Shape;4221;p15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2" name="Google Shape;4222;p15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3" name="Google Shape;4223;p15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4" name="Google Shape;4224;p15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5" name="Google Shape;4225;p15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6" name="Google Shape;4226;p15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7" name="Google Shape;4227;p15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8" name="Google Shape;4228;p15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9" name="Google Shape;4229;p15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0" name="Google Shape;4230;p15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1" name="Google Shape;4231;p15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2" name="Google Shape;4232;p15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3" name="Google Shape;4233;p15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4" name="Google Shape;4234;p15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5" name="Google Shape;4235;p15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6" name="Google Shape;4236;p15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7" name="Google Shape;4237;p15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8" name="Google Shape;4238;p15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9" name="Google Shape;4239;p15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0" name="Google Shape;4240;p15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1" name="Google Shape;4241;p15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2" name="Google Shape;4242;p15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3" name="Google Shape;4243;p15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4" name="Google Shape;4244;p15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5" name="Google Shape;4245;p15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6" name="Google Shape;4246;p15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7" name="Google Shape;4247;p15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8" name="Google Shape;4248;p15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9" name="Google Shape;4249;p15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50" name="Google Shape;4250;p15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51" name="Google Shape;4251;p15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52" name="Google Shape;4252;p15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53" name="Google Shape;4253;p15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54" name="Google Shape;4254;p15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55" name="Google Shape;4255;p15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56" name="Google Shape;4256;p15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57" name="Google Shape;4257;p15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58" name="Google Shape;4258;p15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59" name="Google Shape;4259;p15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60" name="Google Shape;4260;p15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61" name="Google Shape;4261;p15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62" name="Google Shape;4262;p15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63" name="Google Shape;4263;p15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64" name="Google Shape;4264;p15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65" name="Google Shape;4265;p15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66" name="Google Shape;4266;p15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67" name="Google Shape;4267;p15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68" name="Google Shape;4268;p15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69" name="Google Shape;4269;p15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70" name="Google Shape;4270;p15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71" name="Google Shape;4271;p15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72" name="Google Shape;4272;p15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73" name="Google Shape;4273;p15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74" name="Google Shape;4274;p15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75" name="Google Shape;4275;p15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76" name="Google Shape;4276;p15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77" name="Google Shape;4277;p15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78" name="Google Shape;4278;p15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79" name="Google Shape;4279;p15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80" name="Google Shape;4280;p15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81" name="Google Shape;4281;p15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82" name="Google Shape;4282;p15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83" name="Google Shape;4283;p15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84" name="Google Shape;4284;p15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85" name="Google Shape;4285;p15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86" name="Google Shape;4286;p15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87" name="Google Shape;4287;p15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88" name="Google Shape;4288;p15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89" name="Google Shape;4289;p15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90" name="Google Shape;4290;p15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91" name="Google Shape;4291;p15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92" name="Google Shape;4292;p15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93" name="Google Shape;4293;p15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94" name="Google Shape;4294;p15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95" name="Google Shape;4295;p15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96" name="Google Shape;4296;p15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97" name="Google Shape;4297;p15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98" name="Google Shape;4298;p15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99" name="Google Shape;4299;p15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00" name="Google Shape;4300;p15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01" name="Google Shape;4301;p15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02" name="Google Shape;4302;p15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03" name="Google Shape;4303;p15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04" name="Google Shape;4304;p15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05" name="Google Shape;4305;p15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06" name="Google Shape;4306;p15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07" name="Google Shape;4307;p15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08" name="Google Shape;4308;p15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09" name="Google Shape;4309;p15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10" name="Google Shape;4310;p15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11" name="Google Shape;4311;p15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12" name="Google Shape;4312;p15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13" name="Google Shape;4313;p15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14" name="Google Shape;4314;p15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15" name="Google Shape;4315;p15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16" name="Google Shape;4316;p15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17" name="Google Shape;4317;p15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18" name="Google Shape;4318;p15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19" name="Google Shape;4319;p15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20" name="Google Shape;4320;p15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21" name="Google Shape;4321;p15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22" name="Google Shape;4322;p15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23" name="Google Shape;4323;p15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24" name="Google Shape;4324;p15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25" name="Google Shape;4325;p15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26" name="Google Shape;4326;p15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27" name="Google Shape;4327;p15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28" name="Google Shape;4328;p15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29" name="Google Shape;4329;p15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30" name="Google Shape;4330;p15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31" name="Google Shape;4331;p15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32" name="Google Shape;4332;p15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33" name="Google Shape;4333;p15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34" name="Google Shape;4334;p15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35" name="Google Shape;4335;p15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36" name="Google Shape;4336;p15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37" name="Google Shape;4337;p15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38" name="Google Shape;4338;p15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39" name="Google Shape;4339;p15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40" name="Google Shape;4340;p15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41" name="Google Shape;4341;p15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42" name="Google Shape;4342;p15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43" name="Google Shape;4343;p15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44" name="Google Shape;4344;p15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45" name="Google Shape;4345;p15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46" name="Google Shape;4346;p15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47" name="Google Shape;4347;p15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48" name="Google Shape;4348;p15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49" name="Google Shape;4349;p15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50" name="Google Shape;4350;p15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51" name="Google Shape;4351;p15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52" name="Google Shape;4352;p15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53" name="Google Shape;4353;p15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54" name="Google Shape;4354;p15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55" name="Google Shape;4355;p15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56" name="Google Shape;4356;p15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57" name="Google Shape;4357;p15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58" name="Google Shape;4358;p15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59" name="Google Shape;4359;p15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60" name="Google Shape;4360;p15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61" name="Google Shape;4361;p15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62" name="Google Shape;4362;p15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63" name="Google Shape;4363;p15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64" name="Google Shape;4364;p15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65" name="Google Shape;4365;p15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66" name="Google Shape;4366;p15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67" name="Google Shape;4367;p15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68" name="Google Shape;4368;p15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69" name="Google Shape;4369;p15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0" name="Google Shape;4370;p15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4371" name="Google Shape;4371;p15"/>
          <p:cNvGrpSpPr/>
          <p:nvPr/>
        </p:nvGrpSpPr>
        <p:grpSpPr>
          <a:xfrm>
            <a:off x="-1331149" y="4674901"/>
            <a:ext cx="3535773" cy="2955372"/>
            <a:chOff x="8778750" y="1654938"/>
            <a:chExt cx="2651830" cy="2216529"/>
          </a:xfrm>
        </p:grpSpPr>
        <p:sp>
          <p:nvSpPr>
            <p:cNvPr id="4372" name="Google Shape;4372;p1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3" name="Google Shape;4373;p1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4" name="Google Shape;4374;p1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5" name="Google Shape;4375;p1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6" name="Google Shape;4376;p1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7" name="Google Shape;4377;p1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8" name="Google Shape;4378;p1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9" name="Google Shape;4379;p1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0" name="Google Shape;4380;p1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4381" name="Google Shape;4381;p15"/>
          <p:cNvGrpSpPr/>
          <p:nvPr/>
        </p:nvGrpSpPr>
        <p:grpSpPr>
          <a:xfrm>
            <a:off x="4422900" y="-1319499"/>
            <a:ext cx="3535773" cy="2955372"/>
            <a:chOff x="8778750" y="1654938"/>
            <a:chExt cx="2651830" cy="2216529"/>
          </a:xfrm>
        </p:grpSpPr>
        <p:sp>
          <p:nvSpPr>
            <p:cNvPr id="4382" name="Google Shape;4382;p1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3" name="Google Shape;4383;p1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4" name="Google Shape;4384;p1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5" name="Google Shape;4385;p1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6" name="Google Shape;4386;p1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7" name="Google Shape;4387;p1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8" name="Google Shape;4388;p1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9" name="Google Shape;4389;p1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90" name="Google Shape;4390;p1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4391" name="Google Shape;4391;p15"/>
          <p:cNvSpPr/>
          <p:nvPr/>
        </p:nvSpPr>
        <p:spPr>
          <a:xfrm rot="-5400000">
            <a:off x="11664133" y="2625200"/>
            <a:ext cx="252800" cy="252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92" name="Google Shape;4392;p15"/>
          <p:cNvSpPr/>
          <p:nvPr/>
        </p:nvSpPr>
        <p:spPr>
          <a:xfrm rot="-5400000">
            <a:off x="11968933" y="2924900"/>
            <a:ext cx="146800" cy="146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93" name="Google Shape;4393;p15"/>
          <p:cNvSpPr/>
          <p:nvPr/>
        </p:nvSpPr>
        <p:spPr>
          <a:xfrm rot="-5400000">
            <a:off x="310333" y="2625200"/>
            <a:ext cx="252800" cy="252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94" name="Google Shape;4394;p15"/>
          <p:cNvSpPr/>
          <p:nvPr/>
        </p:nvSpPr>
        <p:spPr>
          <a:xfrm rot="-5400000">
            <a:off x="615133" y="2924900"/>
            <a:ext cx="146800" cy="146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119274220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5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" name="Google Shape;5048;p21"/>
          <p:cNvSpPr txBox="1">
            <a:spLocks noGrp="1"/>
          </p:cNvSpPr>
          <p:nvPr>
            <p:ph type="title"/>
          </p:nvPr>
        </p:nvSpPr>
        <p:spPr>
          <a:xfrm>
            <a:off x="929800" y="2422100"/>
            <a:ext cx="5485200" cy="1280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 sz="12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049" name="Google Shape;5049;p21"/>
          <p:cNvSpPr txBox="1">
            <a:spLocks noGrp="1"/>
          </p:cNvSpPr>
          <p:nvPr>
            <p:ph type="subTitle" idx="1"/>
          </p:nvPr>
        </p:nvSpPr>
        <p:spPr>
          <a:xfrm>
            <a:off x="930933" y="3704300"/>
            <a:ext cx="54828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5050" name="Google Shape;5050;p21"/>
          <p:cNvSpPr/>
          <p:nvPr/>
        </p:nvSpPr>
        <p:spPr>
          <a:xfrm flipH="1">
            <a:off x="8142413" y="1"/>
            <a:ext cx="4049604" cy="1640831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051" name="Google Shape;5051;p21"/>
          <p:cNvSpPr/>
          <p:nvPr/>
        </p:nvSpPr>
        <p:spPr>
          <a:xfrm rot="10800000" flipH="1">
            <a:off x="799" y="5178385"/>
            <a:ext cx="4135383" cy="167551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5052" name="Google Shape;5052;p21"/>
          <p:cNvGrpSpPr/>
          <p:nvPr/>
        </p:nvGrpSpPr>
        <p:grpSpPr>
          <a:xfrm rot="10800000" flipH="1">
            <a:off x="9634616" y="4515085"/>
            <a:ext cx="2557400" cy="2342900"/>
            <a:chOff x="4483200" y="238125"/>
            <a:chExt cx="1918050" cy="1757175"/>
          </a:xfrm>
        </p:grpSpPr>
        <p:sp>
          <p:nvSpPr>
            <p:cNvPr id="5053" name="Google Shape;5053;p21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4" name="Google Shape;5054;p21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5" name="Google Shape;5055;p21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6" name="Google Shape;5056;p21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7" name="Google Shape;5057;p21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8" name="Google Shape;5058;p21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9" name="Google Shape;5059;p21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0" name="Google Shape;5060;p21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1" name="Google Shape;5061;p21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2" name="Google Shape;5062;p21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3" name="Google Shape;5063;p21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4" name="Google Shape;5064;p21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5" name="Google Shape;5065;p21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6" name="Google Shape;5066;p21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7" name="Google Shape;5067;p21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8" name="Google Shape;5068;p21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9" name="Google Shape;5069;p21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0" name="Google Shape;5070;p21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1" name="Google Shape;5071;p21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2" name="Google Shape;5072;p21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3" name="Google Shape;5073;p21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4" name="Google Shape;5074;p21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5" name="Google Shape;5075;p21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6" name="Google Shape;5076;p21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7" name="Google Shape;5077;p21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8" name="Google Shape;5078;p21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9" name="Google Shape;5079;p21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0" name="Google Shape;5080;p21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1" name="Google Shape;5081;p21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2" name="Google Shape;5082;p21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3" name="Google Shape;5083;p21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4" name="Google Shape;5084;p21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5" name="Google Shape;5085;p21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6" name="Google Shape;5086;p21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7" name="Google Shape;5087;p21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8" name="Google Shape;5088;p21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9" name="Google Shape;5089;p21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0" name="Google Shape;5090;p21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1" name="Google Shape;5091;p21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2" name="Google Shape;5092;p21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3" name="Google Shape;5093;p21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4" name="Google Shape;5094;p21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5" name="Google Shape;5095;p21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6" name="Google Shape;5096;p21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7" name="Google Shape;5097;p21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8" name="Google Shape;5098;p21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9" name="Google Shape;5099;p21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0" name="Google Shape;5100;p21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1" name="Google Shape;5101;p21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2" name="Google Shape;5102;p21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3" name="Google Shape;5103;p21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4" name="Google Shape;5104;p21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5" name="Google Shape;5105;p21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6" name="Google Shape;5106;p21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7" name="Google Shape;5107;p21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8" name="Google Shape;5108;p21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9" name="Google Shape;5109;p21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0" name="Google Shape;5110;p21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1" name="Google Shape;5111;p21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2" name="Google Shape;5112;p21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3" name="Google Shape;5113;p21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4" name="Google Shape;5114;p21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5" name="Google Shape;5115;p21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6" name="Google Shape;5116;p21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7" name="Google Shape;5117;p21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8" name="Google Shape;5118;p21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9" name="Google Shape;5119;p21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0" name="Google Shape;5120;p21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1" name="Google Shape;5121;p21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2" name="Google Shape;5122;p21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3" name="Google Shape;5123;p21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4" name="Google Shape;5124;p21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5" name="Google Shape;5125;p21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6" name="Google Shape;5126;p21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7" name="Google Shape;5127;p21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8" name="Google Shape;5128;p21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9" name="Google Shape;5129;p21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0" name="Google Shape;5130;p21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1" name="Google Shape;5131;p21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2" name="Google Shape;5132;p21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3" name="Google Shape;5133;p21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4" name="Google Shape;5134;p21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5" name="Google Shape;5135;p21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6" name="Google Shape;5136;p21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7" name="Google Shape;5137;p21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8" name="Google Shape;5138;p21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9" name="Google Shape;5139;p21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0" name="Google Shape;5140;p21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1" name="Google Shape;5141;p21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2" name="Google Shape;5142;p21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3" name="Google Shape;5143;p21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4" name="Google Shape;5144;p21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5" name="Google Shape;5145;p21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6" name="Google Shape;5146;p21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7" name="Google Shape;5147;p21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8" name="Google Shape;5148;p21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9" name="Google Shape;5149;p21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0" name="Google Shape;5150;p21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1" name="Google Shape;5151;p21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2" name="Google Shape;5152;p21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3" name="Google Shape;5153;p21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4" name="Google Shape;5154;p21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5" name="Google Shape;5155;p21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6" name="Google Shape;5156;p21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7" name="Google Shape;5157;p21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8" name="Google Shape;5158;p21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9" name="Google Shape;5159;p21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0" name="Google Shape;5160;p21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1" name="Google Shape;5161;p21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2" name="Google Shape;5162;p21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3" name="Google Shape;5163;p21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4" name="Google Shape;5164;p21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5" name="Google Shape;5165;p21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6" name="Google Shape;5166;p21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7" name="Google Shape;5167;p21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8" name="Google Shape;5168;p21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9" name="Google Shape;5169;p21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0" name="Google Shape;5170;p21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1" name="Google Shape;5171;p21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2" name="Google Shape;5172;p21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3" name="Google Shape;5173;p21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4" name="Google Shape;5174;p21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5" name="Google Shape;5175;p21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6" name="Google Shape;5176;p21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7" name="Google Shape;5177;p21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8" name="Google Shape;5178;p21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9" name="Google Shape;5179;p21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0" name="Google Shape;5180;p21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1" name="Google Shape;5181;p21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2" name="Google Shape;5182;p21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3" name="Google Shape;5183;p21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4" name="Google Shape;5184;p21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5" name="Google Shape;5185;p21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6" name="Google Shape;5186;p21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7" name="Google Shape;5187;p21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8" name="Google Shape;5188;p21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9" name="Google Shape;5189;p21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0" name="Google Shape;5190;p21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1" name="Google Shape;5191;p21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2" name="Google Shape;5192;p21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3" name="Google Shape;5193;p21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4" name="Google Shape;5194;p21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5" name="Google Shape;5195;p21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6" name="Google Shape;5196;p21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7" name="Google Shape;5197;p21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8" name="Google Shape;5198;p21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9" name="Google Shape;5199;p21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0" name="Google Shape;5200;p21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1" name="Google Shape;5201;p21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2" name="Google Shape;5202;p21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3" name="Google Shape;5203;p21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4" name="Google Shape;5204;p21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5" name="Google Shape;5205;p21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6" name="Google Shape;5206;p21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7" name="Google Shape;5207;p21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8" name="Google Shape;5208;p21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9" name="Google Shape;5209;p21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0" name="Google Shape;5210;p21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1" name="Google Shape;5211;p21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2" name="Google Shape;5212;p21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3" name="Google Shape;5213;p21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4" name="Google Shape;5214;p21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5" name="Google Shape;5215;p21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6" name="Google Shape;5216;p21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7" name="Google Shape;5217;p21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8" name="Google Shape;5218;p21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9" name="Google Shape;5219;p21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0" name="Google Shape;5220;p21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1" name="Google Shape;5221;p21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2" name="Google Shape;5222;p21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3" name="Google Shape;5223;p21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4" name="Google Shape;5224;p21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5" name="Google Shape;5225;p21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6" name="Google Shape;5226;p21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7" name="Google Shape;5227;p21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8" name="Google Shape;5228;p21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9" name="Google Shape;5229;p21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0" name="Google Shape;5230;p21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1" name="Google Shape;5231;p21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2" name="Google Shape;5232;p21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3" name="Google Shape;5233;p21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4" name="Google Shape;5234;p21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5" name="Google Shape;5235;p21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6" name="Google Shape;5236;p21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7" name="Google Shape;5237;p21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8" name="Google Shape;5238;p21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9" name="Google Shape;5239;p21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0" name="Google Shape;5240;p21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1" name="Google Shape;5241;p21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2" name="Google Shape;5242;p21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3" name="Google Shape;5243;p21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4" name="Google Shape;5244;p21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5" name="Google Shape;5245;p21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6" name="Google Shape;5246;p21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7" name="Google Shape;5247;p21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8" name="Google Shape;5248;p21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9" name="Google Shape;5249;p21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0" name="Google Shape;5250;p21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1" name="Google Shape;5251;p21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2" name="Google Shape;5252;p21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3" name="Google Shape;5253;p21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4" name="Google Shape;5254;p21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5" name="Google Shape;5255;p21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6" name="Google Shape;5256;p21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7" name="Google Shape;5257;p21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8" name="Google Shape;5258;p21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9" name="Google Shape;5259;p21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0" name="Google Shape;5260;p21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1" name="Google Shape;5261;p21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2" name="Google Shape;5262;p21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3" name="Google Shape;5263;p21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4" name="Google Shape;5264;p21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5" name="Google Shape;5265;p21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6" name="Google Shape;5266;p21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7" name="Google Shape;5267;p21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8" name="Google Shape;5268;p21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9" name="Google Shape;5269;p21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0" name="Google Shape;5270;p21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1" name="Google Shape;5271;p21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2" name="Google Shape;5272;p21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3" name="Google Shape;5273;p21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4" name="Google Shape;5274;p21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5" name="Google Shape;5275;p21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6" name="Google Shape;5276;p21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7" name="Google Shape;5277;p21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8" name="Google Shape;5278;p21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9" name="Google Shape;5279;p21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0" name="Google Shape;5280;p21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1" name="Google Shape;5281;p21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2" name="Google Shape;5282;p21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3" name="Google Shape;5283;p21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4" name="Google Shape;5284;p21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5" name="Google Shape;5285;p21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6" name="Google Shape;5286;p21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7" name="Google Shape;5287;p21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8" name="Google Shape;5288;p21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9" name="Google Shape;5289;p21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0" name="Google Shape;5290;p21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1" name="Google Shape;5291;p21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2" name="Google Shape;5292;p21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3" name="Google Shape;5293;p21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4" name="Google Shape;5294;p21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5" name="Google Shape;5295;p21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6" name="Google Shape;5296;p21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7" name="Google Shape;5297;p21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8" name="Google Shape;5298;p21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9" name="Google Shape;5299;p21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0" name="Google Shape;5300;p21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1" name="Google Shape;5301;p21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2" name="Google Shape;5302;p21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3" name="Google Shape;5303;p21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4" name="Google Shape;5304;p21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5" name="Google Shape;5305;p21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6" name="Google Shape;5306;p21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7" name="Google Shape;5307;p21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8" name="Google Shape;5308;p21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9" name="Google Shape;5309;p21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0" name="Google Shape;5310;p21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1" name="Google Shape;5311;p21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2" name="Google Shape;5312;p21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3" name="Google Shape;5313;p21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4" name="Google Shape;5314;p21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5" name="Google Shape;5315;p21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6" name="Google Shape;5316;p21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7" name="Google Shape;5317;p21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8" name="Google Shape;5318;p21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9" name="Google Shape;5319;p21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0" name="Google Shape;5320;p21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1" name="Google Shape;5321;p21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2" name="Google Shape;5322;p21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3" name="Google Shape;5323;p21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4" name="Google Shape;5324;p21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5" name="Google Shape;5325;p21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6" name="Google Shape;5326;p21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7" name="Google Shape;5327;p21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8" name="Google Shape;5328;p21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9" name="Google Shape;5329;p21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0" name="Google Shape;5330;p21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1" name="Google Shape;5331;p21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2" name="Google Shape;5332;p21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3" name="Google Shape;5333;p21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4" name="Google Shape;5334;p21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5" name="Google Shape;5335;p21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336" name="Google Shape;5336;p21"/>
          <p:cNvGrpSpPr/>
          <p:nvPr/>
        </p:nvGrpSpPr>
        <p:grpSpPr>
          <a:xfrm>
            <a:off x="6034000" y="5147101"/>
            <a:ext cx="3535773" cy="2955372"/>
            <a:chOff x="8778750" y="1654938"/>
            <a:chExt cx="2651830" cy="2216529"/>
          </a:xfrm>
        </p:grpSpPr>
        <p:sp>
          <p:nvSpPr>
            <p:cNvPr id="5337" name="Google Shape;5337;p2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8" name="Google Shape;5338;p2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9" name="Google Shape;5339;p2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0" name="Google Shape;5340;p2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1" name="Google Shape;5341;p2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2" name="Google Shape;5342;p2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3" name="Google Shape;5343;p2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4" name="Google Shape;5344;p2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5" name="Google Shape;5345;p2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346" name="Google Shape;5346;p21"/>
          <p:cNvGrpSpPr/>
          <p:nvPr/>
        </p:nvGrpSpPr>
        <p:grpSpPr>
          <a:xfrm>
            <a:off x="-760500" y="-1291799"/>
            <a:ext cx="3535773" cy="2955372"/>
            <a:chOff x="8778750" y="1654938"/>
            <a:chExt cx="2651830" cy="2216529"/>
          </a:xfrm>
        </p:grpSpPr>
        <p:sp>
          <p:nvSpPr>
            <p:cNvPr id="5347" name="Google Shape;5347;p2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8" name="Google Shape;5348;p2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9" name="Google Shape;5349;p2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0" name="Google Shape;5350;p2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1" name="Google Shape;5351;p2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2" name="Google Shape;5352;p2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3" name="Google Shape;5353;p2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4" name="Google Shape;5354;p2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5" name="Google Shape;5355;p2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59218212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7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3" name="Google Shape;7063;p31"/>
          <p:cNvSpPr txBox="1">
            <a:spLocks noGrp="1"/>
          </p:cNvSpPr>
          <p:nvPr>
            <p:ph type="title"/>
          </p:nvPr>
        </p:nvSpPr>
        <p:spPr>
          <a:xfrm>
            <a:off x="964200" y="734741"/>
            <a:ext cx="5726400" cy="145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 sz="10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064" name="Google Shape;7064;p31"/>
          <p:cNvSpPr txBox="1">
            <a:spLocks noGrp="1"/>
          </p:cNvSpPr>
          <p:nvPr>
            <p:ph type="subTitle" idx="1"/>
          </p:nvPr>
        </p:nvSpPr>
        <p:spPr>
          <a:xfrm>
            <a:off x="964200" y="2097845"/>
            <a:ext cx="5730400" cy="145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7065" name="Google Shape;7065;p31"/>
          <p:cNvSpPr/>
          <p:nvPr/>
        </p:nvSpPr>
        <p:spPr>
          <a:xfrm rot="10800000">
            <a:off x="8056634" y="5178385"/>
            <a:ext cx="4135383" cy="167551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7066" name="Google Shape;7066;p31"/>
          <p:cNvGrpSpPr/>
          <p:nvPr/>
        </p:nvGrpSpPr>
        <p:grpSpPr>
          <a:xfrm>
            <a:off x="9634616" y="2"/>
            <a:ext cx="2557400" cy="2342900"/>
            <a:chOff x="4483200" y="238125"/>
            <a:chExt cx="1918050" cy="1757175"/>
          </a:xfrm>
        </p:grpSpPr>
        <p:sp>
          <p:nvSpPr>
            <p:cNvPr id="7067" name="Google Shape;7067;p31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68" name="Google Shape;7068;p31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69" name="Google Shape;7069;p31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70" name="Google Shape;7070;p31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71" name="Google Shape;7071;p31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72" name="Google Shape;7072;p31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73" name="Google Shape;7073;p31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74" name="Google Shape;7074;p31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75" name="Google Shape;7075;p31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76" name="Google Shape;7076;p31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77" name="Google Shape;7077;p31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78" name="Google Shape;7078;p31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79" name="Google Shape;7079;p31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80" name="Google Shape;7080;p31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81" name="Google Shape;7081;p31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82" name="Google Shape;7082;p31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83" name="Google Shape;7083;p31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84" name="Google Shape;7084;p31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85" name="Google Shape;7085;p31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86" name="Google Shape;7086;p31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87" name="Google Shape;7087;p31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88" name="Google Shape;7088;p31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89" name="Google Shape;7089;p31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90" name="Google Shape;7090;p31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91" name="Google Shape;7091;p31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92" name="Google Shape;7092;p31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93" name="Google Shape;7093;p31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94" name="Google Shape;7094;p31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95" name="Google Shape;7095;p31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96" name="Google Shape;7096;p31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97" name="Google Shape;7097;p31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98" name="Google Shape;7098;p31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99" name="Google Shape;7099;p31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00" name="Google Shape;7100;p31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01" name="Google Shape;7101;p31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02" name="Google Shape;7102;p31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03" name="Google Shape;7103;p31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04" name="Google Shape;7104;p31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05" name="Google Shape;7105;p31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06" name="Google Shape;7106;p31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07" name="Google Shape;7107;p31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08" name="Google Shape;7108;p31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09" name="Google Shape;7109;p31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10" name="Google Shape;7110;p31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11" name="Google Shape;7111;p31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12" name="Google Shape;7112;p31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13" name="Google Shape;7113;p31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14" name="Google Shape;7114;p31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15" name="Google Shape;7115;p31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16" name="Google Shape;7116;p31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17" name="Google Shape;7117;p31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18" name="Google Shape;7118;p31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19" name="Google Shape;7119;p31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20" name="Google Shape;7120;p31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21" name="Google Shape;7121;p31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22" name="Google Shape;7122;p31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23" name="Google Shape;7123;p31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24" name="Google Shape;7124;p31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25" name="Google Shape;7125;p31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26" name="Google Shape;7126;p31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27" name="Google Shape;7127;p31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28" name="Google Shape;7128;p31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29" name="Google Shape;7129;p31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30" name="Google Shape;7130;p31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31" name="Google Shape;7131;p31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32" name="Google Shape;7132;p31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33" name="Google Shape;7133;p31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34" name="Google Shape;7134;p31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35" name="Google Shape;7135;p31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36" name="Google Shape;7136;p31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37" name="Google Shape;7137;p31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38" name="Google Shape;7138;p31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39" name="Google Shape;7139;p31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40" name="Google Shape;7140;p31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41" name="Google Shape;7141;p31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42" name="Google Shape;7142;p31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43" name="Google Shape;7143;p31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44" name="Google Shape;7144;p31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45" name="Google Shape;7145;p31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46" name="Google Shape;7146;p31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47" name="Google Shape;7147;p31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48" name="Google Shape;7148;p31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49" name="Google Shape;7149;p31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50" name="Google Shape;7150;p31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51" name="Google Shape;7151;p31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52" name="Google Shape;7152;p31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53" name="Google Shape;7153;p31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54" name="Google Shape;7154;p31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55" name="Google Shape;7155;p31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56" name="Google Shape;7156;p31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57" name="Google Shape;7157;p31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58" name="Google Shape;7158;p31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59" name="Google Shape;7159;p31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0" name="Google Shape;7160;p31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1" name="Google Shape;7161;p31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2" name="Google Shape;7162;p31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3" name="Google Shape;7163;p31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4" name="Google Shape;7164;p31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5" name="Google Shape;7165;p31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6" name="Google Shape;7166;p31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7" name="Google Shape;7167;p31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8" name="Google Shape;7168;p31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9" name="Google Shape;7169;p31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0" name="Google Shape;7170;p31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1" name="Google Shape;7171;p31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2" name="Google Shape;7172;p31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3" name="Google Shape;7173;p31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4" name="Google Shape;7174;p31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5" name="Google Shape;7175;p31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6" name="Google Shape;7176;p31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7" name="Google Shape;7177;p31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8" name="Google Shape;7178;p31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9" name="Google Shape;7179;p31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0" name="Google Shape;7180;p31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1" name="Google Shape;7181;p31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2" name="Google Shape;7182;p31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3" name="Google Shape;7183;p31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4" name="Google Shape;7184;p31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5" name="Google Shape;7185;p31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6" name="Google Shape;7186;p31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7" name="Google Shape;7187;p31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8" name="Google Shape;7188;p31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9" name="Google Shape;7189;p31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0" name="Google Shape;7190;p31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1" name="Google Shape;7191;p31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2" name="Google Shape;7192;p31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3" name="Google Shape;7193;p31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4" name="Google Shape;7194;p31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5" name="Google Shape;7195;p31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6" name="Google Shape;7196;p31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7" name="Google Shape;7197;p31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8" name="Google Shape;7198;p31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9" name="Google Shape;7199;p31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0" name="Google Shape;7200;p31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1" name="Google Shape;7201;p31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2" name="Google Shape;7202;p31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3" name="Google Shape;7203;p31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4" name="Google Shape;7204;p31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5" name="Google Shape;7205;p31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6" name="Google Shape;7206;p31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7" name="Google Shape;7207;p31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8" name="Google Shape;7208;p31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9" name="Google Shape;7209;p31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0" name="Google Shape;7210;p31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1" name="Google Shape;7211;p31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2" name="Google Shape;7212;p31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3" name="Google Shape;7213;p31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4" name="Google Shape;7214;p31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5" name="Google Shape;7215;p31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6" name="Google Shape;7216;p31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7" name="Google Shape;7217;p31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8" name="Google Shape;7218;p31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9" name="Google Shape;7219;p31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0" name="Google Shape;7220;p31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1" name="Google Shape;7221;p31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2" name="Google Shape;7222;p31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3" name="Google Shape;7223;p31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4" name="Google Shape;7224;p31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5" name="Google Shape;7225;p31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6" name="Google Shape;7226;p31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7" name="Google Shape;7227;p31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8" name="Google Shape;7228;p31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9" name="Google Shape;7229;p31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30" name="Google Shape;7230;p31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31" name="Google Shape;7231;p31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32" name="Google Shape;7232;p31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33" name="Google Shape;7233;p31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34" name="Google Shape;7234;p31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35" name="Google Shape;7235;p31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36" name="Google Shape;7236;p31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37" name="Google Shape;7237;p31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38" name="Google Shape;7238;p31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39" name="Google Shape;7239;p31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40" name="Google Shape;7240;p31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41" name="Google Shape;7241;p31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42" name="Google Shape;7242;p31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43" name="Google Shape;7243;p31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44" name="Google Shape;7244;p31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45" name="Google Shape;7245;p31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46" name="Google Shape;7246;p31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47" name="Google Shape;7247;p31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48" name="Google Shape;7248;p31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49" name="Google Shape;7249;p31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0" name="Google Shape;7250;p31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1" name="Google Shape;7251;p31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2" name="Google Shape;7252;p31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3" name="Google Shape;7253;p31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4" name="Google Shape;7254;p31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5" name="Google Shape;7255;p31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6" name="Google Shape;7256;p31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7" name="Google Shape;7257;p31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8" name="Google Shape;7258;p31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9" name="Google Shape;7259;p31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0" name="Google Shape;7260;p31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1" name="Google Shape;7261;p31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2" name="Google Shape;7262;p31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3" name="Google Shape;7263;p31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4" name="Google Shape;7264;p31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5" name="Google Shape;7265;p31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6" name="Google Shape;7266;p31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7" name="Google Shape;7267;p31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8" name="Google Shape;7268;p31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9" name="Google Shape;7269;p31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0" name="Google Shape;7270;p31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1" name="Google Shape;7271;p31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2" name="Google Shape;7272;p31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3" name="Google Shape;7273;p31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4" name="Google Shape;7274;p31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5" name="Google Shape;7275;p31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6" name="Google Shape;7276;p31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7" name="Google Shape;7277;p31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8" name="Google Shape;7278;p31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9" name="Google Shape;7279;p31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0" name="Google Shape;7280;p31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1" name="Google Shape;7281;p31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2" name="Google Shape;7282;p31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3" name="Google Shape;7283;p31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4" name="Google Shape;7284;p31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5" name="Google Shape;7285;p31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6" name="Google Shape;7286;p31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7" name="Google Shape;7287;p31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8" name="Google Shape;7288;p31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9" name="Google Shape;7289;p31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0" name="Google Shape;7290;p31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1" name="Google Shape;7291;p31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2" name="Google Shape;7292;p31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3" name="Google Shape;7293;p31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4" name="Google Shape;7294;p31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5" name="Google Shape;7295;p31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6" name="Google Shape;7296;p31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7" name="Google Shape;7297;p31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8" name="Google Shape;7298;p31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9" name="Google Shape;7299;p31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0" name="Google Shape;7300;p31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1" name="Google Shape;7301;p31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2" name="Google Shape;7302;p31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3" name="Google Shape;7303;p31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4" name="Google Shape;7304;p31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5" name="Google Shape;7305;p31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6" name="Google Shape;7306;p31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7" name="Google Shape;7307;p31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8" name="Google Shape;7308;p31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9" name="Google Shape;7309;p31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0" name="Google Shape;7310;p31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1" name="Google Shape;7311;p31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2" name="Google Shape;7312;p31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3" name="Google Shape;7313;p31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4" name="Google Shape;7314;p31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5" name="Google Shape;7315;p31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6" name="Google Shape;7316;p31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7" name="Google Shape;7317;p31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8" name="Google Shape;7318;p31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9" name="Google Shape;7319;p31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0" name="Google Shape;7320;p31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1" name="Google Shape;7321;p31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2" name="Google Shape;7322;p31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3" name="Google Shape;7323;p31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4" name="Google Shape;7324;p31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5" name="Google Shape;7325;p31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6" name="Google Shape;7326;p31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7" name="Google Shape;7327;p31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8" name="Google Shape;7328;p31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9" name="Google Shape;7329;p31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0" name="Google Shape;7330;p31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1" name="Google Shape;7331;p31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2" name="Google Shape;7332;p31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3" name="Google Shape;7333;p31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4" name="Google Shape;7334;p31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5" name="Google Shape;7335;p31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6" name="Google Shape;7336;p31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7" name="Google Shape;7337;p31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8" name="Google Shape;7338;p31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9" name="Google Shape;7339;p31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0" name="Google Shape;7340;p31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1" name="Google Shape;7341;p31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2" name="Google Shape;7342;p31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3" name="Google Shape;7343;p31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4" name="Google Shape;7344;p31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5" name="Google Shape;7345;p31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6" name="Google Shape;7346;p31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7" name="Google Shape;7347;p31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8" name="Google Shape;7348;p31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9" name="Google Shape;7349;p31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7350" name="Google Shape;7350;p31"/>
          <p:cNvSpPr txBox="1"/>
          <p:nvPr/>
        </p:nvSpPr>
        <p:spPr>
          <a:xfrm>
            <a:off x="964200" y="4595359"/>
            <a:ext cx="5258800" cy="9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733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rPr>
              <a:t>CREDITS: This presentation template was created by </a:t>
            </a:r>
            <a:r>
              <a:rPr lang="en" sz="1733" b="1">
                <a:solidFill>
                  <a:schemeClr val="lt1"/>
                </a:solidFill>
                <a:uFill>
                  <a:noFill/>
                </a:uFill>
                <a:latin typeface="Hind Siliguri"/>
                <a:ea typeface="Hind Siliguri"/>
                <a:cs typeface="Hind Siliguri"/>
                <a:sym typeface="Hind Siliguri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733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rPr>
              <a:t>, including icons by </a:t>
            </a:r>
            <a:r>
              <a:rPr lang="en" sz="1733" b="1">
                <a:solidFill>
                  <a:schemeClr val="lt1"/>
                </a:solidFill>
                <a:uFill>
                  <a:noFill/>
                </a:uFill>
                <a:latin typeface="Hind Siliguri"/>
                <a:ea typeface="Hind Siliguri"/>
                <a:cs typeface="Hind Siliguri"/>
                <a:sym typeface="Hind Siliguri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733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rPr>
              <a:t>, infographics &amp; images by </a:t>
            </a:r>
            <a:r>
              <a:rPr lang="en" sz="1733" b="1">
                <a:solidFill>
                  <a:schemeClr val="lt1"/>
                </a:solidFill>
                <a:uFill>
                  <a:noFill/>
                </a:uFill>
                <a:latin typeface="Hind Siliguri"/>
                <a:ea typeface="Hind Siliguri"/>
                <a:cs typeface="Hind Siliguri"/>
                <a:sym typeface="Hind Siliguri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733" b="1">
              <a:solidFill>
                <a:schemeClr val="lt1"/>
              </a:solidFill>
              <a:latin typeface="Hind Siliguri"/>
              <a:ea typeface="Hind Siliguri"/>
              <a:cs typeface="Hind Siliguri"/>
              <a:sym typeface="Hind Siliguri"/>
            </a:endParaRPr>
          </a:p>
        </p:txBody>
      </p:sp>
    </p:spTree>
    <p:extLst>
      <p:ext uri="{BB962C8B-B14F-4D97-AF65-F5344CB8AC3E}">
        <p14:creationId xmlns:p14="http://schemas.microsoft.com/office/powerpoint/2010/main" val="23731536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7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2" name="Google Shape;7352;p32"/>
          <p:cNvGrpSpPr/>
          <p:nvPr/>
        </p:nvGrpSpPr>
        <p:grpSpPr>
          <a:xfrm>
            <a:off x="9634600" y="1"/>
            <a:ext cx="2557400" cy="2342900"/>
            <a:chOff x="4483200" y="238125"/>
            <a:chExt cx="1918050" cy="1757175"/>
          </a:xfrm>
        </p:grpSpPr>
        <p:sp>
          <p:nvSpPr>
            <p:cNvPr id="7353" name="Google Shape;7353;p3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4" name="Google Shape;7354;p3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5" name="Google Shape;7355;p3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6" name="Google Shape;7356;p3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7" name="Google Shape;7357;p3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8" name="Google Shape;7358;p3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9" name="Google Shape;7359;p3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0" name="Google Shape;7360;p3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1" name="Google Shape;7361;p3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2" name="Google Shape;7362;p3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3" name="Google Shape;7363;p3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4" name="Google Shape;7364;p3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5" name="Google Shape;7365;p3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6" name="Google Shape;7366;p3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7" name="Google Shape;7367;p3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8" name="Google Shape;7368;p3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9" name="Google Shape;7369;p3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0" name="Google Shape;7370;p3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1" name="Google Shape;7371;p3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2" name="Google Shape;7372;p3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3" name="Google Shape;7373;p3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4" name="Google Shape;7374;p3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5" name="Google Shape;7375;p3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6" name="Google Shape;7376;p3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7" name="Google Shape;7377;p3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8" name="Google Shape;7378;p3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9" name="Google Shape;7379;p3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0" name="Google Shape;7380;p3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1" name="Google Shape;7381;p3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2" name="Google Shape;7382;p3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3" name="Google Shape;7383;p3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4" name="Google Shape;7384;p3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5" name="Google Shape;7385;p3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6" name="Google Shape;7386;p3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7" name="Google Shape;7387;p3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8" name="Google Shape;7388;p3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9" name="Google Shape;7389;p3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0" name="Google Shape;7390;p3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1" name="Google Shape;7391;p3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2" name="Google Shape;7392;p3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3" name="Google Shape;7393;p3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4" name="Google Shape;7394;p3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5" name="Google Shape;7395;p3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6" name="Google Shape;7396;p3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7" name="Google Shape;7397;p3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8" name="Google Shape;7398;p3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9" name="Google Shape;7399;p3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0" name="Google Shape;7400;p3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1" name="Google Shape;7401;p3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2" name="Google Shape;7402;p3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3" name="Google Shape;7403;p3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4" name="Google Shape;7404;p3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5" name="Google Shape;7405;p3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6" name="Google Shape;7406;p3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7" name="Google Shape;7407;p3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8" name="Google Shape;7408;p3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9" name="Google Shape;7409;p3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0" name="Google Shape;7410;p3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1" name="Google Shape;7411;p3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2" name="Google Shape;7412;p3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3" name="Google Shape;7413;p3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4" name="Google Shape;7414;p3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5" name="Google Shape;7415;p3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6" name="Google Shape;7416;p3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7" name="Google Shape;7417;p3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8" name="Google Shape;7418;p3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9" name="Google Shape;7419;p3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0" name="Google Shape;7420;p3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1" name="Google Shape;7421;p3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2" name="Google Shape;7422;p3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3" name="Google Shape;7423;p3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4" name="Google Shape;7424;p3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5" name="Google Shape;7425;p3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6" name="Google Shape;7426;p3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7" name="Google Shape;7427;p3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8" name="Google Shape;7428;p3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9" name="Google Shape;7429;p3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0" name="Google Shape;7430;p3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1" name="Google Shape;7431;p3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2" name="Google Shape;7432;p3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3" name="Google Shape;7433;p3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4" name="Google Shape;7434;p3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5" name="Google Shape;7435;p3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6" name="Google Shape;7436;p3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7" name="Google Shape;7437;p3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8" name="Google Shape;7438;p3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9" name="Google Shape;7439;p3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0" name="Google Shape;7440;p3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1" name="Google Shape;7441;p3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2" name="Google Shape;7442;p3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3" name="Google Shape;7443;p3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4" name="Google Shape;7444;p3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5" name="Google Shape;7445;p3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6" name="Google Shape;7446;p3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7" name="Google Shape;7447;p3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8" name="Google Shape;7448;p3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9" name="Google Shape;7449;p3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0" name="Google Shape;7450;p3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1" name="Google Shape;7451;p3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2" name="Google Shape;7452;p3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3" name="Google Shape;7453;p3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4" name="Google Shape;7454;p3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5" name="Google Shape;7455;p3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6" name="Google Shape;7456;p3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7" name="Google Shape;7457;p3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8" name="Google Shape;7458;p3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9" name="Google Shape;7459;p3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0" name="Google Shape;7460;p3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1" name="Google Shape;7461;p3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2" name="Google Shape;7462;p3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3" name="Google Shape;7463;p3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4" name="Google Shape;7464;p3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5" name="Google Shape;7465;p3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6" name="Google Shape;7466;p3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7" name="Google Shape;7467;p3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8" name="Google Shape;7468;p3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9" name="Google Shape;7469;p3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0" name="Google Shape;7470;p3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1" name="Google Shape;7471;p3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2" name="Google Shape;7472;p3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3" name="Google Shape;7473;p3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4" name="Google Shape;7474;p3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5" name="Google Shape;7475;p3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6" name="Google Shape;7476;p3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7" name="Google Shape;7477;p3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8" name="Google Shape;7478;p3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9" name="Google Shape;7479;p3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0" name="Google Shape;7480;p3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1" name="Google Shape;7481;p3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2" name="Google Shape;7482;p3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3" name="Google Shape;7483;p3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4" name="Google Shape;7484;p3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5" name="Google Shape;7485;p3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6" name="Google Shape;7486;p3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7" name="Google Shape;7487;p3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8" name="Google Shape;7488;p3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9" name="Google Shape;7489;p3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0" name="Google Shape;7490;p3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1" name="Google Shape;7491;p3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2" name="Google Shape;7492;p3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3" name="Google Shape;7493;p3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4" name="Google Shape;7494;p3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5" name="Google Shape;7495;p3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6" name="Google Shape;7496;p3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7" name="Google Shape;7497;p3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8" name="Google Shape;7498;p3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9" name="Google Shape;7499;p3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0" name="Google Shape;7500;p3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1" name="Google Shape;7501;p3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2" name="Google Shape;7502;p3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3" name="Google Shape;7503;p3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4" name="Google Shape;7504;p3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5" name="Google Shape;7505;p3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6" name="Google Shape;7506;p3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7" name="Google Shape;7507;p3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8" name="Google Shape;7508;p3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9" name="Google Shape;7509;p3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0" name="Google Shape;7510;p3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1" name="Google Shape;7511;p3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2" name="Google Shape;7512;p3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3" name="Google Shape;7513;p3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4" name="Google Shape;7514;p3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5" name="Google Shape;7515;p3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6" name="Google Shape;7516;p3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7" name="Google Shape;7517;p3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8" name="Google Shape;7518;p3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9" name="Google Shape;7519;p3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0" name="Google Shape;7520;p3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1" name="Google Shape;7521;p3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2" name="Google Shape;7522;p3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3" name="Google Shape;7523;p3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4" name="Google Shape;7524;p3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5" name="Google Shape;7525;p3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6" name="Google Shape;7526;p3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7" name="Google Shape;7527;p3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8" name="Google Shape;7528;p3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9" name="Google Shape;7529;p3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0" name="Google Shape;7530;p3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1" name="Google Shape;7531;p3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2" name="Google Shape;7532;p3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3" name="Google Shape;7533;p3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4" name="Google Shape;7534;p3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5" name="Google Shape;7535;p3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6" name="Google Shape;7536;p3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7" name="Google Shape;7537;p3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8" name="Google Shape;7538;p3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9" name="Google Shape;7539;p3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0" name="Google Shape;7540;p3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1" name="Google Shape;7541;p3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2" name="Google Shape;7542;p3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3" name="Google Shape;7543;p3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4" name="Google Shape;7544;p3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5" name="Google Shape;7545;p3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6" name="Google Shape;7546;p3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7" name="Google Shape;7547;p3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8" name="Google Shape;7548;p3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9" name="Google Shape;7549;p3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0" name="Google Shape;7550;p3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1" name="Google Shape;7551;p3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2" name="Google Shape;7552;p3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3" name="Google Shape;7553;p3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4" name="Google Shape;7554;p3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5" name="Google Shape;7555;p3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6" name="Google Shape;7556;p3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7" name="Google Shape;7557;p3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8" name="Google Shape;7558;p3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9" name="Google Shape;7559;p3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0" name="Google Shape;7560;p3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1" name="Google Shape;7561;p3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2" name="Google Shape;7562;p3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3" name="Google Shape;7563;p3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4" name="Google Shape;7564;p3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5" name="Google Shape;7565;p3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6" name="Google Shape;7566;p3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7" name="Google Shape;7567;p3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8" name="Google Shape;7568;p3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9" name="Google Shape;7569;p3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70" name="Google Shape;7570;p3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71" name="Google Shape;7571;p3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72" name="Google Shape;7572;p3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73" name="Google Shape;7573;p3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74" name="Google Shape;7574;p3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75" name="Google Shape;7575;p3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76" name="Google Shape;7576;p3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77" name="Google Shape;7577;p3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78" name="Google Shape;7578;p3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79" name="Google Shape;7579;p3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80" name="Google Shape;7580;p3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81" name="Google Shape;7581;p3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82" name="Google Shape;7582;p3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83" name="Google Shape;7583;p3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84" name="Google Shape;7584;p3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85" name="Google Shape;7585;p3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86" name="Google Shape;7586;p3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87" name="Google Shape;7587;p3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88" name="Google Shape;7588;p3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89" name="Google Shape;7589;p3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0" name="Google Shape;7590;p3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1" name="Google Shape;7591;p3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2" name="Google Shape;7592;p3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3" name="Google Shape;7593;p3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4" name="Google Shape;7594;p3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5" name="Google Shape;7595;p3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6" name="Google Shape;7596;p3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7" name="Google Shape;7597;p3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8" name="Google Shape;7598;p3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9" name="Google Shape;7599;p3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0" name="Google Shape;7600;p3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1" name="Google Shape;7601;p3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2" name="Google Shape;7602;p3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3" name="Google Shape;7603;p3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4" name="Google Shape;7604;p3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5" name="Google Shape;7605;p3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6" name="Google Shape;7606;p3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7" name="Google Shape;7607;p3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8" name="Google Shape;7608;p3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9" name="Google Shape;7609;p3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0" name="Google Shape;7610;p3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1" name="Google Shape;7611;p3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2" name="Google Shape;7612;p3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3" name="Google Shape;7613;p3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4" name="Google Shape;7614;p3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5" name="Google Shape;7615;p3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6" name="Google Shape;7616;p3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7" name="Google Shape;7617;p3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8" name="Google Shape;7618;p3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9" name="Google Shape;7619;p3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0" name="Google Shape;7620;p3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1" name="Google Shape;7621;p3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2" name="Google Shape;7622;p3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3" name="Google Shape;7623;p3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4" name="Google Shape;7624;p3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5" name="Google Shape;7625;p3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6" name="Google Shape;7626;p3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7" name="Google Shape;7627;p3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8" name="Google Shape;7628;p3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9" name="Google Shape;7629;p3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30" name="Google Shape;7630;p3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31" name="Google Shape;7631;p3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32" name="Google Shape;7632;p3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33" name="Google Shape;7633;p3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34" name="Google Shape;7634;p3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35" name="Google Shape;7635;p3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7636" name="Google Shape;7636;p32"/>
          <p:cNvSpPr/>
          <p:nvPr/>
        </p:nvSpPr>
        <p:spPr>
          <a:xfrm rot="10800000">
            <a:off x="8056634" y="5178385"/>
            <a:ext cx="4135383" cy="167551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637" name="Google Shape;7637;p32"/>
          <p:cNvSpPr/>
          <p:nvPr/>
        </p:nvSpPr>
        <p:spPr>
          <a:xfrm>
            <a:off x="799" y="1"/>
            <a:ext cx="4049604" cy="1640831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7638" name="Google Shape;7638;p32"/>
          <p:cNvGrpSpPr/>
          <p:nvPr/>
        </p:nvGrpSpPr>
        <p:grpSpPr>
          <a:xfrm>
            <a:off x="4334000" y="-1611599"/>
            <a:ext cx="3535773" cy="2955372"/>
            <a:chOff x="8778750" y="1654938"/>
            <a:chExt cx="2651830" cy="2216529"/>
          </a:xfrm>
        </p:grpSpPr>
        <p:sp>
          <p:nvSpPr>
            <p:cNvPr id="7639" name="Google Shape;7639;p32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0" name="Google Shape;7640;p32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1" name="Google Shape;7641;p32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2" name="Google Shape;7642;p32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3" name="Google Shape;7643;p32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4" name="Google Shape;7644;p32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5" name="Google Shape;7645;p32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6" name="Google Shape;7646;p32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7" name="Google Shape;7647;p32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7648" name="Google Shape;7648;p32"/>
          <p:cNvGrpSpPr/>
          <p:nvPr/>
        </p:nvGrpSpPr>
        <p:grpSpPr>
          <a:xfrm rot="10800000">
            <a:off x="-11551" y="4503885"/>
            <a:ext cx="2557400" cy="2342900"/>
            <a:chOff x="4483200" y="238125"/>
            <a:chExt cx="1918050" cy="1757175"/>
          </a:xfrm>
        </p:grpSpPr>
        <p:sp>
          <p:nvSpPr>
            <p:cNvPr id="7649" name="Google Shape;7649;p3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0" name="Google Shape;7650;p3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1" name="Google Shape;7651;p3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2" name="Google Shape;7652;p3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3" name="Google Shape;7653;p3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4" name="Google Shape;7654;p3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5" name="Google Shape;7655;p3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6" name="Google Shape;7656;p3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7" name="Google Shape;7657;p3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8" name="Google Shape;7658;p3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9" name="Google Shape;7659;p3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0" name="Google Shape;7660;p3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1" name="Google Shape;7661;p3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2" name="Google Shape;7662;p3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3" name="Google Shape;7663;p3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4" name="Google Shape;7664;p3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5" name="Google Shape;7665;p3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6" name="Google Shape;7666;p3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7" name="Google Shape;7667;p3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8" name="Google Shape;7668;p3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9" name="Google Shape;7669;p3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0" name="Google Shape;7670;p3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1" name="Google Shape;7671;p3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2" name="Google Shape;7672;p3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3" name="Google Shape;7673;p3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4" name="Google Shape;7674;p3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5" name="Google Shape;7675;p3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6" name="Google Shape;7676;p3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7" name="Google Shape;7677;p3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8" name="Google Shape;7678;p3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9" name="Google Shape;7679;p3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0" name="Google Shape;7680;p3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1" name="Google Shape;7681;p3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2" name="Google Shape;7682;p3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3" name="Google Shape;7683;p3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4" name="Google Shape;7684;p3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5" name="Google Shape;7685;p3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6" name="Google Shape;7686;p3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7" name="Google Shape;7687;p3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8" name="Google Shape;7688;p3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9" name="Google Shape;7689;p3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0" name="Google Shape;7690;p3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1" name="Google Shape;7691;p3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2" name="Google Shape;7692;p3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3" name="Google Shape;7693;p3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4" name="Google Shape;7694;p3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5" name="Google Shape;7695;p3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6" name="Google Shape;7696;p3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7" name="Google Shape;7697;p3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8" name="Google Shape;7698;p3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9" name="Google Shape;7699;p3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0" name="Google Shape;7700;p3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1" name="Google Shape;7701;p3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2" name="Google Shape;7702;p3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3" name="Google Shape;7703;p3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4" name="Google Shape;7704;p3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5" name="Google Shape;7705;p3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6" name="Google Shape;7706;p3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7" name="Google Shape;7707;p3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8" name="Google Shape;7708;p3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9" name="Google Shape;7709;p3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0" name="Google Shape;7710;p3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1" name="Google Shape;7711;p3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2" name="Google Shape;7712;p3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3" name="Google Shape;7713;p3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4" name="Google Shape;7714;p3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5" name="Google Shape;7715;p3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6" name="Google Shape;7716;p3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7" name="Google Shape;7717;p3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8" name="Google Shape;7718;p3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9" name="Google Shape;7719;p3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0" name="Google Shape;7720;p3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1" name="Google Shape;7721;p3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2" name="Google Shape;7722;p3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3" name="Google Shape;7723;p3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4" name="Google Shape;7724;p3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5" name="Google Shape;7725;p3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6" name="Google Shape;7726;p3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7" name="Google Shape;7727;p3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8" name="Google Shape;7728;p3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9" name="Google Shape;7729;p3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0" name="Google Shape;7730;p3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1" name="Google Shape;7731;p3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2" name="Google Shape;7732;p3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3" name="Google Shape;7733;p3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4" name="Google Shape;7734;p3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5" name="Google Shape;7735;p3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6" name="Google Shape;7736;p3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7" name="Google Shape;7737;p3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8" name="Google Shape;7738;p3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9" name="Google Shape;7739;p3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0" name="Google Shape;7740;p3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1" name="Google Shape;7741;p3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2" name="Google Shape;7742;p3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3" name="Google Shape;7743;p3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4" name="Google Shape;7744;p3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5" name="Google Shape;7745;p3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6" name="Google Shape;7746;p3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7" name="Google Shape;7747;p3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8" name="Google Shape;7748;p3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9" name="Google Shape;7749;p3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0" name="Google Shape;7750;p3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1" name="Google Shape;7751;p3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2" name="Google Shape;7752;p3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3" name="Google Shape;7753;p3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4" name="Google Shape;7754;p3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5" name="Google Shape;7755;p3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6" name="Google Shape;7756;p3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7" name="Google Shape;7757;p3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8" name="Google Shape;7758;p3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9" name="Google Shape;7759;p3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0" name="Google Shape;7760;p3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1" name="Google Shape;7761;p3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2" name="Google Shape;7762;p3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3" name="Google Shape;7763;p3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4" name="Google Shape;7764;p3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5" name="Google Shape;7765;p3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6" name="Google Shape;7766;p3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7" name="Google Shape;7767;p3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8" name="Google Shape;7768;p3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9" name="Google Shape;7769;p3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0" name="Google Shape;7770;p3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1" name="Google Shape;7771;p3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2" name="Google Shape;7772;p3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3" name="Google Shape;7773;p3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4" name="Google Shape;7774;p3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5" name="Google Shape;7775;p3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6" name="Google Shape;7776;p3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7" name="Google Shape;7777;p3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8" name="Google Shape;7778;p3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9" name="Google Shape;7779;p3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0" name="Google Shape;7780;p3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1" name="Google Shape;7781;p3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2" name="Google Shape;7782;p3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3" name="Google Shape;7783;p3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4" name="Google Shape;7784;p3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5" name="Google Shape;7785;p3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6" name="Google Shape;7786;p3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7" name="Google Shape;7787;p3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8" name="Google Shape;7788;p3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9" name="Google Shape;7789;p3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0" name="Google Shape;7790;p3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1" name="Google Shape;7791;p3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2" name="Google Shape;7792;p3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3" name="Google Shape;7793;p3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4" name="Google Shape;7794;p3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5" name="Google Shape;7795;p3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6" name="Google Shape;7796;p3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7" name="Google Shape;7797;p3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8" name="Google Shape;7798;p3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9" name="Google Shape;7799;p3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0" name="Google Shape;7800;p3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1" name="Google Shape;7801;p3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2" name="Google Shape;7802;p3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3" name="Google Shape;7803;p3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4" name="Google Shape;7804;p3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5" name="Google Shape;7805;p3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6" name="Google Shape;7806;p3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7" name="Google Shape;7807;p3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8" name="Google Shape;7808;p3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9" name="Google Shape;7809;p3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0" name="Google Shape;7810;p3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1" name="Google Shape;7811;p3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2" name="Google Shape;7812;p3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3" name="Google Shape;7813;p3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4" name="Google Shape;7814;p3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5" name="Google Shape;7815;p3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6" name="Google Shape;7816;p3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7" name="Google Shape;7817;p3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8" name="Google Shape;7818;p3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9" name="Google Shape;7819;p3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0" name="Google Shape;7820;p3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1" name="Google Shape;7821;p3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2" name="Google Shape;7822;p3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3" name="Google Shape;7823;p3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4" name="Google Shape;7824;p3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5" name="Google Shape;7825;p3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6" name="Google Shape;7826;p3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7" name="Google Shape;7827;p3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8" name="Google Shape;7828;p3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9" name="Google Shape;7829;p3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0" name="Google Shape;7830;p3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1" name="Google Shape;7831;p3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2" name="Google Shape;7832;p3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3" name="Google Shape;7833;p3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4" name="Google Shape;7834;p3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5" name="Google Shape;7835;p3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6" name="Google Shape;7836;p3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7" name="Google Shape;7837;p3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8" name="Google Shape;7838;p3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9" name="Google Shape;7839;p3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0" name="Google Shape;7840;p3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1" name="Google Shape;7841;p3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2" name="Google Shape;7842;p3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3" name="Google Shape;7843;p3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4" name="Google Shape;7844;p3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5" name="Google Shape;7845;p3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6" name="Google Shape;7846;p3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7" name="Google Shape;7847;p3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8" name="Google Shape;7848;p3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9" name="Google Shape;7849;p3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0" name="Google Shape;7850;p3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1" name="Google Shape;7851;p3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2" name="Google Shape;7852;p3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3" name="Google Shape;7853;p3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4" name="Google Shape;7854;p3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5" name="Google Shape;7855;p3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6" name="Google Shape;7856;p3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7" name="Google Shape;7857;p3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8" name="Google Shape;7858;p3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9" name="Google Shape;7859;p3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0" name="Google Shape;7860;p3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1" name="Google Shape;7861;p3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2" name="Google Shape;7862;p3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3" name="Google Shape;7863;p3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4" name="Google Shape;7864;p3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5" name="Google Shape;7865;p3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6" name="Google Shape;7866;p3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7" name="Google Shape;7867;p3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8" name="Google Shape;7868;p3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9" name="Google Shape;7869;p3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0" name="Google Shape;7870;p3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1" name="Google Shape;7871;p3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2" name="Google Shape;7872;p3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3" name="Google Shape;7873;p3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4" name="Google Shape;7874;p3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5" name="Google Shape;7875;p3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6" name="Google Shape;7876;p3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7" name="Google Shape;7877;p3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8" name="Google Shape;7878;p3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9" name="Google Shape;7879;p3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0" name="Google Shape;7880;p3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1" name="Google Shape;7881;p3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2" name="Google Shape;7882;p3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3" name="Google Shape;7883;p3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4" name="Google Shape;7884;p3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5" name="Google Shape;7885;p3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6" name="Google Shape;7886;p3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7" name="Google Shape;7887;p3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8" name="Google Shape;7888;p3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9" name="Google Shape;7889;p3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0" name="Google Shape;7890;p3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1" name="Google Shape;7891;p3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2" name="Google Shape;7892;p3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3" name="Google Shape;7893;p3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4" name="Google Shape;7894;p3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5" name="Google Shape;7895;p3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6" name="Google Shape;7896;p3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7" name="Google Shape;7897;p3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8" name="Google Shape;7898;p3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9" name="Google Shape;7899;p3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0" name="Google Shape;7900;p3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1" name="Google Shape;7901;p3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2" name="Google Shape;7902;p3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3" name="Google Shape;7903;p3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4" name="Google Shape;7904;p3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5" name="Google Shape;7905;p3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6" name="Google Shape;7906;p3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7" name="Google Shape;7907;p3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8" name="Google Shape;7908;p3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9" name="Google Shape;7909;p3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10" name="Google Shape;7910;p3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11" name="Google Shape;7911;p3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12" name="Google Shape;7912;p3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13" name="Google Shape;7913;p3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14" name="Google Shape;7914;p3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15" name="Google Shape;7915;p3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16" name="Google Shape;7916;p3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17" name="Google Shape;7917;p3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18" name="Google Shape;7918;p3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19" name="Google Shape;7919;p3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0" name="Google Shape;7920;p3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1" name="Google Shape;7921;p3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2" name="Google Shape;7922;p3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3" name="Google Shape;7923;p3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4" name="Google Shape;7924;p3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5" name="Google Shape;7925;p3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6" name="Google Shape;7926;p3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7" name="Google Shape;7927;p3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8" name="Google Shape;7928;p3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9" name="Google Shape;7929;p3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0" name="Google Shape;7930;p3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1" name="Google Shape;7931;p3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7932" name="Google Shape;7932;p32"/>
          <p:cNvGrpSpPr/>
          <p:nvPr/>
        </p:nvGrpSpPr>
        <p:grpSpPr>
          <a:xfrm rot="406514">
            <a:off x="11168303" y="5548741"/>
            <a:ext cx="648983" cy="1167648"/>
            <a:chOff x="204138" y="189927"/>
            <a:chExt cx="452861" cy="814710"/>
          </a:xfrm>
        </p:grpSpPr>
        <p:sp>
          <p:nvSpPr>
            <p:cNvPr id="7933" name="Google Shape;7933;p3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4" name="Google Shape;7934;p3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5" name="Google Shape;7935;p3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6" name="Google Shape;7936;p3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7" name="Google Shape;7937;p3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8" name="Google Shape;7938;p3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9" name="Google Shape;7939;p3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0" name="Google Shape;7940;p3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1" name="Google Shape;7941;p3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2" name="Google Shape;7942;p3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3" name="Google Shape;7943;p3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4" name="Google Shape;7944;p3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5" name="Google Shape;7945;p3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6" name="Google Shape;7946;p3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7" name="Google Shape;7947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8" name="Google Shape;7948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9" name="Google Shape;7949;p3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0" name="Google Shape;7950;p3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1" name="Google Shape;7951;p3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2" name="Google Shape;7952;p3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3" name="Google Shape;7953;p3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4" name="Google Shape;7954;p3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5" name="Google Shape;7955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6" name="Google Shape;7956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7" name="Google Shape;7957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8" name="Google Shape;7958;p3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9" name="Google Shape;7959;p3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0" name="Google Shape;7960;p3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1" name="Google Shape;7961;p3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2" name="Google Shape;7962;p3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3" name="Google Shape;7963;p3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7964" name="Google Shape;7964;p32"/>
          <p:cNvGrpSpPr/>
          <p:nvPr/>
        </p:nvGrpSpPr>
        <p:grpSpPr>
          <a:xfrm>
            <a:off x="264468" y="294185"/>
            <a:ext cx="475433" cy="1052433"/>
            <a:chOff x="2893925" y="3549875"/>
            <a:chExt cx="356575" cy="789325"/>
          </a:xfrm>
        </p:grpSpPr>
        <p:sp>
          <p:nvSpPr>
            <p:cNvPr id="7965" name="Google Shape;7965;p32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6" name="Google Shape;7966;p32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7" name="Google Shape;7967;p32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8" name="Google Shape;7968;p32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9" name="Google Shape;7969;p32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0" name="Google Shape;7970;p32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1" name="Google Shape;7971;p32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2" name="Google Shape;7972;p32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3" name="Google Shape;7973;p32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4" name="Google Shape;7974;p32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5" name="Google Shape;7975;p32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6" name="Google Shape;7976;p32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7" name="Google Shape;7977;p32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8" name="Google Shape;7978;p32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9" name="Google Shape;7979;p32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80" name="Google Shape;7980;p32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81" name="Google Shape;7981;p32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82" name="Google Shape;7982;p32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122051087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7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4" name="Google Shape;7984;p33"/>
          <p:cNvSpPr/>
          <p:nvPr/>
        </p:nvSpPr>
        <p:spPr>
          <a:xfrm rot="5400000">
            <a:off x="9299267" y="1217252"/>
            <a:ext cx="4135383" cy="167551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985" name="Google Shape;7985;p33"/>
          <p:cNvSpPr/>
          <p:nvPr/>
        </p:nvSpPr>
        <p:spPr>
          <a:xfrm rot="-5400000">
            <a:off x="-1247367" y="4026450"/>
            <a:ext cx="4049604" cy="1640831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986" name="Google Shape;7986;p33"/>
          <p:cNvSpPr/>
          <p:nvPr/>
        </p:nvSpPr>
        <p:spPr>
          <a:xfrm>
            <a:off x="11603100" y="198134"/>
            <a:ext cx="434667" cy="649167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987" name="Google Shape;7987;p33"/>
          <p:cNvSpPr/>
          <p:nvPr/>
        </p:nvSpPr>
        <p:spPr>
          <a:xfrm>
            <a:off x="531933" y="5682034"/>
            <a:ext cx="434667" cy="649167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988" name="Google Shape;7988;p33"/>
          <p:cNvSpPr/>
          <p:nvPr/>
        </p:nvSpPr>
        <p:spPr>
          <a:xfrm rot="-5400000">
            <a:off x="10058133" y="197867"/>
            <a:ext cx="252800" cy="252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989" name="Google Shape;7989;p33"/>
          <p:cNvSpPr/>
          <p:nvPr/>
        </p:nvSpPr>
        <p:spPr>
          <a:xfrm rot="-5400000">
            <a:off x="10159733" y="673167"/>
            <a:ext cx="174400" cy="1744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7990" name="Google Shape;7990;p33"/>
          <p:cNvGrpSpPr/>
          <p:nvPr/>
        </p:nvGrpSpPr>
        <p:grpSpPr>
          <a:xfrm rot="5400000">
            <a:off x="-469749" y="-1153150"/>
            <a:ext cx="3535773" cy="2955372"/>
            <a:chOff x="8778750" y="1654938"/>
            <a:chExt cx="2651830" cy="2216529"/>
          </a:xfrm>
        </p:grpSpPr>
        <p:sp>
          <p:nvSpPr>
            <p:cNvPr id="7991" name="Google Shape;7991;p3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2" name="Google Shape;7992;p3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3" name="Google Shape;7993;p3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4" name="Google Shape;7994;p3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5" name="Google Shape;7995;p3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6" name="Google Shape;7996;p3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7" name="Google Shape;7997;p3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8" name="Google Shape;7998;p3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9" name="Google Shape;7999;p3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8000" name="Google Shape;8000;p33"/>
          <p:cNvSpPr/>
          <p:nvPr/>
        </p:nvSpPr>
        <p:spPr>
          <a:xfrm rot="-5400000">
            <a:off x="411933" y="2498200"/>
            <a:ext cx="252800" cy="252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001" name="Google Shape;8001;p33"/>
          <p:cNvSpPr/>
          <p:nvPr/>
        </p:nvSpPr>
        <p:spPr>
          <a:xfrm rot="-5400000">
            <a:off x="716733" y="2797900"/>
            <a:ext cx="146800" cy="146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8002" name="Google Shape;8002;p33"/>
          <p:cNvGrpSpPr/>
          <p:nvPr/>
        </p:nvGrpSpPr>
        <p:grpSpPr>
          <a:xfrm>
            <a:off x="11024200" y="5501401"/>
            <a:ext cx="876867" cy="1010433"/>
            <a:chOff x="1381575" y="2568425"/>
            <a:chExt cx="657650" cy="757825"/>
          </a:xfrm>
        </p:grpSpPr>
        <p:sp>
          <p:nvSpPr>
            <p:cNvPr id="8003" name="Google Shape;8003;p3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4" name="Google Shape;8004;p3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5" name="Google Shape;8005;p3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6" name="Google Shape;8006;p3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7" name="Google Shape;8007;p3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8" name="Google Shape;8008;p3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9" name="Google Shape;8009;p3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0" name="Google Shape;8010;p3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1" name="Google Shape;8011;p33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2" name="Google Shape;8012;p3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3" name="Google Shape;8013;p3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4" name="Google Shape;8014;p3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5" name="Google Shape;8015;p3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6" name="Google Shape;8016;p3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7" name="Google Shape;8017;p3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8" name="Google Shape;8018;p33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9" name="Google Shape;8019;p33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0" name="Google Shape;8020;p33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1" name="Google Shape;8021;p33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2" name="Google Shape;8022;p33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3" name="Google Shape;8023;p33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4" name="Google Shape;8024;p3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5" name="Google Shape;8025;p3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6" name="Google Shape;8026;p3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7" name="Google Shape;8027;p3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8" name="Google Shape;8028;p3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9" name="Google Shape;8029;p3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228002129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048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096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9144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2192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5240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8288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1337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4385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1/5/2025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397977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1/5/2025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436859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</p:spPr>
        <p:txBody>
          <a:bodyPr anchor="t"/>
          <a:lstStyle>
            <a:lvl1pPr algn="l">
              <a:defRPr sz="2667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</p:spPr>
        <p:txBody>
          <a:bodyPr anchor="b"/>
          <a:lstStyle>
            <a:lvl1pPr marL="0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1pPr>
            <a:lvl2pPr marL="3048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609630" indent="0">
              <a:buNone/>
              <a:defRPr sz="1067">
                <a:solidFill>
                  <a:schemeClr val="tx1">
                    <a:tint val="75000"/>
                  </a:schemeClr>
                </a:solidFill>
              </a:defRPr>
            </a:lvl3pPr>
            <a:lvl4pPr marL="91444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4pPr>
            <a:lvl5pPr marL="121926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5pPr>
            <a:lvl6pPr marL="152407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6pPr>
            <a:lvl7pPr marL="182889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7pPr>
            <a:lvl8pPr marL="2133707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8pPr>
            <a:lvl9pPr marL="2438522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1/5/2025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867080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6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6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0" name="Google Shape;30;p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98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1/5/2025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618245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4800" y="1449917"/>
            <a:ext cx="2693459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096684" y="1023409"/>
            <a:ext cx="2694517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096684" y="1449917"/>
            <a:ext cx="2694517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1/5/2025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950015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1/5/2025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511677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1/5/2025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101786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83367" y="182034"/>
            <a:ext cx="3407833" cy="3902075"/>
          </a:xfrm>
        </p:spPr>
        <p:txBody>
          <a:bodyPr/>
          <a:lstStyle>
            <a:lvl1pPr>
              <a:defRPr sz="2133"/>
            </a:lvl1pPr>
            <a:lvl2pPr>
              <a:defRPr sz="1867"/>
            </a:lvl2pPr>
            <a:lvl3pPr>
              <a:defRPr sz="1600"/>
            </a:lvl3pPr>
            <a:lvl4pPr>
              <a:defRPr sz="1333"/>
            </a:lvl4pPr>
            <a:lvl5pPr>
              <a:defRPr sz="1333"/>
            </a:lvl5pPr>
            <a:lvl6pPr>
              <a:defRPr sz="1333"/>
            </a:lvl6pPr>
            <a:lvl7pPr>
              <a:defRPr sz="1333"/>
            </a:lvl7pPr>
            <a:lvl8pPr>
              <a:defRPr sz="1333"/>
            </a:lvl8pPr>
            <a:lvl9pPr>
              <a:defRPr sz="13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800" y="956734"/>
            <a:ext cx="2005542" cy="31273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1/5/2025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409454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194859" y="408517"/>
            <a:ext cx="3657600" cy="2743200"/>
          </a:xfrm>
        </p:spPr>
        <p:txBody>
          <a:bodyPr/>
          <a:lstStyle>
            <a:lvl1pPr marL="0" indent="0">
              <a:buNone/>
              <a:defRPr sz="2133"/>
            </a:lvl1pPr>
            <a:lvl2pPr marL="304815" indent="0">
              <a:buNone/>
              <a:defRPr sz="1867"/>
            </a:lvl2pPr>
            <a:lvl3pPr marL="609630" indent="0">
              <a:buNone/>
              <a:defRPr sz="1600"/>
            </a:lvl3pPr>
            <a:lvl4pPr marL="914446" indent="0">
              <a:buNone/>
              <a:defRPr sz="1333"/>
            </a:lvl4pPr>
            <a:lvl5pPr marL="1219261" indent="0">
              <a:buNone/>
              <a:defRPr sz="1333"/>
            </a:lvl5pPr>
            <a:lvl6pPr marL="1524076" indent="0">
              <a:buNone/>
              <a:defRPr sz="1333"/>
            </a:lvl6pPr>
            <a:lvl7pPr marL="1828891" indent="0">
              <a:buNone/>
              <a:defRPr sz="1333"/>
            </a:lvl7pPr>
            <a:lvl8pPr marL="2133707" indent="0">
              <a:buNone/>
              <a:defRPr sz="1333"/>
            </a:lvl8pPr>
            <a:lvl9pPr marL="2438522" indent="0">
              <a:buNone/>
              <a:defRPr sz="1333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94859" y="3578225"/>
            <a:ext cx="3657600" cy="5365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1/5/2025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223343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1/5/2025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25372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419600" y="183092"/>
            <a:ext cx="1371600" cy="390101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83092"/>
            <a:ext cx="4013200" cy="39010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1/5/2025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982455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7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7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" name="Google Shape;36;p7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" name="Google Shape;37;p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8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8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" name="Google Shape;43;p8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" name="Google Shape;44;p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5" name="Google Shape;45;p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" name="Google Shape;46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9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11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11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1" name="Google Shape;61;p11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2" name="Google Shape;62;p1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1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1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12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12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</p:sp>
      <p:sp>
        <p:nvSpPr>
          <p:cNvPr id="68" name="Google Shape;68;p12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9" name="Google Shape;69;p1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" name="Google Shape;71;p1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3" Type="http://schemas.openxmlformats.org/officeDocument/2006/relationships/slideLayout" Target="../slideLayouts/slideLayout29.xml"/><Relationship Id="rId7" Type="http://schemas.openxmlformats.org/officeDocument/2006/relationships/slideLayout" Target="../slideLayouts/slideLayout33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3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76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7000" y="719328"/>
            <a:ext cx="102780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Lilita One"/>
              <a:buNone/>
              <a:defRPr sz="3500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23600" y="1802500"/>
            <a:ext cx="10282400" cy="43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●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1pPr>
            <a:lvl2pPr marL="914400" lvl="1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○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2pPr>
            <a:lvl3pPr marL="1371600" lvl="2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■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3pPr>
            <a:lvl4pPr marL="1828800" lvl="3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●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4pPr>
            <a:lvl5pPr marL="2286000" lvl="4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○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5pPr>
            <a:lvl6pPr marL="2743200" lvl="5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■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6pPr>
            <a:lvl7pPr marL="3200400" lvl="6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●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7pPr>
            <a:lvl8pPr marL="3657600" lvl="7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○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8pPr>
            <a:lvl9pPr marL="4114800" lvl="8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■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8996208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1/5/2025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18891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8" r:id="rId1"/>
    <p:sldLayoutId id="2147483679" r:id="rId2"/>
    <p:sldLayoutId id="2147483680" r:id="rId3"/>
    <p:sldLayoutId id="2147483681" r:id="rId4"/>
    <p:sldLayoutId id="2147483682" r:id="rId5"/>
    <p:sldLayoutId id="2147483683" r:id="rId6"/>
    <p:sldLayoutId id="2147483684" r:id="rId7"/>
    <p:sldLayoutId id="2147483685" r:id="rId8"/>
    <p:sldLayoutId id="2147483686" r:id="rId9"/>
    <p:sldLayoutId id="2147483687" r:id="rId10"/>
    <p:sldLayoutId id="2147483688" r:id="rId11"/>
  </p:sldLayoutIdLst>
  <p:txStyles>
    <p:titleStyle>
      <a:lvl1pPr algn="ctr" defTabSz="609630" rtl="0" eaLnBrk="1" latinLnBrk="0" hangingPunct="1">
        <a:spcBef>
          <a:spcPct val="0"/>
        </a:spcBef>
        <a:buNone/>
        <a:defRPr sz="29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609630" rtl="0" eaLnBrk="1" latinLnBrk="0" hangingPunct="1">
        <a:spcBef>
          <a:spcPct val="20000"/>
        </a:spcBef>
        <a:buFont typeface="Arial" pitchFamily="34" charset="0"/>
        <a:buChar char="•"/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495325" indent="-190510" algn="l" defTabSz="609630" rtl="0" eaLnBrk="1" latinLnBrk="0" hangingPunct="1">
        <a:spcBef>
          <a:spcPct val="20000"/>
        </a:spcBef>
        <a:buFont typeface="Arial" pitchFamily="34" charset="0"/>
        <a:buChar char="–"/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762038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66853" indent="-152408" algn="l" defTabSz="609630" rtl="0" eaLnBrk="1" latinLnBrk="0" hangingPunct="1">
        <a:spcBef>
          <a:spcPct val="20000"/>
        </a:spcBef>
        <a:buFont typeface="Arial" pitchFamily="34" charset="0"/>
        <a:buChar char="–"/>
        <a:defRPr sz="1333" kern="1200">
          <a:solidFill>
            <a:schemeClr val="tx1"/>
          </a:solidFill>
          <a:latin typeface="+mn-lt"/>
          <a:ea typeface="+mn-ea"/>
          <a:cs typeface="+mn-cs"/>
        </a:defRPr>
      </a:lvl4pPr>
      <a:lvl5pPr marL="1371669" indent="-152408" algn="l" defTabSz="609630" rtl="0" eaLnBrk="1" latinLnBrk="0" hangingPunct="1">
        <a:spcBef>
          <a:spcPct val="20000"/>
        </a:spcBef>
        <a:buFont typeface="Arial" pitchFamily="34" charset="0"/>
        <a:buChar char="»"/>
        <a:defRPr sz="1333" kern="1200">
          <a:solidFill>
            <a:schemeClr val="tx1"/>
          </a:solidFill>
          <a:latin typeface="+mn-lt"/>
          <a:ea typeface="+mn-ea"/>
          <a:cs typeface="+mn-cs"/>
        </a:defRPr>
      </a:lvl5pPr>
      <a:lvl6pPr marL="167648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6pPr>
      <a:lvl7pPr marL="1981299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7pPr>
      <a:lvl8pPr marL="228611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8pPr>
      <a:lvl9pPr marL="2590930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4815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0963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4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1926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407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9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33707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38522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2.sv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7.sv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2.png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jpe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jpeg"/><Relationship Id="rId3" Type="http://schemas.openxmlformats.org/officeDocument/2006/relationships/image" Target="../media/image30.png"/><Relationship Id="rId7" Type="http://schemas.openxmlformats.org/officeDocument/2006/relationships/image" Target="../media/image38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3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1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42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51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50.png"/><Relationship Id="rId5" Type="http://schemas.openxmlformats.org/officeDocument/2006/relationships/image" Target="../media/image49.jpg"/><Relationship Id="rId4" Type="http://schemas.openxmlformats.org/officeDocument/2006/relationships/notesSlide" Target="../notesSlides/notesSlide8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audio" Target="../media/media5.mp3"/><Relationship Id="rId3" Type="http://schemas.microsoft.com/office/2007/relationships/media" Target="../media/media3.mp3"/><Relationship Id="rId7" Type="http://schemas.microsoft.com/office/2007/relationships/media" Target="../media/media5.mp3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audio" Target="../media/media4.mp3"/><Relationship Id="rId11" Type="http://schemas.openxmlformats.org/officeDocument/2006/relationships/image" Target="../media/image51.png"/><Relationship Id="rId5" Type="http://schemas.microsoft.com/office/2007/relationships/media" Target="../media/media4.mp3"/><Relationship Id="rId10" Type="http://schemas.openxmlformats.org/officeDocument/2006/relationships/notesSlide" Target="../notesSlides/notesSlide9.xml"/><Relationship Id="rId4" Type="http://schemas.openxmlformats.org/officeDocument/2006/relationships/audio" Target="../media/media3.mp3"/><Relationship Id="rId9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audio" Target="../media/media5.mp3"/><Relationship Id="rId3" Type="http://schemas.microsoft.com/office/2007/relationships/media" Target="../media/media3.mp3"/><Relationship Id="rId7" Type="http://schemas.microsoft.com/office/2007/relationships/media" Target="../media/media5.mp3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audio" Target="../media/media4.mp3"/><Relationship Id="rId11" Type="http://schemas.openxmlformats.org/officeDocument/2006/relationships/image" Target="../media/image51.png"/><Relationship Id="rId5" Type="http://schemas.microsoft.com/office/2007/relationships/media" Target="../media/media4.mp3"/><Relationship Id="rId10" Type="http://schemas.openxmlformats.org/officeDocument/2006/relationships/notesSlide" Target="../notesSlides/notesSlide10.xml"/><Relationship Id="rId4" Type="http://schemas.openxmlformats.org/officeDocument/2006/relationships/audio" Target="../media/media3.mp3"/><Relationship Id="rId9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jpe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audio" Target="../media/media5.mp3"/><Relationship Id="rId3" Type="http://schemas.microsoft.com/office/2007/relationships/media" Target="../media/media3.mp3"/><Relationship Id="rId7" Type="http://schemas.microsoft.com/office/2007/relationships/media" Target="../media/media5.mp3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audio" Target="../media/media4.mp3"/><Relationship Id="rId11" Type="http://schemas.openxmlformats.org/officeDocument/2006/relationships/image" Target="../media/image51.png"/><Relationship Id="rId5" Type="http://schemas.microsoft.com/office/2007/relationships/media" Target="../media/media4.mp3"/><Relationship Id="rId10" Type="http://schemas.openxmlformats.org/officeDocument/2006/relationships/notesSlide" Target="../notesSlides/notesSlide11.xml"/><Relationship Id="rId4" Type="http://schemas.openxmlformats.org/officeDocument/2006/relationships/audio" Target="../media/media3.mp3"/><Relationship Id="rId9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audio" Target="../media/media5.mp3"/><Relationship Id="rId3" Type="http://schemas.microsoft.com/office/2007/relationships/media" Target="../media/media3.mp3"/><Relationship Id="rId7" Type="http://schemas.microsoft.com/office/2007/relationships/media" Target="../media/media5.mp3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audio" Target="../media/media4.mp3"/><Relationship Id="rId11" Type="http://schemas.openxmlformats.org/officeDocument/2006/relationships/image" Target="../media/image51.png"/><Relationship Id="rId5" Type="http://schemas.microsoft.com/office/2007/relationships/media" Target="../media/media4.mp3"/><Relationship Id="rId10" Type="http://schemas.openxmlformats.org/officeDocument/2006/relationships/notesSlide" Target="../notesSlides/notesSlide12.xml"/><Relationship Id="rId4" Type="http://schemas.openxmlformats.org/officeDocument/2006/relationships/audio" Target="../media/media3.mp3"/><Relationship Id="rId9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audio" Target="../media/media5.mp3"/><Relationship Id="rId3" Type="http://schemas.microsoft.com/office/2007/relationships/media" Target="../media/media3.mp3"/><Relationship Id="rId7" Type="http://schemas.microsoft.com/office/2007/relationships/media" Target="../media/media5.mp3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audio" Target="../media/media4.mp3"/><Relationship Id="rId11" Type="http://schemas.openxmlformats.org/officeDocument/2006/relationships/image" Target="../media/image51.png"/><Relationship Id="rId5" Type="http://schemas.microsoft.com/office/2007/relationships/media" Target="../media/media4.mp3"/><Relationship Id="rId10" Type="http://schemas.openxmlformats.org/officeDocument/2006/relationships/notesSlide" Target="../notesSlides/notesSlide13.xml"/><Relationship Id="rId4" Type="http://schemas.openxmlformats.org/officeDocument/2006/relationships/audio" Target="../media/media3.mp3"/><Relationship Id="rId9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audio" Target="../media/media5.mp3"/><Relationship Id="rId3" Type="http://schemas.microsoft.com/office/2007/relationships/media" Target="../media/media3.mp3"/><Relationship Id="rId7" Type="http://schemas.microsoft.com/office/2007/relationships/media" Target="../media/media5.mp3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audio" Target="../media/media4.mp3"/><Relationship Id="rId11" Type="http://schemas.openxmlformats.org/officeDocument/2006/relationships/image" Target="../media/image51.png"/><Relationship Id="rId5" Type="http://schemas.microsoft.com/office/2007/relationships/media" Target="../media/media4.mp3"/><Relationship Id="rId10" Type="http://schemas.openxmlformats.org/officeDocument/2006/relationships/notesSlide" Target="../notesSlides/notesSlide14.xml"/><Relationship Id="rId4" Type="http://schemas.openxmlformats.org/officeDocument/2006/relationships/audio" Target="../media/media3.mp3"/><Relationship Id="rId9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audio" Target="../media/media5.mp3"/><Relationship Id="rId3" Type="http://schemas.microsoft.com/office/2007/relationships/media" Target="../media/media3.mp3"/><Relationship Id="rId7" Type="http://schemas.microsoft.com/office/2007/relationships/media" Target="../media/media5.mp3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audio" Target="../media/media4.mp3"/><Relationship Id="rId11" Type="http://schemas.openxmlformats.org/officeDocument/2006/relationships/image" Target="../media/image51.png"/><Relationship Id="rId5" Type="http://schemas.microsoft.com/office/2007/relationships/media" Target="../media/media4.mp3"/><Relationship Id="rId10" Type="http://schemas.openxmlformats.org/officeDocument/2006/relationships/notesSlide" Target="../notesSlides/notesSlide15.xml"/><Relationship Id="rId4" Type="http://schemas.openxmlformats.org/officeDocument/2006/relationships/audio" Target="../media/media3.mp3"/><Relationship Id="rId9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audio" Target="../media/media5.mp3"/><Relationship Id="rId3" Type="http://schemas.microsoft.com/office/2007/relationships/media" Target="../media/media3.mp3"/><Relationship Id="rId7" Type="http://schemas.microsoft.com/office/2007/relationships/media" Target="../media/media5.mp3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audio" Target="../media/media4.mp3"/><Relationship Id="rId11" Type="http://schemas.openxmlformats.org/officeDocument/2006/relationships/image" Target="../media/image51.png"/><Relationship Id="rId5" Type="http://schemas.microsoft.com/office/2007/relationships/media" Target="../media/media4.mp3"/><Relationship Id="rId10" Type="http://schemas.openxmlformats.org/officeDocument/2006/relationships/notesSlide" Target="../notesSlides/notesSlide16.xml"/><Relationship Id="rId4" Type="http://schemas.openxmlformats.org/officeDocument/2006/relationships/audio" Target="../media/media3.mp3"/><Relationship Id="rId9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svg"/><Relationship Id="rId7" Type="http://schemas.openxmlformats.org/officeDocument/2006/relationships/image" Target="../media/image17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png"/><Relationship Id="rId5" Type="http://schemas.openxmlformats.org/officeDocument/2006/relationships/image" Target="../media/image15.svg"/><Relationship Id="rId4" Type="http://schemas.openxmlformats.org/officeDocument/2006/relationships/image" Target="../media/image14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2NFPMV3jhAIkdY35pYAzrgir9LBWq6Ww2a1_S5PFqGE/copy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7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3"/>
          <p:cNvSpPr txBox="1"/>
          <p:nvPr/>
        </p:nvSpPr>
        <p:spPr>
          <a:xfrm>
            <a:off x="863600" y="2036822"/>
            <a:ext cx="10414000" cy="354186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vi-VN" sz="5334" b="1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CHÀO MỪNG </a:t>
            </a:r>
            <a:r>
              <a:rPr lang="en-US" sz="5334" b="1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THẦY CÔ VÀ </a:t>
            </a:r>
            <a:r>
              <a:rPr lang="vi-VN" sz="5334" b="1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 EM</a:t>
            </a:r>
            <a:r>
              <a:rPr lang="en-US" sz="5334" b="1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ĐẾN VỚI TIẾT DỰ GIỜ MÔN KHTN - HOÁ</a:t>
            </a:r>
            <a:r>
              <a:rPr lang="vi-VN" sz="5334" b="1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  <a:endParaRPr lang="en-US" sz="5334" b="1" dirty="0">
              <a:solidFill>
                <a:schemeClr val="tx1">
                  <a:lumMod val="95000"/>
                  <a:lumOff val="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Freeform 4"/>
          <p:cNvSpPr/>
          <p:nvPr/>
        </p:nvSpPr>
        <p:spPr>
          <a:xfrm rot="1114347">
            <a:off x="-246652" y="-462334"/>
            <a:ext cx="2854731" cy="3383840"/>
          </a:xfrm>
          <a:custGeom>
            <a:avLst/>
            <a:gdLst/>
            <a:ahLst/>
            <a:cxnLst/>
            <a:rect l="l" t="t" r="r" b="b"/>
            <a:pathLst>
              <a:path w="5357447" h="6350422">
                <a:moveTo>
                  <a:pt x="0" y="0"/>
                </a:moveTo>
                <a:lnTo>
                  <a:pt x="5357447" y="0"/>
                </a:lnTo>
                <a:lnTo>
                  <a:pt x="5357447" y="6350422"/>
                </a:lnTo>
                <a:lnTo>
                  <a:pt x="0" y="6350422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6"/>
          <p:cNvSpPr/>
          <p:nvPr/>
        </p:nvSpPr>
        <p:spPr>
          <a:xfrm rot="2511096">
            <a:off x="9000224" y="-84015"/>
            <a:ext cx="2903112" cy="2354160"/>
          </a:xfrm>
          <a:custGeom>
            <a:avLst/>
            <a:gdLst/>
            <a:ahLst/>
            <a:cxnLst/>
            <a:rect l="l" t="t" r="r" b="b"/>
            <a:pathLst>
              <a:path w="2967040" h="2406000">
                <a:moveTo>
                  <a:pt x="0" y="0"/>
                </a:moveTo>
                <a:lnTo>
                  <a:pt x="2967040" y="0"/>
                </a:lnTo>
                <a:lnTo>
                  <a:pt x="2967040" y="2405999"/>
                </a:lnTo>
                <a:lnTo>
                  <a:pt x="0" y="2405999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7"/>
          <p:cNvSpPr/>
          <p:nvPr/>
        </p:nvSpPr>
        <p:spPr>
          <a:xfrm rot="2511096">
            <a:off x="426346" y="4707230"/>
            <a:ext cx="2905061" cy="2355741"/>
          </a:xfrm>
          <a:custGeom>
            <a:avLst/>
            <a:gdLst/>
            <a:ahLst/>
            <a:cxnLst/>
            <a:rect l="l" t="t" r="r" b="b"/>
            <a:pathLst>
              <a:path w="2967040" h="2406000">
                <a:moveTo>
                  <a:pt x="0" y="0"/>
                </a:moveTo>
                <a:lnTo>
                  <a:pt x="2967040" y="0"/>
                </a:lnTo>
                <a:lnTo>
                  <a:pt x="2967040" y="2406000"/>
                </a:lnTo>
                <a:lnTo>
                  <a:pt x="0" y="24060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12" name="Freeform 8"/>
          <p:cNvSpPr/>
          <p:nvPr/>
        </p:nvSpPr>
        <p:spPr>
          <a:xfrm rot="1530494">
            <a:off x="9712383" y="4570806"/>
            <a:ext cx="2781913" cy="3297526"/>
          </a:xfrm>
          <a:custGeom>
            <a:avLst/>
            <a:gdLst/>
            <a:ahLst/>
            <a:cxnLst/>
            <a:rect l="l" t="t" r="r" b="b"/>
            <a:pathLst>
              <a:path w="5357447" h="6350422">
                <a:moveTo>
                  <a:pt x="0" y="0"/>
                </a:moveTo>
                <a:lnTo>
                  <a:pt x="5357447" y="0"/>
                </a:lnTo>
                <a:lnTo>
                  <a:pt x="5357447" y="6350422"/>
                </a:lnTo>
                <a:lnTo>
                  <a:pt x="0" y="6350422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</p:sp>
    </p:spTree>
    <p:extLst>
      <p:ext uri="{BB962C8B-B14F-4D97-AF65-F5344CB8AC3E}">
        <p14:creationId xmlns:p14="http://schemas.microsoft.com/office/powerpoint/2010/main" val="367120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A6577C-8AD3-B1F6-A3C8-61A5686AF0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9E77DDCD-B250-5E1B-AB6A-3929F2F39F99}"/>
              </a:ext>
            </a:extLst>
          </p:cNvPr>
          <p:cNvGraphicFramePr>
            <a:graphicFrameLocks noGrp="1"/>
          </p:cNvGraphicFramePr>
          <p:nvPr/>
        </p:nvGraphicFramePr>
        <p:xfrm>
          <a:off x="2032000" y="494583"/>
          <a:ext cx="8128000" cy="6014720"/>
        </p:xfrm>
        <a:graphic>
          <a:graphicData uri="http://schemas.openxmlformats.org/drawingml/2006/table">
            <a:tbl>
              <a:tblPr firstRow="1" bandRow="1">
                <a:tableStyleId>{E269D01E-BC32-4049-B463-5C60D7B0CCD2}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172084717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1260069251"/>
                    </a:ext>
                  </a:extLst>
                </a:gridCol>
              </a:tblGrid>
              <a:tr h="1144825">
                <a:tc>
                  <a:txBody>
                    <a:bodyPr/>
                    <a:lstStyle/>
                    <a:p>
                      <a:r>
                        <a:rPr lang="en-US" dirty="0"/>
                        <a:t>     </a:t>
                      </a:r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8510385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en-US" dirty="0"/>
                    </a:p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157446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3397833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5749227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4800996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86918685"/>
                  </a:ext>
                </a:extLst>
              </a:tr>
            </a:tbl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91D10F10-839B-A0CB-DAF9-BC9253CCBB20}"/>
              </a:ext>
            </a:extLst>
          </p:cNvPr>
          <p:cNvSpPr/>
          <p:nvPr/>
        </p:nvSpPr>
        <p:spPr>
          <a:xfrm>
            <a:off x="2546252" y="1323699"/>
            <a:ext cx="1322363" cy="54864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C5DCD81-659E-2472-A680-45F496C05B51}"/>
              </a:ext>
            </a:extLst>
          </p:cNvPr>
          <p:cNvSpPr/>
          <p:nvPr/>
        </p:nvSpPr>
        <p:spPr>
          <a:xfrm>
            <a:off x="3888153" y="1331135"/>
            <a:ext cx="1322363" cy="54864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942BCBE-DC78-1F7B-5A40-0B742AA601F7}"/>
              </a:ext>
            </a:extLst>
          </p:cNvPr>
          <p:cNvSpPr/>
          <p:nvPr/>
        </p:nvSpPr>
        <p:spPr>
          <a:xfrm>
            <a:off x="5260340" y="5294882"/>
            <a:ext cx="1322363" cy="54864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8AD93068-FB3D-9710-0FFD-2C0CD605FC59}"/>
              </a:ext>
            </a:extLst>
          </p:cNvPr>
          <p:cNvSpPr/>
          <p:nvPr/>
        </p:nvSpPr>
        <p:spPr>
          <a:xfrm>
            <a:off x="8081988" y="3391808"/>
            <a:ext cx="1322363" cy="54864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8C77448-411A-BFD2-3ED8-8AF710485B14}"/>
              </a:ext>
            </a:extLst>
          </p:cNvPr>
          <p:cNvSpPr/>
          <p:nvPr/>
        </p:nvSpPr>
        <p:spPr>
          <a:xfrm>
            <a:off x="4051493" y="3602400"/>
            <a:ext cx="1322363" cy="54864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4D3FB3A-B10B-8D2B-7195-851918C7E493}"/>
              </a:ext>
            </a:extLst>
          </p:cNvPr>
          <p:cNvSpPr/>
          <p:nvPr/>
        </p:nvSpPr>
        <p:spPr>
          <a:xfrm>
            <a:off x="2711156" y="3606440"/>
            <a:ext cx="1322363" cy="54864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517553E4-AC92-7DC4-A129-6EBF34C283FF}"/>
              </a:ext>
            </a:extLst>
          </p:cNvPr>
          <p:cNvSpPr/>
          <p:nvPr/>
        </p:nvSpPr>
        <p:spPr>
          <a:xfrm>
            <a:off x="8149688" y="1294791"/>
            <a:ext cx="1322363" cy="54864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E064E8AC-5171-B928-CDA2-9B05B96627E0}"/>
              </a:ext>
            </a:extLst>
          </p:cNvPr>
          <p:cNvSpPr/>
          <p:nvPr/>
        </p:nvSpPr>
        <p:spPr>
          <a:xfrm>
            <a:off x="6811108" y="1308533"/>
            <a:ext cx="1322363" cy="54864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BCA9EC7B-FC3C-EE86-601A-95CB661D093A}"/>
              </a:ext>
            </a:extLst>
          </p:cNvPr>
          <p:cNvSpPr/>
          <p:nvPr/>
        </p:nvSpPr>
        <p:spPr>
          <a:xfrm>
            <a:off x="6722892" y="3391808"/>
            <a:ext cx="1322363" cy="54864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7A6302C9-9E73-5830-F4A9-DA2255CDD6DA}"/>
              </a:ext>
            </a:extLst>
          </p:cNvPr>
          <p:cNvSpPr/>
          <p:nvPr/>
        </p:nvSpPr>
        <p:spPr>
          <a:xfrm>
            <a:off x="2501704" y="745515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C68141D6-ADDF-CD65-8BA3-86D02FDF50BF}"/>
              </a:ext>
            </a:extLst>
          </p:cNvPr>
          <p:cNvSpPr/>
          <p:nvPr/>
        </p:nvSpPr>
        <p:spPr>
          <a:xfrm>
            <a:off x="3176954" y="754372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233A41D8-07C9-B27D-B69C-DD7CFBBEC7D0}"/>
              </a:ext>
            </a:extLst>
          </p:cNvPr>
          <p:cNvSpPr/>
          <p:nvPr/>
        </p:nvSpPr>
        <p:spPr>
          <a:xfrm>
            <a:off x="3978812" y="743821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DFA82024-727B-B938-B98C-6292FC122E40}"/>
              </a:ext>
            </a:extLst>
          </p:cNvPr>
          <p:cNvSpPr/>
          <p:nvPr/>
        </p:nvSpPr>
        <p:spPr>
          <a:xfrm>
            <a:off x="4564966" y="767329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35704068-8C5A-CA4C-5B3B-EA077840767F}"/>
              </a:ext>
            </a:extLst>
          </p:cNvPr>
          <p:cNvSpPr/>
          <p:nvPr/>
        </p:nvSpPr>
        <p:spPr>
          <a:xfrm>
            <a:off x="2547032" y="1926107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DA8D8A51-603E-AE20-3711-DC7083916219}"/>
              </a:ext>
            </a:extLst>
          </p:cNvPr>
          <p:cNvSpPr/>
          <p:nvPr/>
        </p:nvSpPr>
        <p:spPr>
          <a:xfrm>
            <a:off x="3207433" y="1920213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0FB531C1-6335-33EF-FA12-076E60C861D2}"/>
              </a:ext>
            </a:extLst>
          </p:cNvPr>
          <p:cNvSpPr/>
          <p:nvPr/>
        </p:nvSpPr>
        <p:spPr>
          <a:xfrm>
            <a:off x="2799079" y="3053461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F952E782-C2AD-D496-1043-D3D1AD0F41A7}"/>
              </a:ext>
            </a:extLst>
          </p:cNvPr>
          <p:cNvSpPr/>
          <p:nvPr/>
        </p:nvSpPr>
        <p:spPr>
          <a:xfrm>
            <a:off x="3425286" y="3035898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713BDFEF-AB14-4099-F8CB-D447795025F1}"/>
              </a:ext>
            </a:extLst>
          </p:cNvPr>
          <p:cNvSpPr/>
          <p:nvPr/>
        </p:nvSpPr>
        <p:spPr>
          <a:xfrm>
            <a:off x="3951460" y="1907945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6B186897-7371-828D-2370-DFB7A4697E23}"/>
              </a:ext>
            </a:extLst>
          </p:cNvPr>
          <p:cNvSpPr/>
          <p:nvPr/>
        </p:nvSpPr>
        <p:spPr>
          <a:xfrm>
            <a:off x="4539564" y="1920213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C7DC95B3-4C57-27CA-08D5-5CE86FC4806A}"/>
              </a:ext>
            </a:extLst>
          </p:cNvPr>
          <p:cNvSpPr/>
          <p:nvPr/>
        </p:nvSpPr>
        <p:spPr>
          <a:xfrm>
            <a:off x="6850772" y="752830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8F02C92F-91E9-7382-6A9D-4AD4E91DD410}"/>
              </a:ext>
            </a:extLst>
          </p:cNvPr>
          <p:cNvSpPr/>
          <p:nvPr/>
        </p:nvSpPr>
        <p:spPr>
          <a:xfrm>
            <a:off x="7461739" y="745767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C145CBC5-4192-09AF-DE0D-183B8A031EA0}"/>
              </a:ext>
            </a:extLst>
          </p:cNvPr>
          <p:cNvSpPr/>
          <p:nvPr/>
        </p:nvSpPr>
        <p:spPr>
          <a:xfrm>
            <a:off x="8249530" y="719666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466F50EE-FB6E-49F3-DB9C-201844AF3B58}"/>
              </a:ext>
            </a:extLst>
          </p:cNvPr>
          <p:cNvSpPr/>
          <p:nvPr/>
        </p:nvSpPr>
        <p:spPr>
          <a:xfrm>
            <a:off x="8937479" y="758691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D008D300-B32E-C28E-F7A3-F4891B844235}"/>
              </a:ext>
            </a:extLst>
          </p:cNvPr>
          <p:cNvSpPr/>
          <p:nvPr/>
        </p:nvSpPr>
        <p:spPr>
          <a:xfrm>
            <a:off x="6883791" y="1879775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0B0082EA-4456-7DDA-B8E7-D2777809326C}"/>
              </a:ext>
            </a:extLst>
          </p:cNvPr>
          <p:cNvSpPr/>
          <p:nvPr/>
        </p:nvSpPr>
        <p:spPr>
          <a:xfrm>
            <a:off x="7547416" y="1848519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6B92E24B-C68B-B04C-1A10-F2A8E594D8D2}"/>
              </a:ext>
            </a:extLst>
          </p:cNvPr>
          <p:cNvSpPr/>
          <p:nvPr/>
        </p:nvSpPr>
        <p:spPr>
          <a:xfrm>
            <a:off x="8233507" y="1848519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607F75A0-5A4B-4B8A-F9B9-FAED3AF6FD10}"/>
              </a:ext>
            </a:extLst>
          </p:cNvPr>
          <p:cNvSpPr/>
          <p:nvPr/>
        </p:nvSpPr>
        <p:spPr>
          <a:xfrm>
            <a:off x="8908758" y="1843431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47E924FC-4CC7-EADB-BE63-5190C86FCD69}"/>
              </a:ext>
            </a:extLst>
          </p:cNvPr>
          <p:cNvSpPr/>
          <p:nvPr/>
        </p:nvSpPr>
        <p:spPr>
          <a:xfrm>
            <a:off x="4195232" y="3002237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9B1C6A41-9369-2B83-38D9-FD271964D9BA}"/>
              </a:ext>
            </a:extLst>
          </p:cNvPr>
          <p:cNvSpPr/>
          <p:nvPr/>
        </p:nvSpPr>
        <p:spPr>
          <a:xfrm>
            <a:off x="4783131" y="3013322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7661C366-57DD-6894-0AA0-26392EEC7233}"/>
              </a:ext>
            </a:extLst>
          </p:cNvPr>
          <p:cNvSpPr/>
          <p:nvPr/>
        </p:nvSpPr>
        <p:spPr>
          <a:xfrm>
            <a:off x="8839595" y="3969013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E44590D1-4D38-65C3-5C30-6B8E695A588D}"/>
              </a:ext>
            </a:extLst>
          </p:cNvPr>
          <p:cNvSpPr/>
          <p:nvPr/>
        </p:nvSpPr>
        <p:spPr>
          <a:xfrm>
            <a:off x="8199903" y="3963759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35C25B81-7837-0D3E-6A2A-CD13FD1808B9}"/>
              </a:ext>
            </a:extLst>
          </p:cNvPr>
          <p:cNvSpPr/>
          <p:nvPr/>
        </p:nvSpPr>
        <p:spPr>
          <a:xfrm>
            <a:off x="7372648" y="3985804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54DDFDB4-44B7-3B14-C7F6-7A71EE178F88}"/>
              </a:ext>
            </a:extLst>
          </p:cNvPr>
          <p:cNvSpPr/>
          <p:nvPr/>
        </p:nvSpPr>
        <p:spPr>
          <a:xfrm>
            <a:off x="6818146" y="3950218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5EE78D86-F2FA-2DAA-817E-1671AA547D72}"/>
              </a:ext>
            </a:extLst>
          </p:cNvPr>
          <p:cNvSpPr/>
          <p:nvPr/>
        </p:nvSpPr>
        <p:spPr>
          <a:xfrm>
            <a:off x="8832897" y="2829637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6C5CDBA7-6D9C-3E61-8FC0-2F89658FF351}"/>
              </a:ext>
            </a:extLst>
          </p:cNvPr>
          <p:cNvSpPr/>
          <p:nvPr/>
        </p:nvSpPr>
        <p:spPr>
          <a:xfrm>
            <a:off x="8191671" y="2829637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BA6902B2-D4D7-3FA1-7EEB-04311F887F4C}"/>
              </a:ext>
            </a:extLst>
          </p:cNvPr>
          <p:cNvSpPr/>
          <p:nvPr/>
        </p:nvSpPr>
        <p:spPr>
          <a:xfrm>
            <a:off x="7369688" y="2802042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F7D46266-76D3-0205-BAC4-6D362EDBA1C7}"/>
              </a:ext>
            </a:extLst>
          </p:cNvPr>
          <p:cNvSpPr/>
          <p:nvPr/>
        </p:nvSpPr>
        <p:spPr>
          <a:xfrm>
            <a:off x="6750930" y="2829637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EF9ACF9B-80B5-1037-301C-11A3F0BDF67A}"/>
              </a:ext>
            </a:extLst>
          </p:cNvPr>
          <p:cNvSpPr/>
          <p:nvPr/>
        </p:nvSpPr>
        <p:spPr>
          <a:xfrm>
            <a:off x="6071382" y="4728373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F83A53B5-E2AD-108D-9D2E-0209F4D00CD1}"/>
              </a:ext>
            </a:extLst>
          </p:cNvPr>
          <p:cNvSpPr/>
          <p:nvPr/>
        </p:nvSpPr>
        <p:spPr>
          <a:xfrm>
            <a:off x="6078472" y="5824133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1ADF81CB-9EA3-6EB4-1F49-D160258FCD4A}"/>
              </a:ext>
            </a:extLst>
          </p:cNvPr>
          <p:cNvSpPr/>
          <p:nvPr/>
        </p:nvSpPr>
        <p:spPr>
          <a:xfrm>
            <a:off x="5378269" y="5824133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307ED80C-918F-5D64-BAD6-A1300522E934}"/>
              </a:ext>
            </a:extLst>
          </p:cNvPr>
          <p:cNvSpPr/>
          <p:nvPr/>
        </p:nvSpPr>
        <p:spPr>
          <a:xfrm>
            <a:off x="5386949" y="4746242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ECDA44D9-536D-3249-A9B5-87C5E717B8DB}"/>
              </a:ext>
            </a:extLst>
          </p:cNvPr>
          <p:cNvSpPr/>
          <p:nvPr/>
        </p:nvSpPr>
        <p:spPr>
          <a:xfrm>
            <a:off x="4755853" y="4131348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9B42826B-589F-CFFC-6718-4F972CA299EB}"/>
              </a:ext>
            </a:extLst>
          </p:cNvPr>
          <p:cNvSpPr/>
          <p:nvPr/>
        </p:nvSpPr>
        <p:spPr>
          <a:xfrm>
            <a:off x="4179859" y="4143450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25B6AF75-1B60-7903-044B-818362291874}"/>
              </a:ext>
            </a:extLst>
          </p:cNvPr>
          <p:cNvSpPr/>
          <p:nvPr/>
        </p:nvSpPr>
        <p:spPr>
          <a:xfrm>
            <a:off x="3416299" y="4143450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81917658-30A1-B9F9-E2A9-C2D3B730513A}"/>
              </a:ext>
            </a:extLst>
          </p:cNvPr>
          <p:cNvSpPr/>
          <p:nvPr/>
        </p:nvSpPr>
        <p:spPr>
          <a:xfrm>
            <a:off x="2799079" y="4159419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EAFD0C4-9C52-B35B-FA7E-17EF31EFD1E8}"/>
              </a:ext>
            </a:extLst>
          </p:cNvPr>
          <p:cNvSpPr txBox="1"/>
          <p:nvPr/>
        </p:nvSpPr>
        <p:spPr>
          <a:xfrm>
            <a:off x="520505" y="993986"/>
            <a:ext cx="1210603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Sơ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đồ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chấm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chéo</a:t>
            </a:r>
            <a:endParaRPr lang="en-US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DF6798AD-F69C-94DC-6CB2-5DDD0D6352F0}"/>
              </a:ext>
            </a:extLst>
          </p:cNvPr>
          <p:cNvCxnSpPr/>
          <p:nvPr/>
        </p:nvCxnSpPr>
        <p:spPr>
          <a:xfrm>
            <a:off x="3416299" y="1448972"/>
            <a:ext cx="778933" cy="0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00500515-F2DB-C3C3-5B34-BC216898FF36}"/>
              </a:ext>
            </a:extLst>
          </p:cNvPr>
          <p:cNvCxnSpPr/>
          <p:nvPr/>
        </p:nvCxnSpPr>
        <p:spPr>
          <a:xfrm flipH="1">
            <a:off x="3425286" y="1702191"/>
            <a:ext cx="893496" cy="0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54" name="Straight Arrow Connector 53">
            <a:extLst>
              <a:ext uri="{FF2B5EF4-FFF2-40B4-BE49-F238E27FC236}">
                <a16:creationId xmlns:a16="http://schemas.microsoft.com/office/drawing/2014/main" id="{0B97BB6B-7285-31AB-9585-0AFDED4348BB}"/>
              </a:ext>
            </a:extLst>
          </p:cNvPr>
          <p:cNvCxnSpPr/>
          <p:nvPr/>
        </p:nvCxnSpPr>
        <p:spPr>
          <a:xfrm>
            <a:off x="3711526" y="3727938"/>
            <a:ext cx="1002905" cy="0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56" name="Straight Arrow Connector 55">
            <a:extLst>
              <a:ext uri="{FF2B5EF4-FFF2-40B4-BE49-F238E27FC236}">
                <a16:creationId xmlns:a16="http://schemas.microsoft.com/office/drawing/2014/main" id="{5FE084AF-B4C4-C620-0650-2FEFA3927C9B}"/>
              </a:ext>
            </a:extLst>
          </p:cNvPr>
          <p:cNvCxnSpPr/>
          <p:nvPr/>
        </p:nvCxnSpPr>
        <p:spPr>
          <a:xfrm flipH="1">
            <a:off x="3425286" y="3963759"/>
            <a:ext cx="1289145" cy="0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B7BE4D2A-EC03-5979-DE94-A07BFAA5A2E1}"/>
              </a:ext>
            </a:extLst>
          </p:cNvPr>
          <p:cNvCxnSpPr/>
          <p:nvPr/>
        </p:nvCxnSpPr>
        <p:spPr>
          <a:xfrm>
            <a:off x="7547416" y="1448972"/>
            <a:ext cx="1292179" cy="0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60" name="Straight Arrow Connector 59">
            <a:extLst>
              <a:ext uri="{FF2B5EF4-FFF2-40B4-BE49-F238E27FC236}">
                <a16:creationId xmlns:a16="http://schemas.microsoft.com/office/drawing/2014/main" id="{551DDDA7-5959-0113-1BC2-5C064D265FD4}"/>
              </a:ext>
            </a:extLst>
          </p:cNvPr>
          <p:cNvCxnSpPr/>
          <p:nvPr/>
        </p:nvCxnSpPr>
        <p:spPr>
          <a:xfrm flipH="1">
            <a:off x="7547416" y="1702191"/>
            <a:ext cx="1361342" cy="0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62" name="Straight Arrow Connector 61">
            <a:extLst>
              <a:ext uri="{FF2B5EF4-FFF2-40B4-BE49-F238E27FC236}">
                <a16:creationId xmlns:a16="http://schemas.microsoft.com/office/drawing/2014/main" id="{7420A4BB-1FB9-E007-5C05-0402E016F08A}"/>
              </a:ext>
            </a:extLst>
          </p:cNvPr>
          <p:cNvCxnSpPr/>
          <p:nvPr/>
        </p:nvCxnSpPr>
        <p:spPr>
          <a:xfrm>
            <a:off x="7547416" y="3550877"/>
            <a:ext cx="1236686" cy="0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13D2CF43-D052-D6A3-475C-87A8FACD44AA}"/>
              </a:ext>
            </a:extLst>
          </p:cNvPr>
          <p:cNvCxnSpPr/>
          <p:nvPr/>
        </p:nvCxnSpPr>
        <p:spPr>
          <a:xfrm flipH="1">
            <a:off x="7547416" y="3727938"/>
            <a:ext cx="1187059" cy="0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572918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>
          <a:extLst>
            <a:ext uri="{FF2B5EF4-FFF2-40B4-BE49-F238E27FC236}">
              <a16:creationId xmlns:a16="http://schemas.microsoft.com/office/drawing/2014/main" id="{3EFEA7D0-4B33-4A17-CD5D-3CA13C7C5B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1">
            <a:extLst>
              <a:ext uri="{FF2B5EF4-FFF2-40B4-BE49-F238E27FC236}">
                <a16:creationId xmlns:a16="http://schemas.microsoft.com/office/drawing/2014/main" id="{626EA326-2DEE-9C4E-4193-95D85A8DCA68}"/>
              </a:ext>
            </a:extLst>
          </p:cNvPr>
          <p:cNvSpPr/>
          <p:nvPr/>
        </p:nvSpPr>
        <p:spPr>
          <a:xfrm rot="-2729931">
            <a:off x="-1486806" y="-1666289"/>
            <a:ext cx="2697855" cy="2890785"/>
          </a:xfrm>
          <a:prstGeom prst="rect">
            <a:avLst/>
          </a:prstGeom>
          <a:solidFill>
            <a:srgbClr val="D8E2F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" name="Google Shape;90;p1">
            <a:extLst>
              <a:ext uri="{FF2B5EF4-FFF2-40B4-BE49-F238E27FC236}">
                <a16:creationId xmlns:a16="http://schemas.microsoft.com/office/drawing/2014/main" id="{B1DD5943-094B-0C59-3C5B-14C33B13F4F9}"/>
              </a:ext>
            </a:extLst>
          </p:cNvPr>
          <p:cNvSpPr/>
          <p:nvPr/>
        </p:nvSpPr>
        <p:spPr>
          <a:xfrm rot="-2729931">
            <a:off x="-1433678" y="5675794"/>
            <a:ext cx="2697855" cy="2890785"/>
          </a:xfrm>
          <a:prstGeom prst="rect">
            <a:avLst/>
          </a:prstGeom>
          <a:solidFill>
            <a:srgbClr val="D8E2F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" name="Google Shape;91;p1">
            <a:extLst>
              <a:ext uri="{FF2B5EF4-FFF2-40B4-BE49-F238E27FC236}">
                <a16:creationId xmlns:a16="http://schemas.microsoft.com/office/drawing/2014/main" id="{91905309-59D4-A3B3-063A-9CE9CC7B3196}"/>
              </a:ext>
            </a:extLst>
          </p:cNvPr>
          <p:cNvSpPr/>
          <p:nvPr/>
        </p:nvSpPr>
        <p:spPr>
          <a:xfrm rot="-2729931">
            <a:off x="11103484" y="5560371"/>
            <a:ext cx="2697855" cy="2890785"/>
          </a:xfrm>
          <a:prstGeom prst="rect">
            <a:avLst/>
          </a:prstGeom>
          <a:solidFill>
            <a:srgbClr val="D8E2F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" name="Google Shape;92;p1">
            <a:extLst>
              <a:ext uri="{FF2B5EF4-FFF2-40B4-BE49-F238E27FC236}">
                <a16:creationId xmlns:a16="http://schemas.microsoft.com/office/drawing/2014/main" id="{72C496EC-F584-F08A-537C-26B32194EA2F}"/>
              </a:ext>
            </a:extLst>
          </p:cNvPr>
          <p:cNvSpPr/>
          <p:nvPr/>
        </p:nvSpPr>
        <p:spPr>
          <a:xfrm rot="-2729931">
            <a:off x="10961277" y="-1619267"/>
            <a:ext cx="2697855" cy="2890785"/>
          </a:xfrm>
          <a:prstGeom prst="rect">
            <a:avLst/>
          </a:prstGeom>
          <a:solidFill>
            <a:srgbClr val="D8E2F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93" name="Google Shape;93;p1">
            <a:extLst>
              <a:ext uri="{FF2B5EF4-FFF2-40B4-BE49-F238E27FC236}">
                <a16:creationId xmlns:a16="http://schemas.microsoft.com/office/drawing/2014/main" id="{72FB1E7A-0915-4A70-6964-447446E57323}"/>
              </a:ext>
            </a:extLst>
          </p:cNvPr>
          <p:cNvCxnSpPr/>
          <p:nvPr/>
        </p:nvCxnSpPr>
        <p:spPr>
          <a:xfrm>
            <a:off x="6097588" y="0"/>
            <a:ext cx="0" cy="6858000"/>
          </a:xfrm>
          <a:prstGeom prst="straightConnector1">
            <a:avLst/>
          </a:prstGeom>
          <a:noFill/>
          <a:ln w="5715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94" name="Google Shape;94;p1">
            <a:extLst>
              <a:ext uri="{FF2B5EF4-FFF2-40B4-BE49-F238E27FC236}">
                <a16:creationId xmlns:a16="http://schemas.microsoft.com/office/drawing/2014/main" id="{A7178E30-CC95-B371-5A1B-DEABEA5C7252}"/>
              </a:ext>
            </a:extLst>
          </p:cNvPr>
          <p:cNvCxnSpPr/>
          <p:nvPr/>
        </p:nvCxnSpPr>
        <p:spPr>
          <a:xfrm rot="10800000">
            <a:off x="0" y="3429000"/>
            <a:ext cx="12192000" cy="0"/>
          </a:xfrm>
          <a:prstGeom prst="straightConnector1">
            <a:avLst/>
          </a:prstGeom>
          <a:noFill/>
          <a:ln w="5715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" name="Google Shape;95;p1">
            <a:extLst>
              <a:ext uri="{FF2B5EF4-FFF2-40B4-BE49-F238E27FC236}">
                <a16:creationId xmlns:a16="http://schemas.microsoft.com/office/drawing/2014/main" id="{6A5E757E-3764-089D-259F-BCD83B291E8B}"/>
              </a:ext>
            </a:extLst>
          </p:cNvPr>
          <p:cNvSpPr txBox="1"/>
          <p:nvPr/>
        </p:nvSpPr>
        <p:spPr>
          <a:xfrm rot="19204595">
            <a:off x="6097947" y="4018270"/>
            <a:ext cx="3187326" cy="3077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chemeClr val="dk1"/>
                </a:solidFill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  <a:sym typeface="Roboto"/>
              </a:rPr>
              <a:t>Hydrochloric acid (1H, 1Cl)</a:t>
            </a:r>
            <a:endParaRPr b="1" i="0" u="none" strike="noStrike" cap="none" dirty="0">
              <a:solidFill>
                <a:schemeClr val="dk1"/>
              </a:solidFill>
              <a:latin typeface="Times New Roman" panose="02020603050405020304" pitchFamily="18" charset="0"/>
              <a:ea typeface="Roboto"/>
              <a:cs typeface="Times New Roman" panose="02020603050405020304" pitchFamily="18" charset="0"/>
              <a:sym typeface="Roboto"/>
            </a:endParaRPr>
          </a:p>
        </p:txBody>
      </p:sp>
      <p:sp>
        <p:nvSpPr>
          <p:cNvPr id="96" name="Google Shape;96;p1">
            <a:extLst>
              <a:ext uri="{FF2B5EF4-FFF2-40B4-BE49-F238E27FC236}">
                <a16:creationId xmlns:a16="http://schemas.microsoft.com/office/drawing/2014/main" id="{48631D8E-A9E7-9100-3B1A-D78ECB83DB80}"/>
              </a:ext>
            </a:extLst>
          </p:cNvPr>
          <p:cNvSpPr txBox="1"/>
          <p:nvPr/>
        </p:nvSpPr>
        <p:spPr>
          <a:xfrm rot="-8330468">
            <a:off x="5050498" y="1832740"/>
            <a:ext cx="3576720" cy="3077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chemeClr val="dk1"/>
                </a:solidFill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  <a:sym typeface="Roboto"/>
              </a:rPr>
              <a:t>Nitric acid (1H,1N,3O)</a:t>
            </a:r>
            <a:endParaRPr b="1" i="0" u="none" strike="noStrike" cap="none" dirty="0">
              <a:solidFill>
                <a:schemeClr val="dk1"/>
              </a:solidFill>
              <a:latin typeface="Times New Roman" panose="02020603050405020304" pitchFamily="18" charset="0"/>
              <a:ea typeface="Roboto"/>
              <a:cs typeface="Times New Roman" panose="02020603050405020304" pitchFamily="18" charset="0"/>
              <a:sym typeface="Roboto"/>
            </a:endParaRPr>
          </a:p>
        </p:txBody>
      </p:sp>
      <p:grpSp>
        <p:nvGrpSpPr>
          <p:cNvPr id="97" name="Google Shape;97;p1">
            <a:extLst>
              <a:ext uri="{FF2B5EF4-FFF2-40B4-BE49-F238E27FC236}">
                <a16:creationId xmlns:a16="http://schemas.microsoft.com/office/drawing/2014/main" id="{99E6437D-07EC-F42F-54B4-E7A504ED6A8B}"/>
              </a:ext>
            </a:extLst>
          </p:cNvPr>
          <p:cNvGrpSpPr/>
          <p:nvPr/>
        </p:nvGrpSpPr>
        <p:grpSpPr>
          <a:xfrm rot="-318465">
            <a:off x="7100158" y="-823767"/>
            <a:ext cx="4922309" cy="4313946"/>
            <a:chOff x="11010515" y="-1197370"/>
            <a:chExt cx="7383464" cy="6470923"/>
          </a:xfrm>
        </p:grpSpPr>
        <p:sp>
          <p:nvSpPr>
            <p:cNvPr id="98" name="Google Shape;98;p1">
              <a:extLst>
                <a:ext uri="{FF2B5EF4-FFF2-40B4-BE49-F238E27FC236}">
                  <a16:creationId xmlns:a16="http://schemas.microsoft.com/office/drawing/2014/main" id="{3FA7FCB7-07A7-59A7-0120-D4CF51085169}"/>
                </a:ext>
              </a:extLst>
            </p:cNvPr>
            <p:cNvSpPr txBox="1"/>
            <p:nvPr/>
          </p:nvSpPr>
          <p:spPr>
            <a:xfrm rot="13545761" flipH="1">
              <a:off x="13387501" y="1092235"/>
              <a:ext cx="5148633" cy="56942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4.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Hoá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trị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gốc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acid:…….</a:t>
              </a:r>
              <a:endParaRPr sz="1867" b="1" i="0" u="none" strike="noStrike" cap="none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99" name="Google Shape;99;p1">
              <a:extLst>
                <a:ext uri="{FF2B5EF4-FFF2-40B4-BE49-F238E27FC236}">
                  <a16:creationId xmlns:a16="http://schemas.microsoft.com/office/drawing/2014/main" id="{53207D6E-F02F-C6A7-646D-D96F27B061F3}"/>
                </a:ext>
              </a:extLst>
            </p:cNvPr>
            <p:cNvSpPr/>
            <p:nvPr/>
          </p:nvSpPr>
          <p:spPr>
            <a:xfrm rot="2862248">
              <a:off x="13539547" y="53122"/>
              <a:ext cx="436604" cy="488567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" name="Google Shape;100;p1">
              <a:extLst>
                <a:ext uri="{FF2B5EF4-FFF2-40B4-BE49-F238E27FC236}">
                  <a16:creationId xmlns:a16="http://schemas.microsoft.com/office/drawing/2014/main" id="{8C4F30C2-1867-C1A9-1ED6-D752C16411F0}"/>
                </a:ext>
              </a:extLst>
            </p:cNvPr>
            <p:cNvSpPr/>
            <p:nvPr/>
          </p:nvSpPr>
          <p:spPr>
            <a:xfrm rot="2862248">
              <a:off x="14574191" y="56407"/>
              <a:ext cx="436604" cy="488567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" name="Google Shape;101;p1">
              <a:extLst>
                <a:ext uri="{FF2B5EF4-FFF2-40B4-BE49-F238E27FC236}">
                  <a16:creationId xmlns:a16="http://schemas.microsoft.com/office/drawing/2014/main" id="{ADD50015-7B6C-9B17-1B48-585BF0CA2154}"/>
                </a:ext>
              </a:extLst>
            </p:cNvPr>
            <p:cNvSpPr/>
            <p:nvPr/>
          </p:nvSpPr>
          <p:spPr>
            <a:xfrm rot="2862248">
              <a:off x="11521849" y="163436"/>
              <a:ext cx="436604" cy="488567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" name="Google Shape;104;p1">
              <a:extLst>
                <a:ext uri="{FF2B5EF4-FFF2-40B4-BE49-F238E27FC236}">
                  <a16:creationId xmlns:a16="http://schemas.microsoft.com/office/drawing/2014/main" id="{B8469D27-F090-B0A7-C7AD-D0CC03301D35}"/>
                </a:ext>
              </a:extLst>
            </p:cNvPr>
            <p:cNvSpPr/>
            <p:nvPr/>
          </p:nvSpPr>
          <p:spPr>
            <a:xfrm rot="2862248">
              <a:off x="11036497" y="991950"/>
              <a:ext cx="436603" cy="488567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" name="Google Shape;105;p1">
              <a:extLst>
                <a:ext uri="{FF2B5EF4-FFF2-40B4-BE49-F238E27FC236}">
                  <a16:creationId xmlns:a16="http://schemas.microsoft.com/office/drawing/2014/main" id="{D165BED6-E5BE-4329-89BC-A9BD1FCF2A6F}"/>
                </a:ext>
              </a:extLst>
            </p:cNvPr>
            <p:cNvSpPr/>
            <p:nvPr/>
          </p:nvSpPr>
          <p:spPr>
            <a:xfrm rot="2862248" flipH="1">
              <a:off x="17652374" y="2897531"/>
              <a:ext cx="763268" cy="719943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" name="Google Shape;106;p1">
              <a:extLst>
                <a:ext uri="{FF2B5EF4-FFF2-40B4-BE49-F238E27FC236}">
                  <a16:creationId xmlns:a16="http://schemas.microsoft.com/office/drawing/2014/main" id="{56F0D0B3-BB4D-22D2-1240-120A037D1C5E}"/>
                </a:ext>
              </a:extLst>
            </p:cNvPr>
            <p:cNvSpPr txBox="1"/>
            <p:nvPr/>
          </p:nvSpPr>
          <p:spPr>
            <a:xfrm rot="13677506" flipH="1">
              <a:off x="13318325" y="2178642"/>
              <a:ext cx="4875518" cy="56942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3.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Gốc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acid: …………………</a:t>
              </a:r>
            </a:p>
          </p:txBody>
        </p:sp>
        <p:sp>
          <p:nvSpPr>
            <p:cNvPr id="107" name="Google Shape;107;p1">
              <a:extLst>
                <a:ext uri="{FF2B5EF4-FFF2-40B4-BE49-F238E27FC236}">
                  <a16:creationId xmlns:a16="http://schemas.microsoft.com/office/drawing/2014/main" id="{E60C05D2-517E-75BC-B9A5-CB4BF5974D8C}"/>
                </a:ext>
              </a:extLst>
            </p:cNvPr>
            <p:cNvSpPr txBox="1"/>
            <p:nvPr/>
          </p:nvSpPr>
          <p:spPr>
            <a:xfrm rot="13561951" flipH="1">
              <a:off x="11381284" y="1428028"/>
              <a:ext cx="5097165" cy="186237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2.Dạng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tồn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tại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của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acid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trong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dung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dịch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:</a:t>
              </a: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….. →…(cation) +.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……(anion)</a:t>
              </a: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      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ion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dương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       ion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âm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 </a:t>
              </a:r>
              <a:endParaRPr sz="1867" b="1" i="0" u="none" strike="noStrike" cap="none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08" name="Google Shape;108;p1">
              <a:extLst>
                <a:ext uri="{FF2B5EF4-FFF2-40B4-BE49-F238E27FC236}">
                  <a16:creationId xmlns:a16="http://schemas.microsoft.com/office/drawing/2014/main" id="{797FC7A2-7D16-A08E-E87B-618175C20624}"/>
                </a:ext>
              </a:extLst>
            </p:cNvPr>
            <p:cNvSpPr/>
            <p:nvPr/>
          </p:nvSpPr>
          <p:spPr>
            <a:xfrm rot="2862248" flipH="1">
              <a:off x="15492853" y="4229686"/>
              <a:ext cx="755483" cy="816042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" name="Google Shape;109;p1">
              <a:extLst>
                <a:ext uri="{FF2B5EF4-FFF2-40B4-BE49-F238E27FC236}">
                  <a16:creationId xmlns:a16="http://schemas.microsoft.com/office/drawing/2014/main" id="{938F27C9-1A09-D5A7-69DC-FFF638556DB8}"/>
                </a:ext>
              </a:extLst>
            </p:cNvPr>
            <p:cNvSpPr txBox="1"/>
            <p:nvPr/>
          </p:nvSpPr>
          <p:spPr>
            <a:xfrm rot="13552705" flipH="1">
              <a:off x="9607751" y="2283801"/>
              <a:ext cx="5410081" cy="56942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0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1. CTHH: ………………...</a:t>
              </a:r>
              <a:endParaRPr sz="1867" b="0" i="0" u="none" strike="noStrike" cap="none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10" name="Google Shape;110;p1">
              <a:extLst>
                <a:ext uri="{FF2B5EF4-FFF2-40B4-BE49-F238E27FC236}">
                  <a16:creationId xmlns:a16="http://schemas.microsoft.com/office/drawing/2014/main" id="{D2FFB26C-9969-8337-B2A5-B359D2910FF1}"/>
                </a:ext>
              </a:extLst>
            </p:cNvPr>
            <p:cNvSpPr/>
            <p:nvPr/>
          </p:nvSpPr>
          <p:spPr>
            <a:xfrm rot="2862248" flipH="1">
              <a:off x="13985586" y="4187658"/>
              <a:ext cx="755483" cy="816042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" name="Google Shape;111;p1">
              <a:extLst>
                <a:ext uri="{FF2B5EF4-FFF2-40B4-BE49-F238E27FC236}">
                  <a16:creationId xmlns:a16="http://schemas.microsoft.com/office/drawing/2014/main" id="{94FF5A59-71E8-56E6-F7B2-A8BE160951ED}"/>
                </a:ext>
              </a:extLst>
            </p:cNvPr>
            <p:cNvSpPr txBox="1"/>
            <p:nvPr/>
          </p:nvSpPr>
          <p:spPr>
            <a:xfrm rot="-7937752">
              <a:off x="17132167" y="834309"/>
              <a:ext cx="995946" cy="5694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ND2</a:t>
              </a:r>
              <a:endParaRPr sz="1867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1">
              <a:extLst>
                <a:ext uri="{FF2B5EF4-FFF2-40B4-BE49-F238E27FC236}">
                  <a16:creationId xmlns:a16="http://schemas.microsoft.com/office/drawing/2014/main" id="{2D744323-85D9-3191-2DE2-57DAEABB8D61}"/>
                </a:ext>
              </a:extLst>
            </p:cNvPr>
            <p:cNvSpPr/>
            <p:nvPr/>
          </p:nvSpPr>
          <p:spPr>
            <a:xfrm rot="2862248" flipH="1">
              <a:off x="17190345" y="4019032"/>
              <a:ext cx="755483" cy="816042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3" name="Google Shape;113;p1">
            <a:extLst>
              <a:ext uri="{FF2B5EF4-FFF2-40B4-BE49-F238E27FC236}">
                <a16:creationId xmlns:a16="http://schemas.microsoft.com/office/drawing/2014/main" id="{408F88E8-384E-455D-B17F-233F1CDF31DB}"/>
              </a:ext>
            </a:extLst>
          </p:cNvPr>
          <p:cNvSpPr txBox="1"/>
          <p:nvPr/>
        </p:nvSpPr>
        <p:spPr>
          <a:xfrm rot="2503156">
            <a:off x="3467892" y="4386253"/>
            <a:ext cx="2819026" cy="3077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chemeClr val="dk1"/>
                </a:solidFill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  <a:sym typeface="Roboto"/>
              </a:rPr>
              <a:t>Acetic acid (2C, 4H, 2O)</a:t>
            </a:r>
            <a:endParaRPr b="1" i="0" u="none" strike="noStrike" cap="none" dirty="0">
              <a:solidFill>
                <a:schemeClr val="dk1"/>
              </a:solidFill>
              <a:latin typeface="Times New Roman" panose="02020603050405020304" pitchFamily="18" charset="0"/>
              <a:ea typeface="Roboto"/>
              <a:cs typeface="Times New Roman" panose="02020603050405020304" pitchFamily="18" charset="0"/>
              <a:sym typeface="Roboto"/>
            </a:endParaRPr>
          </a:p>
        </p:txBody>
      </p:sp>
      <p:grpSp>
        <p:nvGrpSpPr>
          <p:cNvPr id="114" name="Google Shape;114;p1">
            <a:extLst>
              <a:ext uri="{FF2B5EF4-FFF2-40B4-BE49-F238E27FC236}">
                <a16:creationId xmlns:a16="http://schemas.microsoft.com/office/drawing/2014/main" id="{BD10D4B7-5DE1-E0BB-343E-AD20B3D6E267}"/>
              </a:ext>
            </a:extLst>
          </p:cNvPr>
          <p:cNvGrpSpPr/>
          <p:nvPr/>
        </p:nvGrpSpPr>
        <p:grpSpPr>
          <a:xfrm rot="4981094">
            <a:off x="8281130" y="1824571"/>
            <a:ext cx="2825847" cy="6857559"/>
            <a:chOff x="12041183" y="-6473232"/>
            <a:chExt cx="4238770" cy="10286340"/>
          </a:xfrm>
        </p:grpSpPr>
        <p:sp>
          <p:nvSpPr>
            <p:cNvPr id="115" name="Google Shape;115;p1">
              <a:extLst>
                <a:ext uri="{FF2B5EF4-FFF2-40B4-BE49-F238E27FC236}">
                  <a16:creationId xmlns:a16="http://schemas.microsoft.com/office/drawing/2014/main" id="{11C0FE63-293E-568D-649B-192E4B7688B1}"/>
                </a:ext>
              </a:extLst>
            </p:cNvPr>
            <p:cNvSpPr txBox="1"/>
            <p:nvPr/>
          </p:nvSpPr>
          <p:spPr>
            <a:xfrm rot="14204584" flipH="1">
              <a:off x="11544283" y="-4052902"/>
              <a:ext cx="5410084" cy="56942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4.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Hoá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trị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gốc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acid: 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………</a:t>
              </a:r>
              <a:endParaRPr sz="1867" b="1" i="0" u="none" strike="noStrike" cap="none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16" name="Google Shape;116;p1">
              <a:extLst>
                <a:ext uri="{FF2B5EF4-FFF2-40B4-BE49-F238E27FC236}">
                  <a16:creationId xmlns:a16="http://schemas.microsoft.com/office/drawing/2014/main" id="{CEC417D7-C8D7-4A0B-B713-228837687D56}"/>
                </a:ext>
              </a:extLst>
            </p:cNvPr>
            <p:cNvSpPr/>
            <p:nvPr/>
          </p:nvSpPr>
          <p:spPr>
            <a:xfrm rot="3239577">
              <a:off x="12335771" y="-4800096"/>
              <a:ext cx="436604" cy="488566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" name="Google Shape;117;p1">
              <a:extLst>
                <a:ext uri="{FF2B5EF4-FFF2-40B4-BE49-F238E27FC236}">
                  <a16:creationId xmlns:a16="http://schemas.microsoft.com/office/drawing/2014/main" id="{CD745F73-63C8-9845-95C0-816E23354F88}"/>
                </a:ext>
              </a:extLst>
            </p:cNvPr>
            <p:cNvSpPr/>
            <p:nvPr/>
          </p:nvSpPr>
          <p:spPr>
            <a:xfrm rot="3239577">
              <a:off x="13114414" y="-5102656"/>
              <a:ext cx="436604" cy="488566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" name="Google Shape;118;p1">
              <a:extLst>
                <a:ext uri="{FF2B5EF4-FFF2-40B4-BE49-F238E27FC236}">
                  <a16:creationId xmlns:a16="http://schemas.microsoft.com/office/drawing/2014/main" id="{307FE67C-AA3A-421B-D4A2-533D7A10CC7A}"/>
                </a:ext>
              </a:extLst>
            </p:cNvPr>
            <p:cNvSpPr/>
            <p:nvPr/>
          </p:nvSpPr>
          <p:spPr>
            <a:xfrm rot="3239577">
              <a:off x="12067165" y="-2298014"/>
              <a:ext cx="436603" cy="488567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" name="Google Shape;121;p1">
              <a:extLst>
                <a:ext uri="{FF2B5EF4-FFF2-40B4-BE49-F238E27FC236}">
                  <a16:creationId xmlns:a16="http://schemas.microsoft.com/office/drawing/2014/main" id="{F78DA163-1EBC-6DDE-B8FD-3B1A356EE73B}"/>
                </a:ext>
              </a:extLst>
            </p:cNvPr>
            <p:cNvSpPr/>
            <p:nvPr/>
          </p:nvSpPr>
          <p:spPr>
            <a:xfrm rot="3239577">
              <a:off x="12091493" y="-505130"/>
              <a:ext cx="436604" cy="488567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" name="Google Shape;122;p1">
              <a:extLst>
                <a:ext uri="{FF2B5EF4-FFF2-40B4-BE49-F238E27FC236}">
                  <a16:creationId xmlns:a16="http://schemas.microsoft.com/office/drawing/2014/main" id="{3415B5DF-1D13-36FC-972F-3F08D517E6C0}"/>
                </a:ext>
              </a:extLst>
            </p:cNvPr>
            <p:cNvSpPr/>
            <p:nvPr/>
          </p:nvSpPr>
          <p:spPr>
            <a:xfrm rot="3239577" flipH="1">
              <a:off x="15514380" y="-1517894"/>
              <a:ext cx="763268" cy="719943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" name="Google Shape;123;p1">
              <a:extLst>
                <a:ext uri="{FF2B5EF4-FFF2-40B4-BE49-F238E27FC236}">
                  <a16:creationId xmlns:a16="http://schemas.microsoft.com/office/drawing/2014/main" id="{F6A70066-AA54-C4F6-6A8B-0CA39A3360F1}"/>
                </a:ext>
              </a:extLst>
            </p:cNvPr>
            <p:cNvSpPr txBox="1"/>
            <p:nvPr/>
          </p:nvSpPr>
          <p:spPr>
            <a:xfrm rot="14113446" flipH="1">
              <a:off x="11643757" y="-2379068"/>
              <a:ext cx="5148272" cy="56942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3.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Gốc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acid 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…………………</a:t>
              </a:r>
              <a:endParaRPr sz="1867" b="1" i="0" u="none" strike="noStrike" cap="none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4" name="Google Shape;124;p1">
              <a:extLst>
                <a:ext uri="{FF2B5EF4-FFF2-40B4-BE49-F238E27FC236}">
                  <a16:creationId xmlns:a16="http://schemas.microsoft.com/office/drawing/2014/main" id="{741C443E-64DF-DADD-9D46-08640151CADD}"/>
                </a:ext>
              </a:extLst>
            </p:cNvPr>
            <p:cNvSpPr txBox="1"/>
            <p:nvPr/>
          </p:nvSpPr>
          <p:spPr>
            <a:xfrm rot="14016842" flipH="1">
              <a:off x="11103965" y="-1179947"/>
              <a:ext cx="5410084" cy="186237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2.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Dạng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tồn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tại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của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acid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trong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dung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dịch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 </a:t>
              </a: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……→….(cation )+ ….. (anion)</a:t>
              </a: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      (ion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dương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)   (ion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âm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)     </a:t>
              </a:r>
              <a:endParaRPr sz="1867" b="1" i="0" u="none" strike="noStrike" cap="none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5" name="Google Shape;125;p1">
              <a:extLst>
                <a:ext uri="{FF2B5EF4-FFF2-40B4-BE49-F238E27FC236}">
                  <a16:creationId xmlns:a16="http://schemas.microsoft.com/office/drawing/2014/main" id="{F0E1A0FB-0D77-B0E4-FE7C-1CF2BCEAF0B7}"/>
                </a:ext>
              </a:extLst>
            </p:cNvPr>
            <p:cNvSpPr/>
            <p:nvPr/>
          </p:nvSpPr>
          <p:spPr>
            <a:xfrm rot="3239577" flipH="1">
              <a:off x="15065193" y="1922389"/>
              <a:ext cx="755483" cy="816042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" name="Google Shape;126;p1">
              <a:extLst>
                <a:ext uri="{FF2B5EF4-FFF2-40B4-BE49-F238E27FC236}">
                  <a16:creationId xmlns:a16="http://schemas.microsoft.com/office/drawing/2014/main" id="{70A3A35F-00E4-2C91-203B-CE61F62447FB}"/>
                </a:ext>
              </a:extLst>
            </p:cNvPr>
            <p:cNvSpPr txBox="1"/>
            <p:nvPr/>
          </p:nvSpPr>
          <p:spPr>
            <a:xfrm rot="14064074" flipH="1">
              <a:off x="11749463" y="1284952"/>
              <a:ext cx="3934153" cy="5694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1. CTHH: 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…………...</a:t>
              </a:r>
              <a:endParaRPr sz="1867" b="1" i="0" u="none" strike="noStrike" cap="none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7" name="Google Shape;127;p1">
              <a:extLst>
                <a:ext uri="{FF2B5EF4-FFF2-40B4-BE49-F238E27FC236}">
                  <a16:creationId xmlns:a16="http://schemas.microsoft.com/office/drawing/2014/main" id="{239EE5D1-147C-8457-1DE9-53FB0648713B}"/>
                </a:ext>
              </a:extLst>
            </p:cNvPr>
            <p:cNvSpPr/>
            <p:nvPr/>
          </p:nvSpPr>
          <p:spPr>
            <a:xfrm rot="3239577" flipH="1">
              <a:off x="14772904" y="3027346"/>
              <a:ext cx="755483" cy="816042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" name="Google Shape;128;p1">
              <a:extLst>
                <a:ext uri="{FF2B5EF4-FFF2-40B4-BE49-F238E27FC236}">
                  <a16:creationId xmlns:a16="http://schemas.microsoft.com/office/drawing/2014/main" id="{0C1F1C2E-A13C-E8A7-31B3-773F7EFF74B4}"/>
                </a:ext>
              </a:extLst>
            </p:cNvPr>
            <p:cNvSpPr txBox="1"/>
            <p:nvPr/>
          </p:nvSpPr>
          <p:spPr>
            <a:xfrm rot="-7560423">
              <a:off x="15384903" y="-4232624"/>
              <a:ext cx="995946" cy="5694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ND1</a:t>
              </a:r>
              <a:endParaRPr sz="1867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">
              <a:extLst>
                <a:ext uri="{FF2B5EF4-FFF2-40B4-BE49-F238E27FC236}">
                  <a16:creationId xmlns:a16="http://schemas.microsoft.com/office/drawing/2014/main" id="{89B05150-F50C-4C8B-2356-90C866F77A52}"/>
                </a:ext>
              </a:extLst>
            </p:cNvPr>
            <p:cNvSpPr/>
            <p:nvPr/>
          </p:nvSpPr>
          <p:spPr>
            <a:xfrm rot="3239577" flipH="1">
              <a:off x="15494190" y="-67899"/>
              <a:ext cx="755483" cy="816042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0" name="Google Shape;130;p1">
            <a:extLst>
              <a:ext uri="{FF2B5EF4-FFF2-40B4-BE49-F238E27FC236}">
                <a16:creationId xmlns:a16="http://schemas.microsoft.com/office/drawing/2014/main" id="{ADD1A97C-B10B-39B8-CADC-E838AF7909F2}"/>
              </a:ext>
            </a:extLst>
          </p:cNvPr>
          <p:cNvGrpSpPr/>
          <p:nvPr/>
        </p:nvGrpSpPr>
        <p:grpSpPr>
          <a:xfrm rot="10066697">
            <a:off x="208177" y="3422143"/>
            <a:ext cx="4803829" cy="3830369"/>
            <a:chOff x="12184534" y="-1622896"/>
            <a:chExt cx="7205745" cy="5745551"/>
          </a:xfrm>
        </p:grpSpPr>
        <p:sp>
          <p:nvSpPr>
            <p:cNvPr id="131" name="Google Shape;131;p1">
              <a:extLst>
                <a:ext uri="{FF2B5EF4-FFF2-40B4-BE49-F238E27FC236}">
                  <a16:creationId xmlns:a16="http://schemas.microsoft.com/office/drawing/2014/main" id="{1EBB9A88-ABDE-5FD1-07EA-68EF3B8F8D58}"/>
                </a:ext>
              </a:extLst>
            </p:cNvPr>
            <p:cNvSpPr txBox="1"/>
            <p:nvPr/>
          </p:nvSpPr>
          <p:spPr>
            <a:xfrm rot="14140257" flipH="1">
              <a:off x="15418180" y="599517"/>
              <a:ext cx="3952903" cy="56942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4.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Hoá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trị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gốc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acid: …</a:t>
              </a:r>
              <a:endParaRPr sz="1867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">
              <a:extLst>
                <a:ext uri="{FF2B5EF4-FFF2-40B4-BE49-F238E27FC236}">
                  <a16:creationId xmlns:a16="http://schemas.microsoft.com/office/drawing/2014/main" id="{561FF8B6-0675-70C0-2831-63AB29DF4E59}"/>
                </a:ext>
              </a:extLst>
            </p:cNvPr>
            <p:cNvSpPr/>
            <p:nvPr/>
          </p:nvSpPr>
          <p:spPr>
            <a:xfrm rot="3239577">
              <a:off x="14979564" y="-904330"/>
              <a:ext cx="436603" cy="488567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" name="Google Shape;133;p1">
              <a:extLst>
                <a:ext uri="{FF2B5EF4-FFF2-40B4-BE49-F238E27FC236}">
                  <a16:creationId xmlns:a16="http://schemas.microsoft.com/office/drawing/2014/main" id="{34C9897B-E0CA-CE62-8A79-51581A1336B9}"/>
                </a:ext>
              </a:extLst>
            </p:cNvPr>
            <p:cNvSpPr/>
            <p:nvPr/>
          </p:nvSpPr>
          <p:spPr>
            <a:xfrm rot="3239577">
              <a:off x="15995352" y="-943824"/>
              <a:ext cx="436603" cy="488567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" name="Google Shape;134;p1">
              <a:extLst>
                <a:ext uri="{FF2B5EF4-FFF2-40B4-BE49-F238E27FC236}">
                  <a16:creationId xmlns:a16="http://schemas.microsoft.com/office/drawing/2014/main" id="{FE7D19C7-9259-442E-7779-ECE600487EEF}"/>
                </a:ext>
              </a:extLst>
            </p:cNvPr>
            <p:cNvSpPr/>
            <p:nvPr/>
          </p:nvSpPr>
          <p:spPr>
            <a:xfrm rot="3239577">
              <a:off x="13065460" y="-1092684"/>
              <a:ext cx="436603" cy="488567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" name="Google Shape;137;p1">
              <a:extLst>
                <a:ext uri="{FF2B5EF4-FFF2-40B4-BE49-F238E27FC236}">
                  <a16:creationId xmlns:a16="http://schemas.microsoft.com/office/drawing/2014/main" id="{A4834894-7695-BA98-CF20-12CDA3A307F9}"/>
                </a:ext>
              </a:extLst>
            </p:cNvPr>
            <p:cNvSpPr/>
            <p:nvPr/>
          </p:nvSpPr>
          <p:spPr>
            <a:xfrm rot="3239577">
              <a:off x="12210516" y="-488655"/>
              <a:ext cx="436603" cy="488567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" name="Google Shape;138;p1">
              <a:extLst>
                <a:ext uri="{FF2B5EF4-FFF2-40B4-BE49-F238E27FC236}">
                  <a16:creationId xmlns:a16="http://schemas.microsoft.com/office/drawing/2014/main" id="{80EC59C3-8230-293F-4D95-11D4F6E8B9D4}"/>
                </a:ext>
              </a:extLst>
            </p:cNvPr>
            <p:cNvSpPr/>
            <p:nvPr/>
          </p:nvSpPr>
          <p:spPr>
            <a:xfrm rot="3239577" flipH="1">
              <a:off x="18342682" y="2435480"/>
              <a:ext cx="763268" cy="719943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139;p1">
              <a:extLst>
                <a:ext uri="{FF2B5EF4-FFF2-40B4-BE49-F238E27FC236}">
                  <a16:creationId xmlns:a16="http://schemas.microsoft.com/office/drawing/2014/main" id="{5034AECE-EE66-4E80-6E0A-34E5E80E5D5C}"/>
                </a:ext>
              </a:extLst>
            </p:cNvPr>
            <p:cNvSpPr txBox="1"/>
            <p:nvPr/>
          </p:nvSpPr>
          <p:spPr>
            <a:xfrm rot="14090248" flipH="1">
              <a:off x="14356473" y="979406"/>
              <a:ext cx="4535475" cy="56942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3.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Gốc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acid: ………………</a:t>
              </a:r>
              <a:endParaRPr sz="1867" b="1" i="0" u="none" strike="noStrike" cap="none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40" name="Google Shape;140;p1">
              <a:extLst>
                <a:ext uri="{FF2B5EF4-FFF2-40B4-BE49-F238E27FC236}">
                  <a16:creationId xmlns:a16="http://schemas.microsoft.com/office/drawing/2014/main" id="{418B4F2A-AFF9-2852-83BD-003095CCB706}"/>
                </a:ext>
              </a:extLst>
            </p:cNvPr>
            <p:cNvSpPr txBox="1"/>
            <p:nvPr/>
          </p:nvSpPr>
          <p:spPr>
            <a:xfrm rot="14004095" flipH="1">
              <a:off x="11825975" y="-2841"/>
              <a:ext cx="5533465" cy="229335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n-US" sz="1867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2.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Dạng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tồn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tại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của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acid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trong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dug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dịch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 </a:t>
              </a: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…..→…. (Cation)+….. (anion).              </a:t>
              </a: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      ion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dương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  ion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âm</a:t>
              </a:r>
              <a:endParaRPr sz="1867" b="1" i="0" u="none" strike="noStrike" cap="none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41" name="Google Shape;141;p1">
              <a:extLst>
                <a:ext uri="{FF2B5EF4-FFF2-40B4-BE49-F238E27FC236}">
                  <a16:creationId xmlns:a16="http://schemas.microsoft.com/office/drawing/2014/main" id="{304AEAAB-0D8A-0CD1-C708-56D2865F3E2E}"/>
                </a:ext>
              </a:extLst>
            </p:cNvPr>
            <p:cNvSpPr/>
            <p:nvPr/>
          </p:nvSpPr>
          <p:spPr>
            <a:xfrm rot="3239577" flipH="1">
              <a:off x="15886134" y="3336893"/>
              <a:ext cx="755482" cy="816042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" name="Google Shape;142;p1">
              <a:extLst>
                <a:ext uri="{FF2B5EF4-FFF2-40B4-BE49-F238E27FC236}">
                  <a16:creationId xmlns:a16="http://schemas.microsoft.com/office/drawing/2014/main" id="{C73AB569-03DB-EFF2-8140-3FE4E4258891}"/>
                </a:ext>
              </a:extLst>
            </p:cNvPr>
            <p:cNvSpPr txBox="1"/>
            <p:nvPr/>
          </p:nvSpPr>
          <p:spPr>
            <a:xfrm rot="14025204" flipH="1">
              <a:off x="10597395" y="802210"/>
              <a:ext cx="5410083" cy="5694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1. CTHH: 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……………..</a:t>
              </a:r>
              <a:endParaRPr sz="1867" b="1" i="0" u="none" strike="noStrike" cap="none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43" name="Google Shape;143;p1">
              <a:extLst>
                <a:ext uri="{FF2B5EF4-FFF2-40B4-BE49-F238E27FC236}">
                  <a16:creationId xmlns:a16="http://schemas.microsoft.com/office/drawing/2014/main" id="{6C95EE45-6524-C4DB-2337-C005CE2F86C5}"/>
                </a:ext>
              </a:extLst>
            </p:cNvPr>
            <p:cNvSpPr/>
            <p:nvPr/>
          </p:nvSpPr>
          <p:spPr>
            <a:xfrm rot="3239577" flipH="1">
              <a:off x="14631641" y="3062520"/>
              <a:ext cx="755482" cy="816042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" name="Google Shape;144;p1">
              <a:extLst>
                <a:ext uri="{FF2B5EF4-FFF2-40B4-BE49-F238E27FC236}">
                  <a16:creationId xmlns:a16="http://schemas.microsoft.com/office/drawing/2014/main" id="{2F68F4E1-B24F-E770-EBAD-B525A7025575}"/>
                </a:ext>
              </a:extLst>
            </p:cNvPr>
            <p:cNvSpPr txBox="1"/>
            <p:nvPr/>
          </p:nvSpPr>
          <p:spPr>
            <a:xfrm rot="-7560423">
              <a:off x="18607564" y="74021"/>
              <a:ext cx="995946" cy="5694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ND4</a:t>
              </a:r>
              <a:endParaRPr sz="1867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1">
              <a:extLst>
                <a:ext uri="{FF2B5EF4-FFF2-40B4-BE49-F238E27FC236}">
                  <a16:creationId xmlns:a16="http://schemas.microsoft.com/office/drawing/2014/main" id="{CEBBC7AA-11A3-02F8-6260-131BB1FC365B}"/>
                </a:ext>
              </a:extLst>
            </p:cNvPr>
            <p:cNvSpPr/>
            <p:nvPr/>
          </p:nvSpPr>
          <p:spPr>
            <a:xfrm rot="3239577" flipH="1">
              <a:off x="17626730" y="3070717"/>
              <a:ext cx="755482" cy="816042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6" name="Google Shape;146;p1">
            <a:extLst>
              <a:ext uri="{FF2B5EF4-FFF2-40B4-BE49-F238E27FC236}">
                <a16:creationId xmlns:a16="http://schemas.microsoft.com/office/drawing/2014/main" id="{17D220EE-A535-D55D-D47E-3835F00A6D9C}"/>
              </a:ext>
            </a:extLst>
          </p:cNvPr>
          <p:cNvGrpSpPr/>
          <p:nvPr/>
        </p:nvGrpSpPr>
        <p:grpSpPr>
          <a:xfrm rot="-5795801">
            <a:off x="1235889" y="-1899923"/>
            <a:ext cx="2735731" cy="6945010"/>
            <a:chOff x="12192643" y="-6408065"/>
            <a:chExt cx="4103597" cy="10417514"/>
          </a:xfrm>
        </p:grpSpPr>
        <p:sp>
          <p:nvSpPr>
            <p:cNvPr id="147" name="Google Shape;147;p1">
              <a:extLst>
                <a:ext uri="{FF2B5EF4-FFF2-40B4-BE49-F238E27FC236}">
                  <a16:creationId xmlns:a16="http://schemas.microsoft.com/office/drawing/2014/main" id="{57C9C137-F7DD-F9EF-D7AE-B0D2E51FB35A}"/>
                </a:ext>
              </a:extLst>
            </p:cNvPr>
            <p:cNvSpPr txBox="1"/>
            <p:nvPr/>
          </p:nvSpPr>
          <p:spPr>
            <a:xfrm rot="13959526" flipH="1">
              <a:off x="11308170" y="-3987733"/>
              <a:ext cx="5410086" cy="5694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4.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Hoá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trị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gốc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acid:…….</a:t>
              </a:r>
              <a:endParaRPr sz="1867" b="1" i="0" u="none" strike="noStrike" cap="none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48" name="Google Shape;148;p1">
              <a:extLst>
                <a:ext uri="{FF2B5EF4-FFF2-40B4-BE49-F238E27FC236}">
                  <a16:creationId xmlns:a16="http://schemas.microsoft.com/office/drawing/2014/main" id="{4521453C-F372-861B-2887-A97115327CB1}"/>
                </a:ext>
              </a:extLst>
            </p:cNvPr>
            <p:cNvSpPr/>
            <p:nvPr/>
          </p:nvSpPr>
          <p:spPr>
            <a:xfrm rot="3239577">
              <a:off x="13349441" y="-3162296"/>
              <a:ext cx="436603" cy="488566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" name="Google Shape;149;p1">
              <a:extLst>
                <a:ext uri="{FF2B5EF4-FFF2-40B4-BE49-F238E27FC236}">
                  <a16:creationId xmlns:a16="http://schemas.microsoft.com/office/drawing/2014/main" id="{263B73D1-AB5A-CFF8-6686-2598DB000387}"/>
                </a:ext>
              </a:extLst>
            </p:cNvPr>
            <p:cNvSpPr/>
            <p:nvPr/>
          </p:nvSpPr>
          <p:spPr>
            <a:xfrm rot="3239577">
              <a:off x="13041707" y="-5097313"/>
              <a:ext cx="436603" cy="488566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" name="Google Shape;151;p1">
              <a:extLst>
                <a:ext uri="{FF2B5EF4-FFF2-40B4-BE49-F238E27FC236}">
                  <a16:creationId xmlns:a16="http://schemas.microsoft.com/office/drawing/2014/main" id="{3A86CFA6-DBE9-FF0A-3BFF-E2AAA696162C}"/>
                </a:ext>
              </a:extLst>
            </p:cNvPr>
            <p:cNvSpPr/>
            <p:nvPr/>
          </p:nvSpPr>
          <p:spPr>
            <a:xfrm rot="3239577">
              <a:off x="12293099" y="-3061957"/>
              <a:ext cx="436603" cy="488566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" name="Google Shape;153;p1">
              <a:extLst>
                <a:ext uri="{FF2B5EF4-FFF2-40B4-BE49-F238E27FC236}">
                  <a16:creationId xmlns:a16="http://schemas.microsoft.com/office/drawing/2014/main" id="{93F28362-1860-88D0-AAE9-67DCC1326237}"/>
                </a:ext>
              </a:extLst>
            </p:cNvPr>
            <p:cNvSpPr/>
            <p:nvPr/>
          </p:nvSpPr>
          <p:spPr>
            <a:xfrm rot="3239577">
              <a:off x="12200131" y="-98980"/>
              <a:ext cx="455872" cy="470847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" name="Google Shape;154;p1">
              <a:extLst>
                <a:ext uri="{FF2B5EF4-FFF2-40B4-BE49-F238E27FC236}">
                  <a16:creationId xmlns:a16="http://schemas.microsoft.com/office/drawing/2014/main" id="{F18506DC-5FD9-C8F8-6228-F51DA13168B8}"/>
                </a:ext>
              </a:extLst>
            </p:cNvPr>
            <p:cNvSpPr/>
            <p:nvPr/>
          </p:nvSpPr>
          <p:spPr>
            <a:xfrm rot="3239577" flipH="1">
              <a:off x="15514380" y="-1517894"/>
              <a:ext cx="763268" cy="719943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" name="Google Shape;155;p1">
              <a:extLst>
                <a:ext uri="{FF2B5EF4-FFF2-40B4-BE49-F238E27FC236}">
                  <a16:creationId xmlns:a16="http://schemas.microsoft.com/office/drawing/2014/main" id="{0AC12AB4-ECD7-AC22-0B11-9476C3A21B8B}"/>
                </a:ext>
              </a:extLst>
            </p:cNvPr>
            <p:cNvSpPr txBox="1"/>
            <p:nvPr/>
          </p:nvSpPr>
          <p:spPr>
            <a:xfrm rot="13991329" flipH="1">
              <a:off x="11228718" y="-2536061"/>
              <a:ext cx="5410085" cy="5694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3.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Gốc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acid: ………</a:t>
              </a:r>
              <a:endParaRPr sz="1867" b="1" i="0" u="none" strike="noStrike" cap="none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56" name="Google Shape;156;p1">
              <a:extLst>
                <a:ext uri="{FF2B5EF4-FFF2-40B4-BE49-F238E27FC236}">
                  <a16:creationId xmlns:a16="http://schemas.microsoft.com/office/drawing/2014/main" id="{3EC690DD-4ED7-A5E3-FEB2-3A1BC50B8843}"/>
                </a:ext>
              </a:extLst>
            </p:cNvPr>
            <p:cNvSpPr txBox="1"/>
            <p:nvPr/>
          </p:nvSpPr>
          <p:spPr>
            <a:xfrm rot="14089950" flipH="1">
              <a:off x="10844476" y="-1300788"/>
              <a:ext cx="5712296" cy="186237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2.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Dạng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tồn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tại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của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acid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trong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dung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dịch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: </a:t>
              </a: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…….→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…(cation)+ …….(anion)</a:t>
              </a: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       ion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dương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 ion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âm</a:t>
              </a:r>
              <a:endParaRPr sz="1867" b="1" i="0" u="none" strike="noStrike" cap="none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57" name="Google Shape;157;p1">
              <a:extLst>
                <a:ext uri="{FF2B5EF4-FFF2-40B4-BE49-F238E27FC236}">
                  <a16:creationId xmlns:a16="http://schemas.microsoft.com/office/drawing/2014/main" id="{B92EBFC8-BC4D-16CC-2095-393F32321575}"/>
                </a:ext>
              </a:extLst>
            </p:cNvPr>
            <p:cNvSpPr/>
            <p:nvPr/>
          </p:nvSpPr>
          <p:spPr>
            <a:xfrm rot="3239577" flipH="1">
              <a:off x="14897022" y="2058305"/>
              <a:ext cx="755482" cy="816042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" name="Google Shape;158;p1">
              <a:extLst>
                <a:ext uri="{FF2B5EF4-FFF2-40B4-BE49-F238E27FC236}">
                  <a16:creationId xmlns:a16="http://schemas.microsoft.com/office/drawing/2014/main" id="{19E56CA0-F3B7-B87C-C713-9B38152C39BF}"/>
                </a:ext>
              </a:extLst>
            </p:cNvPr>
            <p:cNvSpPr txBox="1"/>
            <p:nvPr/>
          </p:nvSpPr>
          <p:spPr>
            <a:xfrm rot="14097647" flipH="1">
              <a:off x="11549085" y="1539014"/>
              <a:ext cx="3922582" cy="5694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1. CTHH: ………….</a:t>
              </a:r>
              <a:endParaRPr sz="1867" b="1" i="0" u="none" strike="noStrike" cap="none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59" name="Google Shape;159;p1">
              <a:extLst>
                <a:ext uri="{FF2B5EF4-FFF2-40B4-BE49-F238E27FC236}">
                  <a16:creationId xmlns:a16="http://schemas.microsoft.com/office/drawing/2014/main" id="{64B71194-4B85-BED8-AD75-C685361FFEF9}"/>
                </a:ext>
              </a:extLst>
            </p:cNvPr>
            <p:cNvSpPr/>
            <p:nvPr/>
          </p:nvSpPr>
          <p:spPr>
            <a:xfrm rot="3239577" flipH="1">
              <a:off x="14553371" y="3223687"/>
              <a:ext cx="755482" cy="816042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" name="Google Shape;160;p1">
              <a:extLst>
                <a:ext uri="{FF2B5EF4-FFF2-40B4-BE49-F238E27FC236}">
                  <a16:creationId xmlns:a16="http://schemas.microsoft.com/office/drawing/2014/main" id="{B3D386B1-5F80-0589-F8FF-0AF3DB5EAA84}"/>
                </a:ext>
              </a:extLst>
            </p:cNvPr>
            <p:cNvSpPr txBox="1"/>
            <p:nvPr/>
          </p:nvSpPr>
          <p:spPr>
            <a:xfrm rot="-7560423">
              <a:off x="15513525" y="-4254591"/>
              <a:ext cx="995946" cy="5694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ND3</a:t>
              </a:r>
              <a:endParaRPr sz="1867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1">
              <a:extLst>
                <a:ext uri="{FF2B5EF4-FFF2-40B4-BE49-F238E27FC236}">
                  <a16:creationId xmlns:a16="http://schemas.microsoft.com/office/drawing/2014/main" id="{13BF944F-A626-31C5-0AC9-4D9B8D6A0A5C}"/>
                </a:ext>
              </a:extLst>
            </p:cNvPr>
            <p:cNvSpPr/>
            <p:nvPr/>
          </p:nvSpPr>
          <p:spPr>
            <a:xfrm rot="3239577" flipH="1">
              <a:off x="15462836" y="3861"/>
              <a:ext cx="755482" cy="816042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2" name="Google Shape;162;p1">
            <a:extLst>
              <a:ext uri="{FF2B5EF4-FFF2-40B4-BE49-F238E27FC236}">
                <a16:creationId xmlns:a16="http://schemas.microsoft.com/office/drawing/2014/main" id="{7D9C85A5-4A4A-571E-86FF-5DCA6D765535}"/>
              </a:ext>
            </a:extLst>
          </p:cNvPr>
          <p:cNvSpPr txBox="1"/>
          <p:nvPr/>
        </p:nvSpPr>
        <p:spPr>
          <a:xfrm rot="8356276">
            <a:off x="2800291" y="2524017"/>
            <a:ext cx="3519870" cy="3077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chemeClr val="dk1"/>
                </a:solidFill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  <a:sym typeface="Roboto"/>
              </a:rPr>
              <a:t>Sulfuric acid (1H, 1S, 4O)</a:t>
            </a:r>
            <a:endParaRPr b="1" i="0" u="none" strike="noStrike" cap="none" dirty="0">
              <a:solidFill>
                <a:schemeClr val="dk1"/>
              </a:solidFill>
              <a:latin typeface="Times New Roman" panose="02020603050405020304" pitchFamily="18" charset="0"/>
              <a:ea typeface="Roboto"/>
              <a:cs typeface="Times New Roman" panose="02020603050405020304" pitchFamily="18" charset="0"/>
              <a:sym typeface="Roboto"/>
            </a:endParaRPr>
          </a:p>
        </p:txBody>
      </p:sp>
      <p:sp>
        <p:nvSpPr>
          <p:cNvPr id="163" name="Google Shape;163;p1">
            <a:extLst>
              <a:ext uri="{FF2B5EF4-FFF2-40B4-BE49-F238E27FC236}">
                <a16:creationId xmlns:a16="http://schemas.microsoft.com/office/drawing/2014/main" id="{9B0D8E1C-376F-8672-7A43-0657E41A7AB1}"/>
              </a:ext>
            </a:extLst>
          </p:cNvPr>
          <p:cNvSpPr/>
          <p:nvPr/>
        </p:nvSpPr>
        <p:spPr>
          <a:xfrm>
            <a:off x="4541989" y="2047262"/>
            <a:ext cx="3050502" cy="2812374"/>
          </a:xfrm>
          <a:prstGeom prst="ellipse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200" b="0" i="0" u="none" strike="noStrike" cap="none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" name="Google Shape;164;p1">
            <a:extLst>
              <a:ext uri="{FF2B5EF4-FFF2-40B4-BE49-F238E27FC236}">
                <a16:creationId xmlns:a16="http://schemas.microsoft.com/office/drawing/2014/main" id="{4EC28F58-A58F-9B7B-AB12-F652586928BA}"/>
              </a:ext>
            </a:extLst>
          </p:cNvPr>
          <p:cNvSpPr txBox="1"/>
          <p:nvPr/>
        </p:nvSpPr>
        <p:spPr>
          <a:xfrm rot="-9141200" flipH="1">
            <a:off x="6371453" y="1915730"/>
            <a:ext cx="510153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i="0" u="none" strike="noStrike" cap="none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&gt;</a:t>
            </a:r>
            <a:endParaRPr dirty="0"/>
          </a:p>
        </p:txBody>
      </p:sp>
      <p:sp>
        <p:nvSpPr>
          <p:cNvPr id="165" name="Google Shape;165;p1">
            <a:extLst>
              <a:ext uri="{FF2B5EF4-FFF2-40B4-BE49-F238E27FC236}">
                <a16:creationId xmlns:a16="http://schemas.microsoft.com/office/drawing/2014/main" id="{0C030B22-14B1-C937-98B0-BDE3482AFE16}"/>
              </a:ext>
            </a:extLst>
          </p:cNvPr>
          <p:cNvSpPr txBox="1"/>
          <p:nvPr/>
        </p:nvSpPr>
        <p:spPr>
          <a:xfrm rot="2528335" flipH="1">
            <a:off x="4489016" y="3716048"/>
            <a:ext cx="421541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&gt;</a:t>
            </a:r>
            <a:endParaRPr dirty="0"/>
          </a:p>
        </p:txBody>
      </p:sp>
      <p:sp>
        <p:nvSpPr>
          <p:cNvPr id="166" name="Google Shape;166;p1">
            <a:extLst>
              <a:ext uri="{FF2B5EF4-FFF2-40B4-BE49-F238E27FC236}">
                <a16:creationId xmlns:a16="http://schemas.microsoft.com/office/drawing/2014/main" id="{F536938C-1A91-F58B-77D9-2705E41C1834}"/>
              </a:ext>
            </a:extLst>
          </p:cNvPr>
          <p:cNvSpPr txBox="1"/>
          <p:nvPr/>
        </p:nvSpPr>
        <p:spPr>
          <a:xfrm>
            <a:off x="4899617" y="2398856"/>
            <a:ext cx="2862485" cy="20928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NHÓM…</a:t>
            </a: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Đặc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chung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acid:……….</a:t>
            </a: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Dạng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tồn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tại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acid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dịch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:…………………………………  Acid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….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tử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tử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…….. Liên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vơi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…..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tan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acid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……</a:t>
            </a: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Dạng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tổng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quát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+</a:t>
            </a: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+</a:t>
            </a:r>
          </a:p>
        </p:txBody>
      </p:sp>
      <p:sp>
        <p:nvSpPr>
          <p:cNvPr id="167" name="Google Shape;167;p1">
            <a:extLst>
              <a:ext uri="{FF2B5EF4-FFF2-40B4-BE49-F238E27FC236}">
                <a16:creationId xmlns:a16="http://schemas.microsoft.com/office/drawing/2014/main" id="{7808760B-2DB4-2DC4-1418-5C4DD94A562E}"/>
              </a:ext>
            </a:extLst>
          </p:cNvPr>
          <p:cNvSpPr/>
          <p:nvPr/>
        </p:nvSpPr>
        <p:spPr>
          <a:xfrm>
            <a:off x="3202847" y="1175616"/>
            <a:ext cx="5755594" cy="4496083"/>
          </a:xfrm>
          <a:prstGeom prst="diamond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D738B5A-2530-8D15-2123-AEDA55D57B34}"/>
              </a:ext>
            </a:extLst>
          </p:cNvPr>
          <p:cNvSpPr/>
          <p:nvPr/>
        </p:nvSpPr>
        <p:spPr>
          <a:xfrm rot="7597175">
            <a:off x="365333" y="2395030"/>
            <a:ext cx="1105110" cy="662829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 err="1"/>
              <a:t>Số</a:t>
            </a:r>
            <a:r>
              <a:rPr lang="en-US" dirty="0"/>
              <a:t> ý </a:t>
            </a:r>
            <a:r>
              <a:rPr lang="en-US" dirty="0" err="1"/>
              <a:t>đúng</a:t>
            </a:r>
            <a:r>
              <a:rPr lang="en-US" dirty="0"/>
              <a:t>: …./4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7BF296A-ECBB-6CBD-A185-6B801252F4C3}"/>
              </a:ext>
            </a:extLst>
          </p:cNvPr>
          <p:cNvSpPr/>
          <p:nvPr/>
        </p:nvSpPr>
        <p:spPr>
          <a:xfrm rot="13139027">
            <a:off x="6432922" y="43734"/>
            <a:ext cx="598352" cy="1199555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 err="1"/>
              <a:t>Số</a:t>
            </a:r>
            <a:r>
              <a:rPr lang="en-US" dirty="0"/>
              <a:t> ý </a:t>
            </a:r>
            <a:r>
              <a:rPr lang="en-US" dirty="0" err="1"/>
              <a:t>đúng</a:t>
            </a:r>
            <a:r>
              <a:rPr lang="en-US" dirty="0"/>
              <a:t>: …./4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D67657F0-A515-357F-30AC-B09D159603A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5773785">
            <a:off x="4900783" y="5808165"/>
            <a:ext cx="1072152" cy="1316850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5FE7C970-8176-F5DA-8D19-7127BF57A5B4}"/>
              </a:ext>
            </a:extLst>
          </p:cNvPr>
          <p:cNvSpPr/>
          <p:nvPr/>
        </p:nvSpPr>
        <p:spPr>
          <a:xfrm rot="16200000">
            <a:off x="10531687" y="3172612"/>
            <a:ext cx="598352" cy="1199555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 err="1"/>
              <a:t>Số</a:t>
            </a:r>
            <a:r>
              <a:rPr lang="en-US" dirty="0"/>
              <a:t> ý </a:t>
            </a:r>
            <a:r>
              <a:rPr lang="en-US" dirty="0" err="1"/>
              <a:t>đúng</a:t>
            </a:r>
            <a:r>
              <a:rPr lang="en-US" dirty="0"/>
              <a:t>: …./4</a:t>
            </a:r>
          </a:p>
        </p:txBody>
      </p:sp>
      <p:cxnSp>
        <p:nvCxnSpPr>
          <p:cNvPr id="2" name="Google Shape;170;p1">
            <a:extLst>
              <a:ext uri="{FF2B5EF4-FFF2-40B4-BE49-F238E27FC236}">
                <a16:creationId xmlns:a16="http://schemas.microsoft.com/office/drawing/2014/main" id="{4FEBDD1A-C689-61A8-24D8-19BB9512973C}"/>
              </a:ext>
            </a:extLst>
          </p:cNvPr>
          <p:cNvCxnSpPr>
            <a:cxnSpLocks/>
          </p:cNvCxnSpPr>
          <p:nvPr/>
        </p:nvCxnSpPr>
        <p:spPr>
          <a:xfrm flipH="1" flipV="1">
            <a:off x="5610683" y="5353037"/>
            <a:ext cx="747892" cy="793742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dash"/>
            <a:miter lim="800000"/>
            <a:headEnd type="none" w="sm" len="sm"/>
            <a:tailEnd type="triangle" w="med" len="med"/>
          </a:ln>
        </p:spPr>
      </p:cxnSp>
      <p:sp>
        <p:nvSpPr>
          <p:cNvPr id="9" name="Google Shape;171;p1">
            <a:extLst>
              <a:ext uri="{FF2B5EF4-FFF2-40B4-BE49-F238E27FC236}">
                <a16:creationId xmlns:a16="http://schemas.microsoft.com/office/drawing/2014/main" id="{995AB122-4E7C-CFF2-AAE2-95C2DD379FA6}"/>
              </a:ext>
            </a:extLst>
          </p:cNvPr>
          <p:cNvSpPr txBox="1"/>
          <p:nvPr/>
        </p:nvSpPr>
        <p:spPr>
          <a:xfrm>
            <a:off x="4411094" y="4943323"/>
            <a:ext cx="2181789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 err="1">
                <a:solidFill>
                  <a:srgbClr val="C55A11"/>
                </a:solidFill>
                <a:latin typeface="Cabin Condensed"/>
                <a:ea typeface="Cabin Condensed"/>
                <a:cs typeface="Cabin Condensed"/>
                <a:sym typeface="Cabin Condensed"/>
              </a:rPr>
              <a:t>Ghi</a:t>
            </a:r>
            <a:r>
              <a:rPr lang="en-US" sz="2400" b="1" dirty="0">
                <a:solidFill>
                  <a:srgbClr val="C55A11"/>
                </a:solidFill>
                <a:latin typeface="Cabin Condensed"/>
                <a:ea typeface="Cabin Condensed"/>
                <a:cs typeface="Cabin Condensed"/>
                <a:sym typeface="Cabin Condensed"/>
              </a:rPr>
              <a:t> </a:t>
            </a:r>
            <a:r>
              <a:rPr lang="en-US" sz="2400" b="1" dirty="0" err="1">
                <a:solidFill>
                  <a:srgbClr val="C55A11"/>
                </a:solidFill>
                <a:latin typeface="Cabin Condensed"/>
                <a:ea typeface="Cabin Condensed"/>
                <a:cs typeface="Cabin Condensed"/>
                <a:sym typeface="Cabin Condensed"/>
              </a:rPr>
              <a:t>tên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2101101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>
          <a:extLst>
            <a:ext uri="{FF2B5EF4-FFF2-40B4-BE49-F238E27FC236}">
              <a16:creationId xmlns:a16="http://schemas.microsoft.com/office/drawing/2014/main" id="{AC3E6261-06C2-8370-97A9-9C2667FBC8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1">
            <a:extLst>
              <a:ext uri="{FF2B5EF4-FFF2-40B4-BE49-F238E27FC236}">
                <a16:creationId xmlns:a16="http://schemas.microsoft.com/office/drawing/2014/main" id="{55CA4294-69F6-44B3-02A6-18D08A44939D}"/>
              </a:ext>
            </a:extLst>
          </p:cNvPr>
          <p:cNvSpPr/>
          <p:nvPr/>
        </p:nvSpPr>
        <p:spPr>
          <a:xfrm rot="-2729931">
            <a:off x="-1486806" y="-1666289"/>
            <a:ext cx="2697855" cy="2890785"/>
          </a:xfrm>
          <a:prstGeom prst="rect">
            <a:avLst/>
          </a:prstGeom>
          <a:solidFill>
            <a:srgbClr val="D8E2F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" name="Google Shape;90;p1">
            <a:extLst>
              <a:ext uri="{FF2B5EF4-FFF2-40B4-BE49-F238E27FC236}">
                <a16:creationId xmlns:a16="http://schemas.microsoft.com/office/drawing/2014/main" id="{EE17C759-D21B-F1B7-7FF5-8E7E867CD646}"/>
              </a:ext>
            </a:extLst>
          </p:cNvPr>
          <p:cNvSpPr/>
          <p:nvPr/>
        </p:nvSpPr>
        <p:spPr>
          <a:xfrm rot="-2729931">
            <a:off x="-1433678" y="5675794"/>
            <a:ext cx="2697855" cy="2890785"/>
          </a:xfrm>
          <a:prstGeom prst="rect">
            <a:avLst/>
          </a:prstGeom>
          <a:solidFill>
            <a:srgbClr val="D8E2F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" name="Google Shape;91;p1">
            <a:extLst>
              <a:ext uri="{FF2B5EF4-FFF2-40B4-BE49-F238E27FC236}">
                <a16:creationId xmlns:a16="http://schemas.microsoft.com/office/drawing/2014/main" id="{5A9C593D-CC30-7DC6-15BF-DFE03A273304}"/>
              </a:ext>
            </a:extLst>
          </p:cNvPr>
          <p:cNvSpPr/>
          <p:nvPr/>
        </p:nvSpPr>
        <p:spPr>
          <a:xfrm rot="-2729931">
            <a:off x="11103484" y="5560371"/>
            <a:ext cx="2697855" cy="2890785"/>
          </a:xfrm>
          <a:prstGeom prst="rect">
            <a:avLst/>
          </a:prstGeom>
          <a:solidFill>
            <a:srgbClr val="D8E2F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" name="Google Shape;92;p1">
            <a:extLst>
              <a:ext uri="{FF2B5EF4-FFF2-40B4-BE49-F238E27FC236}">
                <a16:creationId xmlns:a16="http://schemas.microsoft.com/office/drawing/2014/main" id="{6BCF6992-32A0-ABBB-42A8-00F8C3887506}"/>
              </a:ext>
            </a:extLst>
          </p:cNvPr>
          <p:cNvSpPr/>
          <p:nvPr/>
        </p:nvSpPr>
        <p:spPr>
          <a:xfrm rot="-2729931">
            <a:off x="10961277" y="-1619267"/>
            <a:ext cx="2697855" cy="2890785"/>
          </a:xfrm>
          <a:prstGeom prst="rect">
            <a:avLst/>
          </a:prstGeom>
          <a:solidFill>
            <a:srgbClr val="D8E2F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93" name="Google Shape;93;p1">
            <a:extLst>
              <a:ext uri="{FF2B5EF4-FFF2-40B4-BE49-F238E27FC236}">
                <a16:creationId xmlns:a16="http://schemas.microsoft.com/office/drawing/2014/main" id="{6E3CF09D-BCDE-6114-D0E4-FE374E736C14}"/>
              </a:ext>
            </a:extLst>
          </p:cNvPr>
          <p:cNvCxnSpPr/>
          <p:nvPr/>
        </p:nvCxnSpPr>
        <p:spPr>
          <a:xfrm>
            <a:off x="6097588" y="0"/>
            <a:ext cx="0" cy="6858000"/>
          </a:xfrm>
          <a:prstGeom prst="straightConnector1">
            <a:avLst/>
          </a:prstGeom>
          <a:noFill/>
          <a:ln w="5715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94" name="Google Shape;94;p1">
            <a:extLst>
              <a:ext uri="{FF2B5EF4-FFF2-40B4-BE49-F238E27FC236}">
                <a16:creationId xmlns:a16="http://schemas.microsoft.com/office/drawing/2014/main" id="{2612A3E9-710F-B77E-4111-7B47381B8246}"/>
              </a:ext>
            </a:extLst>
          </p:cNvPr>
          <p:cNvCxnSpPr/>
          <p:nvPr/>
        </p:nvCxnSpPr>
        <p:spPr>
          <a:xfrm rot="10800000">
            <a:off x="0" y="3429000"/>
            <a:ext cx="12192000" cy="0"/>
          </a:xfrm>
          <a:prstGeom prst="straightConnector1">
            <a:avLst/>
          </a:prstGeom>
          <a:noFill/>
          <a:ln w="5715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" name="Google Shape;95;p1">
            <a:extLst>
              <a:ext uri="{FF2B5EF4-FFF2-40B4-BE49-F238E27FC236}">
                <a16:creationId xmlns:a16="http://schemas.microsoft.com/office/drawing/2014/main" id="{EE76E996-E641-5437-46FC-7287C657BB1C}"/>
              </a:ext>
            </a:extLst>
          </p:cNvPr>
          <p:cNvSpPr txBox="1"/>
          <p:nvPr/>
        </p:nvSpPr>
        <p:spPr>
          <a:xfrm rot="19204595">
            <a:off x="6097947" y="4018270"/>
            <a:ext cx="3187326" cy="3077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chemeClr val="dk1"/>
                </a:solidFill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  <a:sym typeface="Roboto"/>
              </a:rPr>
              <a:t>Hydrochloric acid (1H, 1Cl)</a:t>
            </a:r>
            <a:endParaRPr b="1" i="0" u="none" strike="noStrike" cap="none" dirty="0">
              <a:solidFill>
                <a:schemeClr val="dk1"/>
              </a:solidFill>
              <a:latin typeface="Times New Roman" panose="02020603050405020304" pitchFamily="18" charset="0"/>
              <a:ea typeface="Roboto"/>
              <a:cs typeface="Times New Roman" panose="02020603050405020304" pitchFamily="18" charset="0"/>
              <a:sym typeface="Roboto"/>
            </a:endParaRPr>
          </a:p>
        </p:txBody>
      </p:sp>
      <p:sp>
        <p:nvSpPr>
          <p:cNvPr id="96" name="Google Shape;96;p1">
            <a:extLst>
              <a:ext uri="{FF2B5EF4-FFF2-40B4-BE49-F238E27FC236}">
                <a16:creationId xmlns:a16="http://schemas.microsoft.com/office/drawing/2014/main" id="{D4B74ADA-02CA-A2C2-EA6C-8DA12B150929}"/>
              </a:ext>
            </a:extLst>
          </p:cNvPr>
          <p:cNvSpPr txBox="1"/>
          <p:nvPr/>
        </p:nvSpPr>
        <p:spPr>
          <a:xfrm rot="-8330468">
            <a:off x="5050498" y="1832740"/>
            <a:ext cx="3576720" cy="3077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chemeClr val="dk1"/>
                </a:solidFill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  <a:sym typeface="Roboto"/>
              </a:rPr>
              <a:t>Nitric acid (1H,1N,3O)</a:t>
            </a:r>
            <a:endParaRPr b="1" i="0" u="none" strike="noStrike" cap="none" dirty="0">
              <a:solidFill>
                <a:schemeClr val="dk1"/>
              </a:solidFill>
              <a:latin typeface="Times New Roman" panose="02020603050405020304" pitchFamily="18" charset="0"/>
              <a:ea typeface="Roboto"/>
              <a:cs typeface="Times New Roman" panose="02020603050405020304" pitchFamily="18" charset="0"/>
              <a:sym typeface="Roboto"/>
            </a:endParaRPr>
          </a:p>
        </p:txBody>
      </p:sp>
      <p:grpSp>
        <p:nvGrpSpPr>
          <p:cNvPr id="97" name="Google Shape;97;p1">
            <a:extLst>
              <a:ext uri="{FF2B5EF4-FFF2-40B4-BE49-F238E27FC236}">
                <a16:creationId xmlns:a16="http://schemas.microsoft.com/office/drawing/2014/main" id="{4CEF938F-4AB8-8FF8-C8B6-F0A112CDE13E}"/>
              </a:ext>
            </a:extLst>
          </p:cNvPr>
          <p:cNvGrpSpPr/>
          <p:nvPr/>
        </p:nvGrpSpPr>
        <p:grpSpPr>
          <a:xfrm rot="-318465">
            <a:off x="7100260" y="-823772"/>
            <a:ext cx="4922309" cy="4316159"/>
            <a:chOff x="11010515" y="-1197370"/>
            <a:chExt cx="7383464" cy="6474243"/>
          </a:xfrm>
        </p:grpSpPr>
        <p:sp>
          <p:nvSpPr>
            <p:cNvPr id="98" name="Google Shape;98;p1">
              <a:extLst>
                <a:ext uri="{FF2B5EF4-FFF2-40B4-BE49-F238E27FC236}">
                  <a16:creationId xmlns:a16="http://schemas.microsoft.com/office/drawing/2014/main" id="{F3963033-52C4-D046-A076-41665B6761C3}"/>
                </a:ext>
              </a:extLst>
            </p:cNvPr>
            <p:cNvSpPr txBox="1"/>
            <p:nvPr/>
          </p:nvSpPr>
          <p:spPr>
            <a:xfrm rot="13545761" flipH="1">
              <a:off x="13387501" y="1092235"/>
              <a:ext cx="5148633" cy="56942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4.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Hoá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trị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gốc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acid: </a:t>
              </a:r>
              <a:r>
                <a:rPr lang="en-US" sz="1867" b="1" i="0" u="none" strike="noStrike" cap="none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I</a:t>
              </a:r>
              <a:endParaRPr sz="1867" b="1" i="0" u="none" strike="noStrike" cap="none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99" name="Google Shape;99;p1">
              <a:extLst>
                <a:ext uri="{FF2B5EF4-FFF2-40B4-BE49-F238E27FC236}">
                  <a16:creationId xmlns:a16="http://schemas.microsoft.com/office/drawing/2014/main" id="{0A89E7C5-7D76-2D30-1D77-57D05B147564}"/>
                </a:ext>
              </a:extLst>
            </p:cNvPr>
            <p:cNvSpPr/>
            <p:nvPr/>
          </p:nvSpPr>
          <p:spPr>
            <a:xfrm rot="2862248">
              <a:off x="13539547" y="53122"/>
              <a:ext cx="436604" cy="488567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" name="Google Shape;100;p1">
              <a:extLst>
                <a:ext uri="{FF2B5EF4-FFF2-40B4-BE49-F238E27FC236}">
                  <a16:creationId xmlns:a16="http://schemas.microsoft.com/office/drawing/2014/main" id="{EE2DF022-8565-AECF-0AD0-ECFA3812DC8F}"/>
                </a:ext>
              </a:extLst>
            </p:cNvPr>
            <p:cNvSpPr/>
            <p:nvPr/>
          </p:nvSpPr>
          <p:spPr>
            <a:xfrm rot="2862248">
              <a:off x="14574191" y="56407"/>
              <a:ext cx="436604" cy="488567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" name="Google Shape;101;p1">
              <a:extLst>
                <a:ext uri="{FF2B5EF4-FFF2-40B4-BE49-F238E27FC236}">
                  <a16:creationId xmlns:a16="http://schemas.microsoft.com/office/drawing/2014/main" id="{AFFDDB48-E1D6-EB44-B0E7-15ECC99AD087}"/>
                </a:ext>
              </a:extLst>
            </p:cNvPr>
            <p:cNvSpPr/>
            <p:nvPr/>
          </p:nvSpPr>
          <p:spPr>
            <a:xfrm rot="2862248">
              <a:off x="11521849" y="163436"/>
              <a:ext cx="436604" cy="488567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" name="Google Shape;104;p1">
              <a:extLst>
                <a:ext uri="{FF2B5EF4-FFF2-40B4-BE49-F238E27FC236}">
                  <a16:creationId xmlns:a16="http://schemas.microsoft.com/office/drawing/2014/main" id="{A74FC96B-76B5-3FA4-5BF2-A48259A1C1BD}"/>
                </a:ext>
              </a:extLst>
            </p:cNvPr>
            <p:cNvSpPr/>
            <p:nvPr/>
          </p:nvSpPr>
          <p:spPr>
            <a:xfrm rot="2862248">
              <a:off x="11036497" y="991950"/>
              <a:ext cx="436603" cy="488567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" name="Google Shape;105;p1">
              <a:extLst>
                <a:ext uri="{FF2B5EF4-FFF2-40B4-BE49-F238E27FC236}">
                  <a16:creationId xmlns:a16="http://schemas.microsoft.com/office/drawing/2014/main" id="{6AE42FAE-CDFA-B06C-1447-44661C8ED0FC}"/>
                </a:ext>
              </a:extLst>
            </p:cNvPr>
            <p:cNvSpPr/>
            <p:nvPr/>
          </p:nvSpPr>
          <p:spPr>
            <a:xfrm rot="2862248" flipH="1">
              <a:off x="17652374" y="2897531"/>
              <a:ext cx="763268" cy="719943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" name="Google Shape;106;p1">
              <a:extLst>
                <a:ext uri="{FF2B5EF4-FFF2-40B4-BE49-F238E27FC236}">
                  <a16:creationId xmlns:a16="http://schemas.microsoft.com/office/drawing/2014/main" id="{F8C4D701-042D-C129-9A33-3F52728018D2}"/>
                </a:ext>
              </a:extLst>
            </p:cNvPr>
            <p:cNvSpPr txBox="1"/>
            <p:nvPr/>
          </p:nvSpPr>
          <p:spPr>
            <a:xfrm rot="13677506" flipH="1">
              <a:off x="13229870" y="1928125"/>
              <a:ext cx="4875518" cy="56942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3.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Gốc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acid:</a:t>
              </a:r>
              <a:r>
                <a:rPr lang="en-US" sz="1867" b="1" i="0" u="none" strike="noStrike" cap="none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NO</a:t>
              </a:r>
              <a:r>
                <a:rPr lang="en-US" sz="1867" b="1" i="0" u="none" strike="noStrike" cap="none" baseline="-25000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3</a:t>
              </a:r>
              <a:r>
                <a:rPr lang="en-US" sz="1867" b="1" i="0" u="none" strike="noStrike" cap="none" baseline="30000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-</a:t>
              </a:r>
            </a:p>
          </p:txBody>
        </p:sp>
        <p:sp>
          <p:nvSpPr>
            <p:cNvPr id="107" name="Google Shape;107;p1">
              <a:extLst>
                <a:ext uri="{FF2B5EF4-FFF2-40B4-BE49-F238E27FC236}">
                  <a16:creationId xmlns:a16="http://schemas.microsoft.com/office/drawing/2014/main" id="{31259A57-180C-2CFA-053B-A476FD017B01}"/>
                </a:ext>
              </a:extLst>
            </p:cNvPr>
            <p:cNvSpPr txBox="1"/>
            <p:nvPr/>
          </p:nvSpPr>
          <p:spPr>
            <a:xfrm rot="13561951" flipH="1">
              <a:off x="10917304" y="1230925"/>
              <a:ext cx="5644878" cy="186237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2.Dạng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tồn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tại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của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acid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trong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dung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dịch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:</a:t>
              </a: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HNO3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→</a:t>
              </a:r>
              <a:r>
                <a:rPr lang="en-US" sz="1867" b="1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H</a:t>
              </a:r>
              <a:r>
                <a:rPr lang="en-US" sz="1867" b="1" baseline="30000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+</a:t>
              </a:r>
              <a:r>
                <a:rPr lang="en-US" sz="1867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(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cation) +</a:t>
              </a:r>
              <a:r>
                <a:rPr lang="en-US" sz="1867" b="1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NO</a:t>
              </a:r>
              <a:r>
                <a:rPr lang="en-US" sz="1867" b="1" baseline="-25000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r>
                <a:rPr lang="en-US" sz="1867" b="1" baseline="38000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-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(anion)</a:t>
              </a: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      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ion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dương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       ion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âm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 </a:t>
              </a:r>
              <a:endParaRPr sz="1867" b="1" i="0" u="none" strike="noStrike" cap="none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08" name="Google Shape;108;p1">
              <a:extLst>
                <a:ext uri="{FF2B5EF4-FFF2-40B4-BE49-F238E27FC236}">
                  <a16:creationId xmlns:a16="http://schemas.microsoft.com/office/drawing/2014/main" id="{A7FC8E61-63BF-F660-DA2F-609A15EF8D52}"/>
                </a:ext>
              </a:extLst>
            </p:cNvPr>
            <p:cNvSpPr/>
            <p:nvPr/>
          </p:nvSpPr>
          <p:spPr>
            <a:xfrm rot="2862248" flipH="1">
              <a:off x="15492853" y="4229686"/>
              <a:ext cx="755483" cy="816042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" name="Google Shape;109;p1">
              <a:extLst>
                <a:ext uri="{FF2B5EF4-FFF2-40B4-BE49-F238E27FC236}">
                  <a16:creationId xmlns:a16="http://schemas.microsoft.com/office/drawing/2014/main" id="{C56AEA2A-D4C4-E968-2F08-D63FBA209A70}"/>
                </a:ext>
              </a:extLst>
            </p:cNvPr>
            <p:cNvSpPr txBox="1"/>
            <p:nvPr/>
          </p:nvSpPr>
          <p:spPr>
            <a:xfrm rot="13552705" flipH="1">
              <a:off x="9661436" y="2287121"/>
              <a:ext cx="5410080" cy="56942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1. CTHH:</a:t>
              </a:r>
              <a:r>
                <a:rPr lang="en-US" sz="1867" b="1" i="0" u="none" strike="noStrike" cap="none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HNO</a:t>
              </a:r>
              <a:r>
                <a:rPr lang="en-US" sz="1867" b="1" i="0" u="none" strike="noStrike" cap="none" baseline="-25000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3</a:t>
              </a:r>
              <a:endParaRPr sz="1867" b="1" i="0" u="none" strike="noStrike" cap="none" baseline="-25000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10" name="Google Shape;110;p1">
              <a:extLst>
                <a:ext uri="{FF2B5EF4-FFF2-40B4-BE49-F238E27FC236}">
                  <a16:creationId xmlns:a16="http://schemas.microsoft.com/office/drawing/2014/main" id="{74789B89-43A2-4803-3DD4-F9AC28D45A1E}"/>
                </a:ext>
              </a:extLst>
            </p:cNvPr>
            <p:cNvSpPr/>
            <p:nvPr/>
          </p:nvSpPr>
          <p:spPr>
            <a:xfrm rot="2862248" flipH="1">
              <a:off x="13985586" y="4187658"/>
              <a:ext cx="755483" cy="816042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" name="Google Shape;111;p1">
              <a:extLst>
                <a:ext uri="{FF2B5EF4-FFF2-40B4-BE49-F238E27FC236}">
                  <a16:creationId xmlns:a16="http://schemas.microsoft.com/office/drawing/2014/main" id="{2705236B-619B-1CFD-5B4F-F2EEC22D4576}"/>
                </a:ext>
              </a:extLst>
            </p:cNvPr>
            <p:cNvSpPr txBox="1"/>
            <p:nvPr/>
          </p:nvSpPr>
          <p:spPr>
            <a:xfrm rot="-7937752">
              <a:off x="17132167" y="834309"/>
              <a:ext cx="995946" cy="5694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ND2</a:t>
              </a:r>
              <a:endParaRPr sz="1867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1">
              <a:extLst>
                <a:ext uri="{FF2B5EF4-FFF2-40B4-BE49-F238E27FC236}">
                  <a16:creationId xmlns:a16="http://schemas.microsoft.com/office/drawing/2014/main" id="{EDB3A27E-A7E5-316A-E56F-6E7B82D3663F}"/>
                </a:ext>
              </a:extLst>
            </p:cNvPr>
            <p:cNvSpPr/>
            <p:nvPr/>
          </p:nvSpPr>
          <p:spPr>
            <a:xfrm rot="2862248" flipH="1">
              <a:off x="17190345" y="4019032"/>
              <a:ext cx="755483" cy="816042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3" name="Google Shape;113;p1">
            <a:extLst>
              <a:ext uri="{FF2B5EF4-FFF2-40B4-BE49-F238E27FC236}">
                <a16:creationId xmlns:a16="http://schemas.microsoft.com/office/drawing/2014/main" id="{43E1123A-7D88-89BA-71B4-4D8829B6AF6C}"/>
              </a:ext>
            </a:extLst>
          </p:cNvPr>
          <p:cNvSpPr txBox="1"/>
          <p:nvPr/>
        </p:nvSpPr>
        <p:spPr>
          <a:xfrm rot="2503156">
            <a:off x="3467892" y="4386253"/>
            <a:ext cx="2819026" cy="3077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chemeClr val="dk1"/>
                </a:solidFill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  <a:sym typeface="Roboto"/>
              </a:rPr>
              <a:t>Acetic acid (2C, 4H, 2O)</a:t>
            </a:r>
            <a:endParaRPr b="1" i="0" u="none" strike="noStrike" cap="none" dirty="0">
              <a:solidFill>
                <a:schemeClr val="dk1"/>
              </a:solidFill>
              <a:latin typeface="Times New Roman" panose="02020603050405020304" pitchFamily="18" charset="0"/>
              <a:ea typeface="Roboto"/>
              <a:cs typeface="Times New Roman" panose="02020603050405020304" pitchFamily="18" charset="0"/>
              <a:sym typeface="Roboto"/>
            </a:endParaRPr>
          </a:p>
        </p:txBody>
      </p:sp>
      <p:grpSp>
        <p:nvGrpSpPr>
          <p:cNvPr id="114" name="Google Shape;114;p1">
            <a:extLst>
              <a:ext uri="{FF2B5EF4-FFF2-40B4-BE49-F238E27FC236}">
                <a16:creationId xmlns:a16="http://schemas.microsoft.com/office/drawing/2014/main" id="{AF9FF88F-2FA3-A3F6-6C6A-C3ABEBD87EB4}"/>
              </a:ext>
            </a:extLst>
          </p:cNvPr>
          <p:cNvGrpSpPr/>
          <p:nvPr/>
        </p:nvGrpSpPr>
        <p:grpSpPr>
          <a:xfrm rot="4981094">
            <a:off x="8281130" y="1824571"/>
            <a:ext cx="2825847" cy="6857559"/>
            <a:chOff x="12041183" y="-6473232"/>
            <a:chExt cx="4238770" cy="10286340"/>
          </a:xfrm>
        </p:grpSpPr>
        <p:sp>
          <p:nvSpPr>
            <p:cNvPr id="115" name="Google Shape;115;p1">
              <a:extLst>
                <a:ext uri="{FF2B5EF4-FFF2-40B4-BE49-F238E27FC236}">
                  <a16:creationId xmlns:a16="http://schemas.microsoft.com/office/drawing/2014/main" id="{584F5511-DFAB-6F18-6F7C-09929BADDA6F}"/>
                </a:ext>
              </a:extLst>
            </p:cNvPr>
            <p:cNvSpPr txBox="1"/>
            <p:nvPr/>
          </p:nvSpPr>
          <p:spPr>
            <a:xfrm rot="14204584" flipH="1">
              <a:off x="11544283" y="-4052902"/>
              <a:ext cx="5410084" cy="56942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4.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Hoá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trị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gốc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acid: </a:t>
              </a:r>
              <a:r>
                <a:rPr lang="en-US" sz="1867" b="1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I</a:t>
              </a:r>
              <a:endParaRPr sz="1867" b="1" i="0" u="none" strike="noStrike" cap="none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16" name="Google Shape;116;p1">
              <a:extLst>
                <a:ext uri="{FF2B5EF4-FFF2-40B4-BE49-F238E27FC236}">
                  <a16:creationId xmlns:a16="http://schemas.microsoft.com/office/drawing/2014/main" id="{F48279A9-4FEC-4296-48F4-26B4417D2D5D}"/>
                </a:ext>
              </a:extLst>
            </p:cNvPr>
            <p:cNvSpPr/>
            <p:nvPr/>
          </p:nvSpPr>
          <p:spPr>
            <a:xfrm rot="3239577">
              <a:off x="12335771" y="-4800096"/>
              <a:ext cx="436604" cy="488566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" name="Google Shape;117;p1">
              <a:extLst>
                <a:ext uri="{FF2B5EF4-FFF2-40B4-BE49-F238E27FC236}">
                  <a16:creationId xmlns:a16="http://schemas.microsoft.com/office/drawing/2014/main" id="{4E5BF14C-5367-015E-557C-E4BC96CA6E7D}"/>
                </a:ext>
              </a:extLst>
            </p:cNvPr>
            <p:cNvSpPr/>
            <p:nvPr/>
          </p:nvSpPr>
          <p:spPr>
            <a:xfrm rot="3239577">
              <a:off x="13114414" y="-5102656"/>
              <a:ext cx="436604" cy="488566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" name="Google Shape;118;p1">
              <a:extLst>
                <a:ext uri="{FF2B5EF4-FFF2-40B4-BE49-F238E27FC236}">
                  <a16:creationId xmlns:a16="http://schemas.microsoft.com/office/drawing/2014/main" id="{C1C9B900-A417-C779-2F50-79198F60B662}"/>
                </a:ext>
              </a:extLst>
            </p:cNvPr>
            <p:cNvSpPr/>
            <p:nvPr/>
          </p:nvSpPr>
          <p:spPr>
            <a:xfrm rot="3239577">
              <a:off x="12067165" y="-2298014"/>
              <a:ext cx="436603" cy="488567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" name="Google Shape;121;p1">
              <a:extLst>
                <a:ext uri="{FF2B5EF4-FFF2-40B4-BE49-F238E27FC236}">
                  <a16:creationId xmlns:a16="http://schemas.microsoft.com/office/drawing/2014/main" id="{CD2A177B-5EC1-9D42-E94E-F61278D39090}"/>
                </a:ext>
              </a:extLst>
            </p:cNvPr>
            <p:cNvSpPr/>
            <p:nvPr/>
          </p:nvSpPr>
          <p:spPr>
            <a:xfrm rot="3239577">
              <a:off x="12091493" y="-505130"/>
              <a:ext cx="436604" cy="488567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" name="Google Shape;122;p1">
              <a:extLst>
                <a:ext uri="{FF2B5EF4-FFF2-40B4-BE49-F238E27FC236}">
                  <a16:creationId xmlns:a16="http://schemas.microsoft.com/office/drawing/2014/main" id="{F10A5FD4-6FE1-49CC-2DE3-67B44D871E00}"/>
                </a:ext>
              </a:extLst>
            </p:cNvPr>
            <p:cNvSpPr/>
            <p:nvPr/>
          </p:nvSpPr>
          <p:spPr>
            <a:xfrm rot="3239577" flipH="1">
              <a:off x="15514380" y="-1517894"/>
              <a:ext cx="763268" cy="719943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" name="Google Shape;123;p1">
              <a:extLst>
                <a:ext uri="{FF2B5EF4-FFF2-40B4-BE49-F238E27FC236}">
                  <a16:creationId xmlns:a16="http://schemas.microsoft.com/office/drawing/2014/main" id="{6DEE7196-E28A-E3C6-3B8A-EE5EA65B3124}"/>
                </a:ext>
              </a:extLst>
            </p:cNvPr>
            <p:cNvSpPr txBox="1"/>
            <p:nvPr/>
          </p:nvSpPr>
          <p:spPr>
            <a:xfrm rot="14113446" flipH="1">
              <a:off x="11643757" y="-2379068"/>
              <a:ext cx="5148272" cy="56942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3.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Gốc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acid: </a:t>
              </a:r>
              <a:r>
                <a:rPr lang="en-US" sz="1867" b="1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Cl</a:t>
              </a:r>
              <a:r>
                <a:rPr lang="en-US" sz="1867" b="1" baseline="30000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-</a:t>
              </a:r>
              <a:endParaRPr sz="1867" b="1" i="0" u="none" strike="noStrike" cap="none" baseline="30000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4" name="Google Shape;124;p1">
              <a:extLst>
                <a:ext uri="{FF2B5EF4-FFF2-40B4-BE49-F238E27FC236}">
                  <a16:creationId xmlns:a16="http://schemas.microsoft.com/office/drawing/2014/main" id="{0BD44903-6B35-3A20-D143-128F3CC55E39}"/>
                </a:ext>
              </a:extLst>
            </p:cNvPr>
            <p:cNvSpPr txBox="1"/>
            <p:nvPr/>
          </p:nvSpPr>
          <p:spPr>
            <a:xfrm rot="14016842" flipH="1">
              <a:off x="11103965" y="-1179947"/>
              <a:ext cx="5410084" cy="186237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2.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Dạng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tồn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tại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của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acid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trong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dung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dịch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 </a:t>
              </a: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HCl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→ </a:t>
              </a:r>
              <a:r>
                <a:rPr lang="en-US" sz="1867" b="1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H</a:t>
              </a:r>
              <a:r>
                <a:rPr lang="en-US" sz="1867" b="1" baseline="30000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+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(cation )+ </a:t>
              </a:r>
              <a:r>
                <a:rPr lang="en-US" sz="1867" b="1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Cl</a:t>
              </a:r>
              <a:r>
                <a:rPr lang="en-US" sz="1867" b="1" baseline="30000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-</a:t>
              </a:r>
              <a:r>
                <a:rPr lang="en-US" sz="1867" b="1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(anion)</a:t>
              </a: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      (ion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dương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)   (ion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âm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)     </a:t>
              </a:r>
              <a:endParaRPr sz="1867" b="1" i="0" u="none" strike="noStrike" cap="none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5" name="Google Shape;125;p1">
              <a:extLst>
                <a:ext uri="{FF2B5EF4-FFF2-40B4-BE49-F238E27FC236}">
                  <a16:creationId xmlns:a16="http://schemas.microsoft.com/office/drawing/2014/main" id="{8B44C3F0-D456-12A0-E53E-14928507DA39}"/>
                </a:ext>
              </a:extLst>
            </p:cNvPr>
            <p:cNvSpPr/>
            <p:nvPr/>
          </p:nvSpPr>
          <p:spPr>
            <a:xfrm rot="3239577" flipH="1">
              <a:off x="15065193" y="1922389"/>
              <a:ext cx="755483" cy="816042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" name="Google Shape;126;p1">
              <a:extLst>
                <a:ext uri="{FF2B5EF4-FFF2-40B4-BE49-F238E27FC236}">
                  <a16:creationId xmlns:a16="http://schemas.microsoft.com/office/drawing/2014/main" id="{2F4329E2-A43F-98F1-A4C7-BF8088712EB6}"/>
                </a:ext>
              </a:extLst>
            </p:cNvPr>
            <p:cNvSpPr txBox="1"/>
            <p:nvPr/>
          </p:nvSpPr>
          <p:spPr>
            <a:xfrm rot="14064074" flipH="1">
              <a:off x="11749463" y="1284952"/>
              <a:ext cx="3934153" cy="5694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1. CTHH: </a:t>
              </a:r>
              <a:r>
                <a:rPr lang="en-US" sz="1867" b="1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HCl </a:t>
              </a:r>
              <a:endParaRPr sz="1867" b="1" i="0" u="none" strike="noStrike" cap="none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7" name="Google Shape;127;p1">
              <a:extLst>
                <a:ext uri="{FF2B5EF4-FFF2-40B4-BE49-F238E27FC236}">
                  <a16:creationId xmlns:a16="http://schemas.microsoft.com/office/drawing/2014/main" id="{399B6D47-8CB5-F579-1B84-600140BDE20E}"/>
                </a:ext>
              </a:extLst>
            </p:cNvPr>
            <p:cNvSpPr/>
            <p:nvPr/>
          </p:nvSpPr>
          <p:spPr>
            <a:xfrm rot="3239577" flipH="1">
              <a:off x="14772904" y="3027346"/>
              <a:ext cx="755483" cy="816042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" name="Google Shape;128;p1">
              <a:extLst>
                <a:ext uri="{FF2B5EF4-FFF2-40B4-BE49-F238E27FC236}">
                  <a16:creationId xmlns:a16="http://schemas.microsoft.com/office/drawing/2014/main" id="{0A68B6E0-6DA7-E297-BEF2-63B32BEAB318}"/>
                </a:ext>
              </a:extLst>
            </p:cNvPr>
            <p:cNvSpPr txBox="1"/>
            <p:nvPr/>
          </p:nvSpPr>
          <p:spPr>
            <a:xfrm rot="-7560423">
              <a:off x="15384903" y="-4232624"/>
              <a:ext cx="995946" cy="5694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ND1</a:t>
              </a:r>
              <a:endParaRPr sz="1867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">
              <a:extLst>
                <a:ext uri="{FF2B5EF4-FFF2-40B4-BE49-F238E27FC236}">
                  <a16:creationId xmlns:a16="http://schemas.microsoft.com/office/drawing/2014/main" id="{B4A4A395-28FD-F637-F458-ED2FECA29554}"/>
                </a:ext>
              </a:extLst>
            </p:cNvPr>
            <p:cNvSpPr/>
            <p:nvPr/>
          </p:nvSpPr>
          <p:spPr>
            <a:xfrm rot="3239577" flipH="1">
              <a:off x="15494190" y="-67899"/>
              <a:ext cx="755483" cy="816042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0" name="Google Shape;130;p1">
            <a:extLst>
              <a:ext uri="{FF2B5EF4-FFF2-40B4-BE49-F238E27FC236}">
                <a16:creationId xmlns:a16="http://schemas.microsoft.com/office/drawing/2014/main" id="{500547C5-F223-3C2C-9A48-4B2CB22A22F7}"/>
              </a:ext>
            </a:extLst>
          </p:cNvPr>
          <p:cNvGrpSpPr/>
          <p:nvPr/>
        </p:nvGrpSpPr>
        <p:grpSpPr>
          <a:xfrm rot="10066697">
            <a:off x="251340" y="3417522"/>
            <a:ext cx="4803829" cy="4238152"/>
            <a:chOff x="12184534" y="-2234570"/>
            <a:chExt cx="7205745" cy="6357225"/>
          </a:xfrm>
        </p:grpSpPr>
        <p:sp>
          <p:nvSpPr>
            <p:cNvPr id="131" name="Google Shape;131;p1">
              <a:extLst>
                <a:ext uri="{FF2B5EF4-FFF2-40B4-BE49-F238E27FC236}">
                  <a16:creationId xmlns:a16="http://schemas.microsoft.com/office/drawing/2014/main" id="{907673F8-01A2-4469-B8B4-728D4385C17E}"/>
                </a:ext>
              </a:extLst>
            </p:cNvPr>
            <p:cNvSpPr txBox="1"/>
            <p:nvPr/>
          </p:nvSpPr>
          <p:spPr>
            <a:xfrm rot="14140257" flipH="1">
              <a:off x="15418180" y="599517"/>
              <a:ext cx="3952903" cy="56942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4.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Hoá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trị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gốc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acid: </a:t>
              </a:r>
              <a:r>
                <a:rPr lang="en-US" sz="1867" b="1" dirty="0">
                  <a:solidFill>
                    <a:srgbClr val="C00000"/>
                  </a:solidFill>
                  <a:highlight>
                    <a:srgbClr val="FFFF00"/>
                  </a:highlight>
                </a:rPr>
                <a:t>I</a:t>
              </a:r>
              <a:endParaRPr sz="1867" b="1" i="0" u="none" strike="noStrike" cap="none" dirty="0">
                <a:solidFill>
                  <a:srgbClr val="C00000"/>
                </a:solidFill>
                <a:highlight>
                  <a:srgbClr val="FFFF00"/>
                </a:highlight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">
              <a:extLst>
                <a:ext uri="{FF2B5EF4-FFF2-40B4-BE49-F238E27FC236}">
                  <a16:creationId xmlns:a16="http://schemas.microsoft.com/office/drawing/2014/main" id="{1C519107-A125-CD61-7604-24738B820ADE}"/>
                </a:ext>
              </a:extLst>
            </p:cNvPr>
            <p:cNvSpPr/>
            <p:nvPr/>
          </p:nvSpPr>
          <p:spPr>
            <a:xfrm rot="3239577">
              <a:off x="14979564" y="-904330"/>
              <a:ext cx="436603" cy="488567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" name="Google Shape;133;p1">
              <a:extLst>
                <a:ext uri="{FF2B5EF4-FFF2-40B4-BE49-F238E27FC236}">
                  <a16:creationId xmlns:a16="http://schemas.microsoft.com/office/drawing/2014/main" id="{9B237E00-FCAA-6194-B46F-3E93A191A3B8}"/>
                </a:ext>
              </a:extLst>
            </p:cNvPr>
            <p:cNvSpPr/>
            <p:nvPr/>
          </p:nvSpPr>
          <p:spPr>
            <a:xfrm rot="3239577">
              <a:off x="15995352" y="-943824"/>
              <a:ext cx="436603" cy="488567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" name="Google Shape;134;p1">
              <a:extLst>
                <a:ext uri="{FF2B5EF4-FFF2-40B4-BE49-F238E27FC236}">
                  <a16:creationId xmlns:a16="http://schemas.microsoft.com/office/drawing/2014/main" id="{7F5F0371-05B6-F442-C806-53532F96D11B}"/>
                </a:ext>
              </a:extLst>
            </p:cNvPr>
            <p:cNvSpPr/>
            <p:nvPr/>
          </p:nvSpPr>
          <p:spPr>
            <a:xfrm rot="3239577">
              <a:off x="13065460" y="-1092684"/>
              <a:ext cx="436603" cy="488567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" name="Google Shape;137;p1">
              <a:extLst>
                <a:ext uri="{FF2B5EF4-FFF2-40B4-BE49-F238E27FC236}">
                  <a16:creationId xmlns:a16="http://schemas.microsoft.com/office/drawing/2014/main" id="{FAD1E0A6-6B0F-8A71-4059-6F8B41A665A9}"/>
                </a:ext>
              </a:extLst>
            </p:cNvPr>
            <p:cNvSpPr/>
            <p:nvPr/>
          </p:nvSpPr>
          <p:spPr>
            <a:xfrm rot="3239577">
              <a:off x="12210516" y="-488655"/>
              <a:ext cx="436603" cy="488567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" name="Google Shape;138;p1">
              <a:extLst>
                <a:ext uri="{FF2B5EF4-FFF2-40B4-BE49-F238E27FC236}">
                  <a16:creationId xmlns:a16="http://schemas.microsoft.com/office/drawing/2014/main" id="{065441C1-1188-8C5F-BED1-5AA26188611D}"/>
                </a:ext>
              </a:extLst>
            </p:cNvPr>
            <p:cNvSpPr/>
            <p:nvPr/>
          </p:nvSpPr>
          <p:spPr>
            <a:xfrm rot="3239577" flipH="1">
              <a:off x="18342682" y="2435480"/>
              <a:ext cx="763268" cy="719943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139;p1">
              <a:extLst>
                <a:ext uri="{FF2B5EF4-FFF2-40B4-BE49-F238E27FC236}">
                  <a16:creationId xmlns:a16="http://schemas.microsoft.com/office/drawing/2014/main" id="{41294BEA-7256-28F9-0E3B-0A6EC759EFE6}"/>
                </a:ext>
              </a:extLst>
            </p:cNvPr>
            <p:cNvSpPr txBox="1"/>
            <p:nvPr/>
          </p:nvSpPr>
          <p:spPr>
            <a:xfrm rot="14090248" flipH="1">
              <a:off x="14356473" y="979406"/>
              <a:ext cx="4535475" cy="56942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3.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Gốc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acid: </a:t>
              </a:r>
              <a:r>
                <a:rPr lang="en-US" sz="1867" b="1" i="0" u="none" strike="noStrike" cap="none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CH</a:t>
              </a:r>
              <a:r>
                <a:rPr lang="en-US" sz="1867" b="1" i="0" u="none" strike="noStrike" cap="none" baseline="-25000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3</a:t>
              </a:r>
              <a:r>
                <a:rPr lang="en-US" sz="1867" b="1" i="0" u="none" strike="noStrike" cap="none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C</a:t>
              </a:r>
              <a:r>
                <a:rPr lang="en-US" sz="1867" b="1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OO</a:t>
              </a:r>
              <a:r>
                <a:rPr lang="en-US" sz="1867" b="1" i="0" u="none" strike="noStrike" cap="none" baseline="30000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-</a:t>
              </a:r>
              <a:endParaRPr sz="1867" b="1" i="0" u="none" strike="noStrike" cap="none" baseline="30000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40" name="Google Shape;140;p1">
              <a:extLst>
                <a:ext uri="{FF2B5EF4-FFF2-40B4-BE49-F238E27FC236}">
                  <a16:creationId xmlns:a16="http://schemas.microsoft.com/office/drawing/2014/main" id="{ED34A874-55A8-503F-CEE9-FD65DEA59FE5}"/>
                </a:ext>
              </a:extLst>
            </p:cNvPr>
            <p:cNvSpPr txBox="1"/>
            <p:nvPr/>
          </p:nvSpPr>
          <p:spPr>
            <a:xfrm rot="14004095" flipH="1">
              <a:off x="11284406" y="-275229"/>
              <a:ext cx="6212038" cy="229335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n-US" sz="1867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2.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Dạng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tồn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tại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của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acid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trong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dug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dịch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 </a:t>
              </a: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b="1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CH</a:t>
              </a:r>
              <a:r>
                <a:rPr lang="en-US" b="1" baseline="-25000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r>
                <a:rPr lang="en-US" b="1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COOH</a:t>
              </a:r>
              <a:r>
                <a:rPr lang="en-US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→</a:t>
              </a:r>
              <a:r>
                <a:rPr lang="en-US" b="1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H</a:t>
              </a:r>
              <a:r>
                <a:rPr lang="en-US" b="1" baseline="30000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+</a:t>
              </a:r>
              <a:r>
                <a:rPr lang="en-US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(Cation)+ </a:t>
              </a:r>
              <a:r>
                <a:rPr lang="en-US" b="1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CH3COO</a:t>
              </a:r>
              <a:r>
                <a:rPr lang="en-US" b="1" baseline="30000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-</a:t>
              </a:r>
              <a:r>
                <a:rPr lang="en-US" b="1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(anion).              </a:t>
              </a: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             ion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dương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  ion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âm</a:t>
              </a:r>
              <a:endParaRPr sz="1867" b="1" i="0" u="none" strike="noStrike" cap="none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41" name="Google Shape;141;p1">
              <a:extLst>
                <a:ext uri="{FF2B5EF4-FFF2-40B4-BE49-F238E27FC236}">
                  <a16:creationId xmlns:a16="http://schemas.microsoft.com/office/drawing/2014/main" id="{528E854A-47F2-9209-3030-1D8228786F63}"/>
                </a:ext>
              </a:extLst>
            </p:cNvPr>
            <p:cNvSpPr/>
            <p:nvPr/>
          </p:nvSpPr>
          <p:spPr>
            <a:xfrm rot="3239577" flipH="1">
              <a:off x="15886134" y="3336893"/>
              <a:ext cx="755482" cy="816042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" name="Google Shape;142;p1">
              <a:extLst>
                <a:ext uri="{FF2B5EF4-FFF2-40B4-BE49-F238E27FC236}">
                  <a16:creationId xmlns:a16="http://schemas.microsoft.com/office/drawing/2014/main" id="{E0ADB59A-5F78-673C-41E2-02F64209780D}"/>
                </a:ext>
              </a:extLst>
            </p:cNvPr>
            <p:cNvSpPr txBox="1"/>
            <p:nvPr/>
          </p:nvSpPr>
          <p:spPr>
            <a:xfrm rot="14025204" flipH="1">
              <a:off x="10597395" y="802210"/>
              <a:ext cx="5410083" cy="5694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1. CTHH: </a:t>
              </a:r>
              <a:r>
                <a:rPr lang="en-US" sz="1867" b="1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CH</a:t>
              </a:r>
              <a:r>
                <a:rPr lang="en-US" sz="1867" b="1" baseline="-25000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r>
                <a:rPr lang="en-US" sz="1867" b="1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COOH</a:t>
              </a:r>
              <a:endParaRPr sz="1867" b="1" i="0" u="none" strike="noStrike" cap="none" baseline="-25000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43" name="Google Shape;143;p1">
              <a:extLst>
                <a:ext uri="{FF2B5EF4-FFF2-40B4-BE49-F238E27FC236}">
                  <a16:creationId xmlns:a16="http://schemas.microsoft.com/office/drawing/2014/main" id="{825D62EF-8E99-D8C5-19C2-1DCA4B928F08}"/>
                </a:ext>
              </a:extLst>
            </p:cNvPr>
            <p:cNvSpPr/>
            <p:nvPr/>
          </p:nvSpPr>
          <p:spPr>
            <a:xfrm rot="3239577" flipH="1">
              <a:off x="14631641" y="3062520"/>
              <a:ext cx="755482" cy="816042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" name="Google Shape;144;p1">
              <a:extLst>
                <a:ext uri="{FF2B5EF4-FFF2-40B4-BE49-F238E27FC236}">
                  <a16:creationId xmlns:a16="http://schemas.microsoft.com/office/drawing/2014/main" id="{FE7337FF-265D-238D-4097-5780A9064BFB}"/>
                </a:ext>
              </a:extLst>
            </p:cNvPr>
            <p:cNvSpPr txBox="1"/>
            <p:nvPr/>
          </p:nvSpPr>
          <p:spPr>
            <a:xfrm rot="-7560423">
              <a:off x="18607564" y="74021"/>
              <a:ext cx="995946" cy="5694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ND4</a:t>
              </a:r>
              <a:endParaRPr sz="1867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1">
              <a:extLst>
                <a:ext uri="{FF2B5EF4-FFF2-40B4-BE49-F238E27FC236}">
                  <a16:creationId xmlns:a16="http://schemas.microsoft.com/office/drawing/2014/main" id="{A44ACEBE-24FD-7538-3538-1C9A9FD58F15}"/>
                </a:ext>
              </a:extLst>
            </p:cNvPr>
            <p:cNvSpPr/>
            <p:nvPr/>
          </p:nvSpPr>
          <p:spPr>
            <a:xfrm rot="3239577" flipH="1">
              <a:off x="17626730" y="3070717"/>
              <a:ext cx="755482" cy="816042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6" name="Google Shape;146;p1">
            <a:extLst>
              <a:ext uri="{FF2B5EF4-FFF2-40B4-BE49-F238E27FC236}">
                <a16:creationId xmlns:a16="http://schemas.microsoft.com/office/drawing/2014/main" id="{A2BBB684-41D7-136D-C6A3-C834E5F7729D}"/>
              </a:ext>
            </a:extLst>
          </p:cNvPr>
          <p:cNvGrpSpPr/>
          <p:nvPr/>
        </p:nvGrpSpPr>
        <p:grpSpPr>
          <a:xfrm rot="-5795801">
            <a:off x="1235889" y="-1899923"/>
            <a:ext cx="2735731" cy="6945010"/>
            <a:chOff x="12192643" y="-6408065"/>
            <a:chExt cx="4103597" cy="10417514"/>
          </a:xfrm>
        </p:grpSpPr>
        <p:sp>
          <p:nvSpPr>
            <p:cNvPr id="147" name="Google Shape;147;p1">
              <a:extLst>
                <a:ext uri="{FF2B5EF4-FFF2-40B4-BE49-F238E27FC236}">
                  <a16:creationId xmlns:a16="http://schemas.microsoft.com/office/drawing/2014/main" id="{871673B4-1DAF-FC64-6F6B-5138207E7A13}"/>
                </a:ext>
              </a:extLst>
            </p:cNvPr>
            <p:cNvSpPr txBox="1"/>
            <p:nvPr/>
          </p:nvSpPr>
          <p:spPr>
            <a:xfrm rot="13959526" flipH="1">
              <a:off x="11308170" y="-3987733"/>
              <a:ext cx="5410086" cy="5694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4.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Hoá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trị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gốc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acid: </a:t>
              </a:r>
              <a:r>
                <a:rPr lang="en-US" sz="1867" b="1" i="0" u="none" strike="noStrike" cap="none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II</a:t>
              </a:r>
              <a:endParaRPr sz="1867" b="1" i="0" u="none" strike="noStrike" cap="none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48" name="Google Shape;148;p1">
              <a:extLst>
                <a:ext uri="{FF2B5EF4-FFF2-40B4-BE49-F238E27FC236}">
                  <a16:creationId xmlns:a16="http://schemas.microsoft.com/office/drawing/2014/main" id="{3AB14116-C710-6BDC-1CD5-7EA7301846C5}"/>
                </a:ext>
              </a:extLst>
            </p:cNvPr>
            <p:cNvSpPr/>
            <p:nvPr/>
          </p:nvSpPr>
          <p:spPr>
            <a:xfrm rot="3239577">
              <a:off x="13349441" y="-3162296"/>
              <a:ext cx="436603" cy="488566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" name="Google Shape;149;p1">
              <a:extLst>
                <a:ext uri="{FF2B5EF4-FFF2-40B4-BE49-F238E27FC236}">
                  <a16:creationId xmlns:a16="http://schemas.microsoft.com/office/drawing/2014/main" id="{9821D557-B259-37C8-69EA-797719570E0A}"/>
                </a:ext>
              </a:extLst>
            </p:cNvPr>
            <p:cNvSpPr/>
            <p:nvPr/>
          </p:nvSpPr>
          <p:spPr>
            <a:xfrm rot="3239577">
              <a:off x="13041707" y="-5097313"/>
              <a:ext cx="436603" cy="488566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" name="Google Shape;151;p1">
              <a:extLst>
                <a:ext uri="{FF2B5EF4-FFF2-40B4-BE49-F238E27FC236}">
                  <a16:creationId xmlns:a16="http://schemas.microsoft.com/office/drawing/2014/main" id="{6076A991-D32F-D668-6F0D-48D12A58A1A2}"/>
                </a:ext>
              </a:extLst>
            </p:cNvPr>
            <p:cNvSpPr/>
            <p:nvPr/>
          </p:nvSpPr>
          <p:spPr>
            <a:xfrm rot="3239577">
              <a:off x="12293099" y="-3061957"/>
              <a:ext cx="436603" cy="488566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" name="Google Shape;153;p1">
              <a:extLst>
                <a:ext uri="{FF2B5EF4-FFF2-40B4-BE49-F238E27FC236}">
                  <a16:creationId xmlns:a16="http://schemas.microsoft.com/office/drawing/2014/main" id="{C6480F8C-79FE-65C5-5821-9DEAA2A30723}"/>
                </a:ext>
              </a:extLst>
            </p:cNvPr>
            <p:cNvSpPr/>
            <p:nvPr/>
          </p:nvSpPr>
          <p:spPr>
            <a:xfrm rot="3239577">
              <a:off x="12200131" y="-98980"/>
              <a:ext cx="455872" cy="470847"/>
            </a:xfrm>
            <a:prstGeom prst="rect">
              <a:avLst/>
            </a:prstGeom>
            <a:noFill/>
            <a:ln w="9525" cap="flat" cmpd="sng">
              <a:solidFill>
                <a:srgbClr val="8296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" name="Google Shape;154;p1">
              <a:extLst>
                <a:ext uri="{FF2B5EF4-FFF2-40B4-BE49-F238E27FC236}">
                  <a16:creationId xmlns:a16="http://schemas.microsoft.com/office/drawing/2014/main" id="{87AFDC42-AF8F-A0CF-E7D9-3687BCA6F0A1}"/>
                </a:ext>
              </a:extLst>
            </p:cNvPr>
            <p:cNvSpPr/>
            <p:nvPr/>
          </p:nvSpPr>
          <p:spPr>
            <a:xfrm rot="3239577" flipH="1">
              <a:off x="15514380" y="-1517894"/>
              <a:ext cx="763268" cy="719943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" name="Google Shape;155;p1">
              <a:extLst>
                <a:ext uri="{FF2B5EF4-FFF2-40B4-BE49-F238E27FC236}">
                  <a16:creationId xmlns:a16="http://schemas.microsoft.com/office/drawing/2014/main" id="{AF7D22ED-43F1-071B-AF39-CF673355B73A}"/>
                </a:ext>
              </a:extLst>
            </p:cNvPr>
            <p:cNvSpPr txBox="1"/>
            <p:nvPr/>
          </p:nvSpPr>
          <p:spPr>
            <a:xfrm rot="13991329" flipH="1">
              <a:off x="11228718" y="-2536061"/>
              <a:ext cx="5410085" cy="5694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3.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Gốc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acid: </a:t>
              </a:r>
              <a:r>
                <a:rPr lang="en-US" sz="1867" b="1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SO42-</a:t>
              </a:r>
              <a:endParaRPr sz="1867" b="1" i="0" u="none" strike="noStrike" cap="none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56" name="Google Shape;156;p1">
              <a:extLst>
                <a:ext uri="{FF2B5EF4-FFF2-40B4-BE49-F238E27FC236}">
                  <a16:creationId xmlns:a16="http://schemas.microsoft.com/office/drawing/2014/main" id="{39DCD92B-AD97-1458-84FF-4E2A7971DDC9}"/>
                </a:ext>
              </a:extLst>
            </p:cNvPr>
            <p:cNvSpPr txBox="1"/>
            <p:nvPr/>
          </p:nvSpPr>
          <p:spPr>
            <a:xfrm rot="14089950" flipH="1">
              <a:off x="10844475" y="-1300788"/>
              <a:ext cx="5712296" cy="186237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2.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Dạng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tồn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tại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của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acid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trong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dung </a:t>
              </a:r>
              <a:r>
                <a:rPr lang="en-US" sz="1867" b="1" i="0" u="none" strike="noStrike" cap="none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dịch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: </a:t>
              </a: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H2SO4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→</a:t>
              </a:r>
              <a:r>
                <a:rPr lang="en-US" sz="1867" b="1" i="0" u="none" strike="noStrike" cap="none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2H</a:t>
              </a:r>
              <a:r>
                <a:rPr lang="en-US" sz="1867" b="1" i="0" u="none" strike="noStrike" cap="none" baseline="30000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+</a:t>
              </a:r>
              <a:r>
                <a:rPr lang="en-US" sz="1867" b="1" i="0" u="none" strike="noStrike" cap="none" dirty="0">
                  <a:solidFill>
                    <a:schemeClr val="tx1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(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cation)+ </a:t>
              </a:r>
              <a:r>
                <a:rPr lang="en-US" sz="1867" b="1" i="0" u="none" strike="noStrike" cap="none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SO</a:t>
              </a:r>
              <a:r>
                <a:rPr lang="en-US" sz="1867" b="1" i="0" u="none" strike="noStrike" cap="none" baseline="-25000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4</a:t>
              </a:r>
              <a:r>
                <a:rPr lang="en-US" sz="1867" b="1" i="0" u="none" strike="noStrike" cap="none" baseline="40000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2-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(anion)</a:t>
              </a: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       ion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dương</a:t>
              </a:r>
              <a:r>
                <a:rPr lang="en-US" sz="1867" b="1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 ion </a:t>
              </a:r>
              <a:r>
                <a:rPr lang="en-US" sz="1867" b="1" dirty="0" err="1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âm</a:t>
              </a:r>
              <a:endParaRPr sz="1867" b="1" i="0" u="none" strike="noStrike" cap="none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57" name="Google Shape;157;p1">
              <a:extLst>
                <a:ext uri="{FF2B5EF4-FFF2-40B4-BE49-F238E27FC236}">
                  <a16:creationId xmlns:a16="http://schemas.microsoft.com/office/drawing/2014/main" id="{B9814E89-90E5-91EF-52E2-CD11A1103994}"/>
                </a:ext>
              </a:extLst>
            </p:cNvPr>
            <p:cNvSpPr/>
            <p:nvPr/>
          </p:nvSpPr>
          <p:spPr>
            <a:xfrm rot="3239577" flipH="1">
              <a:off x="14897022" y="2058305"/>
              <a:ext cx="755482" cy="816042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" name="Google Shape;158;p1">
              <a:extLst>
                <a:ext uri="{FF2B5EF4-FFF2-40B4-BE49-F238E27FC236}">
                  <a16:creationId xmlns:a16="http://schemas.microsoft.com/office/drawing/2014/main" id="{62D5F276-F98E-0181-6324-F7B132725958}"/>
                </a:ext>
              </a:extLst>
            </p:cNvPr>
            <p:cNvSpPr txBox="1"/>
            <p:nvPr/>
          </p:nvSpPr>
          <p:spPr>
            <a:xfrm rot="14097647" flipH="1">
              <a:off x="11549085" y="1539014"/>
              <a:ext cx="3922582" cy="5694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1. CTHH:</a:t>
              </a:r>
              <a:r>
                <a:rPr lang="en-US" sz="1867" b="1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 H</a:t>
              </a:r>
              <a:r>
                <a:rPr lang="en-US" sz="1867" b="1" baseline="-25000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r>
                <a:rPr lang="en-US" sz="1867" b="1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SO</a:t>
              </a:r>
              <a:r>
                <a:rPr lang="en-US" sz="1867" b="1" baseline="-25000" dirty="0">
                  <a:solidFill>
                    <a:srgbClr val="C00000"/>
                  </a:solidFill>
                  <a:highlight>
                    <a:srgbClr val="FFFF00"/>
                  </a:highlight>
                  <a:latin typeface="Times New Roman" panose="02020603050405020304" pitchFamily="18" charset="0"/>
                  <a:cs typeface="Times New Roman" panose="02020603050405020304" pitchFamily="18" charset="0"/>
                </a:rPr>
                <a:t>4</a:t>
              </a:r>
              <a:r>
                <a:rPr lang="en-US" sz="1867" b="1" i="0" u="none" strike="noStrike" cap="none" dirty="0">
                  <a:solidFill>
                    <a:schemeClr val="dk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endParaRPr sz="1867" b="1" i="0" u="none" strike="noStrike" cap="none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59" name="Google Shape;159;p1">
              <a:extLst>
                <a:ext uri="{FF2B5EF4-FFF2-40B4-BE49-F238E27FC236}">
                  <a16:creationId xmlns:a16="http://schemas.microsoft.com/office/drawing/2014/main" id="{8E5837F9-0D18-DA8F-1235-2C8C25C71AAD}"/>
                </a:ext>
              </a:extLst>
            </p:cNvPr>
            <p:cNvSpPr/>
            <p:nvPr/>
          </p:nvSpPr>
          <p:spPr>
            <a:xfrm rot="3239577" flipH="1">
              <a:off x="14553371" y="3223687"/>
              <a:ext cx="755482" cy="816042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" name="Google Shape;160;p1">
              <a:extLst>
                <a:ext uri="{FF2B5EF4-FFF2-40B4-BE49-F238E27FC236}">
                  <a16:creationId xmlns:a16="http://schemas.microsoft.com/office/drawing/2014/main" id="{D69B3D41-13D2-1472-2F35-01D03A52715F}"/>
                </a:ext>
              </a:extLst>
            </p:cNvPr>
            <p:cNvSpPr txBox="1"/>
            <p:nvPr/>
          </p:nvSpPr>
          <p:spPr>
            <a:xfrm rot="-7560423">
              <a:off x="15513525" y="-4254591"/>
              <a:ext cx="995946" cy="56948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67" b="1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ND3</a:t>
              </a:r>
              <a:endParaRPr sz="1867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1">
              <a:extLst>
                <a:ext uri="{FF2B5EF4-FFF2-40B4-BE49-F238E27FC236}">
                  <a16:creationId xmlns:a16="http://schemas.microsoft.com/office/drawing/2014/main" id="{23726509-72E5-1054-90E9-E4755A6D23C9}"/>
                </a:ext>
              </a:extLst>
            </p:cNvPr>
            <p:cNvSpPr/>
            <p:nvPr/>
          </p:nvSpPr>
          <p:spPr>
            <a:xfrm rot="3239577" flipH="1">
              <a:off x="15462836" y="3861"/>
              <a:ext cx="755482" cy="816042"/>
            </a:xfrm>
            <a:prstGeom prst="roundRect">
              <a:avLst>
                <a:gd name="adj" fmla="val 16667"/>
              </a:avLst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2" name="Google Shape;162;p1">
            <a:extLst>
              <a:ext uri="{FF2B5EF4-FFF2-40B4-BE49-F238E27FC236}">
                <a16:creationId xmlns:a16="http://schemas.microsoft.com/office/drawing/2014/main" id="{90D4104F-C898-60CE-E0BE-C3D166E1F897}"/>
              </a:ext>
            </a:extLst>
          </p:cNvPr>
          <p:cNvSpPr txBox="1"/>
          <p:nvPr/>
        </p:nvSpPr>
        <p:spPr>
          <a:xfrm rot="8356276">
            <a:off x="2800291" y="2524017"/>
            <a:ext cx="3519870" cy="3077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chemeClr val="dk1"/>
                </a:solidFill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  <a:sym typeface="Roboto"/>
              </a:rPr>
              <a:t>Sulfuric acid (1H, 1S, 4O)</a:t>
            </a:r>
            <a:endParaRPr b="1" i="0" u="none" strike="noStrike" cap="none" dirty="0">
              <a:solidFill>
                <a:schemeClr val="dk1"/>
              </a:solidFill>
              <a:latin typeface="Times New Roman" panose="02020603050405020304" pitchFamily="18" charset="0"/>
              <a:ea typeface="Roboto"/>
              <a:cs typeface="Times New Roman" panose="02020603050405020304" pitchFamily="18" charset="0"/>
              <a:sym typeface="Roboto"/>
            </a:endParaRPr>
          </a:p>
        </p:txBody>
      </p:sp>
      <p:sp>
        <p:nvSpPr>
          <p:cNvPr id="163" name="Google Shape;163;p1">
            <a:extLst>
              <a:ext uri="{FF2B5EF4-FFF2-40B4-BE49-F238E27FC236}">
                <a16:creationId xmlns:a16="http://schemas.microsoft.com/office/drawing/2014/main" id="{81687060-0E9F-A5A7-9969-01A3DB8EDB5A}"/>
              </a:ext>
            </a:extLst>
          </p:cNvPr>
          <p:cNvSpPr/>
          <p:nvPr/>
        </p:nvSpPr>
        <p:spPr>
          <a:xfrm>
            <a:off x="4541989" y="2047262"/>
            <a:ext cx="3050502" cy="2812374"/>
          </a:xfrm>
          <a:prstGeom prst="ellipse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200" b="0" i="0" u="none" strike="noStrike" cap="none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" name="Google Shape;164;p1">
            <a:extLst>
              <a:ext uri="{FF2B5EF4-FFF2-40B4-BE49-F238E27FC236}">
                <a16:creationId xmlns:a16="http://schemas.microsoft.com/office/drawing/2014/main" id="{B03E61E9-DA10-9341-5537-423B412FB13C}"/>
              </a:ext>
            </a:extLst>
          </p:cNvPr>
          <p:cNvSpPr txBox="1"/>
          <p:nvPr/>
        </p:nvSpPr>
        <p:spPr>
          <a:xfrm rot="-9141200" flipH="1">
            <a:off x="6371453" y="1915730"/>
            <a:ext cx="510153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i="0" u="none" strike="noStrike" cap="none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&gt;</a:t>
            </a:r>
            <a:endParaRPr dirty="0"/>
          </a:p>
        </p:txBody>
      </p:sp>
      <p:sp>
        <p:nvSpPr>
          <p:cNvPr id="165" name="Google Shape;165;p1">
            <a:extLst>
              <a:ext uri="{FF2B5EF4-FFF2-40B4-BE49-F238E27FC236}">
                <a16:creationId xmlns:a16="http://schemas.microsoft.com/office/drawing/2014/main" id="{873BC5C0-F6CD-C674-315E-1EBDE2A010EF}"/>
              </a:ext>
            </a:extLst>
          </p:cNvPr>
          <p:cNvSpPr txBox="1"/>
          <p:nvPr/>
        </p:nvSpPr>
        <p:spPr>
          <a:xfrm rot="2528335" flipH="1">
            <a:off x="4489016" y="3716048"/>
            <a:ext cx="421541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&gt;</a:t>
            </a:r>
            <a:endParaRPr dirty="0"/>
          </a:p>
        </p:txBody>
      </p:sp>
      <p:sp>
        <p:nvSpPr>
          <p:cNvPr id="166" name="Google Shape;166;p1">
            <a:extLst>
              <a:ext uri="{FF2B5EF4-FFF2-40B4-BE49-F238E27FC236}">
                <a16:creationId xmlns:a16="http://schemas.microsoft.com/office/drawing/2014/main" id="{7F0AF298-B877-3E19-9EEE-E9D66C21F55D}"/>
              </a:ext>
            </a:extLst>
          </p:cNvPr>
          <p:cNvSpPr txBox="1"/>
          <p:nvPr/>
        </p:nvSpPr>
        <p:spPr>
          <a:xfrm>
            <a:off x="4899618" y="2398856"/>
            <a:ext cx="2692874" cy="24929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NHÓM…</a:t>
            </a: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Đặc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chung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acid: </a:t>
            </a:r>
            <a:r>
              <a:rPr lang="en-US" sz="1300" b="1" dirty="0" err="1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13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 H </a:t>
            </a:r>
            <a:r>
              <a:rPr lang="en-US" sz="1300" b="1" dirty="0" err="1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sz="13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13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gốc</a:t>
            </a:r>
            <a:r>
              <a:rPr lang="en-US" sz="13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 acid </a:t>
            </a: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Dạng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tồn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tại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acid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dịch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13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cation H</a:t>
            </a:r>
            <a:r>
              <a:rPr lang="en-US" sz="1300" b="1" baseline="30000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r>
              <a:rPr lang="en-US" sz="13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13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 anion </a:t>
            </a:r>
            <a:r>
              <a:rPr lang="en-US" sz="1300" b="1" dirty="0" err="1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gốc</a:t>
            </a:r>
            <a:r>
              <a:rPr lang="en-US" sz="13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 acid</a:t>
            </a:r>
          </a:p>
          <a:p>
            <a:pPr lvl="0"/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+Acid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hợp</a:t>
            </a:r>
            <a:r>
              <a:rPr lang="en-US" sz="13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13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tử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tử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Hydrogen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gốc</a:t>
            </a:r>
            <a:r>
              <a:rPr lang="en-US" sz="13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aci</a:t>
            </a:r>
            <a:r>
              <a:rPr lang="en-US" sz="13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 d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tan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acid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ion </a:t>
            </a:r>
            <a:r>
              <a:rPr lang="en-US" sz="13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H</a:t>
            </a:r>
            <a:r>
              <a:rPr lang="en-US" sz="1300" b="1" baseline="30000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Dạng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tổng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quát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1300" b="1" dirty="0" err="1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H</a:t>
            </a:r>
            <a:r>
              <a:rPr lang="en-US" sz="1300" b="1" baseline="-25000" dirty="0" err="1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sz="1300" b="1" dirty="0" err="1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endParaRPr lang="en-US" sz="1300" b="1" dirty="0">
              <a:solidFill>
                <a:srgbClr val="C00000"/>
              </a:solidFill>
              <a:highlight>
                <a:srgbClr val="FFFF00"/>
              </a:highligh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 </a:t>
            </a:r>
            <a:r>
              <a:rPr lang="en-US" sz="1300" b="1" dirty="0" err="1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+ </a:t>
            </a:r>
            <a:r>
              <a:rPr lang="en-US" sz="13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n </a:t>
            </a:r>
            <a:r>
              <a:rPr lang="en-US" sz="1300" b="1" dirty="0" err="1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13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en-US" sz="13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300" b="1" dirty="0" err="1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tử</a:t>
            </a:r>
            <a:r>
              <a:rPr lang="en-US" sz="13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 H</a:t>
            </a: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300" b="1" dirty="0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+ </a:t>
            </a:r>
            <a:r>
              <a:rPr lang="en-US" sz="13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A </a:t>
            </a:r>
            <a:r>
              <a:rPr lang="en-US" sz="1300" b="1" dirty="0" err="1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gốc</a:t>
            </a:r>
            <a:r>
              <a:rPr lang="en-US" sz="13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 acid</a:t>
            </a:r>
          </a:p>
        </p:txBody>
      </p:sp>
      <p:sp>
        <p:nvSpPr>
          <p:cNvPr id="167" name="Google Shape;167;p1">
            <a:extLst>
              <a:ext uri="{FF2B5EF4-FFF2-40B4-BE49-F238E27FC236}">
                <a16:creationId xmlns:a16="http://schemas.microsoft.com/office/drawing/2014/main" id="{53822B6B-CEF3-4B6E-A14D-4508BAF36A1A}"/>
              </a:ext>
            </a:extLst>
          </p:cNvPr>
          <p:cNvSpPr/>
          <p:nvPr/>
        </p:nvSpPr>
        <p:spPr>
          <a:xfrm>
            <a:off x="3202847" y="1175616"/>
            <a:ext cx="5755594" cy="4496083"/>
          </a:xfrm>
          <a:prstGeom prst="diamond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C51CE9C0-C351-CB12-673C-8AD38BDF22AE}"/>
              </a:ext>
            </a:extLst>
          </p:cNvPr>
          <p:cNvSpPr/>
          <p:nvPr/>
        </p:nvSpPr>
        <p:spPr>
          <a:xfrm rot="7597175">
            <a:off x="365333" y="2395030"/>
            <a:ext cx="1105110" cy="662829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 err="1"/>
              <a:t>Số</a:t>
            </a:r>
            <a:r>
              <a:rPr lang="en-US" b="1" dirty="0"/>
              <a:t> ý </a:t>
            </a:r>
            <a:r>
              <a:rPr lang="en-US" b="1" dirty="0" err="1"/>
              <a:t>đúng</a:t>
            </a:r>
            <a:r>
              <a:rPr lang="en-US" b="1" dirty="0"/>
              <a:t>: …./4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3DF9113-05E5-4513-ED2A-E5CC2C5B97A1}"/>
              </a:ext>
            </a:extLst>
          </p:cNvPr>
          <p:cNvSpPr/>
          <p:nvPr/>
        </p:nvSpPr>
        <p:spPr>
          <a:xfrm rot="13139027">
            <a:off x="6364987" y="19687"/>
            <a:ext cx="674798" cy="1199555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 err="1"/>
              <a:t>Số</a:t>
            </a:r>
            <a:r>
              <a:rPr lang="en-US" b="1" dirty="0"/>
              <a:t> ý </a:t>
            </a:r>
            <a:r>
              <a:rPr lang="en-US" b="1" dirty="0" err="1"/>
              <a:t>đúng</a:t>
            </a:r>
            <a:r>
              <a:rPr lang="en-US" b="1" dirty="0"/>
              <a:t>: …./4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848B945-A5A8-1ABF-66EE-A3A6E5DEBA1F}"/>
              </a:ext>
            </a:extLst>
          </p:cNvPr>
          <p:cNvSpPr/>
          <p:nvPr/>
        </p:nvSpPr>
        <p:spPr>
          <a:xfrm rot="16200000">
            <a:off x="10483762" y="3220538"/>
            <a:ext cx="694204" cy="1199555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 err="1"/>
              <a:t>Số</a:t>
            </a:r>
            <a:r>
              <a:rPr lang="en-US" b="1" dirty="0"/>
              <a:t> ý </a:t>
            </a:r>
            <a:r>
              <a:rPr lang="en-US" b="1" dirty="0" err="1"/>
              <a:t>đúng</a:t>
            </a:r>
            <a:r>
              <a:rPr lang="en-US" b="1" dirty="0"/>
              <a:t>: …./4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39F1895-8E19-5714-4FEE-8DAA32A59A9C}"/>
              </a:ext>
            </a:extLst>
          </p:cNvPr>
          <p:cNvSpPr/>
          <p:nvPr/>
        </p:nvSpPr>
        <p:spPr>
          <a:xfrm rot="7597175">
            <a:off x="4924991" y="5823943"/>
            <a:ext cx="1105110" cy="662829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 err="1"/>
              <a:t>Số</a:t>
            </a:r>
            <a:r>
              <a:rPr lang="en-US" b="1" dirty="0"/>
              <a:t> ý </a:t>
            </a:r>
            <a:r>
              <a:rPr lang="en-US" b="1" dirty="0" err="1"/>
              <a:t>đúng</a:t>
            </a:r>
            <a:r>
              <a:rPr lang="en-US" b="1" dirty="0"/>
              <a:t>: …./4</a:t>
            </a:r>
          </a:p>
        </p:txBody>
      </p:sp>
    </p:spTree>
    <p:extLst>
      <p:ext uri="{BB962C8B-B14F-4D97-AF65-F5344CB8AC3E}">
        <p14:creationId xmlns:p14="http://schemas.microsoft.com/office/powerpoint/2010/main" val="2417359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15893" y="625085"/>
            <a:ext cx="11284454" cy="932388"/>
          </a:xfrm>
          <a:prstGeom prst="rect">
            <a:avLst/>
          </a:prstGeom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ctr" anchorCtr="0">
            <a:noAutofit/>
          </a:bodyPr>
          <a:lstStyle/>
          <a:p>
            <a:pPr algn="just">
              <a:lnSpc>
                <a:spcPct val="130000"/>
              </a:lnSpc>
              <a:tabLst>
                <a:tab pos="600272" algn="l"/>
              </a:tabLst>
            </a:pPr>
            <a:r>
              <a:rPr lang="vi-VN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Acid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hợp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tử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tử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Hydrogen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gốc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acid,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acid tan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vi-VN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nước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ion H</a:t>
            </a:r>
            <a:r>
              <a:rPr lang="en-US" sz="2800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5525795" y="5627381"/>
            <a:ext cx="1140411" cy="871505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597500" y="5627352"/>
            <a:ext cx="876867" cy="1010433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488" name="Google Shape;8488;p42"/>
          <p:cNvGrpSpPr/>
          <p:nvPr/>
        </p:nvGrpSpPr>
        <p:grpSpPr>
          <a:xfrm rot="406514">
            <a:off x="11517130" y="1676697"/>
            <a:ext cx="648983" cy="1167648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11961833" y="4275833"/>
            <a:ext cx="146800" cy="146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/>
          </a:p>
        </p:txBody>
      </p:sp>
      <p:sp>
        <p:nvSpPr>
          <p:cNvPr id="2" name="Text Box 1"/>
          <p:cNvSpPr txBox="1"/>
          <p:nvPr/>
        </p:nvSpPr>
        <p:spPr>
          <a:xfrm>
            <a:off x="0" y="1885183"/>
            <a:ext cx="11397827" cy="2964594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3733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vi-VN" altLang="en-US" sz="3733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Công thức phân tử của acid: gồm 1 hay nhiều nguyên tử Hydro liên kết với gốc acid.</a:t>
            </a:r>
            <a:br>
              <a:rPr lang="vi-VN" altLang="en-US" sz="3733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vi-VN" altLang="en-US" sz="3733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Dạng tổng quát: H</a:t>
            </a:r>
            <a:r>
              <a:rPr lang="vi-VN" altLang="en-US" sz="3733" baseline="-25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vi-VN" altLang="en-US" sz="3733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</a:p>
          <a:p>
            <a:r>
              <a:rPr lang="vi-VN" altLang="en-US" sz="3733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n là chỉ số nguyên tử H.</a:t>
            </a:r>
          </a:p>
          <a:p>
            <a:r>
              <a:rPr lang="vi-VN" altLang="en-US" sz="3733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A là gốc acid.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6C09783-6140-E2DE-75B0-EFA1FECF7840}"/>
              </a:ext>
            </a:extLst>
          </p:cNvPr>
          <p:cNvSpPr txBox="1"/>
          <p:nvPr/>
        </p:nvSpPr>
        <p:spPr>
          <a:xfrm>
            <a:off x="0" y="40310"/>
            <a:ext cx="708421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I. KHÁI NIỆM ACID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24BA83DC-A43C-86EE-23BC-9C00A6D30FC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0877812"/>
              </p:ext>
            </p:extLst>
          </p:nvPr>
        </p:nvGraphicFramePr>
        <p:xfrm>
          <a:off x="41238" y="4923118"/>
          <a:ext cx="11594632" cy="1693638"/>
        </p:xfrm>
        <a:graphic>
          <a:graphicData uri="http://schemas.openxmlformats.org/drawingml/2006/table">
            <a:tbl>
              <a:tblPr/>
              <a:tblGrid>
                <a:gridCol w="61518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42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 gridSpan="2">
                  <a:txBody>
                    <a:bodyPr/>
                    <a:lstStyle/>
                    <a:p>
                      <a:pPr algn="just">
                        <a:lnSpc>
                          <a:spcPts val="4950"/>
                        </a:lnSpc>
                        <a:defRPr/>
                      </a:pPr>
                      <a:r>
                        <a:rPr lang="vi-VN" sz="2400" b="1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     </a:t>
                      </a:r>
                      <a:r>
                        <a:rPr lang="vi-VN" sz="2400" b="1" spc="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Acid tạo</a:t>
                      </a:r>
                      <a:r>
                        <a:rPr lang="vi-VN" sz="2400" b="1" spc="0" baseline="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ra ion H</a:t>
                      </a:r>
                      <a:r>
                        <a:rPr lang="vi-VN" sz="2400" b="1" spc="0" baseline="3000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+</a:t>
                      </a:r>
                      <a:r>
                        <a:rPr lang="vi-VN" sz="2400" b="1" spc="0" baseline="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theo sơ đồ:</a:t>
                      </a:r>
                      <a:endParaRPr lang="en-US" sz="2400" b="1" spc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42875" marR="142875" marT="142875" marB="142875" anchor="ctr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9C294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4950"/>
                        </a:lnSpc>
                        <a:defRPr/>
                      </a:pPr>
                      <a:r>
                        <a:rPr lang="en-US" sz="4500" spc="225">
                          <a:solidFill>
                            <a:srgbClr val="000000"/>
                          </a:solidFill>
                          <a:latin typeface="Garet Ultra-Bold"/>
                        </a:rPr>
                        <a:t>CHANGE OF STATE</a:t>
                      </a:r>
                      <a:endParaRPr lang="en-US" sz="1100"/>
                    </a:p>
                  </a:txBody>
                  <a:tcPr marL="142875" marR="142875" marT="142875" marB="142875" anchor="ctr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CBC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60581">
                <a:tc gridSpan="2">
                  <a:txBody>
                    <a:bodyPr/>
                    <a:lstStyle/>
                    <a:p>
                      <a:pPr algn="ctr">
                        <a:lnSpc>
                          <a:spcPts val="2749"/>
                        </a:lnSpc>
                        <a:defRPr/>
                      </a:pPr>
                      <a:endParaRPr lang="en-US" sz="4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142875" marR="142875" marT="142875" marB="142875" anchor="ctr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2749"/>
                        </a:lnSpc>
                        <a:defRPr/>
                      </a:pPr>
                      <a:r>
                        <a:rPr lang="en-US" sz="2499">
                          <a:solidFill>
                            <a:srgbClr val="000000"/>
                          </a:solidFill>
                          <a:latin typeface="Garet"/>
                        </a:rPr>
                        <a:t>occurs when matter changes from one state to another</a:t>
                      </a:r>
                      <a:endParaRPr lang="en-US" sz="1100"/>
                    </a:p>
                  </a:txBody>
                  <a:tcPr marL="142875" marR="142875" marT="142875" marB="142875" anchor="ctr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8D8595DC-A8C1-A463-2F8A-D84D8F349D62}"/>
              </a:ext>
            </a:extLst>
          </p:cNvPr>
          <p:cNvSpPr/>
          <p:nvPr/>
        </p:nvSpPr>
        <p:spPr>
          <a:xfrm>
            <a:off x="842207" y="5680140"/>
            <a:ext cx="9849566" cy="7425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Acid  → ion H</a:t>
            </a:r>
            <a:r>
              <a:rPr lang="vi-VN" sz="3200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r>
              <a:rPr lang="vi-VN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+      ion âm gốc acid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2000"/>
                                        <p:tgtEl>
                                          <p:spTgt spid="84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20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5" dur="20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8" dur="20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1636122" y="1589036"/>
            <a:ext cx="1721689" cy="1721689"/>
            <a:chOff x="2454183" y="2369859"/>
            <a:chExt cx="2209800" cy="2209800"/>
          </a:xfrm>
        </p:grpSpPr>
        <p:sp>
          <p:nvSpPr>
            <p:cNvPr id="10" name="Freeform 5"/>
            <p:cNvSpPr/>
            <p:nvPr/>
          </p:nvSpPr>
          <p:spPr>
            <a:xfrm>
              <a:off x="2454183" y="2369859"/>
              <a:ext cx="2209800" cy="2209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574675" y="0"/>
                  </a:moveTo>
                  <a:lnTo>
                    <a:pt x="812800" y="238125"/>
                  </a:lnTo>
                  <a:lnTo>
                    <a:pt x="812800" y="574675"/>
                  </a:lnTo>
                  <a:lnTo>
                    <a:pt x="574675" y="812800"/>
                  </a:lnTo>
                  <a:lnTo>
                    <a:pt x="238125" y="812800"/>
                  </a:lnTo>
                  <a:lnTo>
                    <a:pt x="0" y="574675"/>
                  </a:lnTo>
                  <a:lnTo>
                    <a:pt x="0" y="238125"/>
                  </a:lnTo>
                  <a:lnTo>
                    <a:pt x="238125" y="0"/>
                  </a:lnTo>
                  <a:lnTo>
                    <a:pt x="574675" y="0"/>
                  </a:lnTo>
                  <a:close/>
                </a:path>
              </a:pathLst>
            </a:custGeom>
            <a:solidFill>
              <a:srgbClr val="F9C9C5"/>
            </a:solidFill>
            <a:ln w="38100" cap="sq">
              <a:solidFill>
                <a:schemeClr val="tx1"/>
              </a:solidFill>
              <a:miter/>
            </a:ln>
          </p:spPr>
          <p:txBody>
            <a:bodyPr/>
            <a:lstStyle/>
            <a:p>
              <a:endParaRPr lang="en-US" sz="933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454183" y="3079543"/>
              <a:ext cx="2209800" cy="9085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4000" b="1">
                  <a:latin typeface="Arial" panose="020B0604020202020204" pitchFamily="34" charset="0"/>
                  <a:cs typeface="Arial" panose="020B0604020202020204" pitchFamily="34" charset="0"/>
                </a:rPr>
                <a:t>HCl</a:t>
              </a:r>
              <a:endParaRPr lang="en-US" sz="40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" name="Right Arrow 12"/>
          <p:cNvSpPr/>
          <p:nvPr/>
        </p:nvSpPr>
        <p:spPr>
          <a:xfrm>
            <a:off x="3708400" y="2207044"/>
            <a:ext cx="1524000" cy="441873"/>
          </a:xfrm>
          <a:prstGeom prst="rightArrow">
            <a:avLst/>
          </a:prstGeom>
          <a:solidFill>
            <a:srgbClr val="F1D055"/>
          </a:solidFill>
          <a:ln>
            <a:solidFill>
              <a:schemeClr val="tx1"/>
            </a:solidFill>
          </a:ln>
          <a:effectLst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33"/>
          </a:p>
        </p:txBody>
      </p:sp>
      <p:grpSp>
        <p:nvGrpSpPr>
          <p:cNvPr id="2" name="Group 1"/>
          <p:cNvGrpSpPr/>
          <p:nvPr/>
        </p:nvGrpSpPr>
        <p:grpSpPr>
          <a:xfrm>
            <a:off x="254000" y="228600"/>
            <a:ext cx="2702922" cy="965200"/>
            <a:chOff x="381000" y="342900"/>
            <a:chExt cx="4054383" cy="1447800"/>
          </a:xfrm>
        </p:grpSpPr>
        <p:sp>
          <p:nvSpPr>
            <p:cNvPr id="9" name="TextBox 8"/>
            <p:cNvSpPr txBox="1"/>
            <p:nvPr/>
          </p:nvSpPr>
          <p:spPr>
            <a:xfrm>
              <a:off x="2454183" y="743546"/>
              <a:ext cx="1981200" cy="8155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2933" b="1"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Ví dụ:</a:t>
              </a:r>
              <a:endParaRPr lang="en-US" sz="2933" b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000" y="342900"/>
              <a:ext cx="1995139" cy="1447800"/>
            </a:xfrm>
            <a:prstGeom prst="rect">
              <a:avLst/>
            </a:prstGeom>
          </p:spPr>
        </p:pic>
      </p:grpSp>
      <p:grpSp>
        <p:nvGrpSpPr>
          <p:cNvPr id="17" name="Group 16"/>
          <p:cNvGrpSpPr/>
          <p:nvPr/>
        </p:nvGrpSpPr>
        <p:grpSpPr>
          <a:xfrm>
            <a:off x="5740400" y="1540343"/>
            <a:ext cx="1783012" cy="1783012"/>
            <a:chOff x="8747217" y="2272796"/>
            <a:chExt cx="2301783" cy="2301783"/>
          </a:xfrm>
        </p:grpSpPr>
        <p:sp>
          <p:nvSpPr>
            <p:cNvPr id="14" name="Freeform 7"/>
            <p:cNvSpPr/>
            <p:nvPr/>
          </p:nvSpPr>
          <p:spPr>
            <a:xfrm>
              <a:off x="8747217" y="2272796"/>
              <a:ext cx="2301783" cy="2301783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FFFFFF"/>
            </a:solidFill>
            <a:ln w="38100" cap="sq">
              <a:solidFill>
                <a:srgbClr val="000000"/>
              </a:solidFill>
              <a:miter/>
            </a:ln>
          </p:spPr>
          <p:txBody>
            <a:bodyPr/>
            <a:lstStyle/>
            <a:p>
              <a:endParaRPr lang="en-US" sz="933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8849360" y="2915855"/>
              <a:ext cx="2047240" cy="913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4000" b="1">
                  <a:latin typeface="Arial" panose="020B0604020202020204" pitchFamily="34" charset="0"/>
                  <a:cs typeface="Arial" panose="020B0604020202020204" pitchFamily="34" charset="0"/>
                </a:rPr>
                <a:t>H</a:t>
              </a:r>
              <a:r>
                <a:rPr lang="vi-VN" sz="4000" b="1" baseline="30000">
                  <a:latin typeface="Arial" panose="020B0604020202020204" pitchFamily="34" charset="0"/>
                  <a:cs typeface="Arial" panose="020B0604020202020204" pitchFamily="34" charset="0"/>
                </a:rPr>
                <a:t>+</a:t>
              </a:r>
              <a:endParaRPr lang="en-US" sz="40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8798921" y="1540341"/>
            <a:ext cx="1783012" cy="1783012"/>
            <a:chOff x="8747217" y="2272796"/>
            <a:chExt cx="2301783" cy="2301783"/>
          </a:xfrm>
        </p:grpSpPr>
        <p:sp>
          <p:nvSpPr>
            <p:cNvPr id="19" name="Freeform 7"/>
            <p:cNvSpPr/>
            <p:nvPr/>
          </p:nvSpPr>
          <p:spPr>
            <a:xfrm>
              <a:off x="8747217" y="2272796"/>
              <a:ext cx="2301783" cy="2301783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FFFFFF"/>
            </a:solidFill>
            <a:ln w="38100" cap="sq">
              <a:solidFill>
                <a:srgbClr val="000000"/>
              </a:solidFill>
              <a:miter/>
            </a:ln>
          </p:spPr>
        </p:sp>
        <p:sp>
          <p:nvSpPr>
            <p:cNvPr id="20" name="TextBox 19"/>
            <p:cNvSpPr txBox="1"/>
            <p:nvPr/>
          </p:nvSpPr>
          <p:spPr>
            <a:xfrm>
              <a:off x="8849360" y="2915855"/>
              <a:ext cx="2047240" cy="913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4000" b="1">
                  <a:latin typeface="Arial" panose="020B0604020202020204" pitchFamily="34" charset="0"/>
                  <a:cs typeface="Arial" panose="020B0604020202020204" pitchFamily="34" charset="0"/>
                </a:rPr>
                <a:t>Cl</a:t>
              </a:r>
              <a:r>
                <a:rPr lang="vi-VN" sz="4000" b="1" baseline="30000">
                  <a:latin typeface="Arial" panose="020B0604020202020204" pitchFamily="34" charset="0"/>
                  <a:cs typeface="Arial" panose="020B0604020202020204" pitchFamily="34" charset="0"/>
                </a:rPr>
                <a:t>-</a:t>
              </a:r>
              <a:endParaRPr lang="en-US" sz="40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1" name="Plus 20"/>
          <p:cNvSpPr/>
          <p:nvPr/>
        </p:nvSpPr>
        <p:spPr>
          <a:xfrm>
            <a:off x="7753142" y="2038470"/>
            <a:ext cx="822822" cy="822822"/>
          </a:xfrm>
          <a:prstGeom prst="mathPlus">
            <a:avLst>
              <a:gd name="adj1" fmla="val 16934"/>
            </a:avLst>
          </a:prstGeom>
          <a:solidFill>
            <a:srgbClr val="F1D055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33"/>
          </a:p>
        </p:txBody>
      </p:sp>
      <p:grpSp>
        <p:nvGrpSpPr>
          <p:cNvPr id="22" name="Group 21"/>
          <p:cNvGrpSpPr/>
          <p:nvPr/>
        </p:nvGrpSpPr>
        <p:grpSpPr>
          <a:xfrm>
            <a:off x="1636122" y="4315502"/>
            <a:ext cx="1721689" cy="1721689"/>
            <a:chOff x="2454183" y="2369859"/>
            <a:chExt cx="2209800" cy="2209800"/>
          </a:xfrm>
        </p:grpSpPr>
        <p:sp>
          <p:nvSpPr>
            <p:cNvPr id="23" name="Freeform 5"/>
            <p:cNvSpPr/>
            <p:nvPr/>
          </p:nvSpPr>
          <p:spPr>
            <a:xfrm>
              <a:off x="2454183" y="2369859"/>
              <a:ext cx="2209800" cy="2209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574675" y="0"/>
                  </a:moveTo>
                  <a:lnTo>
                    <a:pt x="812800" y="238125"/>
                  </a:lnTo>
                  <a:lnTo>
                    <a:pt x="812800" y="574675"/>
                  </a:lnTo>
                  <a:lnTo>
                    <a:pt x="574675" y="812800"/>
                  </a:lnTo>
                  <a:lnTo>
                    <a:pt x="238125" y="812800"/>
                  </a:lnTo>
                  <a:lnTo>
                    <a:pt x="0" y="574675"/>
                  </a:lnTo>
                  <a:lnTo>
                    <a:pt x="0" y="238125"/>
                  </a:lnTo>
                  <a:lnTo>
                    <a:pt x="238125" y="0"/>
                  </a:lnTo>
                  <a:lnTo>
                    <a:pt x="574675" y="0"/>
                  </a:lnTo>
                  <a:close/>
                </a:path>
              </a:pathLst>
            </a:custGeom>
            <a:solidFill>
              <a:srgbClr val="F9C9C5"/>
            </a:solidFill>
            <a:ln w="38100" cap="sq">
              <a:solidFill>
                <a:schemeClr val="tx1"/>
              </a:solidFill>
              <a:miter/>
            </a:ln>
          </p:spPr>
          <p:txBody>
            <a:bodyPr/>
            <a:lstStyle/>
            <a:p>
              <a:endParaRPr lang="en-US" sz="933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2454183" y="2966927"/>
              <a:ext cx="2209800" cy="9085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4000" b="1">
                  <a:latin typeface="Arial" panose="020B0604020202020204" pitchFamily="34" charset="0"/>
                  <a:cs typeface="Arial" panose="020B0604020202020204" pitchFamily="34" charset="0"/>
                </a:rPr>
                <a:t>H</a:t>
              </a:r>
              <a:r>
                <a:rPr lang="vi-VN" sz="4000" b="1" baseline="-25000"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  <a:r>
                <a:rPr lang="vi-VN" sz="4000" b="1">
                  <a:latin typeface="Arial" panose="020B0604020202020204" pitchFamily="34" charset="0"/>
                  <a:cs typeface="Arial" panose="020B0604020202020204" pitchFamily="34" charset="0"/>
                </a:rPr>
                <a:t>SO</a:t>
              </a:r>
              <a:r>
                <a:rPr lang="vi-VN" sz="4000" b="1" baseline="-25000">
                  <a:latin typeface="Arial" panose="020B0604020202020204" pitchFamily="34" charset="0"/>
                  <a:cs typeface="Arial" panose="020B0604020202020204" pitchFamily="34" charset="0"/>
                </a:rPr>
                <a:t>4</a:t>
              </a:r>
              <a:endParaRPr lang="en-US" sz="40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5" name="Right Arrow 24"/>
          <p:cNvSpPr/>
          <p:nvPr/>
        </p:nvSpPr>
        <p:spPr>
          <a:xfrm>
            <a:off x="3708400" y="4861570"/>
            <a:ext cx="1524000" cy="441873"/>
          </a:xfrm>
          <a:prstGeom prst="rightArrow">
            <a:avLst/>
          </a:prstGeom>
          <a:solidFill>
            <a:srgbClr val="F1D055"/>
          </a:solidFill>
          <a:ln>
            <a:solidFill>
              <a:schemeClr val="tx1"/>
            </a:solidFill>
          </a:ln>
          <a:effectLst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33"/>
          </a:p>
        </p:txBody>
      </p:sp>
      <p:grpSp>
        <p:nvGrpSpPr>
          <p:cNvPr id="26" name="Group 25"/>
          <p:cNvGrpSpPr/>
          <p:nvPr/>
        </p:nvGrpSpPr>
        <p:grpSpPr>
          <a:xfrm>
            <a:off x="5740400" y="4191001"/>
            <a:ext cx="1783012" cy="1783012"/>
            <a:chOff x="8747217" y="2272796"/>
            <a:chExt cx="2301783" cy="2301783"/>
          </a:xfrm>
        </p:grpSpPr>
        <p:sp>
          <p:nvSpPr>
            <p:cNvPr id="27" name="Freeform 7"/>
            <p:cNvSpPr/>
            <p:nvPr/>
          </p:nvSpPr>
          <p:spPr>
            <a:xfrm>
              <a:off x="8747217" y="2272796"/>
              <a:ext cx="2301783" cy="2301783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FFFFFF"/>
            </a:solidFill>
            <a:ln w="38100" cap="sq">
              <a:solidFill>
                <a:srgbClr val="000000"/>
              </a:solidFill>
              <a:miter/>
            </a:ln>
          </p:spPr>
        </p:sp>
        <p:sp>
          <p:nvSpPr>
            <p:cNvPr id="28" name="TextBox 27"/>
            <p:cNvSpPr txBox="1"/>
            <p:nvPr/>
          </p:nvSpPr>
          <p:spPr>
            <a:xfrm>
              <a:off x="8849360" y="2939133"/>
              <a:ext cx="2047240" cy="913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4000" b="1">
                  <a:latin typeface="Arial" panose="020B0604020202020204" pitchFamily="34" charset="0"/>
                  <a:cs typeface="Arial" panose="020B0604020202020204" pitchFamily="34" charset="0"/>
                </a:rPr>
                <a:t>2H</a:t>
              </a:r>
              <a:r>
                <a:rPr lang="vi-VN" sz="4000" b="1" baseline="30000">
                  <a:latin typeface="Arial" panose="020B0604020202020204" pitchFamily="34" charset="0"/>
                  <a:cs typeface="Arial" panose="020B0604020202020204" pitchFamily="34" charset="0"/>
                </a:rPr>
                <a:t>+</a:t>
              </a:r>
              <a:endParaRPr lang="en-US" sz="40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8878043" y="4191000"/>
            <a:ext cx="1783012" cy="1783012"/>
            <a:chOff x="8747217" y="2272796"/>
            <a:chExt cx="2301783" cy="2301783"/>
          </a:xfrm>
        </p:grpSpPr>
        <p:sp>
          <p:nvSpPr>
            <p:cNvPr id="30" name="Freeform 7"/>
            <p:cNvSpPr/>
            <p:nvPr/>
          </p:nvSpPr>
          <p:spPr>
            <a:xfrm>
              <a:off x="8747217" y="2272796"/>
              <a:ext cx="2301783" cy="2301783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FFFFFF"/>
            </a:solidFill>
            <a:ln w="38100" cap="sq">
              <a:solidFill>
                <a:srgbClr val="000000"/>
              </a:solidFill>
              <a:miter/>
            </a:ln>
          </p:spPr>
        </p:sp>
        <p:sp>
          <p:nvSpPr>
            <p:cNvPr id="31" name="TextBox 30"/>
            <p:cNvSpPr txBox="1"/>
            <p:nvPr/>
          </p:nvSpPr>
          <p:spPr>
            <a:xfrm>
              <a:off x="8849360" y="2915855"/>
              <a:ext cx="2047240" cy="9138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4000" b="1">
                  <a:latin typeface="Arial" panose="020B0604020202020204" pitchFamily="34" charset="0"/>
                  <a:cs typeface="Arial" panose="020B0604020202020204" pitchFamily="34" charset="0"/>
                </a:rPr>
                <a:t>SO</a:t>
              </a:r>
              <a:r>
                <a:rPr lang="vi-VN" sz="4000" b="1" baseline="-25000">
                  <a:latin typeface="Arial" panose="020B0604020202020204" pitchFamily="34" charset="0"/>
                  <a:cs typeface="Arial" panose="020B0604020202020204" pitchFamily="34" charset="0"/>
                </a:rPr>
                <a:t>4</a:t>
              </a:r>
              <a:r>
                <a:rPr lang="vi-VN" sz="4000" b="1" baseline="30000">
                  <a:latin typeface="Arial" panose="020B0604020202020204" pitchFamily="34" charset="0"/>
                  <a:cs typeface="Arial" panose="020B0604020202020204" pitchFamily="34" charset="0"/>
                </a:rPr>
                <a:t>2-</a:t>
              </a:r>
              <a:endParaRPr lang="en-US" sz="40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2" name="Plus 31"/>
          <p:cNvSpPr/>
          <p:nvPr/>
        </p:nvSpPr>
        <p:spPr>
          <a:xfrm>
            <a:off x="7753142" y="4689128"/>
            <a:ext cx="822822" cy="822822"/>
          </a:xfrm>
          <a:prstGeom prst="mathPlus">
            <a:avLst>
              <a:gd name="adj1" fmla="val 16934"/>
            </a:avLst>
          </a:prstGeom>
          <a:solidFill>
            <a:srgbClr val="F1D055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33"/>
          </a:p>
        </p:txBody>
      </p:sp>
      <p:sp>
        <p:nvSpPr>
          <p:cNvPr id="33" name="Freeform 22"/>
          <p:cNvSpPr/>
          <p:nvPr/>
        </p:nvSpPr>
        <p:spPr>
          <a:xfrm>
            <a:off x="10463881" y="-321906"/>
            <a:ext cx="1723424" cy="1862247"/>
          </a:xfrm>
          <a:custGeom>
            <a:avLst/>
            <a:gdLst/>
            <a:ahLst/>
            <a:cxnLst/>
            <a:rect l="l" t="t" r="r" b="b"/>
            <a:pathLst>
              <a:path w="984936" h="1064273">
                <a:moveTo>
                  <a:pt x="0" y="0"/>
                </a:moveTo>
                <a:lnTo>
                  <a:pt x="984936" y="0"/>
                </a:lnTo>
                <a:lnTo>
                  <a:pt x="984936" y="1064273"/>
                </a:lnTo>
                <a:lnTo>
                  <a:pt x="0" y="1064273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</p:sp>
    </p:spTree>
    <p:extLst>
      <p:ext uri="{BB962C8B-B14F-4D97-AF65-F5344CB8AC3E}">
        <p14:creationId xmlns:p14="http://schemas.microsoft.com/office/powerpoint/2010/main" val="3741416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21" grpId="0" animBg="1"/>
      <p:bldP spid="25" grpId="0" animBg="1"/>
      <p:bldP spid="3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1454732" y="990600"/>
            <a:ext cx="9296400" cy="4971433"/>
          </a:xfrm>
          <a:prstGeom prst="rect">
            <a:avLst/>
          </a:prstGeom>
          <a:solidFill>
            <a:srgbClr val="F9C9C5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33"/>
          </a:p>
        </p:txBody>
      </p:sp>
      <p:sp>
        <p:nvSpPr>
          <p:cNvPr id="11" name="Rectangle 10"/>
          <p:cNvSpPr/>
          <p:nvPr/>
        </p:nvSpPr>
        <p:spPr>
          <a:xfrm>
            <a:off x="1791449" y="995680"/>
            <a:ext cx="8633821" cy="43439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40000"/>
              </a:lnSpc>
            </a:pPr>
            <a:r>
              <a:rPr lang="vi-VN" sz="7667" b="1">
                <a:cs typeface="Arial" panose="020B0604020202020204" pitchFamily="34" charset="0"/>
                <a:sym typeface="Anton"/>
              </a:rPr>
              <a:t>II.</a:t>
            </a:r>
            <a:br>
              <a:rPr lang="vi-VN" sz="6400" b="1">
                <a:cs typeface="Arial" panose="020B0604020202020204" pitchFamily="34" charset="0"/>
                <a:sym typeface="Anton"/>
              </a:rPr>
            </a:br>
            <a:r>
              <a:rPr lang="vi-VN" sz="6400" b="1">
                <a:cs typeface="Arial" panose="020B0604020202020204" pitchFamily="34" charset="0"/>
                <a:sym typeface="Anton"/>
              </a:rPr>
              <a:t>TÍNH CHẤT HÓA HỌC CỦA ACID</a:t>
            </a:r>
            <a:endParaRPr lang="en-US" sz="933"/>
          </a:p>
        </p:txBody>
      </p:sp>
      <p:sp>
        <p:nvSpPr>
          <p:cNvPr id="5" name="Freeform 5"/>
          <p:cNvSpPr/>
          <p:nvPr/>
        </p:nvSpPr>
        <p:spPr>
          <a:xfrm rot="11679571">
            <a:off x="714441" y="79211"/>
            <a:ext cx="2293403" cy="1926459"/>
          </a:xfrm>
          <a:custGeom>
            <a:avLst/>
            <a:gdLst/>
            <a:ahLst/>
            <a:cxnLst/>
            <a:rect l="l" t="t" r="r" b="b"/>
            <a:pathLst>
              <a:path w="3440105" h="2889688">
                <a:moveTo>
                  <a:pt x="0" y="0"/>
                </a:moveTo>
                <a:lnTo>
                  <a:pt x="3440105" y="0"/>
                </a:lnTo>
                <a:lnTo>
                  <a:pt x="3440105" y="2889687"/>
                </a:lnTo>
                <a:lnTo>
                  <a:pt x="0" y="2889687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556711" y="4562687"/>
            <a:ext cx="3367651" cy="2209800"/>
          </a:xfrm>
          <a:prstGeom prst="rect">
            <a:avLst/>
          </a:prstGeom>
        </p:spPr>
      </p:pic>
      <p:sp>
        <p:nvSpPr>
          <p:cNvPr id="2" name="Freeform 2"/>
          <p:cNvSpPr/>
          <p:nvPr/>
        </p:nvSpPr>
        <p:spPr>
          <a:xfrm rot="1859778">
            <a:off x="8507268" y="46545"/>
            <a:ext cx="3466538" cy="2458091"/>
          </a:xfrm>
          <a:custGeom>
            <a:avLst/>
            <a:gdLst/>
            <a:ahLst/>
            <a:cxnLst/>
            <a:rect l="l" t="t" r="r" b="b"/>
            <a:pathLst>
              <a:path w="5199807" h="3687136">
                <a:moveTo>
                  <a:pt x="0" y="0"/>
                </a:moveTo>
                <a:lnTo>
                  <a:pt x="5199807" y="0"/>
                </a:lnTo>
                <a:lnTo>
                  <a:pt x="5199807" y="3687136"/>
                </a:lnTo>
                <a:lnTo>
                  <a:pt x="0" y="3687136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</p:sp>
    </p:spTree>
  </p:cSld>
  <p:clrMapOvr>
    <a:masterClrMapping/>
  </p:clrMapOvr>
  <p:transition spd="med">
    <p:plus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CA453D-80D7-6A04-72E2-4FCA1F0C43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8B149C86-7725-94ED-C59D-FA4015906E14}"/>
              </a:ext>
            </a:extLst>
          </p:cNvPr>
          <p:cNvGraphicFramePr>
            <a:graphicFrameLocks noGrp="1"/>
          </p:cNvGraphicFramePr>
          <p:nvPr/>
        </p:nvGraphicFramePr>
        <p:xfrm>
          <a:off x="2032000" y="494583"/>
          <a:ext cx="8128000" cy="6014720"/>
        </p:xfrm>
        <a:graphic>
          <a:graphicData uri="http://schemas.openxmlformats.org/drawingml/2006/table">
            <a:tbl>
              <a:tblPr firstRow="1" bandRow="1">
                <a:tableStyleId>{E269D01E-BC32-4049-B463-5C60D7B0CCD2}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172084717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1260069251"/>
                    </a:ext>
                  </a:extLst>
                </a:gridCol>
              </a:tblGrid>
              <a:tr h="1144825">
                <a:tc>
                  <a:txBody>
                    <a:bodyPr/>
                    <a:lstStyle/>
                    <a:p>
                      <a:r>
                        <a:rPr lang="en-US" dirty="0"/>
                        <a:t>     </a:t>
                      </a:r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8510385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en-US" dirty="0"/>
                    </a:p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157446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3397833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5749227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4800996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86918685"/>
                  </a:ext>
                </a:extLst>
              </a:tr>
            </a:tbl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E2AFFA3C-CD60-9705-C207-07B37E4093E6}"/>
              </a:ext>
            </a:extLst>
          </p:cNvPr>
          <p:cNvSpPr/>
          <p:nvPr/>
        </p:nvSpPr>
        <p:spPr>
          <a:xfrm>
            <a:off x="2546252" y="1323699"/>
            <a:ext cx="1322363" cy="54864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1E9E98A-F6A0-FB1F-7409-524EA664C1AA}"/>
              </a:ext>
            </a:extLst>
          </p:cNvPr>
          <p:cNvSpPr/>
          <p:nvPr/>
        </p:nvSpPr>
        <p:spPr>
          <a:xfrm>
            <a:off x="3888153" y="1331135"/>
            <a:ext cx="1322363" cy="54864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1167D9B-62F8-3AA2-9012-FF6FC84A04B0}"/>
              </a:ext>
            </a:extLst>
          </p:cNvPr>
          <p:cNvSpPr/>
          <p:nvPr/>
        </p:nvSpPr>
        <p:spPr>
          <a:xfrm>
            <a:off x="5260340" y="5294882"/>
            <a:ext cx="1322363" cy="54864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46E3AEA-CD0A-3853-9364-A1B19E0BD20F}"/>
              </a:ext>
            </a:extLst>
          </p:cNvPr>
          <p:cNvSpPr/>
          <p:nvPr/>
        </p:nvSpPr>
        <p:spPr>
          <a:xfrm>
            <a:off x="8081988" y="3391808"/>
            <a:ext cx="1322363" cy="54864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C4334C3-9E72-BB54-14A4-2DEB83E4F5EA}"/>
              </a:ext>
            </a:extLst>
          </p:cNvPr>
          <p:cNvSpPr/>
          <p:nvPr/>
        </p:nvSpPr>
        <p:spPr>
          <a:xfrm>
            <a:off x="4051493" y="3602400"/>
            <a:ext cx="1322363" cy="54864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5DEA881-7A81-322E-AC93-037737C28852}"/>
              </a:ext>
            </a:extLst>
          </p:cNvPr>
          <p:cNvSpPr/>
          <p:nvPr/>
        </p:nvSpPr>
        <p:spPr>
          <a:xfrm>
            <a:off x="2711156" y="3606440"/>
            <a:ext cx="1322363" cy="54864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26ED49D-9E33-CBBC-31D3-7AF1A16B9808}"/>
              </a:ext>
            </a:extLst>
          </p:cNvPr>
          <p:cNvSpPr/>
          <p:nvPr/>
        </p:nvSpPr>
        <p:spPr>
          <a:xfrm>
            <a:off x="8149688" y="1294791"/>
            <a:ext cx="1322363" cy="54864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DFB5229-0B6B-7FDC-0070-5C8BD102E943}"/>
              </a:ext>
            </a:extLst>
          </p:cNvPr>
          <p:cNvSpPr/>
          <p:nvPr/>
        </p:nvSpPr>
        <p:spPr>
          <a:xfrm>
            <a:off x="6811108" y="1308533"/>
            <a:ext cx="1322363" cy="54864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69ED37E-DE8B-1E19-56C6-85EC1B37BEFB}"/>
              </a:ext>
            </a:extLst>
          </p:cNvPr>
          <p:cNvSpPr/>
          <p:nvPr/>
        </p:nvSpPr>
        <p:spPr>
          <a:xfrm>
            <a:off x="6722892" y="3391808"/>
            <a:ext cx="1322363" cy="54864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07744A31-2101-3591-CD90-C57EC8118D84}"/>
              </a:ext>
            </a:extLst>
          </p:cNvPr>
          <p:cNvSpPr/>
          <p:nvPr/>
        </p:nvSpPr>
        <p:spPr>
          <a:xfrm>
            <a:off x="2501704" y="745515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D4E03A57-BCD7-51FD-ACB5-38FF124ADF45}"/>
              </a:ext>
            </a:extLst>
          </p:cNvPr>
          <p:cNvSpPr/>
          <p:nvPr/>
        </p:nvSpPr>
        <p:spPr>
          <a:xfrm>
            <a:off x="3176954" y="754372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C107E7B5-9EE6-2CD1-8E10-AF76EB110940}"/>
              </a:ext>
            </a:extLst>
          </p:cNvPr>
          <p:cNvSpPr/>
          <p:nvPr/>
        </p:nvSpPr>
        <p:spPr>
          <a:xfrm>
            <a:off x="3978812" y="743821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9834DEC6-3EC1-4AA9-6452-468009B83EB0}"/>
              </a:ext>
            </a:extLst>
          </p:cNvPr>
          <p:cNvSpPr/>
          <p:nvPr/>
        </p:nvSpPr>
        <p:spPr>
          <a:xfrm>
            <a:off x="4564966" y="767329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6679C211-ED27-B1BF-1432-06AA38DA0228}"/>
              </a:ext>
            </a:extLst>
          </p:cNvPr>
          <p:cNvSpPr/>
          <p:nvPr/>
        </p:nvSpPr>
        <p:spPr>
          <a:xfrm>
            <a:off x="2547032" y="1926107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570A0C3-C7CE-2555-A435-7A9F1C372834}"/>
              </a:ext>
            </a:extLst>
          </p:cNvPr>
          <p:cNvSpPr/>
          <p:nvPr/>
        </p:nvSpPr>
        <p:spPr>
          <a:xfrm>
            <a:off x="3207433" y="1920213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F99B1103-12BD-28E9-DC05-E2DB92E8059A}"/>
              </a:ext>
            </a:extLst>
          </p:cNvPr>
          <p:cNvSpPr/>
          <p:nvPr/>
        </p:nvSpPr>
        <p:spPr>
          <a:xfrm>
            <a:off x="2799079" y="3053461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E1376BE2-6839-8C2D-9402-45027AE1223F}"/>
              </a:ext>
            </a:extLst>
          </p:cNvPr>
          <p:cNvSpPr/>
          <p:nvPr/>
        </p:nvSpPr>
        <p:spPr>
          <a:xfrm>
            <a:off x="3425286" y="3035898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F8F1C28-AFD6-97A3-92CD-9A3541D5B0EE}"/>
              </a:ext>
            </a:extLst>
          </p:cNvPr>
          <p:cNvSpPr/>
          <p:nvPr/>
        </p:nvSpPr>
        <p:spPr>
          <a:xfrm>
            <a:off x="3951460" y="1907945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5C4FFFC3-B4A7-DBED-FF58-B7BF61F34E63}"/>
              </a:ext>
            </a:extLst>
          </p:cNvPr>
          <p:cNvSpPr/>
          <p:nvPr/>
        </p:nvSpPr>
        <p:spPr>
          <a:xfrm>
            <a:off x="4539564" y="1920213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CAA72B2E-2A6B-46A6-1567-021D62057509}"/>
              </a:ext>
            </a:extLst>
          </p:cNvPr>
          <p:cNvSpPr/>
          <p:nvPr/>
        </p:nvSpPr>
        <p:spPr>
          <a:xfrm>
            <a:off x="6850772" y="752830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BA1B00E3-FD1B-5E51-1B71-350A29C9615A}"/>
              </a:ext>
            </a:extLst>
          </p:cNvPr>
          <p:cNvSpPr/>
          <p:nvPr/>
        </p:nvSpPr>
        <p:spPr>
          <a:xfrm>
            <a:off x="7461739" y="745767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11B3C3B5-F5F8-A1AB-4D75-738ACD1103CE}"/>
              </a:ext>
            </a:extLst>
          </p:cNvPr>
          <p:cNvSpPr/>
          <p:nvPr/>
        </p:nvSpPr>
        <p:spPr>
          <a:xfrm>
            <a:off x="8249530" y="719666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146E20D1-8712-3425-130C-688CBB076FFD}"/>
              </a:ext>
            </a:extLst>
          </p:cNvPr>
          <p:cNvSpPr/>
          <p:nvPr/>
        </p:nvSpPr>
        <p:spPr>
          <a:xfrm>
            <a:off x="8937479" y="758691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F38AE142-78FB-E31D-9C5E-9D76E1A3C53A}"/>
              </a:ext>
            </a:extLst>
          </p:cNvPr>
          <p:cNvSpPr/>
          <p:nvPr/>
        </p:nvSpPr>
        <p:spPr>
          <a:xfrm>
            <a:off x="6883791" y="1879775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F8413213-00EB-52F1-2CE7-B507D0EFEDAA}"/>
              </a:ext>
            </a:extLst>
          </p:cNvPr>
          <p:cNvSpPr/>
          <p:nvPr/>
        </p:nvSpPr>
        <p:spPr>
          <a:xfrm>
            <a:off x="7547416" y="1848519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B26A16AE-EC11-BF37-9816-24F24F4C6D30}"/>
              </a:ext>
            </a:extLst>
          </p:cNvPr>
          <p:cNvSpPr/>
          <p:nvPr/>
        </p:nvSpPr>
        <p:spPr>
          <a:xfrm>
            <a:off x="8233507" y="1848519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B1296961-35E9-AA63-72D2-BD0D264AE27F}"/>
              </a:ext>
            </a:extLst>
          </p:cNvPr>
          <p:cNvSpPr/>
          <p:nvPr/>
        </p:nvSpPr>
        <p:spPr>
          <a:xfrm>
            <a:off x="8908758" y="1843431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1518650D-80E5-301F-6988-63C1066BF03F}"/>
              </a:ext>
            </a:extLst>
          </p:cNvPr>
          <p:cNvSpPr/>
          <p:nvPr/>
        </p:nvSpPr>
        <p:spPr>
          <a:xfrm>
            <a:off x="4195232" y="3002237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911E92A0-4A4C-12AD-FA42-1CE0AFA22660}"/>
              </a:ext>
            </a:extLst>
          </p:cNvPr>
          <p:cNvSpPr/>
          <p:nvPr/>
        </p:nvSpPr>
        <p:spPr>
          <a:xfrm>
            <a:off x="4783131" y="3013322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47C88BFC-7213-CAE8-A24C-7A7DE0EE00F5}"/>
              </a:ext>
            </a:extLst>
          </p:cNvPr>
          <p:cNvSpPr/>
          <p:nvPr/>
        </p:nvSpPr>
        <p:spPr>
          <a:xfrm>
            <a:off x="8839595" y="3969013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670EDE4E-D552-9FD7-9B95-7717F4670B76}"/>
              </a:ext>
            </a:extLst>
          </p:cNvPr>
          <p:cNvSpPr/>
          <p:nvPr/>
        </p:nvSpPr>
        <p:spPr>
          <a:xfrm>
            <a:off x="8199903" y="3963759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017A452D-9D81-43C7-970E-FD91CE8F9132}"/>
              </a:ext>
            </a:extLst>
          </p:cNvPr>
          <p:cNvSpPr/>
          <p:nvPr/>
        </p:nvSpPr>
        <p:spPr>
          <a:xfrm>
            <a:off x="7372648" y="3985804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AC532E73-690C-6D89-8F66-D2725EC63F4C}"/>
              </a:ext>
            </a:extLst>
          </p:cNvPr>
          <p:cNvSpPr/>
          <p:nvPr/>
        </p:nvSpPr>
        <p:spPr>
          <a:xfrm>
            <a:off x="6818146" y="3950218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2DA6BA7D-657D-C60F-9ABE-698492C22EAE}"/>
              </a:ext>
            </a:extLst>
          </p:cNvPr>
          <p:cNvSpPr/>
          <p:nvPr/>
        </p:nvSpPr>
        <p:spPr>
          <a:xfrm>
            <a:off x="8832897" y="2829637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BD89C60C-7E79-EF18-2477-DE385601A649}"/>
              </a:ext>
            </a:extLst>
          </p:cNvPr>
          <p:cNvSpPr/>
          <p:nvPr/>
        </p:nvSpPr>
        <p:spPr>
          <a:xfrm>
            <a:off x="8191671" y="2829637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15135E39-67D9-4395-6BF1-D833234ABA02}"/>
              </a:ext>
            </a:extLst>
          </p:cNvPr>
          <p:cNvSpPr/>
          <p:nvPr/>
        </p:nvSpPr>
        <p:spPr>
          <a:xfrm>
            <a:off x="7369688" y="2802042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B81EC84A-F22E-84FE-037E-11498E78DC3D}"/>
              </a:ext>
            </a:extLst>
          </p:cNvPr>
          <p:cNvSpPr/>
          <p:nvPr/>
        </p:nvSpPr>
        <p:spPr>
          <a:xfrm>
            <a:off x="6750930" y="2829637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47B7A4E1-004B-F30C-0C5B-8AB416516814}"/>
              </a:ext>
            </a:extLst>
          </p:cNvPr>
          <p:cNvSpPr/>
          <p:nvPr/>
        </p:nvSpPr>
        <p:spPr>
          <a:xfrm>
            <a:off x="6071382" y="4728373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3CD9D521-B2A9-3CAE-DECE-E8F53CA1A830}"/>
              </a:ext>
            </a:extLst>
          </p:cNvPr>
          <p:cNvSpPr/>
          <p:nvPr/>
        </p:nvSpPr>
        <p:spPr>
          <a:xfrm>
            <a:off x="6078472" y="5824133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5AA09C86-6C13-F69D-78D9-1FFE3B1E3A3A}"/>
              </a:ext>
            </a:extLst>
          </p:cNvPr>
          <p:cNvSpPr/>
          <p:nvPr/>
        </p:nvSpPr>
        <p:spPr>
          <a:xfrm>
            <a:off x="5378269" y="5824133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0749FFC8-243D-1D7C-6391-F0266796AB04}"/>
              </a:ext>
            </a:extLst>
          </p:cNvPr>
          <p:cNvSpPr/>
          <p:nvPr/>
        </p:nvSpPr>
        <p:spPr>
          <a:xfrm>
            <a:off x="5386949" y="4746242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944E51DE-49F4-DB75-18D2-BA1F1B9DE204}"/>
              </a:ext>
            </a:extLst>
          </p:cNvPr>
          <p:cNvSpPr/>
          <p:nvPr/>
        </p:nvSpPr>
        <p:spPr>
          <a:xfrm>
            <a:off x="4755853" y="4131348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4ED9A66D-2805-D1D6-A2ED-B00E0D37276F}"/>
              </a:ext>
            </a:extLst>
          </p:cNvPr>
          <p:cNvSpPr/>
          <p:nvPr/>
        </p:nvSpPr>
        <p:spPr>
          <a:xfrm>
            <a:off x="4179859" y="4143450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3E04E7BB-48FD-3521-FF99-69A1A0B03FDA}"/>
              </a:ext>
            </a:extLst>
          </p:cNvPr>
          <p:cNvSpPr/>
          <p:nvPr/>
        </p:nvSpPr>
        <p:spPr>
          <a:xfrm>
            <a:off x="3416299" y="4143450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E807F5F9-8F65-8433-386C-9B5F7EC9AE3D}"/>
              </a:ext>
            </a:extLst>
          </p:cNvPr>
          <p:cNvSpPr/>
          <p:nvPr/>
        </p:nvSpPr>
        <p:spPr>
          <a:xfrm>
            <a:off x="2799079" y="4159419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8290B813-C9D8-7985-8F9A-0A938069B3AE}"/>
              </a:ext>
            </a:extLst>
          </p:cNvPr>
          <p:cNvSpPr txBox="1"/>
          <p:nvPr/>
        </p:nvSpPr>
        <p:spPr>
          <a:xfrm>
            <a:off x="520505" y="993986"/>
            <a:ext cx="1210603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HS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ngồi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sơ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đồ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endParaRPr lang="en-US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4516BDF7-351B-D652-F771-B3BF0C72D7CD}"/>
              </a:ext>
            </a:extLst>
          </p:cNvPr>
          <p:cNvSpPr/>
          <p:nvPr/>
        </p:nvSpPr>
        <p:spPr>
          <a:xfrm>
            <a:off x="2011680" y="1310225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694A8F94-8261-B52F-7839-374714CB2FE9}"/>
              </a:ext>
            </a:extLst>
          </p:cNvPr>
          <p:cNvSpPr/>
          <p:nvPr/>
        </p:nvSpPr>
        <p:spPr>
          <a:xfrm>
            <a:off x="9429705" y="3437164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BE72944E-D6BA-E547-2E6D-C920E9CB8C98}"/>
              </a:ext>
            </a:extLst>
          </p:cNvPr>
          <p:cNvSpPr/>
          <p:nvPr/>
        </p:nvSpPr>
        <p:spPr>
          <a:xfrm>
            <a:off x="9539395" y="1296244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B87A05DF-2415-C4AB-F867-D416858568B0}"/>
              </a:ext>
            </a:extLst>
          </p:cNvPr>
          <p:cNvSpPr/>
          <p:nvPr/>
        </p:nvSpPr>
        <p:spPr>
          <a:xfrm>
            <a:off x="2131614" y="3550877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394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2000" fill="hold"/>
                                        <p:tgtEl>
                                          <p:spTgt spid="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2000" fill="hold"/>
                                        <p:tgtEl>
                                          <p:spTgt spid="3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" dur="2000" fill="hold"/>
                                        <p:tgtEl>
                                          <p:spTgt spid="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" dur="2000" fill="hold"/>
                                        <p:tgtEl>
                                          <p:spTgt spid="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6" grpId="0" animBg="1"/>
      <p:bldP spid="47" grpId="0" animBg="1"/>
      <p:bldP spid="48" grpId="0" animBg="1"/>
      <p:bldP spid="53" grpId="0"/>
      <p:bldP spid="2" grpId="0" animBg="1"/>
      <p:bldP spid="3" grpId="0" animBg="1"/>
      <p:bldP spid="8" grpId="0" animBg="1"/>
      <p:bldP spid="3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2F6DDC6-6B31-85A4-B7D5-F716235EF3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12192000" cy="832513"/>
          </a:xfrm>
        </p:spPr>
        <p:txBody>
          <a:bodyPr/>
          <a:lstStyle/>
          <a:p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Tiến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hành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thí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nghiệm</a:t>
            </a:r>
            <a:endParaRPr lang="en-US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020A183-F02C-71AA-3C60-0D9143F6510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-1" y="610975"/>
            <a:ext cx="12191999" cy="6247025"/>
          </a:xfrm>
        </p:spPr>
        <p:txBody>
          <a:bodyPr>
            <a:normAutofit lnSpcReduction="10000"/>
          </a:bodyPr>
          <a:lstStyle/>
          <a:p>
            <a:pPr marL="114300" indent="0">
              <a:buNone/>
            </a:pP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Đại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diện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4 HS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thí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thí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nghiệm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hướng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giáo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114300" indent="0">
              <a:buNone/>
            </a:pP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HS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còn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hoá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hoàn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thiện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marL="114300" indent="0">
              <a:buNone/>
            </a:pP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14300" indent="0">
              <a:buNone/>
            </a:pP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14300" indent="0">
              <a:buNone/>
            </a:pP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14300" indent="0">
              <a:buNone/>
            </a:pP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14300" indent="0">
              <a:buNone/>
            </a:pP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14300" indent="0">
              <a:buNone/>
            </a:pP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14300" indent="0">
              <a:buNone/>
            </a:pP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Sau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GV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mời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đứng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lên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thí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nghiệm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cầu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xét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marL="114300" indent="0">
              <a:buNone/>
            </a:pP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GV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thí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nghiệm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đánh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giá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14300" indent="0">
              <a:buNone/>
            </a:pP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14300" indent="0">
              <a:buNone/>
            </a:pP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4BAF8D2B-5B87-3F9C-383A-0E7CDA1F94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436244"/>
            <a:ext cx="12192000" cy="28180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722319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/>
          <p:cNvGrpSpPr/>
          <p:nvPr/>
        </p:nvGrpSpPr>
        <p:grpSpPr>
          <a:xfrm>
            <a:off x="2895600" y="0"/>
            <a:ext cx="6502400" cy="1093700"/>
            <a:chOff x="4343400" y="0"/>
            <a:chExt cx="9753600" cy="1640550"/>
          </a:xfrm>
        </p:grpSpPr>
        <p:sp>
          <p:nvSpPr>
            <p:cNvPr id="13" name="Rectangle 12"/>
            <p:cNvSpPr/>
            <p:nvPr/>
          </p:nvSpPr>
          <p:spPr>
            <a:xfrm>
              <a:off x="4343400" y="508000"/>
              <a:ext cx="9753600" cy="1132550"/>
            </a:xfrm>
            <a:prstGeom prst="rect">
              <a:avLst/>
            </a:prstGeom>
            <a:solidFill>
              <a:srgbClr val="B1E5DB"/>
            </a:solidFill>
            <a:ln w="38100">
              <a:solidFill>
                <a:schemeClr val="tx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b="1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1. Làm đổi màu chất chỉ thị</a:t>
              </a:r>
              <a:endParaRPr lang="en-US" sz="32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15" name="Straight Connector 14"/>
            <p:cNvCxnSpPr/>
            <p:nvPr/>
          </p:nvCxnSpPr>
          <p:spPr>
            <a:xfrm>
              <a:off x="5943600" y="0"/>
              <a:ext cx="0" cy="4953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>
              <a:off x="12496800" y="0"/>
              <a:ext cx="0" cy="4953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" name="Pentagon 17"/>
          <p:cNvSpPr/>
          <p:nvPr/>
        </p:nvSpPr>
        <p:spPr>
          <a:xfrm>
            <a:off x="0" y="1445839"/>
            <a:ext cx="2895600" cy="711200"/>
          </a:xfrm>
          <a:prstGeom prst="homePlate">
            <a:avLst/>
          </a:prstGeom>
          <a:solidFill>
            <a:srgbClr val="F1D055"/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667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Thí nghiệm 1</a:t>
            </a:r>
            <a:endParaRPr lang="en-US" sz="2667" b="1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863600" y="2507486"/>
            <a:ext cx="1727200" cy="913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667" b="1" u="sng">
                <a:solidFill>
                  <a:srgbClr val="2D406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Chuẩn bị</a:t>
            </a:r>
            <a:r>
              <a:rPr lang="vi-VN" sz="2667" b="1">
                <a:solidFill>
                  <a:srgbClr val="2D406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en-US" sz="2667" b="1">
              <a:solidFill>
                <a:srgbClr val="2D406A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914400" y="3318002"/>
            <a:ext cx="1828800" cy="5027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667">
                <a:latin typeface="Arial" panose="020B0604020202020204" pitchFamily="34" charset="0"/>
                <a:cs typeface="Arial" panose="020B0604020202020204" pitchFamily="34" charset="0"/>
              </a:rPr>
              <a:t>- Dụng cụ:</a:t>
            </a:r>
          </a:p>
        </p:txBody>
      </p:sp>
      <p:grpSp>
        <p:nvGrpSpPr>
          <p:cNvPr id="27" name="Group 26"/>
          <p:cNvGrpSpPr/>
          <p:nvPr/>
        </p:nvGrpSpPr>
        <p:grpSpPr>
          <a:xfrm>
            <a:off x="3645747" y="2049138"/>
            <a:ext cx="2997200" cy="2006137"/>
            <a:chOff x="5467483" y="3207792"/>
            <a:chExt cx="4495800" cy="3009205"/>
          </a:xfrm>
        </p:grpSpPr>
        <p:pic>
          <p:nvPicPr>
            <p:cNvPr id="25" name="Picture 24"/>
            <p:cNvPicPr>
              <a:picLocks noChangeAspect="1"/>
            </p:cNvPicPr>
            <p:nvPr/>
          </p:nvPicPr>
          <p:blipFill>
            <a:blip r:embed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123109">
              <a:off x="5467483" y="3207792"/>
              <a:ext cx="4495800" cy="2522643"/>
            </a:xfrm>
            <a:prstGeom prst="rect">
              <a:avLst/>
            </a:prstGeom>
          </p:spPr>
        </p:pic>
        <p:sp>
          <p:nvSpPr>
            <p:cNvPr id="26" name="Rectangle 25"/>
            <p:cNvSpPr/>
            <p:nvPr/>
          </p:nvSpPr>
          <p:spPr>
            <a:xfrm>
              <a:off x="5792741" y="5524500"/>
              <a:ext cx="3845285" cy="6924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vi-VN" sz="24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</a:t>
              </a:r>
              <a:r>
                <a:rPr lang="en-US" sz="24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ặt kính đồng hồ</a:t>
              </a: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7791353" y="1940319"/>
            <a:ext cx="2460931" cy="2108959"/>
            <a:chOff x="10742642" y="3081326"/>
            <a:chExt cx="3691397" cy="3163438"/>
          </a:xfrm>
        </p:grpSpPr>
        <p:pic>
          <p:nvPicPr>
            <p:cNvPr id="28" name="Picture 2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1516360" y="3081326"/>
              <a:ext cx="2164268" cy="2249619"/>
            </a:xfrm>
            <a:prstGeom prst="rect">
              <a:avLst/>
            </a:prstGeom>
          </p:spPr>
        </p:pic>
        <p:sp>
          <p:nvSpPr>
            <p:cNvPr id="29" name="Rectangle 28"/>
            <p:cNvSpPr/>
            <p:nvPr/>
          </p:nvSpPr>
          <p:spPr>
            <a:xfrm>
              <a:off x="10742642" y="5552266"/>
              <a:ext cx="3691397" cy="6924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vi-VN" sz="24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Ống hút nhỏ giọt</a:t>
              </a:r>
              <a:endParaRPr lang="en-US" sz="24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1" name="Rectangle 30"/>
          <p:cNvSpPr/>
          <p:nvPr/>
        </p:nvSpPr>
        <p:spPr>
          <a:xfrm>
            <a:off x="913961" y="4494478"/>
            <a:ext cx="1828800" cy="9131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667">
                <a:latin typeface="Arial" panose="020B0604020202020204" pitchFamily="34" charset="0"/>
                <a:cs typeface="Arial" panose="020B0604020202020204" pitchFamily="34" charset="0"/>
              </a:rPr>
              <a:t>- </a:t>
            </a:r>
            <a:r>
              <a:rPr lang="vi-VN" sz="2667">
                <a:latin typeface="Arial" panose="020B0604020202020204" pitchFamily="34" charset="0"/>
                <a:cs typeface="Arial" panose="020B0604020202020204" pitchFamily="34" charset="0"/>
              </a:rPr>
              <a:t>Hóa chất</a:t>
            </a:r>
            <a:r>
              <a:rPr lang="en-US" sz="2667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9371" y="4349051"/>
            <a:ext cx="1429951" cy="2503724"/>
          </a:xfrm>
          <a:prstGeom prst="rect">
            <a:avLst/>
          </a:prstGeom>
        </p:spPr>
      </p:pic>
      <p:grpSp>
        <p:nvGrpSpPr>
          <p:cNvPr id="35" name="Group 34"/>
          <p:cNvGrpSpPr/>
          <p:nvPr/>
        </p:nvGrpSpPr>
        <p:grpSpPr>
          <a:xfrm>
            <a:off x="8066270" y="4349052"/>
            <a:ext cx="1911101" cy="2194139"/>
            <a:chOff x="12099404" y="6523576"/>
            <a:chExt cx="2866651" cy="3291208"/>
          </a:xfrm>
        </p:grpSpPr>
        <p:pic>
          <p:nvPicPr>
            <p:cNvPr id="33" name="Picture 32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115910" y="6523576"/>
              <a:ext cx="2833633" cy="2486658"/>
            </a:xfrm>
            <a:prstGeom prst="rect">
              <a:avLst/>
            </a:prstGeom>
          </p:spPr>
        </p:pic>
        <p:sp>
          <p:nvSpPr>
            <p:cNvPr id="34" name="Rectangle 33"/>
            <p:cNvSpPr/>
            <p:nvPr/>
          </p:nvSpPr>
          <p:spPr>
            <a:xfrm>
              <a:off x="12099404" y="9122286"/>
              <a:ext cx="2866651" cy="6924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vi-VN" sz="24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Giấy quỳ tím</a:t>
              </a:r>
              <a:endParaRPr lang="en-US" sz="24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52942839"/>
      </p:ext>
    </p:extLst>
  </p:cSld>
  <p:clrMapOvr>
    <a:masterClrMapping/>
  </p:clrMapOvr>
  <p:transition spd="med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1" grpId="0"/>
      <p:bldP spid="22" grpId="0"/>
      <p:bldP spid="3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51840" y="381000"/>
            <a:ext cx="20320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667" b="1" u="sng">
                <a:solidFill>
                  <a:srgbClr val="2D406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Tiến hành</a:t>
            </a:r>
            <a:r>
              <a:rPr lang="vi-VN" sz="2667" b="1">
                <a:solidFill>
                  <a:srgbClr val="2D406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en-US" sz="2667" b="1">
              <a:solidFill>
                <a:srgbClr val="2D406A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762000" y="1041400"/>
            <a:ext cx="8229600" cy="12476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667">
                <a:latin typeface="Arial" panose="020B0604020202020204" pitchFamily="34" charset="0"/>
                <a:cs typeface="Arial" panose="020B0604020202020204" pitchFamily="34" charset="0"/>
              </a:rPr>
              <a:t>Đặt mẩu giấy quỳ tím lên mặt kính đồng hồ, lấy dung dịch HCl loãng và nhỏ một giọt lên mẩu giấy quỳ tím.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8991600" y="456448"/>
            <a:ext cx="2946400" cy="1609489"/>
            <a:chOff x="13487400" y="684671"/>
            <a:chExt cx="4419600" cy="2414234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3487400" y="2498576"/>
              <a:ext cx="4419600" cy="600329"/>
            </a:xfrm>
            <a:prstGeom prst="rect">
              <a:avLst/>
            </a:prstGeom>
          </p:spPr>
        </p:pic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316200" y="684671"/>
              <a:ext cx="2011868" cy="2091209"/>
            </a:xfrm>
            <a:prstGeom prst="rect">
              <a:avLst/>
            </a:prstGeom>
          </p:spPr>
        </p:pic>
      </p:grpSp>
      <p:grpSp>
        <p:nvGrpSpPr>
          <p:cNvPr id="12" name="Group 11"/>
          <p:cNvGrpSpPr/>
          <p:nvPr/>
        </p:nvGrpSpPr>
        <p:grpSpPr>
          <a:xfrm>
            <a:off x="1016000" y="2748810"/>
            <a:ext cx="6922347" cy="1926929"/>
            <a:chOff x="1524000" y="4123214"/>
            <a:chExt cx="10383520" cy="2890394"/>
          </a:xfrm>
        </p:grpSpPr>
        <p:sp>
          <p:nvSpPr>
            <p:cNvPr id="7" name="Rounded Rectangular Callout 6"/>
            <p:cNvSpPr/>
            <p:nvPr/>
          </p:nvSpPr>
          <p:spPr>
            <a:xfrm>
              <a:off x="4175760" y="4123214"/>
              <a:ext cx="7731760" cy="2209800"/>
            </a:xfrm>
            <a:prstGeom prst="wedgeRoundRectCallout">
              <a:avLst>
                <a:gd name="adj1" fmla="val -63302"/>
                <a:gd name="adj2" fmla="val 45029"/>
                <a:gd name="adj3" fmla="val 16667"/>
              </a:avLst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just">
                <a:lnSpc>
                  <a:spcPct val="150000"/>
                </a:lnSpc>
              </a:pPr>
              <a:r>
                <a:rPr lang="vi-VN" sz="2667">
                  <a:latin typeface="Arial" panose="020B0604020202020204" pitchFamily="34" charset="0"/>
                  <a:cs typeface="Arial" panose="020B0604020202020204" pitchFamily="34" charset="0"/>
                </a:rPr>
                <a:t>Mô tả các hiện tượng quan sát được khi tiến hành thí nghiệm.</a:t>
              </a:r>
              <a:endParaRPr lang="en-US" sz="2667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524000" y="4812761"/>
              <a:ext cx="1572904" cy="2200847"/>
            </a:xfrm>
            <a:prstGeom prst="rect">
              <a:avLst/>
            </a:prstGeom>
          </p:spPr>
        </p:pic>
      </p:grpSp>
      <p:pic>
        <p:nvPicPr>
          <p:cNvPr id="11" name="Picture 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30401" y="4694725"/>
            <a:ext cx="3091895" cy="21649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71858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1533260"/>
              </p:ext>
            </p:extLst>
          </p:nvPr>
        </p:nvGraphicFramePr>
        <p:xfrm>
          <a:off x="580129" y="2397391"/>
          <a:ext cx="10820400" cy="750570"/>
        </p:xfrm>
        <a:graphic>
          <a:graphicData uri="http://schemas.openxmlformats.org/drawingml/2006/table">
            <a:tbl>
              <a:tblPr/>
              <a:tblGrid>
                <a:gridCol w="36117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0925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9941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40904">
                <a:tc>
                  <a:txBody>
                    <a:bodyPr/>
                    <a:lstStyle/>
                    <a:p>
                      <a:pPr algn="ctr">
                        <a:lnSpc>
                          <a:spcPts val="4950"/>
                        </a:lnSpc>
                        <a:defRPr/>
                      </a:pPr>
                      <a:r>
                        <a:rPr lang="en-US" sz="2900" b="1" spc="0" dirty="0" err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Sữa</a:t>
                      </a:r>
                      <a:r>
                        <a:rPr lang="en-US" sz="2900" b="1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2900" b="1" spc="0" dirty="0" err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chua</a:t>
                      </a:r>
                      <a:endParaRPr lang="en-US" sz="700" b="1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0" marR="95250" marT="95250" marB="95250" anchor="ctr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9C29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4950"/>
                        </a:lnSpc>
                        <a:defRPr/>
                      </a:pPr>
                      <a:r>
                        <a:rPr lang="en-US" sz="2900" b="1" spc="0" dirty="0" err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Nước</a:t>
                      </a:r>
                      <a:r>
                        <a:rPr lang="en-US" sz="2900" b="1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cam</a:t>
                      </a:r>
                      <a:endParaRPr lang="en-US" sz="700" b="1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0" marR="95250" marT="95250" marB="95250" anchor="ctr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9C29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4950"/>
                        </a:lnSpc>
                        <a:defRPr/>
                      </a:pPr>
                      <a:r>
                        <a:rPr lang="vi-VN" sz="2900" b="1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Quả</a:t>
                      </a:r>
                      <a:r>
                        <a:rPr lang="vi-VN" sz="2900" b="1" spc="0" baseline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chanh</a:t>
                      </a:r>
                      <a:endParaRPr lang="en-US" sz="700" b="1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0" marR="95250" marT="95250" marB="95250" anchor="ctr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9C29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9" name="TextBox 9"/>
          <p:cNvSpPr txBox="1"/>
          <p:nvPr/>
        </p:nvSpPr>
        <p:spPr>
          <a:xfrm>
            <a:off x="0" y="0"/>
            <a:ext cx="10820400" cy="65402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5133"/>
              </a:lnSpc>
            </a:pPr>
            <a:r>
              <a:rPr lang="vi-VN" sz="4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KHỞI ĐỘNG</a:t>
            </a:r>
            <a:endParaRPr lang="en-US" sz="44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685800" y="5156198"/>
            <a:ext cx="11406116" cy="1270000"/>
            <a:chOff x="1028700" y="7734300"/>
            <a:chExt cx="16230600" cy="1905000"/>
          </a:xfrm>
        </p:grpSpPr>
        <p:sp>
          <p:nvSpPr>
            <p:cNvPr id="6" name="Freeform 6"/>
            <p:cNvSpPr/>
            <p:nvPr/>
          </p:nvSpPr>
          <p:spPr>
            <a:xfrm>
              <a:off x="1028700" y="7734300"/>
              <a:ext cx="16230600" cy="1905000"/>
            </a:xfrm>
            <a:custGeom>
              <a:avLst/>
              <a:gdLst/>
              <a:ahLst/>
              <a:cxnLst/>
              <a:rect l="l" t="t" r="r" b="b"/>
              <a:pathLst>
                <a:path w="4653345" h="335893">
                  <a:moveTo>
                    <a:pt x="0" y="0"/>
                  </a:moveTo>
                  <a:lnTo>
                    <a:pt x="4653345" y="0"/>
                  </a:lnTo>
                  <a:lnTo>
                    <a:pt x="4653345" y="335893"/>
                  </a:lnTo>
                  <a:lnTo>
                    <a:pt x="0" y="335893"/>
                  </a:lnTo>
                  <a:close/>
                </a:path>
              </a:pathLst>
            </a:custGeom>
            <a:solidFill>
              <a:srgbClr val="F9C9C5"/>
            </a:solidFill>
            <a:ln w="19050" cap="sq">
              <a:solidFill>
                <a:srgbClr val="000000"/>
              </a:solidFill>
              <a:miter/>
            </a:ln>
          </p:spPr>
        </p:sp>
        <p:grpSp>
          <p:nvGrpSpPr>
            <p:cNvPr id="14" name="Group 13"/>
            <p:cNvGrpSpPr/>
            <p:nvPr/>
          </p:nvGrpSpPr>
          <p:grpSpPr>
            <a:xfrm>
              <a:off x="1676400" y="7953713"/>
              <a:ext cx="14971341" cy="1466173"/>
              <a:chOff x="1676400" y="7953713"/>
              <a:chExt cx="14971341" cy="1466173"/>
            </a:xfrm>
          </p:grpSpPr>
          <p:pic>
            <p:nvPicPr>
              <p:cNvPr id="12" name="Picture 11"/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676400" y="7953713"/>
                <a:ext cx="1600200" cy="1466173"/>
              </a:xfrm>
              <a:prstGeom prst="rect">
                <a:avLst/>
              </a:prstGeom>
            </p:spPr>
          </p:pic>
          <p:sp>
            <p:nvSpPr>
              <p:cNvPr id="13" name="TextBox 12"/>
              <p:cNvSpPr txBox="1"/>
              <p:nvPr/>
            </p:nvSpPr>
            <p:spPr>
              <a:xfrm>
                <a:off x="3579441" y="8211042"/>
                <a:ext cx="13068300" cy="9515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en-US" sz="2667" b="1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Loại</a:t>
                </a:r>
                <a:r>
                  <a:rPr lang="en-US" sz="2667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667" b="1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hợp</a:t>
                </a:r>
                <a:r>
                  <a:rPr lang="en-US" sz="2667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667" b="1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chất</a:t>
                </a:r>
                <a:r>
                  <a:rPr lang="en-US" sz="2667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667" b="1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nào</a:t>
                </a:r>
                <a:r>
                  <a:rPr lang="en-US" sz="2667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667" b="1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gây</a:t>
                </a:r>
                <a:r>
                  <a:rPr lang="en-US" sz="2667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667" b="1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ra</a:t>
                </a:r>
                <a:r>
                  <a:rPr lang="en-US" sz="2667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667" b="1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vị</a:t>
                </a:r>
                <a:r>
                  <a:rPr lang="en-US" sz="2667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667" b="1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chua</a:t>
                </a:r>
                <a:r>
                  <a:rPr lang="en-US" sz="2667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667" b="1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của</a:t>
                </a:r>
                <a:r>
                  <a:rPr lang="en-US" sz="2667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667" b="1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những</a:t>
                </a:r>
                <a:r>
                  <a:rPr lang="en-US" sz="2667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667" b="1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thức</a:t>
                </a:r>
                <a:r>
                  <a:rPr lang="en-US" sz="2667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667" b="1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ăn</a:t>
                </a:r>
                <a:r>
                  <a:rPr lang="en-US" sz="2667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667" b="1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trên</a:t>
                </a:r>
                <a:r>
                  <a:rPr lang="vi-VN" sz="2667" b="1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?</a:t>
                </a:r>
                <a:endParaRPr lang="en-US" sz="2667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896070E1-5E71-7AF0-B2E9-B7E7A8D6C50A}"/>
              </a:ext>
            </a:extLst>
          </p:cNvPr>
          <p:cNvSpPr txBox="1"/>
          <p:nvPr/>
        </p:nvSpPr>
        <p:spPr>
          <a:xfrm>
            <a:off x="2901779" y="921250"/>
            <a:ext cx="755176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ăn</a:t>
            </a:r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chua</a:t>
            </a:r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pic>
        <p:nvPicPr>
          <p:cNvPr id="2050" name="Picture 2" descr="100,000+ Hình ảnh Dấu Chấm Hỏi | Vector &amp; Png tải xuống miễn ...">
            <a:extLst>
              <a:ext uri="{FF2B5EF4-FFF2-40B4-BE49-F238E27FC236}">
                <a16:creationId xmlns:a16="http://schemas.microsoft.com/office/drawing/2014/main" id="{2AE5F0FA-B081-148F-0E65-6380A6F552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5960" y="77112"/>
            <a:ext cx="1943100" cy="1828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Tổng hợp các nhãn hiệu sữa chua Vinamilk">
            <a:extLst>
              <a:ext uri="{FF2B5EF4-FFF2-40B4-BE49-F238E27FC236}">
                <a16:creationId xmlns:a16="http://schemas.microsoft.com/office/drawing/2014/main" id="{FA6F1BB7-6049-8470-9DCD-E304FE9458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0129" y="3117849"/>
            <a:ext cx="3596085" cy="2038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Nước cam ép">
            <a:extLst>
              <a:ext uri="{FF2B5EF4-FFF2-40B4-BE49-F238E27FC236}">
                <a16:creationId xmlns:a16="http://schemas.microsoft.com/office/drawing/2014/main" id="{A7832AF7-3BD0-59A1-24DC-A0A4283127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6214" y="3159292"/>
            <a:ext cx="3596085" cy="19518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6" name="Picture 8" descr="14 tác dụng của quả chanh có thể bạn chưa biết?">
            <a:extLst>
              <a:ext uri="{FF2B5EF4-FFF2-40B4-BE49-F238E27FC236}">
                <a16:creationId xmlns:a16="http://schemas.microsoft.com/office/drawing/2014/main" id="{901D8D80-83F1-9459-26DE-EC5F3C5985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1499" y="3181644"/>
            <a:ext cx="3067903" cy="19295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0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AF8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/>
          <p:cNvGrpSpPr/>
          <p:nvPr/>
        </p:nvGrpSpPr>
        <p:grpSpPr>
          <a:xfrm>
            <a:off x="2895600" y="0"/>
            <a:ext cx="6502400" cy="1093700"/>
            <a:chOff x="4343400" y="0"/>
            <a:chExt cx="9753600" cy="1640550"/>
          </a:xfrm>
        </p:grpSpPr>
        <p:sp>
          <p:nvSpPr>
            <p:cNvPr id="13" name="Rectangle 12"/>
            <p:cNvSpPr/>
            <p:nvPr/>
          </p:nvSpPr>
          <p:spPr>
            <a:xfrm>
              <a:off x="4343400" y="508000"/>
              <a:ext cx="9753600" cy="1132550"/>
            </a:xfrm>
            <a:prstGeom prst="rect">
              <a:avLst/>
            </a:prstGeom>
            <a:solidFill>
              <a:srgbClr val="B1E5DB"/>
            </a:solidFill>
            <a:ln w="38100">
              <a:solidFill>
                <a:schemeClr val="tx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buClrTx/>
              </a:pPr>
              <a:r>
                <a:rPr lang="vi-VN" sz="3200" b="1" kern="120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2. Tác dụng với kim loại</a:t>
              </a:r>
              <a:endParaRPr lang="en-US" sz="3200" b="1" kern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15" name="Straight Connector 14"/>
            <p:cNvCxnSpPr/>
            <p:nvPr/>
          </p:nvCxnSpPr>
          <p:spPr>
            <a:xfrm>
              <a:off x="5943600" y="0"/>
              <a:ext cx="0" cy="4953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>
              <a:off x="12496800" y="0"/>
              <a:ext cx="0" cy="4953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" name="Pentagon 17"/>
          <p:cNvSpPr/>
          <p:nvPr/>
        </p:nvSpPr>
        <p:spPr>
          <a:xfrm>
            <a:off x="0" y="1445839"/>
            <a:ext cx="2895600" cy="711200"/>
          </a:xfrm>
          <a:prstGeom prst="homePlate">
            <a:avLst/>
          </a:prstGeom>
          <a:solidFill>
            <a:srgbClr val="F1D055"/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630">
              <a:buClrTx/>
            </a:pPr>
            <a:r>
              <a:rPr lang="vi-VN" sz="2667" b="1" kern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Thí nghiệm 2</a:t>
            </a:r>
            <a:endParaRPr lang="en-US" sz="2667" b="1" kern="120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863600" y="2507486"/>
            <a:ext cx="1727200" cy="913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630">
              <a:buClrTx/>
            </a:pPr>
            <a:r>
              <a:rPr lang="vi-VN" sz="2667" b="1" u="sng" kern="1200">
                <a:solidFill>
                  <a:srgbClr val="2D406A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Chuẩn bị</a:t>
            </a:r>
            <a:r>
              <a:rPr lang="vi-VN" sz="2667" b="1" kern="1200">
                <a:solidFill>
                  <a:srgbClr val="2D406A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</a:t>
            </a:r>
            <a:endParaRPr lang="en-US" sz="2667" b="1" kern="1200">
              <a:solidFill>
                <a:srgbClr val="2D406A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914400" y="3318002"/>
            <a:ext cx="1828800" cy="5027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630">
              <a:buClrTx/>
            </a:pPr>
            <a:r>
              <a:rPr lang="en-US" sz="2667" kern="1200" dirty="0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 </a:t>
            </a:r>
            <a:r>
              <a:rPr lang="en-US" sz="2667" kern="1200" dirty="0" err="1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Dụng</a:t>
            </a:r>
            <a:r>
              <a:rPr lang="en-US" sz="2667" kern="1200" dirty="0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en-US" sz="2667" kern="1200" dirty="0" err="1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cụ</a:t>
            </a:r>
            <a:r>
              <a:rPr lang="en-US" sz="2667" kern="1200" dirty="0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</a:t>
            </a:r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79418" y="2178044"/>
            <a:ext cx="1550726" cy="1611881"/>
          </a:xfrm>
          <a:prstGeom prst="rect">
            <a:avLst/>
          </a:prstGeom>
        </p:spPr>
      </p:pic>
      <p:sp>
        <p:nvSpPr>
          <p:cNvPr id="31" name="Rectangle 30"/>
          <p:cNvSpPr/>
          <p:nvPr/>
        </p:nvSpPr>
        <p:spPr>
          <a:xfrm>
            <a:off x="913961" y="4494478"/>
            <a:ext cx="1828800" cy="9131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630">
              <a:buClrTx/>
            </a:pPr>
            <a:r>
              <a:rPr lang="en-US" sz="2667" kern="1200" dirty="0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 </a:t>
            </a:r>
            <a:r>
              <a:rPr lang="vi-VN" sz="2667" kern="1200" dirty="0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Hóa chất</a:t>
            </a:r>
            <a:r>
              <a:rPr lang="en-US" sz="2667" kern="1200" dirty="0">
                <a:solidFill>
                  <a:prstClr val="black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</a:t>
            </a: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24066" y="4155815"/>
            <a:ext cx="1429951" cy="2503724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131364" y="2157040"/>
            <a:ext cx="2272453" cy="1785121"/>
          </a:xfrm>
          <a:prstGeom prst="rect">
            <a:avLst/>
          </a:prstGeom>
        </p:spPr>
      </p:pic>
      <p:grpSp>
        <p:nvGrpSpPr>
          <p:cNvPr id="4" name="Group 3"/>
          <p:cNvGrpSpPr/>
          <p:nvPr/>
        </p:nvGrpSpPr>
        <p:grpSpPr>
          <a:xfrm>
            <a:off x="4777113" y="4633428"/>
            <a:ext cx="1369687" cy="2026111"/>
            <a:chOff x="12254908" y="6861427"/>
            <a:chExt cx="2054530" cy="3039166"/>
          </a:xfrm>
        </p:grpSpPr>
        <p:sp>
          <p:nvSpPr>
            <p:cNvPr id="34" name="Rectangle 33"/>
            <p:cNvSpPr/>
            <p:nvPr/>
          </p:nvSpPr>
          <p:spPr>
            <a:xfrm>
              <a:off x="12386254" y="9208095"/>
              <a:ext cx="1791837" cy="6924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609630">
                <a:buClrTx/>
              </a:pPr>
              <a:r>
                <a:rPr lang="vi-VN" sz="2400" kern="1200" dirty="0">
                  <a:solidFill>
                    <a:srgbClr val="0070C0"/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Zn viên</a:t>
              </a:r>
              <a:endParaRPr lang="en-US" sz="2400" kern="1200" dirty="0">
                <a:solidFill>
                  <a:srgbClr val="0070C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2254908" y="6861427"/>
              <a:ext cx="2054530" cy="2060627"/>
            </a:xfrm>
            <a:prstGeom prst="rect">
              <a:avLst/>
            </a:prstGeom>
          </p:spPr>
        </p:pic>
      </p:grpSp>
      <p:pic>
        <p:nvPicPr>
          <p:cNvPr id="1026" name="Picture 2" descr="Nhà Máy Sản Xuất Trực Tiếp Cung Cấp Nhôm Viên Nhôm Nguyên Chất Viên Kim  Loại Nhôm Viên Nhôm Phần Nhôm Khối / Công cụ Parts">
            <a:extLst>
              <a:ext uri="{FF2B5EF4-FFF2-40B4-BE49-F238E27FC236}">
                <a16:creationId xmlns:a16="http://schemas.microsoft.com/office/drawing/2014/main" id="{41CE8043-1971-4969-CB35-70E477A574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11656" y="4248741"/>
            <a:ext cx="2143125" cy="2143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0E4E3045-7A56-B552-AF28-C45FA155C199}"/>
              </a:ext>
            </a:extLst>
          </p:cNvPr>
          <p:cNvSpPr/>
          <p:nvPr/>
        </p:nvSpPr>
        <p:spPr>
          <a:xfrm>
            <a:off x="7228418" y="6389017"/>
            <a:ext cx="11095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609630">
              <a:buClrTx/>
            </a:pPr>
            <a:r>
              <a:rPr lang="en-US" sz="2400" kern="1200" dirty="0">
                <a:solidFill>
                  <a:srgbClr val="0070C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Al</a:t>
            </a:r>
            <a:r>
              <a:rPr lang="vi-VN" sz="2400" kern="1200" dirty="0">
                <a:solidFill>
                  <a:srgbClr val="0070C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viên</a:t>
            </a:r>
            <a:endParaRPr lang="en-US" sz="2400" kern="1200" dirty="0">
              <a:solidFill>
                <a:srgbClr val="0070C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028" name="Picture 4" descr="Cuộn dây đồng kích thước dài 2m, đường kính sợi dây đồng 0.8mm VIETVALUE">
            <a:extLst>
              <a:ext uri="{FF2B5EF4-FFF2-40B4-BE49-F238E27FC236}">
                <a16:creationId xmlns:a16="http://schemas.microsoft.com/office/drawing/2014/main" id="{8CAB8CDB-F38A-0962-6BF3-2FA0487289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9637" y="4242190"/>
            <a:ext cx="2143125" cy="2143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DA8D7D3A-ED56-FAB4-8428-542B566780EA}"/>
              </a:ext>
            </a:extLst>
          </p:cNvPr>
          <p:cNvSpPr/>
          <p:nvPr/>
        </p:nvSpPr>
        <p:spPr>
          <a:xfrm>
            <a:off x="9167964" y="6346875"/>
            <a:ext cx="282160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609630">
              <a:buClrTx/>
            </a:pPr>
            <a:r>
              <a:rPr lang="en-US" sz="2400" kern="1200" dirty="0" err="1">
                <a:solidFill>
                  <a:srgbClr val="0070C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Đồng</a:t>
            </a:r>
            <a:r>
              <a:rPr lang="en-US" sz="2400" kern="1200" dirty="0">
                <a:solidFill>
                  <a:srgbClr val="0070C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(copper) - Cu</a:t>
            </a:r>
          </a:p>
        </p:txBody>
      </p:sp>
    </p:spTree>
    <p:extLst>
      <p:ext uri="{BB962C8B-B14F-4D97-AF65-F5344CB8AC3E}">
        <p14:creationId xmlns:p14="http://schemas.microsoft.com/office/powerpoint/2010/main" val="3078480312"/>
      </p:ext>
    </p:extLst>
  </p:cSld>
  <p:clrMapOvr>
    <a:masterClrMapping/>
  </p:clrMapOvr>
  <p:transition spd="med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1" grpId="0"/>
      <p:bldP spid="22" grpId="0"/>
      <p:bldP spid="31" grpId="0"/>
      <p:bldP spid="5" grpId="0"/>
      <p:bldP spid="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34907" y="482600"/>
            <a:ext cx="20320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667" b="1" u="sng">
                <a:solidFill>
                  <a:srgbClr val="2D406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Tiến hành</a:t>
            </a:r>
            <a:r>
              <a:rPr lang="vi-VN" sz="2667" b="1">
                <a:solidFill>
                  <a:srgbClr val="2D406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en-US" sz="2667" b="1">
              <a:solidFill>
                <a:srgbClr val="2D406A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751840" y="1092200"/>
            <a:ext cx="8544560" cy="1863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667" dirty="0">
                <a:latin typeface="Arial" panose="020B0604020202020204" pitchFamily="34" charset="0"/>
                <a:cs typeface="Arial" panose="020B0604020202020204" pitchFamily="34" charset="0"/>
              </a:rPr>
              <a:t>Cho </a:t>
            </a:r>
            <a:r>
              <a:rPr lang="en-US" sz="2667" dirty="0" err="1"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sz="2667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667" dirty="0">
                <a:latin typeface="Arial" panose="020B0604020202020204" pitchFamily="34" charset="0"/>
                <a:cs typeface="Arial" panose="020B0604020202020204" pitchFamily="34" charset="0"/>
              </a:rPr>
              <a:t> Zn, Al, </a:t>
            </a:r>
            <a:r>
              <a:rPr lang="en-US" sz="2667" dirty="0" err="1">
                <a:latin typeface="Arial" panose="020B0604020202020204" pitchFamily="34" charset="0"/>
                <a:cs typeface="Arial" panose="020B0604020202020204" pitchFamily="34" charset="0"/>
              </a:rPr>
              <a:t>dây</a:t>
            </a:r>
            <a:r>
              <a:rPr lang="en-US" sz="2667" dirty="0">
                <a:latin typeface="Arial" panose="020B0604020202020204" pitchFamily="34" charset="0"/>
                <a:cs typeface="Arial" panose="020B0604020202020204" pitchFamily="34" charset="0"/>
              </a:rPr>
              <a:t> Cu </a:t>
            </a:r>
            <a:r>
              <a:rPr lang="en-US" sz="2667" dirty="0" err="1">
                <a:latin typeface="Arial" panose="020B0604020202020204" pitchFamily="34" charset="0"/>
                <a:cs typeface="Arial" panose="020B0604020202020204" pitchFamily="34" charset="0"/>
              </a:rPr>
              <a:t>vào</a:t>
            </a:r>
            <a:r>
              <a:rPr lang="en-US" sz="2667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latin typeface="Arial" panose="020B0604020202020204" pitchFamily="34" charset="0"/>
                <a:cs typeface="Arial" panose="020B0604020202020204" pitchFamily="34" charset="0"/>
              </a:rPr>
              <a:t>ống</a:t>
            </a:r>
            <a:r>
              <a:rPr lang="en-US" sz="2667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latin typeface="Arial" panose="020B0604020202020204" pitchFamily="34" charset="0"/>
                <a:cs typeface="Arial" panose="020B0604020202020204" pitchFamily="34" charset="0"/>
              </a:rPr>
              <a:t>nghiệm</a:t>
            </a:r>
            <a:r>
              <a:rPr lang="en-US" sz="2667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latin typeface="Arial" panose="020B0604020202020204" pitchFamily="34" charset="0"/>
                <a:cs typeface="Arial" panose="020B0604020202020204" pitchFamily="34" charset="0"/>
              </a:rPr>
              <a:t>lần</a:t>
            </a:r>
            <a:r>
              <a:rPr lang="en-US" sz="2667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latin typeface="Arial" panose="020B0604020202020204" pitchFamily="34" charset="0"/>
                <a:cs typeface="Arial" panose="020B0604020202020204" pitchFamily="34" charset="0"/>
              </a:rPr>
              <a:t>lượt</a:t>
            </a:r>
            <a:r>
              <a:rPr lang="en-US" sz="2667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latin typeface="Arial" panose="020B0604020202020204" pitchFamily="34" charset="0"/>
                <a:cs typeface="Arial" panose="020B0604020202020204" pitchFamily="34" charset="0"/>
              </a:rPr>
              <a:t>đánh</a:t>
            </a:r>
            <a:r>
              <a:rPr lang="en-US" sz="2667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latin typeface="Arial" panose="020B0604020202020204" pitchFamily="34" charset="0"/>
                <a:cs typeface="Arial" panose="020B0604020202020204" pitchFamily="34" charset="0"/>
              </a:rPr>
              <a:t>dấu</a:t>
            </a:r>
            <a:r>
              <a:rPr lang="en-US" sz="2667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2667" dirty="0">
                <a:latin typeface="Arial" panose="020B0604020202020204" pitchFamily="34" charset="0"/>
                <a:cs typeface="Arial" panose="020B0604020202020204" pitchFamily="34" charset="0"/>
              </a:rPr>
              <a:t> 1, 2, 3, </a:t>
            </a:r>
            <a:r>
              <a:rPr lang="en-US" sz="2667" dirty="0" err="1">
                <a:latin typeface="Arial" panose="020B0604020202020204" pitchFamily="34" charset="0"/>
                <a:cs typeface="Arial" panose="020B0604020202020204" pitchFamily="34" charset="0"/>
              </a:rPr>
              <a:t>sau</a:t>
            </a:r>
            <a:r>
              <a:rPr lang="en-US" sz="2667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latin typeface="Arial" panose="020B0604020202020204" pitchFamily="34" charset="0"/>
                <a:cs typeface="Arial" panose="020B0604020202020204" pitchFamily="34" charset="0"/>
              </a:rPr>
              <a:t>đó</a:t>
            </a:r>
            <a:r>
              <a:rPr lang="en-US" sz="2667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2667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latin typeface="Arial" panose="020B0604020202020204" pitchFamily="34" charset="0"/>
                <a:cs typeface="Arial" panose="020B0604020202020204" pitchFamily="34" charset="0"/>
              </a:rPr>
              <a:t>thêm</a:t>
            </a:r>
            <a:r>
              <a:rPr lang="en-US" sz="2667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latin typeface="Arial" panose="020B0604020202020204" pitchFamily="34" charset="0"/>
                <a:cs typeface="Arial" panose="020B0604020202020204" pitchFamily="34" charset="0"/>
              </a:rPr>
              <a:t>vào</a:t>
            </a:r>
            <a:r>
              <a:rPr lang="en-US" sz="2667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latin typeface="Arial" panose="020B0604020202020204" pitchFamily="34" charset="0"/>
                <a:cs typeface="Arial" panose="020B0604020202020204" pitchFamily="34" charset="0"/>
              </a:rPr>
              <a:t>ống</a:t>
            </a:r>
            <a:r>
              <a:rPr lang="en-US" sz="2667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latin typeface="Arial" panose="020B0604020202020204" pitchFamily="34" charset="0"/>
                <a:cs typeface="Arial" panose="020B0604020202020204" pitchFamily="34" charset="0"/>
              </a:rPr>
              <a:t>nghiệm</a:t>
            </a:r>
            <a:r>
              <a:rPr lang="en-US" sz="2667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latin typeface="Arial" panose="020B0604020202020204" pitchFamily="34" charset="0"/>
                <a:cs typeface="Arial" panose="020B0604020202020204" pitchFamily="34" charset="0"/>
              </a:rPr>
              <a:t>khoảng</a:t>
            </a:r>
            <a:r>
              <a:rPr lang="en-US" sz="2667" dirty="0">
                <a:latin typeface="Arial" panose="020B0604020202020204" pitchFamily="34" charset="0"/>
                <a:cs typeface="Arial" panose="020B0604020202020204" pitchFamily="34" charset="0"/>
              </a:rPr>
              <a:t> 2 ml dung </a:t>
            </a:r>
            <a:r>
              <a:rPr lang="en-US" sz="2667" dirty="0" err="1">
                <a:latin typeface="Arial" panose="020B0604020202020204" pitchFamily="34" charset="0"/>
                <a:cs typeface="Arial" panose="020B0604020202020204" pitchFamily="34" charset="0"/>
              </a:rPr>
              <a:t>dịch</a:t>
            </a:r>
            <a:r>
              <a:rPr lang="en-US" sz="2667" dirty="0">
                <a:latin typeface="Arial" panose="020B0604020202020204" pitchFamily="34" charset="0"/>
                <a:cs typeface="Arial" panose="020B0604020202020204" pitchFamily="34" charset="0"/>
              </a:rPr>
              <a:t> HCl </a:t>
            </a:r>
            <a:r>
              <a:rPr lang="en-US" sz="2667" dirty="0" err="1">
                <a:latin typeface="Arial" panose="020B0604020202020204" pitchFamily="34" charset="0"/>
                <a:cs typeface="Arial" panose="020B0604020202020204" pitchFamily="34" charset="0"/>
              </a:rPr>
              <a:t>loãng</a:t>
            </a:r>
            <a:r>
              <a:rPr lang="en-US" sz="2667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906000" y="228601"/>
            <a:ext cx="1347848" cy="1895411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751841" y="2732552"/>
            <a:ext cx="4261103" cy="5027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667" b="1" u="sng">
                <a:solidFill>
                  <a:srgbClr val="2D406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Thảo luận trả lời câu hỏi</a:t>
            </a:r>
            <a:r>
              <a:rPr lang="en-US" sz="2667" b="1">
                <a:solidFill>
                  <a:srgbClr val="2D406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9" name="Rounded Rectangular Callout 8"/>
          <p:cNvSpPr/>
          <p:nvPr/>
        </p:nvSpPr>
        <p:spPr>
          <a:xfrm>
            <a:off x="751840" y="3552165"/>
            <a:ext cx="2540000" cy="1473200"/>
          </a:xfrm>
          <a:prstGeom prst="wedgeRoundRectCallout">
            <a:avLst>
              <a:gd name="adj1" fmla="val 71098"/>
              <a:gd name="adj2" fmla="val 52386"/>
              <a:gd name="adj3" fmla="val 16667"/>
            </a:avLst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just">
              <a:lnSpc>
                <a:spcPct val="150000"/>
              </a:lnSpc>
            </a:pPr>
            <a:r>
              <a:rPr lang="vi-VN" sz="2667">
                <a:latin typeface="Arial" panose="020B0604020202020204" pitchFamily="34" charset="0"/>
                <a:cs typeface="Arial" panose="020B0604020202020204" pitchFamily="34" charset="0"/>
              </a:rPr>
              <a:t>Mô tả các hiện tượng xảy ra.</a:t>
            </a:r>
            <a:endParaRPr lang="en-US" sz="2667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Rounded Rectangular Callout 10"/>
          <p:cNvSpPr/>
          <p:nvPr/>
        </p:nvSpPr>
        <p:spPr>
          <a:xfrm>
            <a:off x="5334000" y="3479800"/>
            <a:ext cx="6427848" cy="1473200"/>
          </a:xfrm>
          <a:prstGeom prst="wedgeRoundRectCallout">
            <a:avLst>
              <a:gd name="adj1" fmla="val -59164"/>
              <a:gd name="adj2" fmla="val 46867"/>
              <a:gd name="adj3" fmla="val 16667"/>
            </a:avLst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just">
              <a:lnSpc>
                <a:spcPct val="150000"/>
              </a:lnSpc>
            </a:pPr>
            <a:r>
              <a:rPr lang="en-US" sz="2667" dirty="0">
                <a:latin typeface="Arial" panose="020B0604020202020204" pitchFamily="34" charset="0"/>
                <a:cs typeface="Arial" panose="020B0604020202020204" pitchFamily="34" charset="0"/>
              </a:rPr>
              <a:t>Sau </a:t>
            </a:r>
            <a:r>
              <a:rPr lang="en-US" sz="2667" dirty="0" err="1">
                <a:latin typeface="Arial" panose="020B0604020202020204" pitchFamily="34" charset="0"/>
                <a:cs typeface="Arial" panose="020B0604020202020204" pitchFamily="34" charset="0"/>
              </a:rPr>
              <a:t>đó</a:t>
            </a:r>
            <a:r>
              <a:rPr lang="en-US" sz="2667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latin typeface="Arial" panose="020B0604020202020204" pitchFamily="34" charset="0"/>
                <a:cs typeface="Arial" panose="020B0604020202020204" pitchFamily="34" charset="0"/>
              </a:rPr>
              <a:t>hoàn</a:t>
            </a:r>
            <a:r>
              <a:rPr lang="en-US" sz="2667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latin typeface="Arial" panose="020B0604020202020204" pitchFamily="34" charset="0"/>
                <a:cs typeface="Arial" panose="020B0604020202020204" pitchFamily="34" charset="0"/>
              </a:rPr>
              <a:t>thành</a:t>
            </a:r>
            <a:r>
              <a:rPr lang="en-US" sz="2667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latin typeface="Arial" panose="020B0604020202020204" pitchFamily="34" charset="0"/>
                <a:cs typeface="Arial" panose="020B0604020202020204" pitchFamily="34" charset="0"/>
              </a:rPr>
              <a:t>bảng</a:t>
            </a:r>
            <a:r>
              <a:rPr lang="en-US" sz="2667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latin typeface="Arial" panose="020B0604020202020204" pitchFamily="34" charset="0"/>
                <a:cs typeface="Arial" panose="020B0604020202020204" pitchFamily="34" charset="0"/>
              </a:rPr>
              <a:t>sau</a:t>
            </a:r>
            <a:endParaRPr lang="en-US" sz="2667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3606801" y="3875645"/>
            <a:ext cx="2991363" cy="3207335"/>
            <a:chOff x="5292657" y="5845449"/>
            <a:chExt cx="4487045" cy="4811002"/>
          </a:xfrm>
        </p:grpSpPr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292657" y="6541294"/>
              <a:ext cx="4487045" cy="4115157"/>
            </a:xfrm>
            <a:prstGeom prst="rect">
              <a:avLst/>
            </a:prstGeom>
          </p:spPr>
        </p:pic>
        <p:pic>
          <p:nvPicPr>
            <p:cNvPr id="13" name="Picture 1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588057" y="5845449"/>
              <a:ext cx="472044" cy="72886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7593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8" grpId="0"/>
      <p:bldP spid="9" grpId="0" animBg="1"/>
      <p:bldP spid="1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43C7128-2D42-60DA-8E3E-35E56102FE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-120577"/>
            <a:ext cx="12192000" cy="872196"/>
          </a:xfrm>
        </p:spPr>
        <p:txBody>
          <a:bodyPr/>
          <a:lstStyle/>
          <a:p>
            <a:pPr algn="ctr"/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II.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hoá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7E7F22DA-8E31-C746-5DD0-2F415B3AE6E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9640017"/>
              </p:ext>
            </p:extLst>
          </p:nvPr>
        </p:nvGraphicFramePr>
        <p:xfrm>
          <a:off x="0" y="558509"/>
          <a:ext cx="12192000" cy="5475216"/>
        </p:xfrm>
        <a:graphic>
          <a:graphicData uri="http://schemas.openxmlformats.org/drawingml/2006/table">
            <a:tbl>
              <a:tblPr firstRow="1" bandRow="1">
                <a:tableStyleId>{5DA37D80-6434-44D0-A028-1B22A696006F}</a:tableStyleId>
              </a:tblPr>
              <a:tblGrid>
                <a:gridCol w="841829">
                  <a:extLst>
                    <a:ext uri="{9D8B030D-6E8A-4147-A177-3AD203B41FA5}">
                      <a16:colId xmlns:a16="http://schemas.microsoft.com/office/drawing/2014/main" val="1999245360"/>
                    </a:ext>
                  </a:extLst>
                </a:gridCol>
                <a:gridCol w="2590688">
                  <a:extLst>
                    <a:ext uri="{9D8B030D-6E8A-4147-A177-3AD203B41FA5}">
                      <a16:colId xmlns:a16="http://schemas.microsoft.com/office/drawing/2014/main" val="1606348185"/>
                    </a:ext>
                  </a:extLst>
                </a:gridCol>
                <a:gridCol w="2363372">
                  <a:extLst>
                    <a:ext uri="{9D8B030D-6E8A-4147-A177-3AD203B41FA5}">
                      <a16:colId xmlns:a16="http://schemas.microsoft.com/office/drawing/2014/main" val="2188845403"/>
                    </a:ext>
                  </a:extLst>
                </a:gridCol>
                <a:gridCol w="2560320">
                  <a:extLst>
                    <a:ext uri="{9D8B030D-6E8A-4147-A177-3AD203B41FA5}">
                      <a16:colId xmlns:a16="http://schemas.microsoft.com/office/drawing/2014/main" val="2759767253"/>
                    </a:ext>
                  </a:extLst>
                </a:gridCol>
                <a:gridCol w="3835791">
                  <a:extLst>
                    <a:ext uri="{9D8B030D-6E8A-4147-A177-3AD203B41FA5}">
                      <a16:colId xmlns:a16="http://schemas.microsoft.com/office/drawing/2014/main" val="1129471370"/>
                    </a:ext>
                  </a:extLst>
                </a:gridCol>
              </a:tblGrid>
              <a:tr h="595151">
                <a:tc>
                  <a:txBody>
                    <a:bodyPr/>
                    <a:lstStyle/>
                    <a:p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STT</a:t>
                      </a: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Tên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thí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nghiệm</a:t>
                      </a:r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Hiện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tượng</a:t>
                      </a:r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Phương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trình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phản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ứng</a:t>
                      </a:r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91667600"/>
                  </a:ext>
                </a:extLst>
              </a:tr>
              <a:tr h="804142">
                <a:tc>
                  <a:txBody>
                    <a:bodyPr/>
                    <a:lstStyle/>
                    <a:p>
                      <a:r>
                        <a:rPr lang="en-US" sz="3600" b="1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r>
                        <a:rPr lang="en-US" sz="26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Làm</a:t>
                      </a:r>
                      <a:r>
                        <a:rPr lang="en-US" sz="26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6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đổi</a:t>
                      </a:r>
                      <a:r>
                        <a:rPr lang="en-US" sz="26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6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màu</a:t>
                      </a:r>
                      <a:r>
                        <a:rPr lang="en-US" sz="26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6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chất</a:t>
                      </a:r>
                      <a:r>
                        <a:rPr lang="en-US" sz="26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6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chỉ</a:t>
                      </a:r>
                      <a:r>
                        <a:rPr lang="en-US" sz="26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6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thị</a:t>
                      </a:r>
                      <a:endParaRPr lang="en-US" sz="2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4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66584585"/>
                  </a:ext>
                </a:extLst>
              </a:tr>
              <a:tr h="1081432">
                <a:tc rowSpan="3"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r>
                        <a:rPr lang="en-US" sz="3600" b="1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dụng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với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kim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loại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+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dụng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với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nhôm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–Aluminum (Al)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47165783"/>
                  </a:ext>
                </a:extLst>
              </a:tr>
              <a:tr h="863928">
                <a:tc vMerge="1"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+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dụng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với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kẽm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– Zinc (Zn)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4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86428"/>
                  </a:ext>
                </a:extLst>
              </a:tr>
              <a:tr h="748684">
                <a:tc vMerge="1"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+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dụng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đồng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 Copper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4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7925007"/>
                  </a:ext>
                </a:extLst>
              </a:tr>
              <a:tr h="1200315">
                <a:tc>
                  <a:txBody>
                    <a:bodyPr/>
                    <a:lstStyle/>
                    <a:p>
                      <a:r>
                        <a:rPr lang="en-US" sz="3600" b="1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dụng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với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muối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Calcium carbonate (CaCO</a:t>
                      </a:r>
                      <a:r>
                        <a:rPr lang="en-US" sz="2400" baseline="-25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)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35022348"/>
                  </a:ext>
                </a:extLst>
              </a:tr>
            </a:tbl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2960EBA7-93C5-1094-DA59-0A56A656A9F2}"/>
              </a:ext>
            </a:extLst>
          </p:cNvPr>
          <p:cNvSpPr/>
          <p:nvPr/>
        </p:nvSpPr>
        <p:spPr>
          <a:xfrm>
            <a:off x="759655" y="6299491"/>
            <a:ext cx="11432344" cy="558509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Kim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trừ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……,…….,….) + acid →  …………………. </a:t>
            </a:r>
            <a:r>
              <a:rPr 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+ ………………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Arrow: Right 7">
            <a:extLst>
              <a:ext uri="{FF2B5EF4-FFF2-40B4-BE49-F238E27FC236}">
                <a16:creationId xmlns:a16="http://schemas.microsoft.com/office/drawing/2014/main" id="{6C791A05-246F-27AF-92B5-F87D213958B4}"/>
              </a:ext>
            </a:extLst>
          </p:cNvPr>
          <p:cNvSpPr/>
          <p:nvPr/>
        </p:nvSpPr>
        <p:spPr>
          <a:xfrm>
            <a:off x="154745" y="6246736"/>
            <a:ext cx="604910" cy="664017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62574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0ECCF3-D4A4-AF18-FC90-577B8E6221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824CCA-7326-4240-BE38-2D07A70C8E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-120577"/>
            <a:ext cx="12192000" cy="872196"/>
          </a:xfrm>
        </p:spPr>
        <p:txBody>
          <a:bodyPr/>
          <a:lstStyle/>
          <a:p>
            <a:pPr algn="ctr"/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II.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hoá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9AEEC596-4B58-D81F-EFA2-68F7E5FB73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7799476"/>
              </p:ext>
            </p:extLst>
          </p:nvPr>
        </p:nvGraphicFramePr>
        <p:xfrm>
          <a:off x="0" y="558509"/>
          <a:ext cx="12192000" cy="5818826"/>
        </p:xfrm>
        <a:graphic>
          <a:graphicData uri="http://schemas.openxmlformats.org/drawingml/2006/table">
            <a:tbl>
              <a:tblPr firstRow="1" bandRow="1">
                <a:tableStyleId>{5DA37D80-6434-44D0-A028-1B22A696006F}</a:tableStyleId>
              </a:tblPr>
              <a:tblGrid>
                <a:gridCol w="841829">
                  <a:extLst>
                    <a:ext uri="{9D8B030D-6E8A-4147-A177-3AD203B41FA5}">
                      <a16:colId xmlns:a16="http://schemas.microsoft.com/office/drawing/2014/main" val="1999245360"/>
                    </a:ext>
                  </a:extLst>
                </a:gridCol>
                <a:gridCol w="2590688">
                  <a:extLst>
                    <a:ext uri="{9D8B030D-6E8A-4147-A177-3AD203B41FA5}">
                      <a16:colId xmlns:a16="http://schemas.microsoft.com/office/drawing/2014/main" val="1606348185"/>
                    </a:ext>
                  </a:extLst>
                </a:gridCol>
                <a:gridCol w="2363372">
                  <a:extLst>
                    <a:ext uri="{9D8B030D-6E8A-4147-A177-3AD203B41FA5}">
                      <a16:colId xmlns:a16="http://schemas.microsoft.com/office/drawing/2014/main" val="2188845403"/>
                    </a:ext>
                  </a:extLst>
                </a:gridCol>
                <a:gridCol w="2560320">
                  <a:extLst>
                    <a:ext uri="{9D8B030D-6E8A-4147-A177-3AD203B41FA5}">
                      <a16:colId xmlns:a16="http://schemas.microsoft.com/office/drawing/2014/main" val="2759767253"/>
                    </a:ext>
                  </a:extLst>
                </a:gridCol>
                <a:gridCol w="3835791">
                  <a:extLst>
                    <a:ext uri="{9D8B030D-6E8A-4147-A177-3AD203B41FA5}">
                      <a16:colId xmlns:a16="http://schemas.microsoft.com/office/drawing/2014/main" val="1129471370"/>
                    </a:ext>
                  </a:extLst>
                </a:gridCol>
              </a:tblGrid>
              <a:tr h="595151">
                <a:tc>
                  <a:txBody>
                    <a:bodyPr/>
                    <a:lstStyle/>
                    <a:p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STT</a:t>
                      </a: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Tên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thí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nghiệm</a:t>
                      </a:r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Hiện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tượng</a:t>
                      </a:r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Phương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trình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phản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ứng</a:t>
                      </a:r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91667600"/>
                  </a:ext>
                </a:extLst>
              </a:tr>
              <a:tr h="804142">
                <a:tc>
                  <a:txBody>
                    <a:bodyPr/>
                    <a:lstStyle/>
                    <a:p>
                      <a:r>
                        <a:rPr lang="en-US" sz="3600" b="1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r>
                        <a:rPr lang="en-US" sz="26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Làm</a:t>
                      </a:r>
                      <a:r>
                        <a:rPr lang="en-US" sz="26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6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đổi</a:t>
                      </a:r>
                      <a:r>
                        <a:rPr lang="en-US" sz="26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6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màu</a:t>
                      </a:r>
                      <a:r>
                        <a:rPr lang="en-US" sz="26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6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chất</a:t>
                      </a:r>
                      <a:r>
                        <a:rPr lang="en-US" sz="26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6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chỉ</a:t>
                      </a:r>
                      <a:r>
                        <a:rPr lang="en-US" sz="26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6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thị</a:t>
                      </a:r>
                      <a:endParaRPr lang="en-US" sz="2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b="1" dirty="0" err="1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Đổi</a:t>
                      </a:r>
                      <a:r>
                        <a:rPr lang="en-US" sz="24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màu</a:t>
                      </a:r>
                      <a:r>
                        <a:rPr lang="en-US" sz="24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chất</a:t>
                      </a:r>
                      <a:r>
                        <a:rPr lang="en-US" sz="24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chỉ</a:t>
                      </a:r>
                      <a:r>
                        <a:rPr lang="en-US" sz="24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thị</a:t>
                      </a:r>
                      <a:r>
                        <a:rPr lang="en-US" sz="24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→</a:t>
                      </a:r>
                      <a:r>
                        <a:rPr lang="en-US" sz="2400" b="1" dirty="0" err="1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đỏ</a:t>
                      </a:r>
                      <a:endParaRPr lang="en-US" sz="2400" b="1" dirty="0">
                        <a:solidFill>
                          <a:srgbClr val="C00000"/>
                        </a:solidFill>
                        <a:highlight>
                          <a:srgbClr val="FFFF00"/>
                        </a:highlight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66584585"/>
                  </a:ext>
                </a:extLst>
              </a:tr>
              <a:tr h="1081432">
                <a:tc rowSpan="3"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r>
                        <a:rPr lang="en-US" sz="3600" b="1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dụng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với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kim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loại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+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dụng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với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nhôm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–Aluminum (Al)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+ Al tan</a:t>
                      </a:r>
                    </a:p>
                    <a:p>
                      <a:r>
                        <a:rPr lang="en-US" sz="24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+ </a:t>
                      </a:r>
                      <a:r>
                        <a:rPr lang="en-US" sz="2400" b="1" dirty="0" err="1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Xuất</a:t>
                      </a:r>
                      <a:r>
                        <a:rPr lang="en-US" sz="24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hiện</a:t>
                      </a:r>
                      <a:r>
                        <a:rPr lang="en-US" sz="24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bọt</a:t>
                      </a:r>
                      <a:r>
                        <a:rPr lang="en-US" sz="24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khí</a:t>
                      </a:r>
                      <a:endParaRPr lang="en-US" sz="2400" b="1" dirty="0">
                        <a:solidFill>
                          <a:srgbClr val="C00000"/>
                        </a:solidFill>
                        <a:highlight>
                          <a:srgbClr val="FFFF00"/>
                        </a:highlight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2Al+6HCl→2AlCl</a:t>
                      </a:r>
                      <a:r>
                        <a:rPr lang="en-US" sz="2400" baseline="-25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+ 3H</a:t>
                      </a:r>
                      <a:r>
                        <a:rPr lang="en-US" sz="2400" baseline="-25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47165783"/>
                  </a:ext>
                </a:extLst>
              </a:tr>
              <a:tr h="863928">
                <a:tc vMerge="1"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+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dụng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với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kẽm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– Zinc (Zn)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+ Zn tan</a:t>
                      </a:r>
                    </a:p>
                    <a:p>
                      <a:r>
                        <a:rPr lang="en-US" sz="24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+ </a:t>
                      </a:r>
                      <a:r>
                        <a:rPr lang="en-US" sz="2400" b="1" dirty="0" err="1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Xuất</a:t>
                      </a:r>
                      <a:r>
                        <a:rPr lang="en-US" sz="24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hiện</a:t>
                      </a:r>
                      <a:r>
                        <a:rPr lang="en-US" sz="24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bọt</a:t>
                      </a:r>
                      <a:r>
                        <a:rPr lang="en-US" sz="24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khí</a:t>
                      </a:r>
                      <a:endParaRPr lang="en-US" sz="2400" b="1" dirty="0">
                        <a:solidFill>
                          <a:srgbClr val="C00000"/>
                        </a:solidFill>
                        <a:highlight>
                          <a:srgbClr val="FFFF00"/>
                        </a:highlight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Zn + 2HCl→ ZnCl</a:t>
                      </a:r>
                      <a:r>
                        <a:rPr lang="en-US" sz="2400" baseline="-25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+ H</a:t>
                      </a:r>
                      <a:r>
                        <a:rPr lang="en-US" sz="2400" baseline="-25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86428"/>
                  </a:ext>
                </a:extLst>
              </a:tr>
              <a:tr h="748684">
                <a:tc vMerge="1"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+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dụng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đồng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 Copper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+ </a:t>
                      </a:r>
                      <a:r>
                        <a:rPr lang="en-US" sz="2400" b="1" dirty="0" err="1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Không</a:t>
                      </a:r>
                      <a:r>
                        <a:rPr lang="en-US" sz="24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hiện</a:t>
                      </a:r>
                      <a:r>
                        <a:rPr lang="en-US" sz="2400" b="1" dirty="0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rgbClr val="C00000"/>
                          </a:solidFill>
                          <a:highlight>
                            <a:srgbClr val="FFFF00"/>
                          </a:highlight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tượng</a:t>
                      </a:r>
                      <a:endParaRPr lang="en-US" sz="2400" b="1" dirty="0">
                        <a:solidFill>
                          <a:srgbClr val="C00000"/>
                        </a:solidFill>
                        <a:highlight>
                          <a:srgbClr val="FFFF00"/>
                        </a:highlight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7925007"/>
                  </a:ext>
                </a:extLst>
              </a:tr>
              <a:tr h="1200315">
                <a:tc>
                  <a:txBody>
                    <a:bodyPr/>
                    <a:lstStyle/>
                    <a:p>
                      <a:r>
                        <a:rPr lang="en-US" sz="3600" b="1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dụng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với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muối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Calcium carbonate (CaCO</a:t>
                      </a:r>
                      <a:r>
                        <a:rPr lang="en-US" sz="2400" baseline="-25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)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Chất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rắn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tan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ra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xuất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hiện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bọt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khí</a:t>
                      </a:r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CaCO</a:t>
                      </a:r>
                      <a:r>
                        <a:rPr lang="en-US" sz="2400" baseline="-25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+ HCl→ CaCl</a:t>
                      </a:r>
                      <a:r>
                        <a:rPr lang="en-US" sz="2400" baseline="-25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+H</a:t>
                      </a:r>
                      <a:r>
                        <a:rPr lang="en-US" sz="2400" baseline="-25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O+ CO</a:t>
                      </a:r>
                      <a:r>
                        <a:rPr lang="en-US" sz="2400" baseline="-25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35022348"/>
                  </a:ext>
                </a:extLst>
              </a:tr>
            </a:tbl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2A8B2D75-EEC5-D08D-19AA-00838938FD91}"/>
              </a:ext>
            </a:extLst>
          </p:cNvPr>
          <p:cNvSpPr/>
          <p:nvPr/>
        </p:nvSpPr>
        <p:spPr>
          <a:xfrm>
            <a:off x="604911" y="6377335"/>
            <a:ext cx="11432344" cy="558509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Kim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trừ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Cu, Ag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,….) + acid → </a:t>
            </a:r>
            <a:r>
              <a:rPr lang="en-US" sz="2400" b="1" dirty="0" err="1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Muối</a:t>
            </a:r>
            <a:r>
              <a:rPr lang="en-US" sz="24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r>
              <a:rPr lang="en-US" sz="24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H</a:t>
            </a:r>
            <a:r>
              <a:rPr lang="en-US" sz="2400" b="1" baseline="-25000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24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↑</a:t>
            </a:r>
          </a:p>
        </p:txBody>
      </p:sp>
      <p:sp>
        <p:nvSpPr>
          <p:cNvPr id="8" name="Arrow: Right 7">
            <a:extLst>
              <a:ext uri="{FF2B5EF4-FFF2-40B4-BE49-F238E27FC236}">
                <a16:creationId xmlns:a16="http://schemas.microsoft.com/office/drawing/2014/main" id="{E23C44BE-9FB1-0443-E529-62B2CBB6BF4F}"/>
              </a:ext>
            </a:extLst>
          </p:cNvPr>
          <p:cNvSpPr/>
          <p:nvPr/>
        </p:nvSpPr>
        <p:spPr>
          <a:xfrm>
            <a:off x="154745" y="6246736"/>
            <a:ext cx="604910" cy="664017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012010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entagon 1"/>
          <p:cNvSpPr/>
          <p:nvPr/>
        </p:nvSpPr>
        <p:spPr>
          <a:xfrm>
            <a:off x="0" y="565150"/>
            <a:ext cx="2743200" cy="863600"/>
          </a:xfrm>
          <a:prstGeom prst="homePlate">
            <a:avLst/>
          </a:prstGeom>
          <a:solidFill>
            <a:srgbClr val="F1D055"/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933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GHI NHỚ</a:t>
            </a:r>
            <a:endParaRPr lang="en-US" sz="2933" b="1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762000" y="2108200"/>
            <a:ext cx="2908300" cy="2908300"/>
            <a:chOff x="1828800" y="3619500"/>
            <a:chExt cx="4362450" cy="4362450"/>
          </a:xfrm>
        </p:grpSpPr>
        <p:sp>
          <p:nvSpPr>
            <p:cNvPr id="3" name="Oval 2"/>
            <p:cNvSpPr/>
            <p:nvPr/>
          </p:nvSpPr>
          <p:spPr>
            <a:xfrm>
              <a:off x="1828800" y="3619500"/>
              <a:ext cx="4362450" cy="4362450"/>
            </a:xfrm>
            <a:prstGeom prst="ellipse">
              <a:avLst/>
            </a:prstGeom>
            <a:solidFill>
              <a:srgbClr val="F9C9C5"/>
            </a:solidFill>
            <a:ln w="381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33"/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2124075" y="4231064"/>
              <a:ext cx="3771900" cy="30597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vi-VN" sz="2933" b="1">
                  <a:latin typeface="Arial" panose="020B0604020202020204" pitchFamily="34" charset="0"/>
                  <a:cs typeface="Arial" panose="020B0604020202020204" pitchFamily="34" charset="0"/>
                </a:rPr>
                <a:t>TÍNH CHẤT HÓA HỌC CỦA ACID</a:t>
              </a:r>
              <a:endParaRPr lang="en-US" sz="2933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6" name="Rounded Rectangle 5"/>
          <p:cNvSpPr/>
          <p:nvPr/>
        </p:nvSpPr>
        <p:spPr>
          <a:xfrm>
            <a:off x="4266742" y="228512"/>
            <a:ext cx="5943600" cy="1320800"/>
          </a:xfrm>
          <a:prstGeom prst="roundRect">
            <a:avLst>
              <a:gd name="adj" fmla="val 9548"/>
            </a:avLst>
          </a:prstGeom>
          <a:solidFill>
            <a:srgbClr val="B1E5DB"/>
          </a:solidFill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933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Làm dung dịch quỳ tím chuyển đỏ.</a:t>
            </a:r>
            <a:endParaRPr lang="en-US" sz="2933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4398362" y="2052115"/>
            <a:ext cx="6162351" cy="2276187"/>
            <a:chOff x="7399020" y="5524500"/>
            <a:chExt cx="9243527" cy="3414282"/>
          </a:xfrm>
        </p:grpSpPr>
        <p:sp>
          <p:nvSpPr>
            <p:cNvPr id="7" name="Rounded Rectangle 6"/>
            <p:cNvSpPr/>
            <p:nvPr/>
          </p:nvSpPr>
          <p:spPr>
            <a:xfrm>
              <a:off x="7399020" y="5524500"/>
              <a:ext cx="8915400" cy="2303085"/>
            </a:xfrm>
            <a:prstGeom prst="roundRect">
              <a:avLst>
                <a:gd name="adj" fmla="val 9548"/>
              </a:avLst>
            </a:prstGeom>
            <a:solidFill>
              <a:srgbClr val="B1E5DB"/>
            </a:solidFill>
            <a:ln w="381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>
                <a:lnSpc>
                  <a:spcPct val="150000"/>
                </a:lnSpc>
              </a:pPr>
              <a:r>
                <a:rPr lang="vi-VN" sz="2933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</a:t>
              </a:r>
              <a:r>
                <a:rPr lang="en-US" sz="2933" dirty="0" err="1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ác</a:t>
              </a:r>
              <a:r>
                <a:rPr lang="en-US" sz="2933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933" dirty="0" err="1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dụng</a:t>
              </a:r>
              <a:r>
                <a:rPr lang="en-US" sz="2933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933" dirty="0" err="1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với</a:t>
              </a:r>
              <a:r>
                <a:rPr lang="en-US" sz="2933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933" dirty="0" err="1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nhiều</a:t>
              </a:r>
              <a:r>
                <a:rPr lang="en-US" sz="2933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933" dirty="0" err="1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kim</a:t>
              </a:r>
              <a:r>
                <a:rPr lang="en-US" sz="2933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933" dirty="0" err="1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loại</a:t>
              </a:r>
              <a:r>
                <a:rPr lang="en-US" sz="2933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933" dirty="0" err="1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tạo</a:t>
              </a:r>
              <a:r>
                <a:rPr lang="en-US" sz="2933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933" dirty="0" err="1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ra</a:t>
              </a:r>
              <a:r>
                <a:rPr lang="en-US" sz="2933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933" dirty="0" err="1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muối</a:t>
              </a:r>
              <a:r>
                <a:rPr lang="en-US" sz="2933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933" dirty="0" err="1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và</a:t>
              </a:r>
              <a:r>
                <a:rPr lang="en-US" sz="2933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933" dirty="0" err="1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khí</a:t>
              </a:r>
              <a:r>
                <a:rPr lang="en-US" sz="2933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hydrogen.</a:t>
              </a:r>
            </a:p>
          </p:txBody>
        </p:sp>
        <p:sp>
          <p:nvSpPr>
            <p:cNvPr id="9" name="Rectangle 8"/>
            <p:cNvSpPr/>
            <p:nvPr/>
          </p:nvSpPr>
          <p:spPr>
            <a:xfrm>
              <a:off x="7498547" y="8123269"/>
              <a:ext cx="9144000" cy="81551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933" dirty="0">
                  <a:latin typeface="Arial" panose="020B0604020202020204" pitchFamily="34" charset="0"/>
                  <a:cs typeface="Arial" panose="020B0604020202020204" pitchFamily="34" charset="0"/>
                </a:rPr>
                <a:t>Acid + Kim </a:t>
              </a:r>
              <a:r>
                <a:rPr lang="en-US" sz="2933" dirty="0" err="1">
                  <a:latin typeface="Arial" panose="020B0604020202020204" pitchFamily="34" charset="0"/>
                  <a:cs typeface="Arial" panose="020B0604020202020204" pitchFamily="34" charset="0"/>
                </a:rPr>
                <a:t>loại</a:t>
              </a:r>
              <a:r>
                <a:rPr lang="en-US" sz="2933" dirty="0">
                  <a:latin typeface="Arial" panose="020B0604020202020204" pitchFamily="34" charset="0"/>
                  <a:cs typeface="Arial" panose="020B0604020202020204" pitchFamily="34" charset="0"/>
                </a:rPr>
                <a:t> → </a:t>
              </a:r>
              <a:r>
                <a:rPr lang="en-US" sz="2933" dirty="0" err="1">
                  <a:latin typeface="Arial" panose="020B0604020202020204" pitchFamily="34" charset="0"/>
                  <a:cs typeface="Arial" panose="020B0604020202020204" pitchFamily="34" charset="0"/>
                </a:rPr>
                <a:t>Muối</a:t>
              </a:r>
              <a:r>
                <a:rPr lang="en-US" sz="2933" dirty="0">
                  <a:latin typeface="Arial" panose="020B0604020202020204" pitchFamily="34" charset="0"/>
                  <a:cs typeface="Arial" panose="020B0604020202020204" pitchFamily="34" charset="0"/>
                </a:rPr>
                <a:t> + Hydrogen</a:t>
              </a:r>
            </a:p>
          </p:txBody>
        </p:sp>
      </p:grpSp>
      <p:sp>
        <p:nvSpPr>
          <p:cNvPr id="11" name="Right Arrow 10"/>
          <p:cNvSpPr/>
          <p:nvPr/>
        </p:nvSpPr>
        <p:spPr>
          <a:xfrm rot="19176141">
            <a:off x="2955686" y="1717081"/>
            <a:ext cx="1508854" cy="443315"/>
          </a:xfrm>
          <a:prstGeom prst="rightArrow">
            <a:avLst/>
          </a:prstGeom>
          <a:solidFill>
            <a:srgbClr val="FF0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33"/>
          </a:p>
        </p:txBody>
      </p:sp>
      <p:sp>
        <p:nvSpPr>
          <p:cNvPr id="12" name="Right Arrow 11"/>
          <p:cNvSpPr/>
          <p:nvPr/>
        </p:nvSpPr>
        <p:spPr>
          <a:xfrm rot="1729036" flipV="1">
            <a:off x="3625689" y="2955795"/>
            <a:ext cx="797707" cy="443315"/>
          </a:xfrm>
          <a:prstGeom prst="rightArrow">
            <a:avLst/>
          </a:prstGeom>
          <a:solidFill>
            <a:srgbClr val="FF0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33"/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12400" y="127754"/>
            <a:ext cx="1700884" cy="1116093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2526" y="5229264"/>
            <a:ext cx="1332649" cy="1511300"/>
          </a:xfrm>
          <a:prstGeom prst="rect">
            <a:avLst/>
          </a:prstGeom>
        </p:spPr>
      </p:pic>
      <p:sp>
        <p:nvSpPr>
          <p:cNvPr id="8" name="Right Arrow 11">
            <a:extLst>
              <a:ext uri="{FF2B5EF4-FFF2-40B4-BE49-F238E27FC236}">
                <a16:creationId xmlns:a16="http://schemas.microsoft.com/office/drawing/2014/main" id="{862352A3-E4D7-523D-B18B-32AE754EC110}"/>
              </a:ext>
            </a:extLst>
          </p:cNvPr>
          <p:cNvSpPr/>
          <p:nvPr/>
        </p:nvSpPr>
        <p:spPr>
          <a:xfrm rot="1729036" flipV="1">
            <a:off x="3411585" y="4404308"/>
            <a:ext cx="797707" cy="443315"/>
          </a:xfrm>
          <a:prstGeom prst="rightArrow">
            <a:avLst/>
          </a:prstGeom>
          <a:solidFill>
            <a:srgbClr val="FF000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33"/>
          </a:p>
        </p:txBody>
      </p:sp>
      <p:sp>
        <p:nvSpPr>
          <p:cNvPr id="15" name="Rounded Rectangle 5">
            <a:extLst>
              <a:ext uri="{FF2B5EF4-FFF2-40B4-BE49-F238E27FC236}">
                <a16:creationId xmlns:a16="http://schemas.microsoft.com/office/drawing/2014/main" id="{657C8B63-3228-7C3F-45EF-ECE24EC8E51E}"/>
              </a:ext>
            </a:extLst>
          </p:cNvPr>
          <p:cNvSpPr/>
          <p:nvPr/>
        </p:nvSpPr>
        <p:spPr>
          <a:xfrm>
            <a:off x="4164683" y="4625965"/>
            <a:ext cx="5943600" cy="1320800"/>
          </a:xfrm>
          <a:prstGeom prst="roundRect">
            <a:avLst>
              <a:gd name="adj" fmla="val 9548"/>
            </a:avLst>
          </a:prstGeom>
          <a:solidFill>
            <a:srgbClr val="B1E5DB"/>
          </a:solidFill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933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Tác</a:t>
            </a:r>
            <a:r>
              <a:rPr lang="en-US" sz="2933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933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dụng</a:t>
            </a:r>
            <a:r>
              <a:rPr lang="en-US" sz="2933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933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với</a:t>
            </a:r>
            <a:r>
              <a:rPr lang="en-US" sz="2933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933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muối</a:t>
            </a:r>
            <a:r>
              <a:rPr lang="vi-VN" sz="2933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sz="2933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962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6" grpId="0" animBg="1"/>
      <p:bldP spid="11" grpId="0" animBg="1"/>
      <p:bldP spid="12" grpId="0" animBg="1"/>
      <p:bldP spid="8" grpId="0" animBg="1"/>
      <p:bldP spid="15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8;p24"/>
          <p:cNvSpPr txBox="1">
            <a:spLocks/>
          </p:cNvSpPr>
          <p:nvPr/>
        </p:nvSpPr>
        <p:spPr>
          <a:xfrm>
            <a:off x="863600" y="431800"/>
            <a:ext cx="10521024" cy="786774"/>
          </a:xfrm>
          <a:prstGeom prst="rect">
            <a:avLst/>
          </a:prstGeom>
          <a:solidFill>
            <a:srgbClr val="F9C9C5"/>
          </a:solidFill>
          <a:ln w="38100">
            <a:solidFill>
              <a:schemeClr val="tx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48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>
            <a:r>
              <a:rPr lang="vi-VN" sz="44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VẬN DỤNG</a:t>
            </a:r>
          </a:p>
        </p:txBody>
      </p:sp>
      <p:sp>
        <p:nvSpPr>
          <p:cNvPr id="36" name="Rectangle 35"/>
          <p:cNvSpPr/>
          <p:nvPr/>
        </p:nvSpPr>
        <p:spPr>
          <a:xfrm>
            <a:off x="863600" y="1498600"/>
            <a:ext cx="5943600" cy="1863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667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 </a:t>
            </a:r>
            <a:r>
              <a:rPr lang="vi-VN" sz="2667" dirty="0">
                <a:latin typeface="Arial" panose="020B0604020202020204" pitchFamily="34" charset="0"/>
                <a:cs typeface="Arial" panose="020B0604020202020204" pitchFamily="34" charset="0"/>
              </a:rPr>
              <a:t>Người ta thường tránh muối dưa, cà trong các dụng cụ làm bằng nhôm. Cho biết lí do của việc làm trên.</a:t>
            </a:r>
            <a:endParaRPr lang="en-US" sz="2667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2" name="Picture 4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148" b="2784"/>
          <a:stretch/>
        </p:blipFill>
        <p:spPr>
          <a:xfrm>
            <a:off x="863600" y="3530600"/>
            <a:ext cx="5943601" cy="3149600"/>
          </a:xfrm>
          <a:prstGeom prst="rect">
            <a:avLst/>
          </a:prstGeom>
        </p:spPr>
      </p:pic>
      <p:grpSp>
        <p:nvGrpSpPr>
          <p:cNvPr id="50" name="Group 49"/>
          <p:cNvGrpSpPr/>
          <p:nvPr/>
        </p:nvGrpSpPr>
        <p:grpSpPr>
          <a:xfrm>
            <a:off x="7422224" y="1701800"/>
            <a:ext cx="3962400" cy="4299792"/>
            <a:chOff x="11133336" y="2580012"/>
            <a:chExt cx="5943600" cy="6449688"/>
          </a:xfrm>
        </p:grpSpPr>
        <p:grpSp>
          <p:nvGrpSpPr>
            <p:cNvPr id="45" name="Group 44"/>
            <p:cNvGrpSpPr/>
            <p:nvPr/>
          </p:nvGrpSpPr>
          <p:grpSpPr>
            <a:xfrm>
              <a:off x="11133336" y="2933700"/>
              <a:ext cx="5943600" cy="6096000"/>
              <a:chOff x="11353800" y="2933700"/>
              <a:chExt cx="5943600" cy="6096000"/>
            </a:xfrm>
          </p:grpSpPr>
          <p:sp>
            <p:nvSpPr>
              <p:cNvPr id="43" name="Folded Corner 42"/>
              <p:cNvSpPr/>
              <p:nvPr/>
            </p:nvSpPr>
            <p:spPr>
              <a:xfrm>
                <a:off x="11353800" y="2933700"/>
                <a:ext cx="5943600" cy="6096000"/>
              </a:xfrm>
              <a:prstGeom prst="foldedCorner">
                <a:avLst/>
              </a:prstGeom>
              <a:solidFill>
                <a:srgbClr val="F4DA7C"/>
              </a:solidFill>
              <a:ln w="38100">
                <a:solidFill>
                  <a:srgbClr val="2D406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933"/>
              </a:p>
            </p:txBody>
          </p:sp>
          <p:sp>
            <p:nvSpPr>
              <p:cNvPr id="38" name="Rectangle 37"/>
              <p:cNvSpPr/>
              <p:nvPr/>
            </p:nvSpPr>
            <p:spPr>
              <a:xfrm>
                <a:off x="11545055" y="3165545"/>
                <a:ext cx="5561090" cy="5565563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just">
                  <a:lnSpc>
                    <a:spcPct val="150000"/>
                  </a:lnSpc>
                </a:pPr>
                <a:r>
                  <a:rPr lang="vi-VN" sz="2667" dirty="0">
                    <a:latin typeface="Arial" panose="020B0604020202020204" pitchFamily="34" charset="0"/>
                    <a:cs typeface="Arial" panose="020B0604020202020204" pitchFamily="34" charset="0"/>
                  </a:rPr>
                  <a:t>Các loại dưa, cà muối chua có chứa nhiều acid. Nếu acid tác dụng với nhôm sẽ giải phóng ion kim loại, gây độc hại cho cơ thể.</a:t>
                </a:r>
                <a:endParaRPr lang="en-US" sz="2667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pic>
          <p:nvPicPr>
            <p:cNvPr id="49" name="Picture 48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760518" y="2580012"/>
              <a:ext cx="689236" cy="70737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067928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diamond/>
      </p:transition>
    </mc:Choice>
    <mc:Fallback xmlns="">
      <p:transition spd="slow">
        <p:diamond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1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660401" y="431800"/>
            <a:ext cx="11051423" cy="5027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667" b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2. </a:t>
            </a:r>
            <a:r>
              <a:rPr lang="en-US" sz="2667">
                <a:latin typeface="Arial" panose="020B0604020202020204" pitchFamily="34" charset="0"/>
                <a:cs typeface="Arial" panose="020B0604020202020204" pitchFamily="34" charset="0"/>
              </a:rPr>
              <a:t>Nêu tên một số món ăn có sử dụng giấm ăn trong quá trình chế biến.</a:t>
            </a:r>
          </a:p>
        </p:txBody>
      </p:sp>
      <p:sp>
        <p:nvSpPr>
          <p:cNvPr id="3" name="Pentagon 2"/>
          <p:cNvSpPr/>
          <p:nvPr/>
        </p:nvSpPr>
        <p:spPr>
          <a:xfrm>
            <a:off x="-6626" y="1193800"/>
            <a:ext cx="1886226" cy="660400"/>
          </a:xfrm>
          <a:prstGeom prst="homePlate">
            <a:avLst/>
          </a:prstGeom>
          <a:solidFill>
            <a:srgbClr val="F1D055"/>
          </a:solidFill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667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Gợi ý:</a:t>
            </a:r>
            <a:endParaRPr lang="en-US" sz="2667" b="1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" name="Group 2"/>
          <p:cNvGrpSpPr/>
          <p:nvPr/>
        </p:nvGrpSpPr>
        <p:grpSpPr>
          <a:xfrm>
            <a:off x="8833488" y="3892344"/>
            <a:ext cx="3624897" cy="3295170"/>
            <a:chOff x="0" y="0"/>
            <a:chExt cx="614424" cy="558534"/>
          </a:xfrm>
        </p:grpSpPr>
        <p:sp>
          <p:nvSpPr>
            <p:cNvPr id="6" name="Freeform 3"/>
            <p:cNvSpPr/>
            <p:nvPr/>
          </p:nvSpPr>
          <p:spPr>
            <a:xfrm>
              <a:off x="0" y="0"/>
              <a:ext cx="614423" cy="558534"/>
            </a:xfrm>
            <a:custGeom>
              <a:avLst/>
              <a:gdLst/>
              <a:ahLst/>
              <a:cxnLst/>
              <a:rect l="l" t="t" r="r" b="b"/>
              <a:pathLst>
                <a:path w="614423" h="558534">
                  <a:moveTo>
                    <a:pt x="0" y="0"/>
                  </a:moveTo>
                  <a:lnTo>
                    <a:pt x="614423" y="0"/>
                  </a:lnTo>
                  <a:lnTo>
                    <a:pt x="614423" y="558534"/>
                  </a:lnTo>
                  <a:lnTo>
                    <a:pt x="0" y="558534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57150" cap="sq">
              <a:solidFill>
                <a:srgbClr val="59C294"/>
              </a:solidFill>
              <a:prstDash val="solid"/>
              <a:miter/>
            </a:ln>
          </p:spPr>
        </p:sp>
        <p:sp>
          <p:nvSpPr>
            <p:cNvPr id="7" name="TextBox 4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</a:pPr>
              <a:endParaRPr sz="933"/>
            </a:p>
          </p:txBody>
        </p:sp>
      </p:grpSp>
      <p:grpSp>
        <p:nvGrpSpPr>
          <p:cNvPr id="8" name="Group 5"/>
          <p:cNvGrpSpPr/>
          <p:nvPr/>
        </p:nvGrpSpPr>
        <p:grpSpPr>
          <a:xfrm>
            <a:off x="0" y="3048035"/>
            <a:ext cx="8128000" cy="3809965"/>
            <a:chOff x="0" y="0"/>
            <a:chExt cx="1305290" cy="645793"/>
          </a:xfrm>
        </p:grpSpPr>
        <p:sp>
          <p:nvSpPr>
            <p:cNvPr id="9" name="Freeform 6"/>
            <p:cNvSpPr/>
            <p:nvPr/>
          </p:nvSpPr>
          <p:spPr>
            <a:xfrm>
              <a:off x="0" y="0"/>
              <a:ext cx="1305290" cy="645793"/>
            </a:xfrm>
            <a:custGeom>
              <a:avLst/>
              <a:gdLst/>
              <a:ahLst/>
              <a:cxnLst/>
              <a:rect l="l" t="t" r="r" b="b"/>
              <a:pathLst>
                <a:path w="1305290" h="645793">
                  <a:moveTo>
                    <a:pt x="0" y="0"/>
                  </a:moveTo>
                  <a:lnTo>
                    <a:pt x="1305290" y="0"/>
                  </a:lnTo>
                  <a:lnTo>
                    <a:pt x="1305290" y="645793"/>
                  </a:lnTo>
                  <a:lnTo>
                    <a:pt x="0" y="645793"/>
                  </a:lnTo>
                  <a:close/>
                </a:path>
              </a:pathLst>
            </a:custGeom>
            <a:solidFill>
              <a:srgbClr val="59C294"/>
            </a:solidFill>
          </p:spPr>
        </p:sp>
        <p:sp>
          <p:nvSpPr>
            <p:cNvPr id="10" name="TextBox 7"/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</a:pPr>
              <a:endParaRPr sz="933"/>
            </a:p>
          </p:txBody>
        </p:sp>
      </p:grpSp>
      <p:pic>
        <p:nvPicPr>
          <p:cNvPr id="17" name="Picture 1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4542" y="3193146"/>
            <a:ext cx="4478867" cy="2984438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5852" y="3193146"/>
            <a:ext cx="2984438" cy="2984438"/>
          </a:xfrm>
          <a:prstGeom prst="rect">
            <a:avLst/>
          </a:prstGeom>
        </p:spPr>
      </p:pic>
      <p:sp>
        <p:nvSpPr>
          <p:cNvPr id="20" name="TextBox 19"/>
          <p:cNvSpPr txBox="1"/>
          <p:nvPr/>
        </p:nvSpPr>
        <p:spPr>
          <a:xfrm>
            <a:off x="1134575" y="2282420"/>
            <a:ext cx="30988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667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Gỏi hoa chuối</a:t>
            </a:r>
            <a:endParaRPr lang="en-US" sz="2667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025852" y="2282420"/>
            <a:ext cx="2984438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667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Canh chua</a:t>
            </a:r>
            <a:endParaRPr lang="en-US" sz="2667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8272194" y="1255415"/>
            <a:ext cx="3372197" cy="4916785"/>
            <a:chOff x="12408290" y="1883122"/>
            <a:chExt cx="5058295" cy="7375178"/>
          </a:xfrm>
        </p:grpSpPr>
        <p:pic>
          <p:nvPicPr>
            <p:cNvPr id="19" name="Picture 18"/>
            <p:cNvPicPr>
              <a:picLocks noChangeAspect="1"/>
            </p:cNvPicPr>
            <p:nvPr/>
          </p:nvPicPr>
          <p:blipFill rotWithShape="1">
            <a:blip r:embed="rId4"/>
            <a:srcRect b="2620"/>
            <a:stretch/>
          </p:blipFill>
          <p:spPr>
            <a:xfrm>
              <a:off x="12408290" y="1883122"/>
              <a:ext cx="5058295" cy="7375178"/>
            </a:xfrm>
            <a:prstGeom prst="rect">
              <a:avLst/>
            </a:prstGeom>
          </p:spPr>
        </p:pic>
        <p:sp>
          <p:nvSpPr>
            <p:cNvPr id="22" name="TextBox 21"/>
            <p:cNvSpPr txBox="1"/>
            <p:nvPr/>
          </p:nvSpPr>
          <p:spPr>
            <a:xfrm>
              <a:off x="12573000" y="2144931"/>
              <a:ext cx="3200400" cy="7541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vi-VN" sz="2667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Salad giấm</a:t>
              </a:r>
              <a:endParaRPr lang="en-US" sz="2667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06444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  <p:bldP spid="20" grpId="0"/>
      <p:bldP spid="21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99812"/>
            <a:ext cx="12192000" cy="73152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4832" y="690391"/>
            <a:ext cx="4127651" cy="4112964"/>
          </a:xfrm>
          <a:prstGeom prst="rect">
            <a:avLst/>
          </a:prstGeom>
        </p:spPr>
      </p:pic>
      <p:pic>
        <p:nvPicPr>
          <p:cNvPr id="7" name="Nhac-nen-ai-la-trieu-phu-www_nhacchuongvui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2378063" y="83086"/>
            <a:ext cx="561555" cy="5615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9781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4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13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7B0FE9C-F303-49FF-B30D-C4457E06642A}"/>
              </a:ext>
            </a:extLst>
          </p:cNvPr>
          <p:cNvCxnSpPr/>
          <p:nvPr/>
        </p:nvCxnSpPr>
        <p:spPr>
          <a:xfrm>
            <a:off x="10905" y="4976266"/>
            <a:ext cx="12192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2F7D700C-B032-496C-9680-57633EB31182}"/>
              </a:ext>
            </a:extLst>
          </p:cNvPr>
          <p:cNvCxnSpPr/>
          <p:nvPr/>
        </p:nvCxnSpPr>
        <p:spPr>
          <a:xfrm>
            <a:off x="0" y="3283140"/>
            <a:ext cx="12192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B4199134-2609-4E66-A329-2863BCCC5133}"/>
              </a:ext>
            </a:extLst>
          </p:cNvPr>
          <p:cNvCxnSpPr/>
          <p:nvPr/>
        </p:nvCxnSpPr>
        <p:spPr>
          <a:xfrm>
            <a:off x="10906" y="1378837"/>
            <a:ext cx="12192000" cy="0"/>
          </a:xfrm>
          <a:prstGeom prst="line">
            <a:avLst/>
          </a:prstGeom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2254BD6F-C222-4EBF-A18A-FDA724EC8AEA}"/>
              </a:ext>
            </a:extLst>
          </p:cNvPr>
          <p:cNvSpPr/>
          <p:nvPr/>
        </p:nvSpPr>
        <p:spPr>
          <a:xfrm flipH="1">
            <a:off x="620012" y="512363"/>
            <a:ext cx="10872191" cy="1668236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605F6AC-8356-4661-B6A4-309609CF4CCF}"/>
              </a:ext>
            </a:extLst>
          </p:cNvPr>
          <p:cNvSpPr txBox="1"/>
          <p:nvPr/>
        </p:nvSpPr>
        <p:spPr>
          <a:xfrm>
            <a:off x="1240683" y="910184"/>
            <a:ext cx="9630847" cy="685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2933" b="1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</a:t>
            </a:r>
            <a:r>
              <a:rPr lang="en-US" sz="2933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vi-VN" sz="2933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sz="2933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vi-VN" sz="2933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933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Acid là phân tử khi tan trong nước tạo ra ion</a:t>
            </a:r>
            <a:endParaRPr lang="en-US" sz="2933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bang b">
            <a:extLst>
              <a:ext uri="{FF2B5EF4-FFF2-40B4-BE49-F238E27FC236}">
                <a16:creationId xmlns:a16="http://schemas.microsoft.com/office/drawing/2014/main" id="{D0E6AFB4-275F-4728-9A13-27E00F9EA3A2}"/>
              </a:ext>
            </a:extLst>
          </p:cNvPr>
          <p:cNvSpPr/>
          <p:nvPr/>
        </p:nvSpPr>
        <p:spPr>
          <a:xfrm flipH="1">
            <a:off x="6056108" y="2689121"/>
            <a:ext cx="5502783" cy="1215293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6" name="bang c">
            <a:extLst>
              <a:ext uri="{FF2B5EF4-FFF2-40B4-BE49-F238E27FC236}">
                <a16:creationId xmlns:a16="http://schemas.microsoft.com/office/drawing/2014/main" id="{CA2E0476-BE10-4768-BE1B-A9C0072703C2}"/>
              </a:ext>
            </a:extLst>
          </p:cNvPr>
          <p:cNvSpPr/>
          <p:nvPr/>
        </p:nvSpPr>
        <p:spPr>
          <a:xfrm flipH="1">
            <a:off x="6056108" y="4378041"/>
            <a:ext cx="5502783" cy="120480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5" name="cau hoi b">
            <a:extLst>
              <a:ext uri="{FF2B5EF4-FFF2-40B4-BE49-F238E27FC236}">
                <a16:creationId xmlns:a16="http://schemas.microsoft.com/office/drawing/2014/main" id="{9897B1B9-EB78-41AF-AC33-1E8F7714B11F}"/>
              </a:ext>
            </a:extLst>
          </p:cNvPr>
          <p:cNvSpPr txBox="1"/>
          <p:nvPr/>
        </p:nvSpPr>
        <p:spPr>
          <a:xfrm>
            <a:off x="6208380" y="2956669"/>
            <a:ext cx="5198239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 dirty="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B</a:t>
            </a: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. </a:t>
            </a:r>
            <a:r>
              <a:rPr lang="vi-VN" sz="2800">
                <a:solidFill>
                  <a:prstClr val="white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H</a:t>
            </a:r>
            <a:r>
              <a:rPr lang="vi-VN" sz="2800" baseline="30000">
                <a:solidFill>
                  <a:prstClr val="white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+</a:t>
            </a:r>
            <a:endParaRPr lang="en-US" sz="2800" dirty="0">
              <a:solidFill>
                <a:prstClr val="white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7" name="cau hoi c">
            <a:extLst>
              <a:ext uri="{FF2B5EF4-FFF2-40B4-BE49-F238E27FC236}">
                <a16:creationId xmlns:a16="http://schemas.microsoft.com/office/drawing/2014/main" id="{D96707EC-5A82-4050-B897-6DBAB63AC957}"/>
              </a:ext>
            </a:extLst>
          </p:cNvPr>
          <p:cNvSpPr txBox="1"/>
          <p:nvPr/>
        </p:nvSpPr>
        <p:spPr>
          <a:xfrm>
            <a:off x="6208380" y="4646079"/>
            <a:ext cx="5156577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D.</a:t>
            </a:r>
            <a:r>
              <a:rPr lang="vi-VN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vi-VN" sz="28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Cl</a:t>
            </a:r>
            <a:r>
              <a:rPr lang="vi-VN" sz="2800" baseline="300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-</a:t>
            </a: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endParaRPr lang="en-US" sz="2800" dirty="0">
              <a:solidFill>
                <a:prstClr val="white"/>
              </a:solidFill>
            </a:endParaRPr>
          </a:p>
        </p:txBody>
      </p:sp>
      <p:sp>
        <p:nvSpPr>
          <p:cNvPr id="31" name="bang a">
            <a:extLst>
              <a:ext uri="{FF2B5EF4-FFF2-40B4-BE49-F238E27FC236}">
                <a16:creationId xmlns:a16="http://schemas.microsoft.com/office/drawing/2014/main" id="{8DD63B39-09F3-4F04-83CD-408FC7619A90}"/>
              </a:ext>
            </a:extLst>
          </p:cNvPr>
          <p:cNvSpPr/>
          <p:nvPr/>
        </p:nvSpPr>
        <p:spPr>
          <a:xfrm flipH="1">
            <a:off x="515499" y="2684988"/>
            <a:ext cx="5502783" cy="1215293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2" name="bang d">
            <a:extLst>
              <a:ext uri="{FF2B5EF4-FFF2-40B4-BE49-F238E27FC236}">
                <a16:creationId xmlns:a16="http://schemas.microsoft.com/office/drawing/2014/main" id="{A6F11D1C-4D08-4BAF-9A3D-4AC673B9036B}"/>
              </a:ext>
            </a:extLst>
          </p:cNvPr>
          <p:cNvSpPr/>
          <p:nvPr/>
        </p:nvSpPr>
        <p:spPr>
          <a:xfrm flipH="1">
            <a:off x="515499" y="4386614"/>
            <a:ext cx="5502783" cy="1233448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3" name="cau hoi a">
            <a:extLst>
              <a:ext uri="{FF2B5EF4-FFF2-40B4-BE49-F238E27FC236}">
                <a16:creationId xmlns:a16="http://schemas.microsoft.com/office/drawing/2014/main" id="{9B5DABB8-849A-4D2D-930C-9CA07BFC5BDE}"/>
              </a:ext>
            </a:extLst>
          </p:cNvPr>
          <p:cNvSpPr txBox="1"/>
          <p:nvPr/>
        </p:nvSpPr>
        <p:spPr>
          <a:xfrm>
            <a:off x="629945" y="2971697"/>
            <a:ext cx="5194403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 dirty="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A.</a:t>
            </a:r>
            <a:r>
              <a:rPr lang="vi-VN" sz="2800" dirty="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vi-VN" sz="2800" dirty="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OH</a:t>
            </a:r>
            <a:r>
              <a:rPr lang="vi-VN" sz="2800" baseline="30000" dirty="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-</a:t>
            </a:r>
            <a:r>
              <a:rPr lang="en-US" sz="2800" dirty="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endParaRPr lang="en-US" sz="2800" dirty="0">
              <a:solidFill>
                <a:prstClr val="white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4" name="cau hoi d">
            <a:extLst>
              <a:ext uri="{FF2B5EF4-FFF2-40B4-BE49-F238E27FC236}">
                <a16:creationId xmlns:a16="http://schemas.microsoft.com/office/drawing/2014/main" id="{42A746A3-96B8-42A5-8EFA-A104DB6B2F69}"/>
              </a:ext>
            </a:extLst>
          </p:cNvPr>
          <p:cNvSpPr txBox="1"/>
          <p:nvPr/>
        </p:nvSpPr>
        <p:spPr>
          <a:xfrm>
            <a:off x="629945" y="4677229"/>
            <a:ext cx="4879107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C.</a:t>
            </a:r>
            <a:r>
              <a:rPr lang="vi-VN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vi-VN" sz="28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Ca</a:t>
            </a:r>
            <a:r>
              <a:rPr lang="vi-VN" sz="2800" baseline="300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+</a:t>
            </a: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endParaRPr lang="en-US" sz="2800" dirty="0">
              <a:solidFill>
                <a:prstClr val="white"/>
              </a:solidFill>
            </a:endParaRPr>
          </a:p>
        </p:txBody>
      </p:sp>
      <p:pic>
        <p:nvPicPr>
          <p:cNvPr id="38" name="Question">
            <a:hlinkClick r:id="" action="ppaction://media"/>
            <a:extLst>
              <a:ext uri="{FF2B5EF4-FFF2-40B4-BE49-F238E27FC236}">
                <a16:creationId xmlns:a16="http://schemas.microsoft.com/office/drawing/2014/main" id="{94477BC5-B6D0-442B-AA84-FC52C48B009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192001" y="863861"/>
            <a:ext cx="487364" cy="487364"/>
          </a:xfrm>
          <a:prstGeom prst="rect">
            <a:avLst/>
          </a:prstGeom>
        </p:spPr>
      </p:pic>
      <p:pic>
        <p:nvPicPr>
          <p:cNvPr id="39" name="Final Answer">
            <a:hlinkClick r:id="" action="ppaction://media"/>
            <a:extLst>
              <a:ext uri="{FF2B5EF4-FFF2-40B4-BE49-F238E27FC236}">
                <a16:creationId xmlns:a16="http://schemas.microsoft.com/office/drawing/2014/main" id="{68BE9F49-5BDC-4DC0-880E-ABA272EC290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192001" y="1478694"/>
            <a:ext cx="487364" cy="487364"/>
          </a:xfrm>
          <a:prstGeom prst="rect">
            <a:avLst/>
          </a:prstGeom>
        </p:spPr>
      </p:pic>
      <p:pic>
        <p:nvPicPr>
          <p:cNvPr id="40" name="Win">
            <a:hlinkClick r:id="" action="ppaction://media"/>
            <a:extLst>
              <a:ext uri="{FF2B5EF4-FFF2-40B4-BE49-F238E27FC236}">
                <a16:creationId xmlns:a16="http://schemas.microsoft.com/office/drawing/2014/main" id="{7942E890-12CD-490E-BBD3-364B92887EF6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202905" y="2074157"/>
            <a:ext cx="487364" cy="487364"/>
          </a:xfrm>
          <a:prstGeom prst="rect">
            <a:avLst/>
          </a:prstGeom>
        </p:spPr>
      </p:pic>
      <p:pic>
        <p:nvPicPr>
          <p:cNvPr id="41" name="Lose">
            <a:hlinkClick r:id="" action="ppaction://media"/>
            <a:extLst>
              <a:ext uri="{FF2B5EF4-FFF2-40B4-BE49-F238E27FC236}">
                <a16:creationId xmlns:a16="http://schemas.microsoft.com/office/drawing/2014/main" id="{1959E413-37BE-4F97-ADD0-1237CBCB68D0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202905" y="2630413"/>
            <a:ext cx="487364" cy="4873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9379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0339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7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8" presetID="19" presetClass="emph" presetSubtype="0" repeatCount="4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7732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5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56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7" presetID="24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5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7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7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6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78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9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8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9" presetClass="emph" presetSubtype="0" repeatCount="40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90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1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92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3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24" presetClass="emph" presetSubtype="0" fill="hold" grpId="3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0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1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1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7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9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0" presetID="19" presetClass="emph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9" presetClass="emph" presetSubtype="0" repeatCount="4000" fill="hold" grpId="3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1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2" presetID="3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stop">
                                      <p:cBhvr>
                                        <p:cTn id="133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4" presetID="30" presetClass="emph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3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4" presetClass="emph" presetSubtype="0" fill="hold" grpId="4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44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5" fill="hold">
                      <p:stCondLst>
                        <p:cond delay="0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5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5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8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60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1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6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6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9" presetClass="emph" presetSubtype="0" repeatCount="4000" fill="hold" grpId="4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6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6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2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3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74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5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7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7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24" presetClass="emph" presetSubtype="0" fill="hold" grpId="5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8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audio>
              <p:cMediaNode vol="80000">
                <p:cTn id="1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 vol="80000">
                <p:cTn id="1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  <p:audio>
              <p:cMediaNode vol="80000">
                <p:cTn id="18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24" grpId="0"/>
      <p:bldP spid="15" grpId="0" animBg="1"/>
      <p:bldP spid="15" grpId="1" animBg="1"/>
      <p:bldP spid="15" grpId="2" animBg="1"/>
      <p:bldP spid="15" grpId="3" animBg="1"/>
      <p:bldP spid="15" grpId="4" animBg="1"/>
      <p:bldP spid="16" grpId="0" animBg="1"/>
      <p:bldP spid="16" grpId="1" animBg="1"/>
      <p:bldP spid="25" grpId="0"/>
      <p:bldP spid="25" grpId="1"/>
      <p:bldP spid="25" grpId="2"/>
      <p:bldP spid="25" grpId="3"/>
      <p:bldP spid="25" grpId="4"/>
      <p:bldP spid="25" grpId="5"/>
      <p:bldP spid="27" grpId="0"/>
      <p:bldP spid="27" grpId="1"/>
      <p:bldP spid="27" grpId="2"/>
      <p:bldP spid="31" grpId="0" animBg="1"/>
      <p:bldP spid="31" grpId="1" animBg="1"/>
      <p:bldP spid="32" grpId="0" animBg="1"/>
      <p:bldP spid="32" grpId="1" animBg="1"/>
      <p:bldP spid="33" grpId="0"/>
      <p:bldP spid="33" grpId="1"/>
      <p:bldP spid="33" grpId="2"/>
      <p:bldP spid="34" grpId="0"/>
      <p:bldP spid="34" grpId="1"/>
      <p:bldP spid="34" grpId="2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7B0FE9C-F303-49FF-B30D-C4457E06642A}"/>
              </a:ext>
            </a:extLst>
          </p:cNvPr>
          <p:cNvCxnSpPr/>
          <p:nvPr/>
        </p:nvCxnSpPr>
        <p:spPr>
          <a:xfrm>
            <a:off x="10905" y="4976266"/>
            <a:ext cx="12192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2F7D700C-B032-496C-9680-57633EB31182}"/>
              </a:ext>
            </a:extLst>
          </p:cNvPr>
          <p:cNvCxnSpPr/>
          <p:nvPr/>
        </p:nvCxnSpPr>
        <p:spPr>
          <a:xfrm>
            <a:off x="0" y="3283140"/>
            <a:ext cx="12192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B4199134-2609-4E66-A329-2863BCCC5133}"/>
              </a:ext>
            </a:extLst>
          </p:cNvPr>
          <p:cNvCxnSpPr/>
          <p:nvPr/>
        </p:nvCxnSpPr>
        <p:spPr>
          <a:xfrm>
            <a:off x="10906" y="1378837"/>
            <a:ext cx="12192000" cy="0"/>
          </a:xfrm>
          <a:prstGeom prst="line">
            <a:avLst/>
          </a:prstGeom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2254BD6F-C222-4EBF-A18A-FDA724EC8AEA}"/>
              </a:ext>
            </a:extLst>
          </p:cNvPr>
          <p:cNvSpPr/>
          <p:nvPr/>
        </p:nvSpPr>
        <p:spPr>
          <a:xfrm flipH="1">
            <a:off x="620012" y="512363"/>
            <a:ext cx="10872191" cy="1668236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605F6AC-8356-4661-B6A4-309609CF4CCF}"/>
              </a:ext>
            </a:extLst>
          </p:cNvPr>
          <p:cNvSpPr txBox="1"/>
          <p:nvPr/>
        </p:nvSpPr>
        <p:spPr>
          <a:xfrm>
            <a:off x="1240683" y="892432"/>
            <a:ext cx="9630847" cy="685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2933" b="1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</a:t>
            </a:r>
            <a:r>
              <a:rPr lang="en-US" sz="2933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vi-VN" sz="2933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sz="2933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vi-VN" sz="2933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933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Dung dịch acid đổi màu quỳ tím sang</a:t>
            </a:r>
            <a:endParaRPr lang="en-US" sz="2933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bang b">
            <a:extLst>
              <a:ext uri="{FF2B5EF4-FFF2-40B4-BE49-F238E27FC236}">
                <a16:creationId xmlns:a16="http://schemas.microsoft.com/office/drawing/2014/main" id="{D0E6AFB4-275F-4728-9A13-27E00F9EA3A2}"/>
              </a:ext>
            </a:extLst>
          </p:cNvPr>
          <p:cNvSpPr/>
          <p:nvPr/>
        </p:nvSpPr>
        <p:spPr>
          <a:xfrm flipH="1">
            <a:off x="511663" y="4413717"/>
            <a:ext cx="5502783" cy="1215293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6" name="bang c">
            <a:extLst>
              <a:ext uri="{FF2B5EF4-FFF2-40B4-BE49-F238E27FC236}">
                <a16:creationId xmlns:a16="http://schemas.microsoft.com/office/drawing/2014/main" id="{CA2E0476-BE10-4768-BE1B-A9C0072703C2}"/>
              </a:ext>
            </a:extLst>
          </p:cNvPr>
          <p:cNvSpPr/>
          <p:nvPr/>
        </p:nvSpPr>
        <p:spPr>
          <a:xfrm flipH="1">
            <a:off x="6056108" y="4378041"/>
            <a:ext cx="5502783" cy="120480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5" name="cau hoi b">
            <a:extLst>
              <a:ext uri="{FF2B5EF4-FFF2-40B4-BE49-F238E27FC236}">
                <a16:creationId xmlns:a16="http://schemas.microsoft.com/office/drawing/2014/main" id="{9897B1B9-EB78-41AF-AC33-1E8F7714B11F}"/>
              </a:ext>
            </a:extLst>
          </p:cNvPr>
          <p:cNvSpPr txBox="1"/>
          <p:nvPr/>
        </p:nvSpPr>
        <p:spPr>
          <a:xfrm>
            <a:off x="663935" y="4681265"/>
            <a:ext cx="5198239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 dirty="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C</a:t>
            </a: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. </a:t>
            </a:r>
            <a:r>
              <a:rPr lang="vi-VN" sz="2800">
                <a:solidFill>
                  <a:prstClr val="white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Đỏ</a:t>
            </a:r>
            <a:endParaRPr lang="en-US" sz="2800" dirty="0">
              <a:solidFill>
                <a:prstClr val="white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7" name="cau hoi c">
            <a:extLst>
              <a:ext uri="{FF2B5EF4-FFF2-40B4-BE49-F238E27FC236}">
                <a16:creationId xmlns:a16="http://schemas.microsoft.com/office/drawing/2014/main" id="{D96707EC-5A82-4050-B897-6DBAB63AC957}"/>
              </a:ext>
            </a:extLst>
          </p:cNvPr>
          <p:cNvSpPr txBox="1"/>
          <p:nvPr/>
        </p:nvSpPr>
        <p:spPr>
          <a:xfrm>
            <a:off x="6208380" y="4646079"/>
            <a:ext cx="5156577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D.</a:t>
            </a:r>
            <a:r>
              <a:rPr lang="vi-VN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vi-VN" sz="28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Đen</a:t>
            </a: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endParaRPr lang="en-US" sz="2800" dirty="0">
              <a:solidFill>
                <a:prstClr val="white"/>
              </a:solidFill>
            </a:endParaRPr>
          </a:p>
        </p:txBody>
      </p:sp>
      <p:sp>
        <p:nvSpPr>
          <p:cNvPr id="31" name="bang a">
            <a:extLst>
              <a:ext uri="{FF2B5EF4-FFF2-40B4-BE49-F238E27FC236}">
                <a16:creationId xmlns:a16="http://schemas.microsoft.com/office/drawing/2014/main" id="{8DD63B39-09F3-4F04-83CD-408FC7619A90}"/>
              </a:ext>
            </a:extLst>
          </p:cNvPr>
          <p:cNvSpPr/>
          <p:nvPr/>
        </p:nvSpPr>
        <p:spPr>
          <a:xfrm flipH="1">
            <a:off x="515499" y="2684988"/>
            <a:ext cx="5502783" cy="1215293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2" name="bang d">
            <a:extLst>
              <a:ext uri="{FF2B5EF4-FFF2-40B4-BE49-F238E27FC236}">
                <a16:creationId xmlns:a16="http://schemas.microsoft.com/office/drawing/2014/main" id="{A6F11D1C-4D08-4BAF-9A3D-4AC673B9036B}"/>
              </a:ext>
            </a:extLst>
          </p:cNvPr>
          <p:cNvSpPr/>
          <p:nvPr/>
        </p:nvSpPr>
        <p:spPr>
          <a:xfrm flipH="1">
            <a:off x="6056108" y="2681086"/>
            <a:ext cx="5502783" cy="1233448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3" name="cau hoi a">
            <a:extLst>
              <a:ext uri="{FF2B5EF4-FFF2-40B4-BE49-F238E27FC236}">
                <a16:creationId xmlns:a16="http://schemas.microsoft.com/office/drawing/2014/main" id="{9B5DABB8-849A-4D2D-930C-9CA07BFC5BDE}"/>
              </a:ext>
            </a:extLst>
          </p:cNvPr>
          <p:cNvSpPr txBox="1"/>
          <p:nvPr/>
        </p:nvSpPr>
        <p:spPr>
          <a:xfrm>
            <a:off x="629945" y="2971697"/>
            <a:ext cx="5194403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A.</a:t>
            </a:r>
            <a:r>
              <a:rPr lang="vi-VN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vi-VN" sz="28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Xanh</a:t>
            </a: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endParaRPr lang="en-US" sz="2800" dirty="0">
              <a:solidFill>
                <a:prstClr val="white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4" name="cau hoi d">
            <a:extLst>
              <a:ext uri="{FF2B5EF4-FFF2-40B4-BE49-F238E27FC236}">
                <a16:creationId xmlns:a16="http://schemas.microsoft.com/office/drawing/2014/main" id="{42A746A3-96B8-42A5-8EFA-A104DB6B2F69}"/>
              </a:ext>
            </a:extLst>
          </p:cNvPr>
          <p:cNvSpPr txBox="1"/>
          <p:nvPr/>
        </p:nvSpPr>
        <p:spPr>
          <a:xfrm>
            <a:off x="6170554" y="2971701"/>
            <a:ext cx="4879107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B.</a:t>
            </a:r>
            <a:r>
              <a:rPr lang="vi-VN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vi-VN" sz="28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Trắng</a:t>
            </a: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endParaRPr lang="en-US" sz="2800" dirty="0">
              <a:solidFill>
                <a:prstClr val="white"/>
              </a:solidFill>
            </a:endParaRPr>
          </a:p>
        </p:txBody>
      </p:sp>
      <p:pic>
        <p:nvPicPr>
          <p:cNvPr id="38" name="Question">
            <a:hlinkClick r:id="" action="ppaction://media"/>
            <a:extLst>
              <a:ext uri="{FF2B5EF4-FFF2-40B4-BE49-F238E27FC236}">
                <a16:creationId xmlns:a16="http://schemas.microsoft.com/office/drawing/2014/main" id="{94477BC5-B6D0-442B-AA84-FC52C48B009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192001" y="863861"/>
            <a:ext cx="487364" cy="487364"/>
          </a:xfrm>
          <a:prstGeom prst="rect">
            <a:avLst/>
          </a:prstGeom>
        </p:spPr>
      </p:pic>
      <p:pic>
        <p:nvPicPr>
          <p:cNvPr id="39" name="Final Answer">
            <a:hlinkClick r:id="" action="ppaction://media"/>
            <a:extLst>
              <a:ext uri="{FF2B5EF4-FFF2-40B4-BE49-F238E27FC236}">
                <a16:creationId xmlns:a16="http://schemas.microsoft.com/office/drawing/2014/main" id="{68BE9F49-5BDC-4DC0-880E-ABA272EC290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192001" y="1478694"/>
            <a:ext cx="487364" cy="487364"/>
          </a:xfrm>
          <a:prstGeom prst="rect">
            <a:avLst/>
          </a:prstGeom>
        </p:spPr>
      </p:pic>
      <p:pic>
        <p:nvPicPr>
          <p:cNvPr id="40" name="Win">
            <a:hlinkClick r:id="" action="ppaction://media"/>
            <a:extLst>
              <a:ext uri="{FF2B5EF4-FFF2-40B4-BE49-F238E27FC236}">
                <a16:creationId xmlns:a16="http://schemas.microsoft.com/office/drawing/2014/main" id="{7942E890-12CD-490E-BBD3-364B92887EF6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202905" y="2074157"/>
            <a:ext cx="487364" cy="487364"/>
          </a:xfrm>
          <a:prstGeom prst="rect">
            <a:avLst/>
          </a:prstGeom>
        </p:spPr>
      </p:pic>
      <p:pic>
        <p:nvPicPr>
          <p:cNvPr id="41" name="Lose">
            <a:hlinkClick r:id="" action="ppaction://media"/>
            <a:extLst>
              <a:ext uri="{FF2B5EF4-FFF2-40B4-BE49-F238E27FC236}">
                <a16:creationId xmlns:a16="http://schemas.microsoft.com/office/drawing/2014/main" id="{1959E413-37BE-4F97-ADD0-1237CBCB68D0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202905" y="2630413"/>
            <a:ext cx="487364" cy="4873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81003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0339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7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8" presetID="19" presetClass="emph" presetSubtype="0" repeatCount="4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7732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5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56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7" presetID="24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5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7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7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6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78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9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8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9" presetClass="emph" presetSubtype="0" repeatCount="40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90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1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92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3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24" presetClass="emph" presetSubtype="0" fill="hold" grpId="3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0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1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1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7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9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0" presetID="19" presetClass="emph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9" presetClass="emph" presetSubtype="0" repeatCount="4000" fill="hold" grpId="3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1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2" presetID="3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stop">
                                      <p:cBhvr>
                                        <p:cTn id="133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4" presetID="30" presetClass="emph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3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4" presetClass="emph" presetSubtype="0" fill="hold" grpId="4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44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5" fill="hold">
                      <p:stCondLst>
                        <p:cond delay="0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5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5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8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60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1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6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6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9" presetClass="emph" presetSubtype="0" repeatCount="4000" fill="hold" grpId="4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6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6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2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3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74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5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7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7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24" presetClass="emph" presetSubtype="0" fill="hold" grpId="5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8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audio>
              <p:cMediaNode vol="80000">
                <p:cTn id="1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 vol="80000">
                <p:cTn id="1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  <p:audio>
              <p:cMediaNode vol="80000">
                <p:cTn id="18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24" grpId="0"/>
      <p:bldP spid="15" grpId="0" animBg="1"/>
      <p:bldP spid="15" grpId="1" animBg="1"/>
      <p:bldP spid="15" grpId="2" animBg="1"/>
      <p:bldP spid="15" grpId="3" animBg="1"/>
      <p:bldP spid="15" grpId="4" animBg="1"/>
      <p:bldP spid="16" grpId="0" animBg="1"/>
      <p:bldP spid="16" grpId="1" animBg="1"/>
      <p:bldP spid="25" grpId="0"/>
      <p:bldP spid="25" grpId="1"/>
      <p:bldP spid="25" grpId="2"/>
      <p:bldP spid="25" grpId="3"/>
      <p:bldP spid="25" grpId="4"/>
      <p:bldP spid="25" grpId="5"/>
      <p:bldP spid="27" grpId="0"/>
      <p:bldP spid="27" grpId="1"/>
      <p:bldP spid="27" grpId="2"/>
      <p:bldP spid="31" grpId="0" animBg="1"/>
      <p:bldP spid="31" grpId="1" animBg="1"/>
      <p:bldP spid="32" grpId="0" animBg="1"/>
      <p:bldP spid="32" grpId="1" animBg="1"/>
      <p:bldP spid="33" grpId="0"/>
      <p:bldP spid="33" grpId="1"/>
      <p:bldP spid="33" grpId="2"/>
      <p:bldP spid="34" grpId="0"/>
      <p:bldP spid="34" grpId="1"/>
      <p:bldP spid="34" grpId="2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100,000+ Hình ảnh Dấu Chấm Hỏi | Vector &amp; Png tải xuống miễn ...">
            <a:extLst>
              <a:ext uri="{FF2B5EF4-FFF2-40B4-BE49-F238E27FC236}">
                <a16:creationId xmlns:a16="http://schemas.microsoft.com/office/drawing/2014/main" id="{16558524-A2AB-E32E-04E6-71D74E7681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069" y="639310"/>
            <a:ext cx="1943100" cy="1828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9">
            <a:extLst>
              <a:ext uri="{FF2B5EF4-FFF2-40B4-BE49-F238E27FC236}">
                <a16:creationId xmlns:a16="http://schemas.microsoft.com/office/drawing/2014/main" id="{769C62AA-613A-7748-22AD-6F9E6CABFA83}"/>
              </a:ext>
            </a:extLst>
          </p:cNvPr>
          <p:cNvSpPr txBox="1"/>
          <p:nvPr/>
        </p:nvSpPr>
        <p:spPr>
          <a:xfrm>
            <a:off x="0" y="0"/>
            <a:ext cx="10820400" cy="65402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5133"/>
              </a:lnSpc>
            </a:pPr>
            <a:r>
              <a:rPr lang="vi-VN" sz="4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KHỞI ĐỘNG</a:t>
            </a:r>
            <a:endParaRPr lang="en-US" sz="44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683420C-A084-2FA7-FAE9-7332F30B6157}"/>
              </a:ext>
            </a:extLst>
          </p:cNvPr>
          <p:cNvSpPr txBox="1"/>
          <p:nvPr/>
        </p:nvSpPr>
        <p:spPr>
          <a:xfrm>
            <a:off x="1980346" y="1015101"/>
            <a:ext cx="989775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Tại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chanh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giấm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ăn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bỏ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cặn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đun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endParaRPr lang="en-US" sz="3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074" name="Picture 2" descr="Uống 1 - 2 ly nước chanh mỗi ngày, lợi ích không ngờ">
            <a:extLst>
              <a:ext uri="{FF2B5EF4-FFF2-40B4-BE49-F238E27FC236}">
                <a16:creationId xmlns:a16="http://schemas.microsoft.com/office/drawing/2014/main" id="{8C480B17-2402-BB1E-24C5-BCD774C886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9980" y="2133740"/>
            <a:ext cx="3673737" cy="37426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Giấm Gạo Lên Men Ajinomoto Lisa chai 400ml">
            <a:extLst>
              <a:ext uri="{FF2B5EF4-FFF2-40B4-BE49-F238E27FC236}">
                <a16:creationId xmlns:a16="http://schemas.microsoft.com/office/drawing/2014/main" id="{DFE9465B-035F-09F6-F811-C9112545E8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2623" y="2453396"/>
            <a:ext cx="3792016" cy="34970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694DF28C-E4B3-8D6B-FD09-141AAF5CFCC5}"/>
              </a:ext>
            </a:extLst>
          </p:cNvPr>
          <p:cNvSpPr txBox="1"/>
          <p:nvPr/>
        </p:nvSpPr>
        <p:spPr>
          <a:xfrm>
            <a:off x="7289148" y="6237505"/>
            <a:ext cx="2115403" cy="639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26EF4E9-E52D-4A29-E5E7-BDCAEADE3FEB}"/>
              </a:ext>
            </a:extLst>
          </p:cNvPr>
          <p:cNvSpPr txBox="1"/>
          <p:nvPr/>
        </p:nvSpPr>
        <p:spPr>
          <a:xfrm>
            <a:off x="7468843" y="5950902"/>
            <a:ext cx="21154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chanh</a:t>
            </a:r>
            <a:endParaRPr lang="en-US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51DF79B-3832-03B4-DB76-22B521C1A443}"/>
              </a:ext>
            </a:extLst>
          </p:cNvPr>
          <p:cNvSpPr txBox="1"/>
          <p:nvPr/>
        </p:nvSpPr>
        <p:spPr>
          <a:xfrm>
            <a:off x="2041371" y="6033940"/>
            <a:ext cx="32345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Giấm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ăn</a:t>
            </a:r>
            <a:endParaRPr lang="en-US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2474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2000"/>
                                        <p:tgtEl>
                                          <p:spTgt spid="3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5" dur="20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7" grpId="0"/>
      <p:bldP spid="8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7B0FE9C-F303-49FF-B30D-C4457E06642A}"/>
              </a:ext>
            </a:extLst>
          </p:cNvPr>
          <p:cNvCxnSpPr/>
          <p:nvPr/>
        </p:nvCxnSpPr>
        <p:spPr>
          <a:xfrm>
            <a:off x="10905" y="4976266"/>
            <a:ext cx="12192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2F7D700C-B032-496C-9680-57633EB31182}"/>
              </a:ext>
            </a:extLst>
          </p:cNvPr>
          <p:cNvCxnSpPr/>
          <p:nvPr/>
        </p:nvCxnSpPr>
        <p:spPr>
          <a:xfrm>
            <a:off x="0" y="3283140"/>
            <a:ext cx="12192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B4199134-2609-4E66-A329-2863BCCC5133}"/>
              </a:ext>
            </a:extLst>
          </p:cNvPr>
          <p:cNvCxnSpPr/>
          <p:nvPr/>
        </p:nvCxnSpPr>
        <p:spPr>
          <a:xfrm>
            <a:off x="10906" y="1378837"/>
            <a:ext cx="12192000" cy="0"/>
          </a:xfrm>
          <a:prstGeom prst="line">
            <a:avLst/>
          </a:prstGeom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2254BD6F-C222-4EBF-A18A-FDA724EC8AEA}"/>
              </a:ext>
            </a:extLst>
          </p:cNvPr>
          <p:cNvSpPr/>
          <p:nvPr/>
        </p:nvSpPr>
        <p:spPr>
          <a:xfrm flipH="1">
            <a:off x="620012" y="512363"/>
            <a:ext cx="10872191" cy="1668236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605F6AC-8356-4661-B6A4-309609CF4CCF}"/>
              </a:ext>
            </a:extLst>
          </p:cNvPr>
          <p:cNvSpPr txBox="1"/>
          <p:nvPr/>
        </p:nvSpPr>
        <p:spPr>
          <a:xfrm>
            <a:off x="1240683" y="909513"/>
            <a:ext cx="9630847" cy="685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2933" b="1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</a:t>
            </a:r>
            <a:r>
              <a:rPr lang="en-US" sz="2933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vi-VN" sz="2933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r>
              <a:rPr lang="en-US" sz="2933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vi-VN" sz="2933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933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Công thức hóa học của sulfuric acid là</a:t>
            </a:r>
          </a:p>
        </p:txBody>
      </p:sp>
      <p:sp>
        <p:nvSpPr>
          <p:cNvPr id="15" name="bang b">
            <a:extLst>
              <a:ext uri="{FF2B5EF4-FFF2-40B4-BE49-F238E27FC236}">
                <a16:creationId xmlns:a16="http://schemas.microsoft.com/office/drawing/2014/main" id="{D0E6AFB4-275F-4728-9A13-27E00F9EA3A2}"/>
              </a:ext>
            </a:extLst>
          </p:cNvPr>
          <p:cNvSpPr/>
          <p:nvPr/>
        </p:nvSpPr>
        <p:spPr>
          <a:xfrm flipH="1">
            <a:off x="6056108" y="4388846"/>
            <a:ext cx="5502783" cy="1215293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6" name="bang c">
            <a:extLst>
              <a:ext uri="{FF2B5EF4-FFF2-40B4-BE49-F238E27FC236}">
                <a16:creationId xmlns:a16="http://schemas.microsoft.com/office/drawing/2014/main" id="{CA2E0476-BE10-4768-BE1B-A9C0072703C2}"/>
              </a:ext>
            </a:extLst>
          </p:cNvPr>
          <p:cNvSpPr/>
          <p:nvPr/>
        </p:nvSpPr>
        <p:spPr>
          <a:xfrm flipH="1">
            <a:off x="515499" y="2667491"/>
            <a:ext cx="5502783" cy="120480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5" name="cau hoi b">
            <a:extLst>
              <a:ext uri="{FF2B5EF4-FFF2-40B4-BE49-F238E27FC236}">
                <a16:creationId xmlns:a16="http://schemas.microsoft.com/office/drawing/2014/main" id="{9897B1B9-EB78-41AF-AC33-1E8F7714B11F}"/>
              </a:ext>
            </a:extLst>
          </p:cNvPr>
          <p:cNvSpPr txBox="1"/>
          <p:nvPr/>
        </p:nvSpPr>
        <p:spPr>
          <a:xfrm>
            <a:off x="6170554" y="4656395"/>
            <a:ext cx="5236065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 dirty="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D</a:t>
            </a: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. </a:t>
            </a:r>
            <a:r>
              <a:rPr lang="vi-VN" sz="2800">
                <a:solidFill>
                  <a:prstClr val="white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H</a:t>
            </a:r>
            <a:r>
              <a:rPr lang="vi-VN" sz="2800" baseline="-25000">
                <a:solidFill>
                  <a:prstClr val="white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2</a:t>
            </a:r>
            <a:r>
              <a:rPr lang="vi-VN" sz="2800">
                <a:solidFill>
                  <a:prstClr val="white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SO</a:t>
            </a:r>
            <a:r>
              <a:rPr lang="vi-VN" sz="2800" baseline="-25000">
                <a:solidFill>
                  <a:prstClr val="white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4</a:t>
            </a:r>
            <a:endParaRPr lang="en-US" sz="2800" dirty="0">
              <a:solidFill>
                <a:prstClr val="white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7" name="cau hoi c">
            <a:extLst>
              <a:ext uri="{FF2B5EF4-FFF2-40B4-BE49-F238E27FC236}">
                <a16:creationId xmlns:a16="http://schemas.microsoft.com/office/drawing/2014/main" id="{D96707EC-5A82-4050-B897-6DBAB63AC957}"/>
              </a:ext>
            </a:extLst>
          </p:cNvPr>
          <p:cNvSpPr txBox="1"/>
          <p:nvPr/>
        </p:nvSpPr>
        <p:spPr>
          <a:xfrm>
            <a:off x="594587" y="2935529"/>
            <a:ext cx="5229761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A.</a:t>
            </a:r>
            <a:r>
              <a:rPr lang="vi-VN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vi-VN" sz="28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H</a:t>
            </a:r>
            <a:r>
              <a:rPr lang="vi-VN" sz="2800" baseline="-250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2</a:t>
            </a:r>
            <a:r>
              <a:rPr lang="vi-VN" sz="28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SO</a:t>
            </a:r>
            <a:r>
              <a:rPr lang="vi-VN" sz="2800" baseline="-250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3</a:t>
            </a: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endParaRPr lang="en-US" sz="2800" dirty="0">
              <a:solidFill>
                <a:prstClr val="white"/>
              </a:solidFill>
            </a:endParaRPr>
          </a:p>
        </p:txBody>
      </p:sp>
      <p:sp>
        <p:nvSpPr>
          <p:cNvPr id="31" name="bang a">
            <a:extLst>
              <a:ext uri="{FF2B5EF4-FFF2-40B4-BE49-F238E27FC236}">
                <a16:creationId xmlns:a16="http://schemas.microsoft.com/office/drawing/2014/main" id="{8DD63B39-09F3-4F04-83CD-408FC7619A90}"/>
              </a:ext>
            </a:extLst>
          </p:cNvPr>
          <p:cNvSpPr/>
          <p:nvPr/>
        </p:nvSpPr>
        <p:spPr>
          <a:xfrm flipH="1">
            <a:off x="6056108" y="2667492"/>
            <a:ext cx="5502783" cy="1215293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2" name="bang d">
            <a:extLst>
              <a:ext uri="{FF2B5EF4-FFF2-40B4-BE49-F238E27FC236}">
                <a16:creationId xmlns:a16="http://schemas.microsoft.com/office/drawing/2014/main" id="{A6F11D1C-4D08-4BAF-9A3D-4AC673B9036B}"/>
              </a:ext>
            </a:extLst>
          </p:cNvPr>
          <p:cNvSpPr/>
          <p:nvPr/>
        </p:nvSpPr>
        <p:spPr>
          <a:xfrm flipH="1">
            <a:off x="515499" y="4386614"/>
            <a:ext cx="5502783" cy="1233448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3" name="cau hoi a">
            <a:extLst>
              <a:ext uri="{FF2B5EF4-FFF2-40B4-BE49-F238E27FC236}">
                <a16:creationId xmlns:a16="http://schemas.microsoft.com/office/drawing/2014/main" id="{9B5DABB8-849A-4D2D-930C-9CA07BFC5BDE}"/>
              </a:ext>
            </a:extLst>
          </p:cNvPr>
          <p:cNvSpPr txBox="1"/>
          <p:nvPr/>
        </p:nvSpPr>
        <p:spPr>
          <a:xfrm>
            <a:off x="6170554" y="2954201"/>
            <a:ext cx="5194403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B.</a:t>
            </a:r>
            <a:r>
              <a:rPr lang="vi-VN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vi-VN" sz="28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H</a:t>
            </a:r>
            <a:r>
              <a:rPr lang="vi-VN" sz="2800" baseline="-250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2</a:t>
            </a:r>
            <a:r>
              <a:rPr lang="vi-VN" sz="28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CO</a:t>
            </a:r>
            <a:r>
              <a:rPr lang="vi-VN" sz="2800" baseline="-250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3</a:t>
            </a: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endParaRPr lang="en-US" sz="2800" dirty="0">
              <a:solidFill>
                <a:prstClr val="white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4" name="cau hoi d">
            <a:extLst>
              <a:ext uri="{FF2B5EF4-FFF2-40B4-BE49-F238E27FC236}">
                <a16:creationId xmlns:a16="http://schemas.microsoft.com/office/drawing/2014/main" id="{42A746A3-96B8-42A5-8EFA-A104DB6B2F69}"/>
              </a:ext>
            </a:extLst>
          </p:cNvPr>
          <p:cNvSpPr txBox="1"/>
          <p:nvPr/>
        </p:nvSpPr>
        <p:spPr>
          <a:xfrm>
            <a:off x="620011" y="4677229"/>
            <a:ext cx="4889040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C.</a:t>
            </a:r>
            <a:r>
              <a:rPr lang="vi-VN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vi-VN" sz="28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HCl</a:t>
            </a:r>
            <a:r>
              <a:rPr lang="en-US" sz="28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endParaRPr lang="en-US" sz="2800" dirty="0">
              <a:solidFill>
                <a:schemeClr val="bg1"/>
              </a:solidFill>
            </a:endParaRPr>
          </a:p>
        </p:txBody>
      </p:sp>
      <p:pic>
        <p:nvPicPr>
          <p:cNvPr id="38" name="Question">
            <a:hlinkClick r:id="" action="ppaction://media"/>
            <a:extLst>
              <a:ext uri="{FF2B5EF4-FFF2-40B4-BE49-F238E27FC236}">
                <a16:creationId xmlns:a16="http://schemas.microsoft.com/office/drawing/2014/main" id="{94477BC5-B6D0-442B-AA84-FC52C48B009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192001" y="863861"/>
            <a:ext cx="487364" cy="487364"/>
          </a:xfrm>
          <a:prstGeom prst="rect">
            <a:avLst/>
          </a:prstGeom>
        </p:spPr>
      </p:pic>
      <p:pic>
        <p:nvPicPr>
          <p:cNvPr id="39" name="Final Answer">
            <a:hlinkClick r:id="" action="ppaction://media"/>
            <a:extLst>
              <a:ext uri="{FF2B5EF4-FFF2-40B4-BE49-F238E27FC236}">
                <a16:creationId xmlns:a16="http://schemas.microsoft.com/office/drawing/2014/main" id="{68BE9F49-5BDC-4DC0-880E-ABA272EC290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192001" y="1478694"/>
            <a:ext cx="487364" cy="487364"/>
          </a:xfrm>
          <a:prstGeom prst="rect">
            <a:avLst/>
          </a:prstGeom>
        </p:spPr>
      </p:pic>
      <p:pic>
        <p:nvPicPr>
          <p:cNvPr id="40" name="Win">
            <a:hlinkClick r:id="" action="ppaction://media"/>
            <a:extLst>
              <a:ext uri="{FF2B5EF4-FFF2-40B4-BE49-F238E27FC236}">
                <a16:creationId xmlns:a16="http://schemas.microsoft.com/office/drawing/2014/main" id="{7942E890-12CD-490E-BBD3-364B92887EF6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202905" y="2074157"/>
            <a:ext cx="487364" cy="487364"/>
          </a:xfrm>
          <a:prstGeom prst="rect">
            <a:avLst/>
          </a:prstGeom>
        </p:spPr>
      </p:pic>
      <p:pic>
        <p:nvPicPr>
          <p:cNvPr id="41" name="Lose">
            <a:hlinkClick r:id="" action="ppaction://media"/>
            <a:extLst>
              <a:ext uri="{FF2B5EF4-FFF2-40B4-BE49-F238E27FC236}">
                <a16:creationId xmlns:a16="http://schemas.microsoft.com/office/drawing/2014/main" id="{1959E413-37BE-4F97-ADD0-1237CBCB68D0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202905" y="2630413"/>
            <a:ext cx="487364" cy="4873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3279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0339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7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8" presetID="19" presetClass="emph" presetSubtype="0" repeatCount="4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7732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5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56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7" presetID="24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5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7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7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6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78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9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8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9" presetClass="emph" presetSubtype="0" repeatCount="40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90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1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92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3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24" presetClass="emph" presetSubtype="0" fill="hold" grpId="3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0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1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1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7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9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0" presetID="19" presetClass="emph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9" presetClass="emph" presetSubtype="0" repeatCount="4000" fill="hold" grpId="3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1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2" presetID="3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stop">
                                      <p:cBhvr>
                                        <p:cTn id="133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4" presetID="30" presetClass="emph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3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4" presetClass="emph" presetSubtype="0" fill="hold" grpId="4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44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5" fill="hold">
                      <p:stCondLst>
                        <p:cond delay="0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5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5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8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60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1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6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6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9" presetClass="emph" presetSubtype="0" repeatCount="4000" fill="hold" grpId="4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6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6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2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3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74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5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7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7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24" presetClass="emph" presetSubtype="0" fill="hold" grpId="5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8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audio>
              <p:cMediaNode vol="80000">
                <p:cTn id="1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 vol="80000">
                <p:cTn id="1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  <p:audio>
              <p:cMediaNode vol="80000">
                <p:cTn id="18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24" grpId="0"/>
      <p:bldP spid="15" grpId="0" animBg="1"/>
      <p:bldP spid="15" grpId="1" animBg="1"/>
      <p:bldP spid="15" grpId="2" animBg="1"/>
      <p:bldP spid="15" grpId="3" animBg="1"/>
      <p:bldP spid="15" grpId="4" animBg="1"/>
      <p:bldP spid="16" grpId="0" animBg="1"/>
      <p:bldP spid="16" grpId="1" animBg="1"/>
      <p:bldP spid="25" grpId="0"/>
      <p:bldP spid="25" grpId="1"/>
      <p:bldP spid="25" grpId="2"/>
      <p:bldP spid="25" grpId="3"/>
      <p:bldP spid="25" grpId="4"/>
      <p:bldP spid="25" grpId="5"/>
      <p:bldP spid="27" grpId="0"/>
      <p:bldP spid="27" grpId="1"/>
      <p:bldP spid="27" grpId="2"/>
      <p:bldP spid="31" grpId="0" animBg="1"/>
      <p:bldP spid="31" grpId="1" animBg="1"/>
      <p:bldP spid="32" grpId="0" animBg="1"/>
      <p:bldP spid="32" grpId="1" animBg="1"/>
      <p:bldP spid="33" grpId="0"/>
      <p:bldP spid="33" grpId="1"/>
      <p:bldP spid="33" grpId="2"/>
      <p:bldP spid="34" grpId="0"/>
      <p:bldP spid="34" grpId="1"/>
      <p:bldP spid="34" grpId="2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7B0FE9C-F303-49FF-B30D-C4457E06642A}"/>
              </a:ext>
            </a:extLst>
          </p:cNvPr>
          <p:cNvCxnSpPr/>
          <p:nvPr/>
        </p:nvCxnSpPr>
        <p:spPr>
          <a:xfrm>
            <a:off x="10905" y="4976266"/>
            <a:ext cx="12192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2F7D700C-B032-496C-9680-57633EB31182}"/>
              </a:ext>
            </a:extLst>
          </p:cNvPr>
          <p:cNvCxnSpPr/>
          <p:nvPr/>
        </p:nvCxnSpPr>
        <p:spPr>
          <a:xfrm>
            <a:off x="0" y="3283140"/>
            <a:ext cx="12192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B4199134-2609-4E66-A329-2863BCCC5133}"/>
              </a:ext>
            </a:extLst>
          </p:cNvPr>
          <p:cNvCxnSpPr/>
          <p:nvPr/>
        </p:nvCxnSpPr>
        <p:spPr>
          <a:xfrm>
            <a:off x="10906" y="1378837"/>
            <a:ext cx="12192000" cy="0"/>
          </a:xfrm>
          <a:prstGeom prst="line">
            <a:avLst/>
          </a:prstGeom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2254BD6F-C222-4EBF-A18A-FDA724EC8AEA}"/>
              </a:ext>
            </a:extLst>
          </p:cNvPr>
          <p:cNvSpPr/>
          <p:nvPr/>
        </p:nvSpPr>
        <p:spPr>
          <a:xfrm flipH="1">
            <a:off x="620012" y="512363"/>
            <a:ext cx="10872191" cy="1668236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605F6AC-8356-4661-B6A4-309609CF4CCF}"/>
              </a:ext>
            </a:extLst>
          </p:cNvPr>
          <p:cNvSpPr txBox="1"/>
          <p:nvPr/>
        </p:nvSpPr>
        <p:spPr>
          <a:xfrm>
            <a:off x="1240683" y="513228"/>
            <a:ext cx="9732117" cy="16374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  <a:defRPr/>
            </a:pPr>
            <a:r>
              <a:rPr lang="en-US" sz="2667" b="1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</a:t>
            </a:r>
            <a:r>
              <a:rPr lang="en-US" sz="2667" b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vi-VN" sz="2667" b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r>
              <a:rPr lang="en-US" sz="2667" b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vi-VN" sz="2667" b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Dung dịch acid tác dụng được với nhiều kim loại (trừ một vài trường hợp). Trong trường hợp kim loại tác dụng được với dung dịch acid,</a:t>
            </a:r>
            <a:r>
              <a:rPr lang="en-US" sz="2667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sản phẩm của phản ứng hóa học là</a:t>
            </a:r>
          </a:p>
        </p:txBody>
      </p:sp>
      <p:sp>
        <p:nvSpPr>
          <p:cNvPr id="15" name="bang b">
            <a:extLst>
              <a:ext uri="{FF2B5EF4-FFF2-40B4-BE49-F238E27FC236}">
                <a16:creationId xmlns:a16="http://schemas.microsoft.com/office/drawing/2014/main" id="{D0E6AFB4-275F-4728-9A13-27E00F9EA3A2}"/>
              </a:ext>
            </a:extLst>
          </p:cNvPr>
          <p:cNvSpPr/>
          <p:nvPr/>
        </p:nvSpPr>
        <p:spPr>
          <a:xfrm flipH="1">
            <a:off x="515499" y="2666435"/>
            <a:ext cx="5502783" cy="1215293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6" name="bang c">
            <a:extLst>
              <a:ext uri="{FF2B5EF4-FFF2-40B4-BE49-F238E27FC236}">
                <a16:creationId xmlns:a16="http://schemas.microsoft.com/office/drawing/2014/main" id="{CA2E0476-BE10-4768-BE1B-A9C0072703C2}"/>
              </a:ext>
            </a:extLst>
          </p:cNvPr>
          <p:cNvSpPr/>
          <p:nvPr/>
        </p:nvSpPr>
        <p:spPr>
          <a:xfrm flipH="1">
            <a:off x="6056108" y="4378041"/>
            <a:ext cx="5502783" cy="120480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5" name="cau hoi b">
            <a:extLst>
              <a:ext uri="{FF2B5EF4-FFF2-40B4-BE49-F238E27FC236}">
                <a16:creationId xmlns:a16="http://schemas.microsoft.com/office/drawing/2014/main" id="{9897B1B9-EB78-41AF-AC33-1E8F7714B11F}"/>
              </a:ext>
            </a:extLst>
          </p:cNvPr>
          <p:cNvSpPr txBox="1"/>
          <p:nvPr/>
        </p:nvSpPr>
        <p:spPr>
          <a:xfrm>
            <a:off x="667771" y="2933983"/>
            <a:ext cx="5198239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 dirty="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A</a:t>
            </a: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. </a:t>
            </a:r>
            <a:r>
              <a:rPr lang="vi-VN" sz="2800">
                <a:solidFill>
                  <a:prstClr val="white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Muối và khí hydrogen</a:t>
            </a:r>
            <a:endParaRPr lang="en-US" sz="2800" dirty="0">
              <a:solidFill>
                <a:prstClr val="white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7" name="cau hoi c">
            <a:extLst>
              <a:ext uri="{FF2B5EF4-FFF2-40B4-BE49-F238E27FC236}">
                <a16:creationId xmlns:a16="http://schemas.microsoft.com/office/drawing/2014/main" id="{D96707EC-5A82-4050-B897-6DBAB63AC957}"/>
              </a:ext>
            </a:extLst>
          </p:cNvPr>
          <p:cNvSpPr txBox="1"/>
          <p:nvPr/>
        </p:nvSpPr>
        <p:spPr>
          <a:xfrm>
            <a:off x="6170554" y="4646079"/>
            <a:ext cx="5194403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D.</a:t>
            </a:r>
            <a:r>
              <a:rPr lang="vi-VN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vi-VN" sz="28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Kim loại mới và acid mới</a:t>
            </a: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endParaRPr lang="en-US" sz="2800" dirty="0">
              <a:solidFill>
                <a:prstClr val="white"/>
              </a:solidFill>
            </a:endParaRPr>
          </a:p>
        </p:txBody>
      </p:sp>
      <p:sp>
        <p:nvSpPr>
          <p:cNvPr id="31" name="bang a">
            <a:extLst>
              <a:ext uri="{FF2B5EF4-FFF2-40B4-BE49-F238E27FC236}">
                <a16:creationId xmlns:a16="http://schemas.microsoft.com/office/drawing/2014/main" id="{8DD63B39-09F3-4F04-83CD-408FC7619A90}"/>
              </a:ext>
            </a:extLst>
          </p:cNvPr>
          <p:cNvSpPr/>
          <p:nvPr/>
        </p:nvSpPr>
        <p:spPr>
          <a:xfrm flipH="1">
            <a:off x="6056108" y="2667492"/>
            <a:ext cx="5502783" cy="1215293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2" name="bang d">
            <a:extLst>
              <a:ext uri="{FF2B5EF4-FFF2-40B4-BE49-F238E27FC236}">
                <a16:creationId xmlns:a16="http://schemas.microsoft.com/office/drawing/2014/main" id="{A6F11D1C-4D08-4BAF-9A3D-4AC673B9036B}"/>
              </a:ext>
            </a:extLst>
          </p:cNvPr>
          <p:cNvSpPr/>
          <p:nvPr/>
        </p:nvSpPr>
        <p:spPr>
          <a:xfrm flipH="1">
            <a:off x="515499" y="4386614"/>
            <a:ext cx="5502783" cy="1233448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3" name="cau hoi a">
            <a:extLst>
              <a:ext uri="{FF2B5EF4-FFF2-40B4-BE49-F238E27FC236}">
                <a16:creationId xmlns:a16="http://schemas.microsoft.com/office/drawing/2014/main" id="{9B5DABB8-849A-4D2D-930C-9CA07BFC5BDE}"/>
              </a:ext>
            </a:extLst>
          </p:cNvPr>
          <p:cNvSpPr txBox="1"/>
          <p:nvPr/>
        </p:nvSpPr>
        <p:spPr>
          <a:xfrm>
            <a:off x="6170554" y="2954201"/>
            <a:ext cx="5194403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B.</a:t>
            </a:r>
            <a:r>
              <a:rPr lang="vi-VN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vi-VN" sz="28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Muối và nước</a:t>
            </a: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endParaRPr lang="en-US" sz="2800" dirty="0">
              <a:solidFill>
                <a:prstClr val="white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4" name="cau hoi d">
            <a:extLst>
              <a:ext uri="{FF2B5EF4-FFF2-40B4-BE49-F238E27FC236}">
                <a16:creationId xmlns:a16="http://schemas.microsoft.com/office/drawing/2014/main" id="{42A746A3-96B8-42A5-8EFA-A104DB6B2F69}"/>
              </a:ext>
            </a:extLst>
          </p:cNvPr>
          <p:cNvSpPr txBox="1"/>
          <p:nvPr/>
        </p:nvSpPr>
        <p:spPr>
          <a:xfrm>
            <a:off x="667771" y="4677229"/>
            <a:ext cx="4841281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C.</a:t>
            </a:r>
            <a:r>
              <a:rPr lang="vi-VN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vi-VN" sz="28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Nước và khí hydrogen</a:t>
            </a: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endParaRPr lang="en-US" sz="2800" dirty="0">
              <a:solidFill>
                <a:prstClr val="white"/>
              </a:solidFill>
            </a:endParaRPr>
          </a:p>
        </p:txBody>
      </p:sp>
      <p:pic>
        <p:nvPicPr>
          <p:cNvPr id="38" name="Question">
            <a:hlinkClick r:id="" action="ppaction://media"/>
            <a:extLst>
              <a:ext uri="{FF2B5EF4-FFF2-40B4-BE49-F238E27FC236}">
                <a16:creationId xmlns:a16="http://schemas.microsoft.com/office/drawing/2014/main" id="{94477BC5-B6D0-442B-AA84-FC52C48B009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192001" y="863861"/>
            <a:ext cx="487364" cy="487364"/>
          </a:xfrm>
          <a:prstGeom prst="rect">
            <a:avLst/>
          </a:prstGeom>
        </p:spPr>
      </p:pic>
      <p:pic>
        <p:nvPicPr>
          <p:cNvPr id="39" name="Final Answer">
            <a:hlinkClick r:id="" action="ppaction://media"/>
            <a:extLst>
              <a:ext uri="{FF2B5EF4-FFF2-40B4-BE49-F238E27FC236}">
                <a16:creationId xmlns:a16="http://schemas.microsoft.com/office/drawing/2014/main" id="{68BE9F49-5BDC-4DC0-880E-ABA272EC290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192001" y="1478694"/>
            <a:ext cx="487364" cy="487364"/>
          </a:xfrm>
          <a:prstGeom prst="rect">
            <a:avLst/>
          </a:prstGeom>
        </p:spPr>
      </p:pic>
      <p:pic>
        <p:nvPicPr>
          <p:cNvPr id="40" name="Win">
            <a:hlinkClick r:id="" action="ppaction://media"/>
            <a:extLst>
              <a:ext uri="{FF2B5EF4-FFF2-40B4-BE49-F238E27FC236}">
                <a16:creationId xmlns:a16="http://schemas.microsoft.com/office/drawing/2014/main" id="{7942E890-12CD-490E-BBD3-364B92887EF6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202905" y="2074157"/>
            <a:ext cx="487364" cy="487364"/>
          </a:xfrm>
          <a:prstGeom prst="rect">
            <a:avLst/>
          </a:prstGeom>
        </p:spPr>
      </p:pic>
      <p:pic>
        <p:nvPicPr>
          <p:cNvPr id="41" name="Lose">
            <a:hlinkClick r:id="" action="ppaction://media"/>
            <a:extLst>
              <a:ext uri="{FF2B5EF4-FFF2-40B4-BE49-F238E27FC236}">
                <a16:creationId xmlns:a16="http://schemas.microsoft.com/office/drawing/2014/main" id="{1959E413-37BE-4F97-ADD0-1237CBCB68D0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202905" y="2630413"/>
            <a:ext cx="487364" cy="4873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81923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0339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7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8" presetID="19" presetClass="emph" presetSubtype="0" repeatCount="4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7732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5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56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7" presetID="24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5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7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7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6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78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9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8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9" presetClass="emph" presetSubtype="0" repeatCount="40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90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1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92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3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24" presetClass="emph" presetSubtype="0" fill="hold" grpId="3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0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1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1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7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9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0" presetID="19" presetClass="emph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9" presetClass="emph" presetSubtype="0" repeatCount="4000" fill="hold" grpId="3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1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2" presetID="3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stop">
                                      <p:cBhvr>
                                        <p:cTn id="133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4" presetID="30" presetClass="emph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3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4" presetClass="emph" presetSubtype="0" fill="hold" grpId="4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44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5" fill="hold">
                      <p:stCondLst>
                        <p:cond delay="0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5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5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8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60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1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6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6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9" presetClass="emph" presetSubtype="0" repeatCount="4000" fill="hold" grpId="4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6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6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2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3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74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5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7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7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24" presetClass="emph" presetSubtype="0" fill="hold" grpId="5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8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audio>
              <p:cMediaNode vol="80000">
                <p:cTn id="1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 vol="80000">
                <p:cTn id="1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  <p:audio>
              <p:cMediaNode vol="80000">
                <p:cTn id="18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24" grpId="0"/>
      <p:bldP spid="15" grpId="0" animBg="1"/>
      <p:bldP spid="15" grpId="1" animBg="1"/>
      <p:bldP spid="15" grpId="2" animBg="1"/>
      <p:bldP spid="15" grpId="3" animBg="1"/>
      <p:bldP spid="15" grpId="4" animBg="1"/>
      <p:bldP spid="16" grpId="0" animBg="1"/>
      <p:bldP spid="16" grpId="1" animBg="1"/>
      <p:bldP spid="25" grpId="0"/>
      <p:bldP spid="25" grpId="1"/>
      <p:bldP spid="25" grpId="2"/>
      <p:bldP spid="25" grpId="3"/>
      <p:bldP spid="25" grpId="4"/>
      <p:bldP spid="25" grpId="5"/>
      <p:bldP spid="27" grpId="0"/>
      <p:bldP spid="27" grpId="1"/>
      <p:bldP spid="27" grpId="2"/>
      <p:bldP spid="31" grpId="0" animBg="1"/>
      <p:bldP spid="31" grpId="1" animBg="1"/>
      <p:bldP spid="32" grpId="0" animBg="1"/>
      <p:bldP spid="32" grpId="1" animBg="1"/>
      <p:bldP spid="33" grpId="0"/>
      <p:bldP spid="33" grpId="1"/>
      <p:bldP spid="33" grpId="2"/>
      <p:bldP spid="34" grpId="0"/>
      <p:bldP spid="34" grpId="1"/>
      <p:bldP spid="34" grpId="2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7B0FE9C-F303-49FF-B30D-C4457E06642A}"/>
              </a:ext>
            </a:extLst>
          </p:cNvPr>
          <p:cNvCxnSpPr/>
          <p:nvPr/>
        </p:nvCxnSpPr>
        <p:spPr>
          <a:xfrm>
            <a:off x="10905" y="4976266"/>
            <a:ext cx="12192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2F7D700C-B032-496C-9680-57633EB31182}"/>
              </a:ext>
            </a:extLst>
          </p:cNvPr>
          <p:cNvCxnSpPr/>
          <p:nvPr/>
        </p:nvCxnSpPr>
        <p:spPr>
          <a:xfrm>
            <a:off x="0" y="3283140"/>
            <a:ext cx="12192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B4199134-2609-4E66-A329-2863BCCC5133}"/>
              </a:ext>
            </a:extLst>
          </p:cNvPr>
          <p:cNvCxnSpPr/>
          <p:nvPr/>
        </p:nvCxnSpPr>
        <p:spPr>
          <a:xfrm>
            <a:off x="10906" y="1378837"/>
            <a:ext cx="12192000" cy="0"/>
          </a:xfrm>
          <a:prstGeom prst="line">
            <a:avLst/>
          </a:prstGeom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2254BD6F-C222-4EBF-A18A-FDA724EC8AEA}"/>
              </a:ext>
            </a:extLst>
          </p:cNvPr>
          <p:cNvSpPr/>
          <p:nvPr/>
        </p:nvSpPr>
        <p:spPr>
          <a:xfrm flipH="1">
            <a:off x="620012" y="512363"/>
            <a:ext cx="10872191" cy="1668236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605F6AC-8356-4661-B6A4-309609CF4CCF}"/>
              </a:ext>
            </a:extLst>
          </p:cNvPr>
          <p:cNvSpPr txBox="1"/>
          <p:nvPr/>
        </p:nvSpPr>
        <p:spPr>
          <a:xfrm>
            <a:off x="1240683" y="633941"/>
            <a:ext cx="9630847" cy="13628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2933" b="1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</a:t>
            </a:r>
            <a:r>
              <a:rPr lang="en-US" sz="2933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vi-VN" sz="2933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r>
              <a:rPr lang="en-US" sz="2933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vi-VN" sz="2933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933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Khi cho một mảnh iron (Fe) vào hydrochloric acid, ta thấy sủi bọt khí. Đó là khí</a:t>
            </a:r>
          </a:p>
        </p:txBody>
      </p:sp>
      <p:sp>
        <p:nvSpPr>
          <p:cNvPr id="15" name="bang b">
            <a:extLst>
              <a:ext uri="{FF2B5EF4-FFF2-40B4-BE49-F238E27FC236}">
                <a16:creationId xmlns:a16="http://schemas.microsoft.com/office/drawing/2014/main" id="{D0E6AFB4-275F-4728-9A13-27E00F9EA3A2}"/>
              </a:ext>
            </a:extLst>
          </p:cNvPr>
          <p:cNvSpPr/>
          <p:nvPr/>
        </p:nvSpPr>
        <p:spPr>
          <a:xfrm flipH="1">
            <a:off x="511663" y="4413717"/>
            <a:ext cx="5502783" cy="1215293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6" name="bang c">
            <a:extLst>
              <a:ext uri="{FF2B5EF4-FFF2-40B4-BE49-F238E27FC236}">
                <a16:creationId xmlns:a16="http://schemas.microsoft.com/office/drawing/2014/main" id="{CA2E0476-BE10-4768-BE1B-A9C0072703C2}"/>
              </a:ext>
            </a:extLst>
          </p:cNvPr>
          <p:cNvSpPr/>
          <p:nvPr/>
        </p:nvSpPr>
        <p:spPr>
          <a:xfrm flipH="1">
            <a:off x="6056108" y="4378041"/>
            <a:ext cx="5502783" cy="120480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5" name="cau hoi b">
            <a:extLst>
              <a:ext uri="{FF2B5EF4-FFF2-40B4-BE49-F238E27FC236}">
                <a16:creationId xmlns:a16="http://schemas.microsoft.com/office/drawing/2014/main" id="{9897B1B9-EB78-41AF-AC33-1E8F7714B11F}"/>
              </a:ext>
            </a:extLst>
          </p:cNvPr>
          <p:cNvSpPr txBox="1"/>
          <p:nvPr/>
        </p:nvSpPr>
        <p:spPr>
          <a:xfrm>
            <a:off x="663935" y="4681265"/>
            <a:ext cx="5198239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 dirty="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C</a:t>
            </a: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. </a:t>
            </a:r>
            <a:r>
              <a:rPr lang="vi-VN" sz="2800">
                <a:solidFill>
                  <a:prstClr val="white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Hydrogen</a:t>
            </a:r>
            <a:endParaRPr lang="en-US" sz="2800" dirty="0">
              <a:solidFill>
                <a:prstClr val="white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7" name="cau hoi c">
            <a:extLst>
              <a:ext uri="{FF2B5EF4-FFF2-40B4-BE49-F238E27FC236}">
                <a16:creationId xmlns:a16="http://schemas.microsoft.com/office/drawing/2014/main" id="{D96707EC-5A82-4050-B897-6DBAB63AC957}"/>
              </a:ext>
            </a:extLst>
          </p:cNvPr>
          <p:cNvSpPr txBox="1"/>
          <p:nvPr/>
        </p:nvSpPr>
        <p:spPr>
          <a:xfrm>
            <a:off x="6208380" y="4646079"/>
            <a:ext cx="5156577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D.</a:t>
            </a:r>
            <a:r>
              <a:rPr lang="vi-VN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28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Carbon dioxide</a:t>
            </a:r>
            <a:r>
              <a:rPr lang="en-US" sz="28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endParaRPr lang="en-US" sz="28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" name="bang a">
            <a:extLst>
              <a:ext uri="{FF2B5EF4-FFF2-40B4-BE49-F238E27FC236}">
                <a16:creationId xmlns:a16="http://schemas.microsoft.com/office/drawing/2014/main" id="{8DD63B39-09F3-4F04-83CD-408FC7619A90}"/>
              </a:ext>
            </a:extLst>
          </p:cNvPr>
          <p:cNvSpPr/>
          <p:nvPr/>
        </p:nvSpPr>
        <p:spPr>
          <a:xfrm flipH="1">
            <a:off x="515499" y="2684988"/>
            <a:ext cx="5502783" cy="1215293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2" name="bang d">
            <a:extLst>
              <a:ext uri="{FF2B5EF4-FFF2-40B4-BE49-F238E27FC236}">
                <a16:creationId xmlns:a16="http://schemas.microsoft.com/office/drawing/2014/main" id="{A6F11D1C-4D08-4BAF-9A3D-4AC673B9036B}"/>
              </a:ext>
            </a:extLst>
          </p:cNvPr>
          <p:cNvSpPr/>
          <p:nvPr/>
        </p:nvSpPr>
        <p:spPr>
          <a:xfrm flipH="1">
            <a:off x="6056108" y="2681086"/>
            <a:ext cx="5502783" cy="1233448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3" name="cau hoi a">
            <a:extLst>
              <a:ext uri="{FF2B5EF4-FFF2-40B4-BE49-F238E27FC236}">
                <a16:creationId xmlns:a16="http://schemas.microsoft.com/office/drawing/2014/main" id="{9B5DABB8-849A-4D2D-930C-9CA07BFC5BDE}"/>
              </a:ext>
            </a:extLst>
          </p:cNvPr>
          <p:cNvSpPr txBox="1"/>
          <p:nvPr/>
        </p:nvSpPr>
        <p:spPr>
          <a:xfrm>
            <a:off x="629945" y="2971697"/>
            <a:ext cx="5194403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A.</a:t>
            </a:r>
            <a:r>
              <a:rPr lang="vi-VN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vi-VN" sz="28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Oxygen</a:t>
            </a: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endParaRPr lang="en-US" sz="2800" dirty="0">
              <a:solidFill>
                <a:prstClr val="white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4" name="cau hoi d">
            <a:extLst>
              <a:ext uri="{FF2B5EF4-FFF2-40B4-BE49-F238E27FC236}">
                <a16:creationId xmlns:a16="http://schemas.microsoft.com/office/drawing/2014/main" id="{42A746A3-96B8-42A5-8EFA-A104DB6B2F69}"/>
              </a:ext>
            </a:extLst>
          </p:cNvPr>
          <p:cNvSpPr txBox="1"/>
          <p:nvPr/>
        </p:nvSpPr>
        <p:spPr>
          <a:xfrm>
            <a:off x="6170554" y="2971701"/>
            <a:ext cx="4879107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B.</a:t>
            </a:r>
            <a:r>
              <a:rPr lang="vi-VN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vi-VN" sz="28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Nitrogen</a:t>
            </a: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endParaRPr lang="en-US" sz="2800" dirty="0">
              <a:solidFill>
                <a:prstClr val="white"/>
              </a:solidFill>
            </a:endParaRPr>
          </a:p>
        </p:txBody>
      </p:sp>
      <p:pic>
        <p:nvPicPr>
          <p:cNvPr id="38" name="Question">
            <a:hlinkClick r:id="" action="ppaction://media"/>
            <a:extLst>
              <a:ext uri="{FF2B5EF4-FFF2-40B4-BE49-F238E27FC236}">
                <a16:creationId xmlns:a16="http://schemas.microsoft.com/office/drawing/2014/main" id="{94477BC5-B6D0-442B-AA84-FC52C48B009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192001" y="863861"/>
            <a:ext cx="487364" cy="487364"/>
          </a:xfrm>
          <a:prstGeom prst="rect">
            <a:avLst/>
          </a:prstGeom>
        </p:spPr>
      </p:pic>
      <p:pic>
        <p:nvPicPr>
          <p:cNvPr id="39" name="Final Answer">
            <a:hlinkClick r:id="" action="ppaction://media"/>
            <a:extLst>
              <a:ext uri="{FF2B5EF4-FFF2-40B4-BE49-F238E27FC236}">
                <a16:creationId xmlns:a16="http://schemas.microsoft.com/office/drawing/2014/main" id="{68BE9F49-5BDC-4DC0-880E-ABA272EC290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192001" y="1478694"/>
            <a:ext cx="487364" cy="487364"/>
          </a:xfrm>
          <a:prstGeom prst="rect">
            <a:avLst/>
          </a:prstGeom>
        </p:spPr>
      </p:pic>
      <p:pic>
        <p:nvPicPr>
          <p:cNvPr id="40" name="Win">
            <a:hlinkClick r:id="" action="ppaction://media"/>
            <a:extLst>
              <a:ext uri="{FF2B5EF4-FFF2-40B4-BE49-F238E27FC236}">
                <a16:creationId xmlns:a16="http://schemas.microsoft.com/office/drawing/2014/main" id="{7942E890-12CD-490E-BBD3-364B92887EF6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202905" y="2074157"/>
            <a:ext cx="487364" cy="487364"/>
          </a:xfrm>
          <a:prstGeom prst="rect">
            <a:avLst/>
          </a:prstGeom>
        </p:spPr>
      </p:pic>
      <p:pic>
        <p:nvPicPr>
          <p:cNvPr id="41" name="Lose">
            <a:hlinkClick r:id="" action="ppaction://media"/>
            <a:extLst>
              <a:ext uri="{FF2B5EF4-FFF2-40B4-BE49-F238E27FC236}">
                <a16:creationId xmlns:a16="http://schemas.microsoft.com/office/drawing/2014/main" id="{1959E413-37BE-4F97-ADD0-1237CBCB68D0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202905" y="2630413"/>
            <a:ext cx="487364" cy="4873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14887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0339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7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8" presetID="19" presetClass="emph" presetSubtype="0" repeatCount="4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7732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5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56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7" presetID="24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5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7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7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6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78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9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8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9" presetClass="emph" presetSubtype="0" repeatCount="40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90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1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92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3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24" presetClass="emph" presetSubtype="0" fill="hold" grpId="3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0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1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1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7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9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0" presetID="19" presetClass="emph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9" presetClass="emph" presetSubtype="0" repeatCount="4000" fill="hold" grpId="3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1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2" presetID="3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stop">
                                      <p:cBhvr>
                                        <p:cTn id="133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4" presetID="30" presetClass="emph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3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4" presetClass="emph" presetSubtype="0" fill="hold" grpId="4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44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5" fill="hold">
                      <p:stCondLst>
                        <p:cond delay="0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5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5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8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60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1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6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6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9" presetClass="emph" presetSubtype="0" repeatCount="4000" fill="hold" grpId="4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6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6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2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3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74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5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7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7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24" presetClass="emph" presetSubtype="0" fill="hold" grpId="5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8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audio>
              <p:cMediaNode vol="80000">
                <p:cTn id="1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 vol="80000">
                <p:cTn id="1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  <p:audio>
              <p:cMediaNode vol="80000">
                <p:cTn id="18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24" grpId="0"/>
      <p:bldP spid="15" grpId="0" animBg="1"/>
      <p:bldP spid="15" grpId="1" animBg="1"/>
      <p:bldP spid="15" grpId="2" animBg="1"/>
      <p:bldP spid="15" grpId="3" animBg="1"/>
      <p:bldP spid="15" grpId="4" animBg="1"/>
      <p:bldP spid="16" grpId="0" animBg="1"/>
      <p:bldP spid="16" grpId="1" animBg="1"/>
      <p:bldP spid="25" grpId="0"/>
      <p:bldP spid="25" grpId="1"/>
      <p:bldP spid="25" grpId="2"/>
      <p:bldP spid="25" grpId="3"/>
      <p:bldP spid="25" grpId="4"/>
      <p:bldP spid="25" grpId="5"/>
      <p:bldP spid="27" grpId="0"/>
      <p:bldP spid="27" grpId="1"/>
      <p:bldP spid="27" grpId="2"/>
      <p:bldP spid="31" grpId="0" animBg="1"/>
      <p:bldP spid="31" grpId="1" animBg="1"/>
      <p:bldP spid="32" grpId="0" animBg="1"/>
      <p:bldP spid="32" grpId="1" animBg="1"/>
      <p:bldP spid="33" grpId="0"/>
      <p:bldP spid="33" grpId="1"/>
      <p:bldP spid="33" grpId="2"/>
      <p:bldP spid="34" grpId="0"/>
      <p:bldP spid="34" grpId="1"/>
      <p:bldP spid="34" grpId="2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7B0FE9C-F303-49FF-B30D-C4457E06642A}"/>
              </a:ext>
            </a:extLst>
          </p:cNvPr>
          <p:cNvCxnSpPr/>
          <p:nvPr/>
        </p:nvCxnSpPr>
        <p:spPr>
          <a:xfrm>
            <a:off x="10905" y="4976266"/>
            <a:ext cx="12192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2F7D700C-B032-496C-9680-57633EB31182}"/>
              </a:ext>
            </a:extLst>
          </p:cNvPr>
          <p:cNvCxnSpPr/>
          <p:nvPr/>
        </p:nvCxnSpPr>
        <p:spPr>
          <a:xfrm>
            <a:off x="0" y="3283140"/>
            <a:ext cx="12192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B4199134-2609-4E66-A329-2863BCCC5133}"/>
              </a:ext>
            </a:extLst>
          </p:cNvPr>
          <p:cNvCxnSpPr/>
          <p:nvPr/>
        </p:nvCxnSpPr>
        <p:spPr>
          <a:xfrm>
            <a:off x="10906" y="1378837"/>
            <a:ext cx="12192000" cy="0"/>
          </a:xfrm>
          <a:prstGeom prst="line">
            <a:avLst/>
          </a:prstGeom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2254BD6F-C222-4EBF-A18A-FDA724EC8AEA}"/>
              </a:ext>
            </a:extLst>
          </p:cNvPr>
          <p:cNvSpPr/>
          <p:nvPr/>
        </p:nvSpPr>
        <p:spPr>
          <a:xfrm flipH="1">
            <a:off x="620012" y="512363"/>
            <a:ext cx="10872191" cy="1668236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605F6AC-8356-4661-B6A4-309609CF4CCF}"/>
              </a:ext>
            </a:extLst>
          </p:cNvPr>
          <p:cNvSpPr txBox="1"/>
          <p:nvPr/>
        </p:nvSpPr>
        <p:spPr>
          <a:xfrm>
            <a:off x="1008924" y="603249"/>
            <a:ext cx="9630847" cy="13628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2933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</a:t>
            </a:r>
            <a:r>
              <a:rPr lang="en-US" sz="2933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vi-VN" sz="2933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r>
              <a:rPr lang="en-US" sz="2933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sz="2933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Dãy</a:t>
            </a:r>
            <a:r>
              <a:rPr lang="en-US" sz="2933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933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gồm</a:t>
            </a:r>
            <a:r>
              <a:rPr lang="en-US" sz="2933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933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sz="2933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933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kim</a:t>
            </a:r>
            <a:r>
              <a:rPr lang="en-US" sz="2933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933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loại</a:t>
            </a:r>
            <a:r>
              <a:rPr lang="en-US" sz="2933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933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phản</a:t>
            </a:r>
            <a:r>
              <a:rPr lang="en-US" sz="2933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933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ứng</a:t>
            </a:r>
            <a:r>
              <a:rPr lang="en-US" sz="2933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933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được</a:t>
            </a:r>
            <a:r>
              <a:rPr lang="en-US" sz="2933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933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với</a:t>
            </a:r>
            <a:r>
              <a:rPr lang="en-US" sz="2933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dung </a:t>
            </a:r>
            <a:r>
              <a:rPr lang="en-US" sz="2933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dịch</a:t>
            </a:r>
            <a:r>
              <a:rPr lang="en-US" sz="2933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HCl </a:t>
            </a:r>
            <a:r>
              <a:rPr lang="en-US" sz="2933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2933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en-US" sz="2933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bang b">
            <a:extLst>
              <a:ext uri="{FF2B5EF4-FFF2-40B4-BE49-F238E27FC236}">
                <a16:creationId xmlns:a16="http://schemas.microsoft.com/office/drawing/2014/main" id="{D0E6AFB4-275F-4728-9A13-27E00F9EA3A2}"/>
              </a:ext>
            </a:extLst>
          </p:cNvPr>
          <p:cNvSpPr/>
          <p:nvPr/>
        </p:nvSpPr>
        <p:spPr>
          <a:xfrm flipH="1">
            <a:off x="6056108" y="4388846"/>
            <a:ext cx="5502783" cy="1215293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6" name="bang c">
            <a:extLst>
              <a:ext uri="{FF2B5EF4-FFF2-40B4-BE49-F238E27FC236}">
                <a16:creationId xmlns:a16="http://schemas.microsoft.com/office/drawing/2014/main" id="{CA2E0476-BE10-4768-BE1B-A9C0072703C2}"/>
              </a:ext>
            </a:extLst>
          </p:cNvPr>
          <p:cNvSpPr/>
          <p:nvPr/>
        </p:nvSpPr>
        <p:spPr>
          <a:xfrm flipH="1">
            <a:off x="515499" y="2667491"/>
            <a:ext cx="5502783" cy="120480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5" name="cau hoi b">
            <a:extLst>
              <a:ext uri="{FF2B5EF4-FFF2-40B4-BE49-F238E27FC236}">
                <a16:creationId xmlns:a16="http://schemas.microsoft.com/office/drawing/2014/main" id="{9897B1B9-EB78-41AF-AC33-1E8F7714B11F}"/>
              </a:ext>
            </a:extLst>
          </p:cNvPr>
          <p:cNvSpPr txBox="1"/>
          <p:nvPr/>
        </p:nvSpPr>
        <p:spPr>
          <a:xfrm>
            <a:off x="6170554" y="4656395"/>
            <a:ext cx="5236065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 dirty="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D. </a:t>
            </a:r>
            <a:r>
              <a:rPr lang="en-US" sz="2800" dirty="0">
                <a:solidFill>
                  <a:schemeClr val="tx2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Fe, Cu, Ba</a:t>
            </a:r>
          </a:p>
        </p:txBody>
      </p:sp>
      <p:sp>
        <p:nvSpPr>
          <p:cNvPr id="27" name="cau hoi c">
            <a:extLst>
              <a:ext uri="{FF2B5EF4-FFF2-40B4-BE49-F238E27FC236}">
                <a16:creationId xmlns:a16="http://schemas.microsoft.com/office/drawing/2014/main" id="{D96707EC-5A82-4050-B897-6DBAB63AC957}"/>
              </a:ext>
            </a:extLst>
          </p:cNvPr>
          <p:cNvSpPr txBox="1"/>
          <p:nvPr/>
        </p:nvSpPr>
        <p:spPr>
          <a:xfrm>
            <a:off x="594587" y="2935529"/>
            <a:ext cx="5229761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 dirty="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A.</a:t>
            </a:r>
            <a:r>
              <a:rPr lang="vi-VN" sz="2800" dirty="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2800" dirty="0">
                <a:solidFill>
                  <a:schemeClr val="tx2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Cu, Mg, Na</a:t>
            </a:r>
            <a:endParaRPr lang="en-US" sz="2800" dirty="0">
              <a:solidFill>
                <a:schemeClr val="tx2"/>
              </a:solidFill>
            </a:endParaRPr>
          </a:p>
        </p:txBody>
      </p:sp>
      <p:sp>
        <p:nvSpPr>
          <p:cNvPr id="31" name="bang a">
            <a:extLst>
              <a:ext uri="{FF2B5EF4-FFF2-40B4-BE49-F238E27FC236}">
                <a16:creationId xmlns:a16="http://schemas.microsoft.com/office/drawing/2014/main" id="{8DD63B39-09F3-4F04-83CD-408FC7619A90}"/>
              </a:ext>
            </a:extLst>
          </p:cNvPr>
          <p:cNvSpPr/>
          <p:nvPr/>
        </p:nvSpPr>
        <p:spPr>
          <a:xfrm flipH="1">
            <a:off x="6056108" y="2667492"/>
            <a:ext cx="5502783" cy="1215293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2" name="bang d">
            <a:extLst>
              <a:ext uri="{FF2B5EF4-FFF2-40B4-BE49-F238E27FC236}">
                <a16:creationId xmlns:a16="http://schemas.microsoft.com/office/drawing/2014/main" id="{A6F11D1C-4D08-4BAF-9A3D-4AC673B9036B}"/>
              </a:ext>
            </a:extLst>
          </p:cNvPr>
          <p:cNvSpPr/>
          <p:nvPr/>
        </p:nvSpPr>
        <p:spPr>
          <a:xfrm flipH="1">
            <a:off x="515499" y="4386614"/>
            <a:ext cx="5502783" cy="1233448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3" name="cau hoi a">
            <a:extLst>
              <a:ext uri="{FF2B5EF4-FFF2-40B4-BE49-F238E27FC236}">
                <a16:creationId xmlns:a16="http://schemas.microsoft.com/office/drawing/2014/main" id="{9B5DABB8-849A-4D2D-930C-9CA07BFC5BDE}"/>
              </a:ext>
            </a:extLst>
          </p:cNvPr>
          <p:cNvSpPr txBox="1"/>
          <p:nvPr/>
        </p:nvSpPr>
        <p:spPr>
          <a:xfrm>
            <a:off x="6170554" y="2954201"/>
            <a:ext cx="5194403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 dirty="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B.</a:t>
            </a:r>
            <a:r>
              <a:rPr lang="vi-VN" sz="2800" dirty="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2800" dirty="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Fe, Zn, Mg</a:t>
            </a:r>
            <a:r>
              <a:rPr lang="en-US" sz="2800" dirty="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endParaRPr lang="en-US" sz="2800" dirty="0">
              <a:solidFill>
                <a:prstClr val="white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4" name="cau hoi d">
            <a:extLst>
              <a:ext uri="{FF2B5EF4-FFF2-40B4-BE49-F238E27FC236}">
                <a16:creationId xmlns:a16="http://schemas.microsoft.com/office/drawing/2014/main" id="{42A746A3-96B8-42A5-8EFA-A104DB6B2F69}"/>
              </a:ext>
            </a:extLst>
          </p:cNvPr>
          <p:cNvSpPr txBox="1"/>
          <p:nvPr/>
        </p:nvSpPr>
        <p:spPr>
          <a:xfrm>
            <a:off x="620011" y="4677229"/>
            <a:ext cx="4889040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 dirty="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C.</a:t>
            </a:r>
            <a:r>
              <a:rPr lang="vi-VN" sz="2800" dirty="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2800" dirty="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Al, Fe, Ag</a:t>
            </a:r>
            <a:r>
              <a:rPr lang="en-US" sz="2800" dirty="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endParaRPr lang="en-US" sz="2800" dirty="0">
              <a:solidFill>
                <a:prstClr val="white"/>
              </a:solidFill>
            </a:endParaRPr>
          </a:p>
        </p:txBody>
      </p:sp>
      <p:pic>
        <p:nvPicPr>
          <p:cNvPr id="38" name="Question">
            <a:hlinkClick r:id="" action="ppaction://media"/>
            <a:extLst>
              <a:ext uri="{FF2B5EF4-FFF2-40B4-BE49-F238E27FC236}">
                <a16:creationId xmlns:a16="http://schemas.microsoft.com/office/drawing/2014/main" id="{94477BC5-B6D0-442B-AA84-FC52C48B009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192001" y="863861"/>
            <a:ext cx="487364" cy="487364"/>
          </a:xfrm>
          <a:prstGeom prst="rect">
            <a:avLst/>
          </a:prstGeom>
        </p:spPr>
      </p:pic>
      <p:pic>
        <p:nvPicPr>
          <p:cNvPr id="39" name="Final Answer">
            <a:hlinkClick r:id="" action="ppaction://media"/>
            <a:extLst>
              <a:ext uri="{FF2B5EF4-FFF2-40B4-BE49-F238E27FC236}">
                <a16:creationId xmlns:a16="http://schemas.microsoft.com/office/drawing/2014/main" id="{68BE9F49-5BDC-4DC0-880E-ABA272EC290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192001" y="1478694"/>
            <a:ext cx="487364" cy="487364"/>
          </a:xfrm>
          <a:prstGeom prst="rect">
            <a:avLst/>
          </a:prstGeom>
        </p:spPr>
      </p:pic>
      <p:pic>
        <p:nvPicPr>
          <p:cNvPr id="40" name="Win">
            <a:hlinkClick r:id="" action="ppaction://media"/>
            <a:extLst>
              <a:ext uri="{FF2B5EF4-FFF2-40B4-BE49-F238E27FC236}">
                <a16:creationId xmlns:a16="http://schemas.microsoft.com/office/drawing/2014/main" id="{7942E890-12CD-490E-BBD3-364B92887EF6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202905" y="2074157"/>
            <a:ext cx="487364" cy="487364"/>
          </a:xfrm>
          <a:prstGeom prst="rect">
            <a:avLst/>
          </a:prstGeom>
        </p:spPr>
      </p:pic>
      <p:pic>
        <p:nvPicPr>
          <p:cNvPr id="41" name="Lose">
            <a:hlinkClick r:id="" action="ppaction://media"/>
            <a:extLst>
              <a:ext uri="{FF2B5EF4-FFF2-40B4-BE49-F238E27FC236}">
                <a16:creationId xmlns:a16="http://schemas.microsoft.com/office/drawing/2014/main" id="{1959E413-37BE-4F97-ADD0-1237CBCB68D0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202905" y="2630413"/>
            <a:ext cx="487364" cy="4873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5110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0339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7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8" presetID="19" presetClass="emph" presetSubtype="0" repeatCount="4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7732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5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56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7" presetID="24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5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7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7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6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78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9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8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9" presetClass="emph" presetSubtype="0" repeatCount="40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90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1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92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3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24" presetClass="emph" presetSubtype="0" fill="hold" grpId="3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0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1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1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7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9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0" presetID="19" presetClass="emph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9" presetClass="emph" presetSubtype="0" repeatCount="4000" fill="hold" grpId="3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1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2" presetID="3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stop">
                                      <p:cBhvr>
                                        <p:cTn id="133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4" presetID="30" presetClass="emph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3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4" presetClass="emph" presetSubtype="0" fill="hold" grpId="4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44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5" fill="hold">
                      <p:stCondLst>
                        <p:cond delay="0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5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5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8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60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1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6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6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9" presetClass="emph" presetSubtype="0" repeatCount="4000" fill="hold" grpId="4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6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6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2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3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74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5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7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7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24" presetClass="emph" presetSubtype="0" fill="hold" grpId="5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8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audio>
              <p:cMediaNode vol="80000">
                <p:cTn id="1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 vol="80000">
                <p:cTn id="1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  <p:audio>
              <p:cMediaNode vol="80000">
                <p:cTn id="18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24" grpId="0"/>
      <p:bldP spid="15" grpId="0" animBg="1"/>
      <p:bldP spid="15" grpId="1" animBg="1"/>
      <p:bldP spid="15" grpId="2" animBg="1"/>
      <p:bldP spid="15" grpId="3" animBg="1"/>
      <p:bldP spid="15" grpId="4" animBg="1"/>
      <p:bldP spid="16" grpId="0" animBg="1"/>
      <p:bldP spid="16" grpId="1" animBg="1"/>
      <p:bldP spid="25" grpId="0"/>
      <p:bldP spid="25" grpId="1"/>
      <p:bldP spid="25" grpId="2"/>
      <p:bldP spid="25" grpId="3"/>
      <p:bldP spid="25" grpId="4"/>
      <p:bldP spid="25" grpId="5"/>
      <p:bldP spid="27" grpId="0"/>
      <p:bldP spid="27" grpId="1"/>
      <p:bldP spid="27" grpId="2"/>
      <p:bldP spid="31" grpId="0" animBg="1"/>
      <p:bldP spid="31" grpId="1" animBg="1"/>
      <p:bldP spid="32" grpId="0" animBg="1"/>
      <p:bldP spid="32" grpId="1" animBg="1"/>
      <p:bldP spid="33" grpId="0"/>
      <p:bldP spid="33" grpId="1"/>
      <p:bldP spid="33" grpId="2"/>
      <p:bldP spid="34" grpId="0"/>
      <p:bldP spid="34" grpId="1"/>
      <p:bldP spid="34" grpId="2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7B0FE9C-F303-49FF-B30D-C4457E06642A}"/>
              </a:ext>
            </a:extLst>
          </p:cNvPr>
          <p:cNvCxnSpPr/>
          <p:nvPr/>
        </p:nvCxnSpPr>
        <p:spPr>
          <a:xfrm>
            <a:off x="10905" y="4976266"/>
            <a:ext cx="12192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2F7D700C-B032-496C-9680-57633EB31182}"/>
              </a:ext>
            </a:extLst>
          </p:cNvPr>
          <p:cNvCxnSpPr/>
          <p:nvPr/>
        </p:nvCxnSpPr>
        <p:spPr>
          <a:xfrm>
            <a:off x="0" y="3283140"/>
            <a:ext cx="12192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B4199134-2609-4E66-A329-2863BCCC5133}"/>
              </a:ext>
            </a:extLst>
          </p:cNvPr>
          <p:cNvCxnSpPr/>
          <p:nvPr/>
        </p:nvCxnSpPr>
        <p:spPr>
          <a:xfrm>
            <a:off x="10906" y="1378837"/>
            <a:ext cx="12192000" cy="0"/>
          </a:xfrm>
          <a:prstGeom prst="line">
            <a:avLst/>
          </a:prstGeom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2254BD6F-C222-4EBF-A18A-FDA724EC8AEA}"/>
              </a:ext>
            </a:extLst>
          </p:cNvPr>
          <p:cNvSpPr/>
          <p:nvPr/>
        </p:nvSpPr>
        <p:spPr>
          <a:xfrm flipH="1">
            <a:off x="620012" y="512363"/>
            <a:ext cx="10872191" cy="1668236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605F6AC-8356-4661-B6A4-309609CF4CCF}"/>
              </a:ext>
            </a:extLst>
          </p:cNvPr>
          <p:cNvSpPr txBox="1"/>
          <p:nvPr/>
        </p:nvSpPr>
        <p:spPr>
          <a:xfrm>
            <a:off x="1201214" y="483163"/>
            <a:ext cx="9634136" cy="17145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  <a:defRPr/>
            </a:pPr>
            <a:r>
              <a:rPr lang="en-US" sz="2800" b="1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</a:t>
            </a:r>
            <a:r>
              <a:rPr lang="en-US" sz="28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vi-VN" sz="28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  <a:r>
              <a:rPr lang="en-US" sz="28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vi-VN" sz="28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vi-VN" sz="28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Điền vào chỗ ...</a:t>
            </a:r>
          </a:p>
          <a:p>
            <a:pPr algn="ctr">
              <a:lnSpc>
                <a:spcPct val="130000"/>
              </a:lnSpc>
              <a:defRPr/>
            </a:pPr>
            <a:r>
              <a:rPr lang="vi-VN" sz="28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"Acid n</a:t>
            </a:r>
            <a:r>
              <a:rPr lang="en-US" sz="28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hững hợp chất mà trong phân tử có nguyên tử </a:t>
            </a:r>
            <a:r>
              <a:rPr lang="vi-VN" sz="28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....</a:t>
            </a:r>
            <a:r>
              <a:rPr lang="en-US" sz="28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liên kết với gốc acid</a:t>
            </a:r>
            <a:r>
              <a:rPr lang="vi-VN" sz="28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"</a:t>
            </a:r>
            <a:endParaRPr lang="en-US" sz="28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bang b">
            <a:extLst>
              <a:ext uri="{FF2B5EF4-FFF2-40B4-BE49-F238E27FC236}">
                <a16:creationId xmlns:a16="http://schemas.microsoft.com/office/drawing/2014/main" id="{D0E6AFB4-275F-4728-9A13-27E00F9EA3A2}"/>
              </a:ext>
            </a:extLst>
          </p:cNvPr>
          <p:cNvSpPr/>
          <p:nvPr/>
        </p:nvSpPr>
        <p:spPr>
          <a:xfrm flipH="1">
            <a:off x="515499" y="2666435"/>
            <a:ext cx="5502783" cy="1215293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6" name="bang c">
            <a:extLst>
              <a:ext uri="{FF2B5EF4-FFF2-40B4-BE49-F238E27FC236}">
                <a16:creationId xmlns:a16="http://schemas.microsoft.com/office/drawing/2014/main" id="{CA2E0476-BE10-4768-BE1B-A9C0072703C2}"/>
              </a:ext>
            </a:extLst>
          </p:cNvPr>
          <p:cNvSpPr/>
          <p:nvPr/>
        </p:nvSpPr>
        <p:spPr>
          <a:xfrm flipH="1">
            <a:off x="6056108" y="4378041"/>
            <a:ext cx="5502783" cy="120480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5" name="cau hoi b">
            <a:extLst>
              <a:ext uri="{FF2B5EF4-FFF2-40B4-BE49-F238E27FC236}">
                <a16:creationId xmlns:a16="http://schemas.microsoft.com/office/drawing/2014/main" id="{9897B1B9-EB78-41AF-AC33-1E8F7714B11F}"/>
              </a:ext>
            </a:extLst>
          </p:cNvPr>
          <p:cNvSpPr txBox="1"/>
          <p:nvPr/>
        </p:nvSpPr>
        <p:spPr>
          <a:xfrm>
            <a:off x="667771" y="2933983"/>
            <a:ext cx="5198239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 dirty="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A</a:t>
            </a: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. </a:t>
            </a:r>
            <a:r>
              <a:rPr lang="vi-VN" sz="2800">
                <a:solidFill>
                  <a:prstClr val="white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hydrogen</a:t>
            </a:r>
            <a:endParaRPr lang="en-US" sz="2800" dirty="0">
              <a:solidFill>
                <a:prstClr val="white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7" name="cau hoi c">
            <a:extLst>
              <a:ext uri="{FF2B5EF4-FFF2-40B4-BE49-F238E27FC236}">
                <a16:creationId xmlns:a16="http://schemas.microsoft.com/office/drawing/2014/main" id="{D96707EC-5A82-4050-B897-6DBAB63AC957}"/>
              </a:ext>
            </a:extLst>
          </p:cNvPr>
          <p:cNvSpPr txBox="1"/>
          <p:nvPr/>
        </p:nvSpPr>
        <p:spPr>
          <a:xfrm>
            <a:off x="6170554" y="4646079"/>
            <a:ext cx="5194403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D.</a:t>
            </a:r>
            <a:r>
              <a:rPr lang="vi-VN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US" sz="28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chlorine</a:t>
            </a:r>
            <a:r>
              <a:rPr lang="en-US" sz="28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endParaRPr lang="en-US" sz="28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" name="bang a">
            <a:extLst>
              <a:ext uri="{FF2B5EF4-FFF2-40B4-BE49-F238E27FC236}">
                <a16:creationId xmlns:a16="http://schemas.microsoft.com/office/drawing/2014/main" id="{8DD63B39-09F3-4F04-83CD-408FC7619A90}"/>
              </a:ext>
            </a:extLst>
          </p:cNvPr>
          <p:cNvSpPr/>
          <p:nvPr/>
        </p:nvSpPr>
        <p:spPr>
          <a:xfrm flipH="1">
            <a:off x="6056108" y="2667492"/>
            <a:ext cx="5502783" cy="1215293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2" name="bang d">
            <a:extLst>
              <a:ext uri="{FF2B5EF4-FFF2-40B4-BE49-F238E27FC236}">
                <a16:creationId xmlns:a16="http://schemas.microsoft.com/office/drawing/2014/main" id="{A6F11D1C-4D08-4BAF-9A3D-4AC673B9036B}"/>
              </a:ext>
            </a:extLst>
          </p:cNvPr>
          <p:cNvSpPr/>
          <p:nvPr/>
        </p:nvSpPr>
        <p:spPr>
          <a:xfrm flipH="1">
            <a:off x="515499" y="4386614"/>
            <a:ext cx="5502783" cy="1233448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3" name="cau hoi a">
            <a:extLst>
              <a:ext uri="{FF2B5EF4-FFF2-40B4-BE49-F238E27FC236}">
                <a16:creationId xmlns:a16="http://schemas.microsoft.com/office/drawing/2014/main" id="{9B5DABB8-849A-4D2D-930C-9CA07BFC5BDE}"/>
              </a:ext>
            </a:extLst>
          </p:cNvPr>
          <p:cNvSpPr txBox="1"/>
          <p:nvPr/>
        </p:nvSpPr>
        <p:spPr>
          <a:xfrm>
            <a:off x="6170554" y="2954201"/>
            <a:ext cx="5194403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B.</a:t>
            </a:r>
            <a:r>
              <a:rPr lang="vi-VN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vi-VN" sz="28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oxygen</a:t>
            </a: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endParaRPr lang="en-US" sz="2800" dirty="0">
              <a:solidFill>
                <a:prstClr val="white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4" name="cau hoi d">
            <a:extLst>
              <a:ext uri="{FF2B5EF4-FFF2-40B4-BE49-F238E27FC236}">
                <a16:creationId xmlns:a16="http://schemas.microsoft.com/office/drawing/2014/main" id="{42A746A3-96B8-42A5-8EFA-A104DB6B2F69}"/>
              </a:ext>
            </a:extLst>
          </p:cNvPr>
          <p:cNvSpPr txBox="1"/>
          <p:nvPr/>
        </p:nvSpPr>
        <p:spPr>
          <a:xfrm>
            <a:off x="667771" y="4677229"/>
            <a:ext cx="4841281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C.</a:t>
            </a:r>
            <a:r>
              <a:rPr lang="vi-VN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vi-VN" sz="28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carbon</a:t>
            </a:r>
            <a:r>
              <a:rPr lang="en-US" sz="28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endParaRPr lang="en-US" sz="2800" dirty="0">
              <a:solidFill>
                <a:schemeClr val="bg1"/>
              </a:solidFill>
            </a:endParaRPr>
          </a:p>
        </p:txBody>
      </p:sp>
      <p:pic>
        <p:nvPicPr>
          <p:cNvPr id="38" name="Question">
            <a:hlinkClick r:id="" action="ppaction://media"/>
            <a:extLst>
              <a:ext uri="{FF2B5EF4-FFF2-40B4-BE49-F238E27FC236}">
                <a16:creationId xmlns:a16="http://schemas.microsoft.com/office/drawing/2014/main" id="{94477BC5-B6D0-442B-AA84-FC52C48B009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192001" y="863861"/>
            <a:ext cx="487364" cy="487364"/>
          </a:xfrm>
          <a:prstGeom prst="rect">
            <a:avLst/>
          </a:prstGeom>
        </p:spPr>
      </p:pic>
      <p:pic>
        <p:nvPicPr>
          <p:cNvPr id="39" name="Final Answer">
            <a:hlinkClick r:id="" action="ppaction://media"/>
            <a:extLst>
              <a:ext uri="{FF2B5EF4-FFF2-40B4-BE49-F238E27FC236}">
                <a16:creationId xmlns:a16="http://schemas.microsoft.com/office/drawing/2014/main" id="{68BE9F49-5BDC-4DC0-880E-ABA272EC290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192001" y="1478694"/>
            <a:ext cx="487364" cy="487364"/>
          </a:xfrm>
          <a:prstGeom prst="rect">
            <a:avLst/>
          </a:prstGeom>
        </p:spPr>
      </p:pic>
      <p:pic>
        <p:nvPicPr>
          <p:cNvPr id="40" name="Win">
            <a:hlinkClick r:id="" action="ppaction://media"/>
            <a:extLst>
              <a:ext uri="{FF2B5EF4-FFF2-40B4-BE49-F238E27FC236}">
                <a16:creationId xmlns:a16="http://schemas.microsoft.com/office/drawing/2014/main" id="{7942E890-12CD-490E-BBD3-364B92887EF6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202905" y="2074157"/>
            <a:ext cx="487364" cy="487364"/>
          </a:xfrm>
          <a:prstGeom prst="rect">
            <a:avLst/>
          </a:prstGeom>
        </p:spPr>
      </p:pic>
      <p:pic>
        <p:nvPicPr>
          <p:cNvPr id="41" name="Lose">
            <a:hlinkClick r:id="" action="ppaction://media"/>
            <a:extLst>
              <a:ext uri="{FF2B5EF4-FFF2-40B4-BE49-F238E27FC236}">
                <a16:creationId xmlns:a16="http://schemas.microsoft.com/office/drawing/2014/main" id="{1959E413-37BE-4F97-ADD0-1237CBCB68D0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202905" y="2630413"/>
            <a:ext cx="487364" cy="4873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2882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0339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7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8" presetID="19" presetClass="emph" presetSubtype="0" repeatCount="4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7732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5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56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7" presetID="24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5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7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7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6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78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9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8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9" presetClass="emph" presetSubtype="0" repeatCount="40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90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1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92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3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24" presetClass="emph" presetSubtype="0" fill="hold" grpId="3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0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1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1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7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9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0" presetID="19" presetClass="emph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9" presetClass="emph" presetSubtype="0" repeatCount="4000" fill="hold" grpId="3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1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2" presetID="3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stop">
                                      <p:cBhvr>
                                        <p:cTn id="133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4" presetID="30" presetClass="emph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3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4" presetClass="emph" presetSubtype="0" fill="hold" grpId="4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44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5" fill="hold">
                      <p:stCondLst>
                        <p:cond delay="0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5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5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8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60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1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6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6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9" presetClass="emph" presetSubtype="0" repeatCount="4000" fill="hold" grpId="4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6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6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2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3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74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5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7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7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24" presetClass="emph" presetSubtype="0" fill="hold" grpId="5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8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audio>
              <p:cMediaNode vol="80000">
                <p:cTn id="1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 vol="80000">
                <p:cTn id="1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  <p:audio>
              <p:cMediaNode vol="80000">
                <p:cTn id="18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24" grpId="0"/>
      <p:bldP spid="15" grpId="0" animBg="1"/>
      <p:bldP spid="15" grpId="1" animBg="1"/>
      <p:bldP spid="15" grpId="2" animBg="1"/>
      <p:bldP spid="15" grpId="3" animBg="1"/>
      <p:bldP spid="15" grpId="4" animBg="1"/>
      <p:bldP spid="16" grpId="0" animBg="1"/>
      <p:bldP spid="16" grpId="1" animBg="1"/>
      <p:bldP spid="25" grpId="0"/>
      <p:bldP spid="25" grpId="1"/>
      <p:bldP spid="25" grpId="2"/>
      <p:bldP spid="25" grpId="3"/>
      <p:bldP spid="25" grpId="4"/>
      <p:bldP spid="25" grpId="5"/>
      <p:bldP spid="27" grpId="0"/>
      <p:bldP spid="27" grpId="1"/>
      <p:bldP spid="27" grpId="2"/>
      <p:bldP spid="31" grpId="0" animBg="1"/>
      <p:bldP spid="31" grpId="1" animBg="1"/>
      <p:bldP spid="32" grpId="0" animBg="1"/>
      <p:bldP spid="32" grpId="1" animBg="1"/>
      <p:bldP spid="33" grpId="0"/>
      <p:bldP spid="33" grpId="1"/>
      <p:bldP spid="33" grpId="2"/>
      <p:bldP spid="34" grpId="0"/>
      <p:bldP spid="34" grpId="1"/>
      <p:bldP spid="34" grpId="2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7B0FE9C-F303-49FF-B30D-C4457E06642A}"/>
              </a:ext>
            </a:extLst>
          </p:cNvPr>
          <p:cNvCxnSpPr/>
          <p:nvPr/>
        </p:nvCxnSpPr>
        <p:spPr>
          <a:xfrm>
            <a:off x="10905" y="4976266"/>
            <a:ext cx="12192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2F7D700C-B032-496C-9680-57633EB31182}"/>
              </a:ext>
            </a:extLst>
          </p:cNvPr>
          <p:cNvCxnSpPr/>
          <p:nvPr/>
        </p:nvCxnSpPr>
        <p:spPr>
          <a:xfrm>
            <a:off x="0" y="3283140"/>
            <a:ext cx="12192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B4199134-2609-4E66-A329-2863BCCC5133}"/>
              </a:ext>
            </a:extLst>
          </p:cNvPr>
          <p:cNvCxnSpPr/>
          <p:nvPr/>
        </p:nvCxnSpPr>
        <p:spPr>
          <a:xfrm>
            <a:off x="10906" y="1378837"/>
            <a:ext cx="12192000" cy="0"/>
          </a:xfrm>
          <a:prstGeom prst="line">
            <a:avLst/>
          </a:prstGeom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2254BD6F-C222-4EBF-A18A-FDA724EC8AEA}"/>
              </a:ext>
            </a:extLst>
          </p:cNvPr>
          <p:cNvSpPr/>
          <p:nvPr/>
        </p:nvSpPr>
        <p:spPr>
          <a:xfrm flipH="1">
            <a:off x="620012" y="512363"/>
            <a:ext cx="10872191" cy="1668236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605F6AC-8356-4661-B6A4-309609CF4CCF}"/>
              </a:ext>
            </a:extLst>
          </p:cNvPr>
          <p:cNvSpPr txBox="1"/>
          <p:nvPr/>
        </p:nvSpPr>
        <p:spPr>
          <a:xfrm>
            <a:off x="1240683" y="909240"/>
            <a:ext cx="9630847" cy="685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2933" b="1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</a:t>
            </a:r>
            <a:r>
              <a:rPr lang="en-US" sz="2933" b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vi-VN" sz="2933" b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lang="en-US" sz="2933" b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vi-VN" sz="2933" b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vi-VN" sz="2933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Để nhận biết acid, ta có thể làm cách nào?</a:t>
            </a:r>
            <a:endParaRPr lang="en-US" sz="2933" dirty="0">
              <a:solidFill>
                <a:prstClr val="white"/>
              </a:solidFill>
            </a:endParaRPr>
          </a:p>
        </p:txBody>
      </p:sp>
      <p:sp>
        <p:nvSpPr>
          <p:cNvPr id="15" name="bang b">
            <a:extLst>
              <a:ext uri="{FF2B5EF4-FFF2-40B4-BE49-F238E27FC236}">
                <a16:creationId xmlns:a16="http://schemas.microsoft.com/office/drawing/2014/main" id="{D0E6AFB4-275F-4728-9A13-27E00F9EA3A2}"/>
              </a:ext>
            </a:extLst>
          </p:cNvPr>
          <p:cNvSpPr/>
          <p:nvPr/>
        </p:nvSpPr>
        <p:spPr>
          <a:xfrm flipH="1">
            <a:off x="6056108" y="2689121"/>
            <a:ext cx="5502783" cy="1215293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6" name="bang c">
            <a:extLst>
              <a:ext uri="{FF2B5EF4-FFF2-40B4-BE49-F238E27FC236}">
                <a16:creationId xmlns:a16="http://schemas.microsoft.com/office/drawing/2014/main" id="{CA2E0476-BE10-4768-BE1B-A9C0072703C2}"/>
              </a:ext>
            </a:extLst>
          </p:cNvPr>
          <p:cNvSpPr/>
          <p:nvPr/>
        </p:nvSpPr>
        <p:spPr>
          <a:xfrm flipH="1">
            <a:off x="6056108" y="4378041"/>
            <a:ext cx="5502783" cy="120480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5" name="cau hoi b">
            <a:extLst>
              <a:ext uri="{FF2B5EF4-FFF2-40B4-BE49-F238E27FC236}">
                <a16:creationId xmlns:a16="http://schemas.microsoft.com/office/drawing/2014/main" id="{9897B1B9-EB78-41AF-AC33-1E8F7714B11F}"/>
              </a:ext>
            </a:extLst>
          </p:cNvPr>
          <p:cNvSpPr txBox="1"/>
          <p:nvPr/>
        </p:nvSpPr>
        <p:spPr>
          <a:xfrm>
            <a:off x="6208380" y="2956669"/>
            <a:ext cx="5198239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 dirty="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B. </a:t>
            </a:r>
            <a:r>
              <a:rPr lang="vi-VN" sz="2800" dirty="0">
                <a:solidFill>
                  <a:prstClr val="white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Dùng quỳ tím</a:t>
            </a:r>
            <a:endParaRPr lang="en-US" sz="2800" dirty="0">
              <a:solidFill>
                <a:prstClr val="white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7" name="cau hoi c">
            <a:extLst>
              <a:ext uri="{FF2B5EF4-FFF2-40B4-BE49-F238E27FC236}">
                <a16:creationId xmlns:a16="http://schemas.microsoft.com/office/drawing/2014/main" id="{D96707EC-5A82-4050-B897-6DBAB63AC957}"/>
              </a:ext>
            </a:extLst>
          </p:cNvPr>
          <p:cNvSpPr txBox="1"/>
          <p:nvPr/>
        </p:nvSpPr>
        <p:spPr>
          <a:xfrm>
            <a:off x="6208380" y="4646079"/>
            <a:ext cx="5156577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D.</a:t>
            </a:r>
            <a:r>
              <a:rPr lang="vi-VN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vi-VN" sz="28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Tất cả đáp án trên</a:t>
            </a: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endParaRPr lang="en-US" sz="2800" dirty="0">
              <a:solidFill>
                <a:prstClr val="white"/>
              </a:solidFill>
            </a:endParaRPr>
          </a:p>
        </p:txBody>
      </p:sp>
      <p:sp>
        <p:nvSpPr>
          <p:cNvPr id="31" name="bang a">
            <a:extLst>
              <a:ext uri="{FF2B5EF4-FFF2-40B4-BE49-F238E27FC236}">
                <a16:creationId xmlns:a16="http://schemas.microsoft.com/office/drawing/2014/main" id="{8DD63B39-09F3-4F04-83CD-408FC7619A90}"/>
              </a:ext>
            </a:extLst>
          </p:cNvPr>
          <p:cNvSpPr/>
          <p:nvPr/>
        </p:nvSpPr>
        <p:spPr>
          <a:xfrm flipH="1">
            <a:off x="515499" y="2684988"/>
            <a:ext cx="5502783" cy="1215293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2" name="bang d">
            <a:extLst>
              <a:ext uri="{FF2B5EF4-FFF2-40B4-BE49-F238E27FC236}">
                <a16:creationId xmlns:a16="http://schemas.microsoft.com/office/drawing/2014/main" id="{A6F11D1C-4D08-4BAF-9A3D-4AC673B9036B}"/>
              </a:ext>
            </a:extLst>
          </p:cNvPr>
          <p:cNvSpPr/>
          <p:nvPr/>
        </p:nvSpPr>
        <p:spPr>
          <a:xfrm flipH="1">
            <a:off x="515499" y="4386614"/>
            <a:ext cx="5502783" cy="1233448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3" name="cau hoi a">
            <a:extLst>
              <a:ext uri="{FF2B5EF4-FFF2-40B4-BE49-F238E27FC236}">
                <a16:creationId xmlns:a16="http://schemas.microsoft.com/office/drawing/2014/main" id="{9B5DABB8-849A-4D2D-930C-9CA07BFC5BDE}"/>
              </a:ext>
            </a:extLst>
          </p:cNvPr>
          <p:cNvSpPr txBox="1"/>
          <p:nvPr/>
        </p:nvSpPr>
        <p:spPr>
          <a:xfrm>
            <a:off x="629945" y="2971697"/>
            <a:ext cx="5194403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A.</a:t>
            </a:r>
            <a:r>
              <a:rPr lang="vi-VN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vi-VN" sz="28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Dùng mũi để ngửi</a:t>
            </a: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endParaRPr lang="en-US" sz="2800" dirty="0">
              <a:solidFill>
                <a:prstClr val="white"/>
              </a:solidFill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4" name="cau hoi d">
            <a:extLst>
              <a:ext uri="{FF2B5EF4-FFF2-40B4-BE49-F238E27FC236}">
                <a16:creationId xmlns:a16="http://schemas.microsoft.com/office/drawing/2014/main" id="{42A746A3-96B8-42A5-8EFA-A104DB6B2F69}"/>
              </a:ext>
            </a:extLst>
          </p:cNvPr>
          <p:cNvSpPr txBox="1"/>
          <p:nvPr/>
        </p:nvSpPr>
        <p:spPr>
          <a:xfrm>
            <a:off x="629945" y="4677229"/>
            <a:ext cx="4879107" cy="594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34" indent="-342934" algn="just">
              <a:lnSpc>
                <a:spcPct val="130000"/>
              </a:lnSpc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C.</a:t>
            </a:r>
            <a:r>
              <a:rPr lang="vi-VN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vi-VN" sz="2800">
                <a:solidFill>
                  <a:schemeClr val="bg1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Nếm vị chua</a:t>
            </a:r>
            <a:r>
              <a:rPr lang="en-US" sz="2800">
                <a:solidFill>
                  <a:srgbClr val="FFC000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endParaRPr lang="en-US" sz="2800" dirty="0">
              <a:solidFill>
                <a:prstClr val="white"/>
              </a:solidFill>
            </a:endParaRPr>
          </a:p>
        </p:txBody>
      </p:sp>
      <p:pic>
        <p:nvPicPr>
          <p:cNvPr id="38" name="Question">
            <a:hlinkClick r:id="" action="ppaction://media"/>
            <a:extLst>
              <a:ext uri="{FF2B5EF4-FFF2-40B4-BE49-F238E27FC236}">
                <a16:creationId xmlns:a16="http://schemas.microsoft.com/office/drawing/2014/main" id="{94477BC5-B6D0-442B-AA84-FC52C48B009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192001" y="863861"/>
            <a:ext cx="487364" cy="487364"/>
          </a:xfrm>
          <a:prstGeom prst="rect">
            <a:avLst/>
          </a:prstGeom>
        </p:spPr>
      </p:pic>
      <p:pic>
        <p:nvPicPr>
          <p:cNvPr id="39" name="Final Answer">
            <a:hlinkClick r:id="" action="ppaction://media"/>
            <a:extLst>
              <a:ext uri="{FF2B5EF4-FFF2-40B4-BE49-F238E27FC236}">
                <a16:creationId xmlns:a16="http://schemas.microsoft.com/office/drawing/2014/main" id="{68BE9F49-5BDC-4DC0-880E-ABA272EC290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192001" y="1478694"/>
            <a:ext cx="487364" cy="487364"/>
          </a:xfrm>
          <a:prstGeom prst="rect">
            <a:avLst/>
          </a:prstGeom>
        </p:spPr>
      </p:pic>
      <p:pic>
        <p:nvPicPr>
          <p:cNvPr id="40" name="Win">
            <a:hlinkClick r:id="" action="ppaction://media"/>
            <a:extLst>
              <a:ext uri="{FF2B5EF4-FFF2-40B4-BE49-F238E27FC236}">
                <a16:creationId xmlns:a16="http://schemas.microsoft.com/office/drawing/2014/main" id="{7942E890-12CD-490E-BBD3-364B92887EF6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202905" y="2074157"/>
            <a:ext cx="487364" cy="487364"/>
          </a:xfrm>
          <a:prstGeom prst="rect">
            <a:avLst/>
          </a:prstGeom>
        </p:spPr>
      </p:pic>
      <p:pic>
        <p:nvPicPr>
          <p:cNvPr id="41" name="Lose">
            <a:hlinkClick r:id="" action="ppaction://media"/>
            <a:extLst>
              <a:ext uri="{FF2B5EF4-FFF2-40B4-BE49-F238E27FC236}">
                <a16:creationId xmlns:a16="http://schemas.microsoft.com/office/drawing/2014/main" id="{1959E413-37BE-4F97-ADD0-1237CBCB68D0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202905" y="2630413"/>
            <a:ext cx="487364" cy="4873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9582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0339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7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8" presetID="19" presetClass="emph" presetSubtype="0" repeatCount="4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7732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5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56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7" presetID="24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5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7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7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6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78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9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8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9" presetClass="emph" presetSubtype="0" repeatCount="40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90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1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92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3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9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24" presetClass="emph" presetSubtype="0" fill="hold" grpId="3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0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0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1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1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7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9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0" presetID="19" presetClass="emph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9" presetClass="emph" presetSubtype="0" repeatCount="4000" fill="hold" grpId="3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1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2" presetID="3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stop">
                                      <p:cBhvr>
                                        <p:cTn id="133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4" presetID="30" presetClass="emph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3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24" presetClass="emph" presetSubtype="0" fill="hold" grpId="4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44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5" fill="hold">
                      <p:stCondLst>
                        <p:cond delay="0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4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5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5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8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60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1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6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6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9" presetClass="emph" presetSubtype="0" repeatCount="4000" fill="hold" grpId="4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6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6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2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3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74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5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7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7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24" presetClass="emph" presetSubtype="0" fill="hold" grpId="5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8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8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audio>
              <p:cMediaNode vol="80000">
                <p:cTn id="1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 vol="80000">
                <p:cTn id="1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  <p:audio>
              <p:cMediaNode vol="80000">
                <p:cTn id="18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24" grpId="0"/>
      <p:bldP spid="15" grpId="0" animBg="1"/>
      <p:bldP spid="15" grpId="1" animBg="1"/>
      <p:bldP spid="15" grpId="2" animBg="1"/>
      <p:bldP spid="15" grpId="3" animBg="1"/>
      <p:bldP spid="15" grpId="4" animBg="1"/>
      <p:bldP spid="16" grpId="0" animBg="1"/>
      <p:bldP spid="16" grpId="1" animBg="1"/>
      <p:bldP spid="25" grpId="0"/>
      <p:bldP spid="25" grpId="1"/>
      <p:bldP spid="25" grpId="2"/>
      <p:bldP spid="25" grpId="3"/>
      <p:bldP spid="25" grpId="4"/>
      <p:bldP spid="25" grpId="5"/>
      <p:bldP spid="27" grpId="0"/>
      <p:bldP spid="27" grpId="1"/>
      <p:bldP spid="27" grpId="2"/>
      <p:bldP spid="31" grpId="0" animBg="1"/>
      <p:bldP spid="31" grpId="1" animBg="1"/>
      <p:bldP spid="32" grpId="0" animBg="1"/>
      <p:bldP spid="32" grpId="1" animBg="1"/>
      <p:bldP spid="33" grpId="0"/>
      <p:bldP spid="33" grpId="1"/>
      <p:bldP spid="33" grpId="2"/>
      <p:bldP spid="34" grpId="0"/>
      <p:bldP spid="34" grpId="1"/>
      <p:bldP spid="34" grpId="2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8;p24"/>
          <p:cNvSpPr txBox="1">
            <a:spLocks/>
          </p:cNvSpPr>
          <p:nvPr/>
        </p:nvSpPr>
        <p:spPr>
          <a:xfrm>
            <a:off x="825045" y="328025"/>
            <a:ext cx="10521024" cy="786774"/>
          </a:xfrm>
          <a:prstGeom prst="rect">
            <a:avLst/>
          </a:prstGeom>
          <a:solidFill>
            <a:srgbClr val="F4DA7C"/>
          </a:solidFill>
          <a:ln w="38100">
            <a:solidFill>
              <a:schemeClr val="tx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48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>
            <a:r>
              <a:rPr lang="vi-VN" sz="40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TỔNG KẾT</a:t>
            </a:r>
          </a:p>
        </p:txBody>
      </p:sp>
      <p:grpSp>
        <p:nvGrpSpPr>
          <p:cNvPr id="3" name="Google Shape;490;p24"/>
          <p:cNvGrpSpPr/>
          <p:nvPr/>
        </p:nvGrpSpPr>
        <p:grpSpPr>
          <a:xfrm>
            <a:off x="558800" y="1806715"/>
            <a:ext cx="2993227" cy="4582068"/>
            <a:chOff x="3498003" y="1317841"/>
            <a:chExt cx="2148454" cy="3288880"/>
          </a:xfrm>
        </p:grpSpPr>
        <p:sp>
          <p:nvSpPr>
            <p:cNvPr id="4" name="Google Shape;491;p24"/>
            <p:cNvSpPr/>
            <p:nvPr/>
          </p:nvSpPr>
          <p:spPr>
            <a:xfrm>
              <a:off x="4259664" y="3538995"/>
              <a:ext cx="209490" cy="413425"/>
            </a:xfrm>
            <a:custGeom>
              <a:avLst/>
              <a:gdLst/>
              <a:ahLst/>
              <a:cxnLst/>
              <a:rect l="l" t="t" r="r" b="b"/>
              <a:pathLst>
                <a:path w="2144" h="4231" extrusionOk="0">
                  <a:moveTo>
                    <a:pt x="1100" y="0"/>
                  </a:moveTo>
                  <a:lnTo>
                    <a:pt x="1" y="3938"/>
                  </a:lnTo>
                  <a:lnTo>
                    <a:pt x="1044" y="4230"/>
                  </a:lnTo>
                  <a:lnTo>
                    <a:pt x="2143" y="293"/>
                  </a:lnTo>
                  <a:lnTo>
                    <a:pt x="1100" y="0"/>
                  </a:lnTo>
                  <a:close/>
                </a:path>
              </a:pathLst>
            </a:custGeom>
            <a:solidFill>
              <a:srgbClr val="56CD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5" name="Google Shape;492;p24"/>
            <p:cNvSpPr/>
            <p:nvPr/>
          </p:nvSpPr>
          <p:spPr>
            <a:xfrm>
              <a:off x="4306859" y="2252678"/>
              <a:ext cx="1161182" cy="2009472"/>
            </a:xfrm>
            <a:custGeom>
              <a:avLst/>
              <a:gdLst/>
              <a:ahLst/>
              <a:cxnLst/>
              <a:rect l="l" t="t" r="r" b="b"/>
              <a:pathLst>
                <a:path w="11884" h="20565" extrusionOk="0">
                  <a:moveTo>
                    <a:pt x="3257" y="0"/>
                  </a:moveTo>
                  <a:lnTo>
                    <a:pt x="1700" y="6831"/>
                  </a:lnTo>
                  <a:lnTo>
                    <a:pt x="4198" y="7266"/>
                  </a:lnTo>
                  <a:cubicBezTo>
                    <a:pt x="4600" y="6214"/>
                    <a:pt x="5476" y="6081"/>
                    <a:pt x="5891" y="6081"/>
                  </a:cubicBezTo>
                  <a:cubicBezTo>
                    <a:pt x="6032" y="6081"/>
                    <a:pt x="6120" y="6096"/>
                    <a:pt x="6120" y="6096"/>
                  </a:cubicBezTo>
                  <a:cubicBezTo>
                    <a:pt x="8452" y="6626"/>
                    <a:pt x="7495" y="10737"/>
                    <a:pt x="7013" y="13465"/>
                  </a:cubicBezTo>
                  <a:cubicBezTo>
                    <a:pt x="6607" y="15800"/>
                    <a:pt x="5117" y="15968"/>
                    <a:pt x="4697" y="15968"/>
                  </a:cubicBezTo>
                  <a:cubicBezTo>
                    <a:pt x="4626" y="15968"/>
                    <a:pt x="4586" y="15963"/>
                    <a:pt x="4586" y="15963"/>
                  </a:cubicBezTo>
                  <a:lnTo>
                    <a:pt x="1162" y="15291"/>
                  </a:lnTo>
                  <a:lnTo>
                    <a:pt x="0" y="19426"/>
                  </a:lnTo>
                  <a:cubicBezTo>
                    <a:pt x="2072" y="20185"/>
                    <a:pt x="5606" y="20565"/>
                    <a:pt x="5606" y="20565"/>
                  </a:cubicBezTo>
                  <a:cubicBezTo>
                    <a:pt x="7859" y="19205"/>
                    <a:pt x="9946" y="16208"/>
                    <a:pt x="11069" y="14398"/>
                  </a:cubicBezTo>
                  <a:cubicBezTo>
                    <a:pt x="11654" y="13449"/>
                    <a:pt x="11883" y="12318"/>
                    <a:pt x="11686" y="11219"/>
                  </a:cubicBezTo>
                  <a:cubicBezTo>
                    <a:pt x="10713" y="5788"/>
                    <a:pt x="8365" y="941"/>
                    <a:pt x="8365" y="941"/>
                  </a:cubicBezTo>
                  <a:lnTo>
                    <a:pt x="3257" y="0"/>
                  </a:lnTo>
                  <a:close/>
                </a:path>
              </a:pathLst>
            </a:custGeom>
            <a:solidFill>
              <a:srgbClr val="84D1C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6" name="Google Shape;493;p24"/>
            <p:cNvSpPr/>
            <p:nvPr/>
          </p:nvSpPr>
          <p:spPr>
            <a:xfrm>
              <a:off x="4306859" y="2252678"/>
              <a:ext cx="1161182" cy="2009472"/>
            </a:xfrm>
            <a:custGeom>
              <a:avLst/>
              <a:gdLst/>
              <a:ahLst/>
              <a:cxnLst/>
              <a:rect l="l" t="t" r="r" b="b"/>
              <a:pathLst>
                <a:path w="11884" h="20565" extrusionOk="0">
                  <a:moveTo>
                    <a:pt x="3257" y="0"/>
                  </a:moveTo>
                  <a:lnTo>
                    <a:pt x="1700" y="6831"/>
                  </a:lnTo>
                  <a:lnTo>
                    <a:pt x="4198" y="7266"/>
                  </a:lnTo>
                  <a:cubicBezTo>
                    <a:pt x="4600" y="6214"/>
                    <a:pt x="5476" y="6081"/>
                    <a:pt x="5891" y="6081"/>
                  </a:cubicBezTo>
                  <a:cubicBezTo>
                    <a:pt x="6032" y="6081"/>
                    <a:pt x="6120" y="6096"/>
                    <a:pt x="6120" y="6096"/>
                  </a:cubicBezTo>
                  <a:cubicBezTo>
                    <a:pt x="8452" y="6626"/>
                    <a:pt x="7495" y="10737"/>
                    <a:pt x="7013" y="13465"/>
                  </a:cubicBezTo>
                  <a:cubicBezTo>
                    <a:pt x="6607" y="15800"/>
                    <a:pt x="5117" y="15968"/>
                    <a:pt x="4697" y="15968"/>
                  </a:cubicBezTo>
                  <a:cubicBezTo>
                    <a:pt x="4626" y="15968"/>
                    <a:pt x="4586" y="15963"/>
                    <a:pt x="4586" y="15963"/>
                  </a:cubicBezTo>
                  <a:lnTo>
                    <a:pt x="1162" y="15291"/>
                  </a:lnTo>
                  <a:lnTo>
                    <a:pt x="0" y="19426"/>
                  </a:lnTo>
                  <a:cubicBezTo>
                    <a:pt x="2072" y="20185"/>
                    <a:pt x="5606" y="20565"/>
                    <a:pt x="5606" y="20565"/>
                  </a:cubicBezTo>
                  <a:cubicBezTo>
                    <a:pt x="7859" y="19205"/>
                    <a:pt x="9946" y="16208"/>
                    <a:pt x="11069" y="14398"/>
                  </a:cubicBezTo>
                  <a:cubicBezTo>
                    <a:pt x="11654" y="13449"/>
                    <a:pt x="11883" y="12318"/>
                    <a:pt x="11686" y="11219"/>
                  </a:cubicBezTo>
                  <a:cubicBezTo>
                    <a:pt x="10713" y="5788"/>
                    <a:pt x="8365" y="941"/>
                    <a:pt x="8365" y="941"/>
                  </a:cubicBezTo>
                  <a:lnTo>
                    <a:pt x="3257" y="0"/>
                  </a:lnTo>
                  <a:close/>
                </a:path>
              </a:pathLst>
            </a:custGeom>
            <a:solidFill>
              <a:srgbClr val="FCBF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7" name="Google Shape;494;p24"/>
            <p:cNvSpPr/>
            <p:nvPr/>
          </p:nvSpPr>
          <p:spPr>
            <a:xfrm>
              <a:off x="3914352" y="1973800"/>
              <a:ext cx="699992" cy="1301833"/>
            </a:xfrm>
            <a:custGeom>
              <a:avLst/>
              <a:gdLst/>
              <a:ahLst/>
              <a:cxnLst/>
              <a:rect l="l" t="t" r="r" b="b"/>
              <a:pathLst>
                <a:path w="7164" h="13323" extrusionOk="0">
                  <a:moveTo>
                    <a:pt x="2546" y="0"/>
                  </a:moveTo>
                  <a:lnTo>
                    <a:pt x="1" y="12373"/>
                  </a:lnTo>
                  <a:lnTo>
                    <a:pt x="4618" y="13322"/>
                  </a:lnTo>
                  <a:lnTo>
                    <a:pt x="7164" y="949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6CD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8" name="Google Shape;495;p24"/>
            <p:cNvSpPr/>
            <p:nvPr/>
          </p:nvSpPr>
          <p:spPr>
            <a:xfrm>
              <a:off x="4163125" y="1899634"/>
              <a:ext cx="452005" cy="166894"/>
            </a:xfrm>
            <a:custGeom>
              <a:avLst/>
              <a:gdLst/>
              <a:ahLst/>
              <a:cxnLst/>
              <a:rect l="l" t="t" r="r" b="b"/>
              <a:pathLst>
                <a:path w="4626" h="1708" extrusionOk="0">
                  <a:moveTo>
                    <a:pt x="522" y="0"/>
                  </a:moveTo>
                  <a:lnTo>
                    <a:pt x="0" y="759"/>
                  </a:lnTo>
                  <a:lnTo>
                    <a:pt x="4626" y="1708"/>
                  </a:lnTo>
                  <a:lnTo>
                    <a:pt x="4452" y="806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F9A60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9" name="Google Shape;496;p24"/>
            <p:cNvSpPr/>
            <p:nvPr/>
          </p:nvSpPr>
          <p:spPr>
            <a:xfrm>
              <a:off x="4213349" y="1616848"/>
              <a:ext cx="442723" cy="362418"/>
            </a:xfrm>
            <a:custGeom>
              <a:avLst/>
              <a:gdLst/>
              <a:ahLst/>
              <a:cxnLst/>
              <a:rect l="l" t="t" r="r" b="b"/>
              <a:pathLst>
                <a:path w="4531" h="3709" extrusionOk="0">
                  <a:moveTo>
                    <a:pt x="593" y="0"/>
                  </a:moveTo>
                  <a:lnTo>
                    <a:pt x="0" y="2894"/>
                  </a:lnTo>
                  <a:lnTo>
                    <a:pt x="3938" y="3708"/>
                  </a:lnTo>
                  <a:lnTo>
                    <a:pt x="4531" y="815"/>
                  </a:lnTo>
                  <a:lnTo>
                    <a:pt x="593" y="0"/>
                  </a:lnTo>
                  <a:close/>
                </a:path>
              </a:pathLst>
            </a:custGeom>
            <a:solidFill>
              <a:srgbClr val="48C1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10" name="Google Shape;497;p24"/>
            <p:cNvSpPr/>
            <p:nvPr/>
          </p:nvSpPr>
          <p:spPr>
            <a:xfrm>
              <a:off x="4252727" y="1429919"/>
              <a:ext cx="460506" cy="270470"/>
            </a:xfrm>
            <a:custGeom>
              <a:avLst/>
              <a:gdLst/>
              <a:ahLst/>
              <a:cxnLst/>
              <a:rect l="l" t="t" r="r" b="b"/>
              <a:pathLst>
                <a:path w="4713" h="2768" extrusionOk="0">
                  <a:moveTo>
                    <a:pt x="388" y="0"/>
                  </a:moveTo>
                  <a:lnTo>
                    <a:pt x="1" y="1874"/>
                  </a:lnTo>
                  <a:lnTo>
                    <a:pt x="4325" y="2767"/>
                  </a:lnTo>
                  <a:lnTo>
                    <a:pt x="4713" y="89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rgbClr val="F9A60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11" name="Google Shape;498;p24"/>
            <p:cNvSpPr/>
            <p:nvPr/>
          </p:nvSpPr>
          <p:spPr>
            <a:xfrm>
              <a:off x="4290639" y="1317841"/>
              <a:ext cx="422595" cy="199433"/>
            </a:xfrm>
            <a:custGeom>
              <a:avLst/>
              <a:gdLst/>
              <a:ahLst/>
              <a:cxnLst/>
              <a:rect l="l" t="t" r="r" b="b"/>
              <a:pathLst>
                <a:path w="4325" h="2041" extrusionOk="0">
                  <a:moveTo>
                    <a:pt x="743" y="1"/>
                  </a:moveTo>
                  <a:lnTo>
                    <a:pt x="0" y="1147"/>
                  </a:lnTo>
                  <a:lnTo>
                    <a:pt x="4325" y="2040"/>
                  </a:lnTo>
                  <a:lnTo>
                    <a:pt x="4095" y="696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CCC6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12" name="Google Shape;499;p24"/>
            <p:cNvSpPr/>
            <p:nvPr/>
          </p:nvSpPr>
          <p:spPr>
            <a:xfrm>
              <a:off x="3914352" y="3182825"/>
              <a:ext cx="451223" cy="193961"/>
            </a:xfrm>
            <a:custGeom>
              <a:avLst/>
              <a:gdLst/>
              <a:ahLst/>
              <a:cxnLst/>
              <a:rect l="l" t="t" r="r" b="b"/>
              <a:pathLst>
                <a:path w="4618" h="1985" extrusionOk="0">
                  <a:moveTo>
                    <a:pt x="1" y="0"/>
                  </a:moveTo>
                  <a:lnTo>
                    <a:pt x="119" y="1171"/>
                  </a:lnTo>
                  <a:lnTo>
                    <a:pt x="4049" y="1985"/>
                  </a:lnTo>
                  <a:lnTo>
                    <a:pt x="4618" y="9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C6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13" name="Google Shape;500;p24"/>
            <p:cNvSpPr/>
            <p:nvPr/>
          </p:nvSpPr>
          <p:spPr>
            <a:xfrm>
              <a:off x="4221068" y="1911165"/>
              <a:ext cx="394063" cy="155364"/>
            </a:xfrm>
            <a:custGeom>
              <a:avLst/>
              <a:gdLst/>
              <a:ahLst/>
              <a:cxnLst/>
              <a:rect l="l" t="t" r="r" b="b"/>
              <a:pathLst>
                <a:path w="4033" h="1590" extrusionOk="0">
                  <a:moveTo>
                    <a:pt x="506" y="1"/>
                  </a:moveTo>
                  <a:lnTo>
                    <a:pt x="0" y="760"/>
                  </a:lnTo>
                  <a:lnTo>
                    <a:pt x="4033" y="1590"/>
                  </a:lnTo>
                  <a:lnTo>
                    <a:pt x="3859" y="688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FCBF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14" name="Google Shape;501;p24"/>
            <p:cNvSpPr/>
            <p:nvPr/>
          </p:nvSpPr>
          <p:spPr>
            <a:xfrm>
              <a:off x="4270510" y="1629160"/>
              <a:ext cx="385563" cy="350106"/>
            </a:xfrm>
            <a:custGeom>
              <a:avLst/>
              <a:gdLst/>
              <a:ahLst/>
              <a:cxnLst/>
              <a:rect l="l" t="t" r="r" b="b"/>
              <a:pathLst>
                <a:path w="3946" h="3583" extrusionOk="0">
                  <a:moveTo>
                    <a:pt x="593" y="1"/>
                  </a:moveTo>
                  <a:lnTo>
                    <a:pt x="0" y="2887"/>
                  </a:lnTo>
                  <a:lnTo>
                    <a:pt x="3353" y="3582"/>
                  </a:lnTo>
                  <a:lnTo>
                    <a:pt x="3946" y="689"/>
                  </a:lnTo>
                  <a:lnTo>
                    <a:pt x="593" y="1"/>
                  </a:lnTo>
                  <a:close/>
                </a:path>
              </a:pathLst>
            </a:custGeom>
            <a:solidFill>
              <a:srgbClr val="56CD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15" name="Google Shape;502;p24"/>
            <p:cNvSpPr/>
            <p:nvPr/>
          </p:nvSpPr>
          <p:spPr>
            <a:xfrm>
              <a:off x="4309888" y="1442231"/>
              <a:ext cx="403346" cy="258158"/>
            </a:xfrm>
            <a:custGeom>
              <a:avLst/>
              <a:gdLst/>
              <a:ahLst/>
              <a:cxnLst/>
              <a:rect l="l" t="t" r="r" b="b"/>
              <a:pathLst>
                <a:path w="4128" h="2642" extrusionOk="0">
                  <a:moveTo>
                    <a:pt x="380" y="1"/>
                  </a:moveTo>
                  <a:lnTo>
                    <a:pt x="1" y="1866"/>
                  </a:lnTo>
                  <a:lnTo>
                    <a:pt x="3740" y="2641"/>
                  </a:lnTo>
                  <a:lnTo>
                    <a:pt x="4128" y="767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FCBF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16" name="Google Shape;503;p24"/>
            <p:cNvSpPr/>
            <p:nvPr/>
          </p:nvSpPr>
          <p:spPr>
            <a:xfrm>
              <a:off x="4347800" y="1330250"/>
              <a:ext cx="365434" cy="187023"/>
            </a:xfrm>
            <a:custGeom>
              <a:avLst/>
              <a:gdLst/>
              <a:ahLst/>
              <a:cxnLst/>
              <a:rect l="l" t="t" r="r" b="b"/>
              <a:pathLst>
                <a:path w="3740" h="1914" extrusionOk="0">
                  <a:moveTo>
                    <a:pt x="743" y="0"/>
                  </a:moveTo>
                  <a:lnTo>
                    <a:pt x="0" y="1139"/>
                  </a:lnTo>
                  <a:lnTo>
                    <a:pt x="3740" y="1913"/>
                  </a:lnTo>
                  <a:lnTo>
                    <a:pt x="3740" y="1913"/>
                  </a:lnTo>
                  <a:lnTo>
                    <a:pt x="3510" y="569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DBD7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17" name="Google Shape;504;p24"/>
            <p:cNvSpPr/>
            <p:nvPr/>
          </p:nvSpPr>
          <p:spPr>
            <a:xfrm>
              <a:off x="3971513" y="3195137"/>
              <a:ext cx="394063" cy="181649"/>
            </a:xfrm>
            <a:custGeom>
              <a:avLst/>
              <a:gdLst/>
              <a:ahLst/>
              <a:cxnLst/>
              <a:rect l="l" t="t" r="r" b="b"/>
              <a:pathLst>
                <a:path w="4033" h="1859" extrusionOk="0">
                  <a:moveTo>
                    <a:pt x="1" y="1"/>
                  </a:moveTo>
                  <a:lnTo>
                    <a:pt x="119" y="1171"/>
                  </a:lnTo>
                  <a:lnTo>
                    <a:pt x="3464" y="1859"/>
                  </a:lnTo>
                  <a:lnTo>
                    <a:pt x="4033" y="83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BD7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18" name="Google Shape;505;p24"/>
            <p:cNvSpPr/>
            <p:nvPr/>
          </p:nvSpPr>
          <p:spPr>
            <a:xfrm>
              <a:off x="3954511" y="2019335"/>
              <a:ext cx="275151" cy="1143440"/>
            </a:xfrm>
            <a:custGeom>
              <a:avLst/>
              <a:gdLst/>
              <a:ahLst/>
              <a:cxnLst/>
              <a:rect l="l" t="t" r="r" b="b"/>
              <a:pathLst>
                <a:path w="2816" h="11702" extrusionOk="0">
                  <a:moveTo>
                    <a:pt x="2396" y="1"/>
                  </a:moveTo>
                  <a:lnTo>
                    <a:pt x="1" y="11623"/>
                  </a:lnTo>
                  <a:lnTo>
                    <a:pt x="428" y="11702"/>
                  </a:lnTo>
                  <a:lnTo>
                    <a:pt x="2815" y="87"/>
                  </a:lnTo>
                  <a:lnTo>
                    <a:pt x="2396" y="1"/>
                  </a:lnTo>
                  <a:close/>
                </a:path>
              </a:pathLst>
            </a:custGeom>
            <a:solidFill>
              <a:srgbClr val="48C1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19" name="Google Shape;506;p24"/>
            <p:cNvSpPr/>
            <p:nvPr/>
          </p:nvSpPr>
          <p:spPr>
            <a:xfrm>
              <a:off x="4392552" y="2037901"/>
              <a:ext cx="459040" cy="458959"/>
            </a:xfrm>
            <a:custGeom>
              <a:avLst/>
              <a:gdLst/>
              <a:ahLst/>
              <a:cxnLst/>
              <a:rect l="l" t="t" r="r" b="b"/>
              <a:pathLst>
                <a:path w="4698" h="4697" extrusionOk="0">
                  <a:moveTo>
                    <a:pt x="2349" y="0"/>
                  </a:moveTo>
                  <a:cubicBezTo>
                    <a:pt x="1052" y="0"/>
                    <a:pt x="1" y="1052"/>
                    <a:pt x="1" y="2348"/>
                  </a:cubicBezTo>
                  <a:cubicBezTo>
                    <a:pt x="1" y="3645"/>
                    <a:pt x="1052" y="4697"/>
                    <a:pt x="2349" y="4697"/>
                  </a:cubicBezTo>
                  <a:cubicBezTo>
                    <a:pt x="3645" y="4697"/>
                    <a:pt x="4697" y="3645"/>
                    <a:pt x="4697" y="2348"/>
                  </a:cubicBezTo>
                  <a:cubicBezTo>
                    <a:pt x="4697" y="1052"/>
                    <a:pt x="3645" y="0"/>
                    <a:pt x="2349" y="0"/>
                  </a:cubicBezTo>
                  <a:close/>
                </a:path>
              </a:pathLst>
            </a:custGeom>
            <a:solidFill>
              <a:srgbClr val="2D40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20" name="Google Shape;507;p24"/>
            <p:cNvSpPr/>
            <p:nvPr/>
          </p:nvSpPr>
          <p:spPr>
            <a:xfrm>
              <a:off x="4484498" y="2140403"/>
              <a:ext cx="275151" cy="254738"/>
            </a:xfrm>
            <a:custGeom>
              <a:avLst/>
              <a:gdLst/>
              <a:ahLst/>
              <a:cxnLst/>
              <a:rect l="l" t="t" r="r" b="b"/>
              <a:pathLst>
                <a:path w="2816" h="2607" extrusionOk="0">
                  <a:moveTo>
                    <a:pt x="1405" y="0"/>
                  </a:moveTo>
                  <a:cubicBezTo>
                    <a:pt x="1333" y="0"/>
                    <a:pt x="1260" y="6"/>
                    <a:pt x="1186" y="19"/>
                  </a:cubicBezTo>
                  <a:cubicBezTo>
                    <a:pt x="475" y="137"/>
                    <a:pt x="1" y="809"/>
                    <a:pt x="119" y="1521"/>
                  </a:cubicBezTo>
                  <a:cubicBezTo>
                    <a:pt x="225" y="2159"/>
                    <a:pt x="777" y="2606"/>
                    <a:pt x="1403" y="2606"/>
                  </a:cubicBezTo>
                  <a:cubicBezTo>
                    <a:pt x="1475" y="2606"/>
                    <a:pt x="1548" y="2600"/>
                    <a:pt x="1621" y="2588"/>
                  </a:cubicBezTo>
                  <a:cubicBezTo>
                    <a:pt x="2333" y="2470"/>
                    <a:pt x="2815" y="1798"/>
                    <a:pt x="2689" y="1086"/>
                  </a:cubicBezTo>
                  <a:cubicBezTo>
                    <a:pt x="2582" y="448"/>
                    <a:pt x="2031" y="0"/>
                    <a:pt x="1405" y="0"/>
                  </a:cubicBezTo>
                  <a:close/>
                </a:path>
              </a:pathLst>
            </a:custGeom>
            <a:solidFill>
              <a:srgbClr val="DBD7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21" name="Google Shape;508;p24"/>
            <p:cNvSpPr/>
            <p:nvPr/>
          </p:nvSpPr>
          <p:spPr>
            <a:xfrm>
              <a:off x="3676424" y="3412845"/>
              <a:ext cx="726276" cy="256009"/>
            </a:xfrm>
            <a:custGeom>
              <a:avLst/>
              <a:gdLst/>
              <a:ahLst/>
              <a:cxnLst/>
              <a:rect l="l" t="t" r="r" b="b"/>
              <a:pathLst>
                <a:path w="7433" h="2620" extrusionOk="0">
                  <a:moveTo>
                    <a:pt x="351" y="1"/>
                  </a:moveTo>
                  <a:cubicBezTo>
                    <a:pt x="221" y="1"/>
                    <a:pt x="104" y="83"/>
                    <a:pt x="64" y="216"/>
                  </a:cubicBezTo>
                  <a:lnTo>
                    <a:pt x="40" y="303"/>
                  </a:lnTo>
                  <a:cubicBezTo>
                    <a:pt x="1" y="453"/>
                    <a:pt x="87" y="619"/>
                    <a:pt x="246" y="659"/>
                  </a:cubicBezTo>
                  <a:lnTo>
                    <a:pt x="7251" y="2619"/>
                  </a:lnTo>
                  <a:lnTo>
                    <a:pt x="7432" y="1971"/>
                  </a:lnTo>
                  <a:lnTo>
                    <a:pt x="427" y="10"/>
                  </a:lnTo>
                  <a:cubicBezTo>
                    <a:pt x="402" y="4"/>
                    <a:pt x="376" y="1"/>
                    <a:pt x="351" y="1"/>
                  </a:cubicBezTo>
                  <a:close/>
                </a:path>
              </a:pathLst>
            </a:custGeom>
            <a:solidFill>
              <a:srgbClr val="30A0A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22" name="Google Shape;509;p24"/>
            <p:cNvSpPr/>
            <p:nvPr/>
          </p:nvSpPr>
          <p:spPr>
            <a:xfrm>
              <a:off x="3870284" y="3529712"/>
              <a:ext cx="285215" cy="124487"/>
            </a:xfrm>
            <a:custGeom>
              <a:avLst/>
              <a:gdLst/>
              <a:ahLst/>
              <a:cxnLst/>
              <a:rect l="l" t="t" r="r" b="b"/>
              <a:pathLst>
                <a:path w="2919" h="1274" extrusionOk="0">
                  <a:moveTo>
                    <a:pt x="143" y="0"/>
                  </a:moveTo>
                  <a:lnTo>
                    <a:pt x="1" y="498"/>
                  </a:lnTo>
                  <a:lnTo>
                    <a:pt x="2776" y="1273"/>
                  </a:lnTo>
                  <a:lnTo>
                    <a:pt x="2918" y="775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2D40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23" name="Google Shape;510;p24"/>
            <p:cNvSpPr/>
            <p:nvPr/>
          </p:nvSpPr>
          <p:spPr>
            <a:xfrm>
              <a:off x="3799247" y="3562153"/>
              <a:ext cx="387908" cy="153019"/>
            </a:xfrm>
            <a:custGeom>
              <a:avLst/>
              <a:gdLst/>
              <a:ahLst/>
              <a:cxnLst/>
              <a:rect l="l" t="t" r="r" b="b"/>
              <a:pathLst>
                <a:path w="3970" h="1566" extrusionOk="0">
                  <a:moveTo>
                    <a:pt x="135" y="0"/>
                  </a:moveTo>
                  <a:lnTo>
                    <a:pt x="1" y="499"/>
                  </a:lnTo>
                  <a:lnTo>
                    <a:pt x="3835" y="1566"/>
                  </a:lnTo>
                  <a:lnTo>
                    <a:pt x="3970" y="1076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CBF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24" name="Google Shape;511;p24"/>
            <p:cNvSpPr/>
            <p:nvPr/>
          </p:nvSpPr>
          <p:spPr>
            <a:xfrm>
              <a:off x="4305296" y="3588439"/>
              <a:ext cx="163078" cy="156927"/>
            </a:xfrm>
            <a:custGeom>
              <a:avLst/>
              <a:gdLst/>
              <a:ahLst/>
              <a:cxnLst/>
              <a:rect l="l" t="t" r="r" b="b"/>
              <a:pathLst>
                <a:path w="1669" h="1606" extrusionOk="0">
                  <a:moveTo>
                    <a:pt x="340" y="0"/>
                  </a:moveTo>
                  <a:lnTo>
                    <a:pt x="0" y="1234"/>
                  </a:lnTo>
                  <a:lnTo>
                    <a:pt x="1321" y="1605"/>
                  </a:lnTo>
                  <a:lnTo>
                    <a:pt x="1668" y="372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CBF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25" name="Google Shape;512;p24"/>
            <p:cNvSpPr/>
            <p:nvPr/>
          </p:nvSpPr>
          <p:spPr>
            <a:xfrm>
              <a:off x="3498003" y="3718986"/>
              <a:ext cx="863754" cy="331541"/>
            </a:xfrm>
            <a:custGeom>
              <a:avLst/>
              <a:gdLst/>
              <a:ahLst/>
              <a:cxnLst/>
              <a:rect l="l" t="t" r="r" b="b"/>
              <a:pathLst>
                <a:path w="8840" h="3393" extrusionOk="0">
                  <a:moveTo>
                    <a:pt x="285" y="0"/>
                  </a:moveTo>
                  <a:lnTo>
                    <a:pt x="0" y="997"/>
                  </a:lnTo>
                  <a:lnTo>
                    <a:pt x="8563" y="3392"/>
                  </a:lnTo>
                  <a:lnTo>
                    <a:pt x="8839" y="2388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30A0A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26" name="Google Shape;513;p24"/>
            <p:cNvSpPr/>
            <p:nvPr/>
          </p:nvSpPr>
          <p:spPr>
            <a:xfrm>
              <a:off x="4299824" y="3749570"/>
              <a:ext cx="214864" cy="188098"/>
            </a:xfrm>
            <a:custGeom>
              <a:avLst/>
              <a:gdLst/>
              <a:ahLst/>
              <a:cxnLst/>
              <a:rect l="l" t="t" r="r" b="b"/>
              <a:pathLst>
                <a:path w="2199" h="1925" extrusionOk="0">
                  <a:moveTo>
                    <a:pt x="1101" y="1"/>
                  </a:moveTo>
                  <a:cubicBezTo>
                    <a:pt x="939" y="1"/>
                    <a:pt x="775" y="42"/>
                    <a:pt x="625" y="130"/>
                  </a:cubicBezTo>
                  <a:cubicBezTo>
                    <a:pt x="167" y="391"/>
                    <a:pt x="1" y="976"/>
                    <a:pt x="262" y="1443"/>
                  </a:cubicBezTo>
                  <a:cubicBezTo>
                    <a:pt x="443" y="1751"/>
                    <a:pt x="767" y="1924"/>
                    <a:pt x="1100" y="1924"/>
                  </a:cubicBezTo>
                  <a:cubicBezTo>
                    <a:pt x="1261" y="1924"/>
                    <a:pt x="1425" y="1884"/>
                    <a:pt x="1574" y="1798"/>
                  </a:cubicBezTo>
                  <a:cubicBezTo>
                    <a:pt x="2041" y="1537"/>
                    <a:pt x="2199" y="952"/>
                    <a:pt x="1938" y="486"/>
                  </a:cubicBezTo>
                  <a:cubicBezTo>
                    <a:pt x="1762" y="177"/>
                    <a:pt x="1436" y="1"/>
                    <a:pt x="1101" y="1"/>
                  </a:cubicBezTo>
                  <a:close/>
                </a:path>
              </a:pathLst>
            </a:custGeom>
            <a:solidFill>
              <a:srgbClr val="2D40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27" name="Google Shape;514;p24"/>
            <p:cNvSpPr/>
            <p:nvPr/>
          </p:nvSpPr>
          <p:spPr>
            <a:xfrm>
              <a:off x="4343110" y="3786409"/>
              <a:ext cx="127609" cy="114031"/>
            </a:xfrm>
            <a:custGeom>
              <a:avLst/>
              <a:gdLst/>
              <a:ahLst/>
              <a:cxnLst/>
              <a:rect l="l" t="t" r="r" b="b"/>
              <a:pathLst>
                <a:path w="1306" h="1167" extrusionOk="0">
                  <a:moveTo>
                    <a:pt x="655" y="0"/>
                  </a:moveTo>
                  <a:cubicBezTo>
                    <a:pt x="396" y="0"/>
                    <a:pt x="160" y="169"/>
                    <a:pt x="88" y="425"/>
                  </a:cubicBezTo>
                  <a:cubicBezTo>
                    <a:pt x="1" y="734"/>
                    <a:pt x="190" y="1058"/>
                    <a:pt x="499" y="1145"/>
                  </a:cubicBezTo>
                  <a:cubicBezTo>
                    <a:pt x="551" y="1159"/>
                    <a:pt x="604" y="1166"/>
                    <a:pt x="656" y="1166"/>
                  </a:cubicBezTo>
                  <a:cubicBezTo>
                    <a:pt x="910" y="1166"/>
                    <a:pt x="1146" y="998"/>
                    <a:pt x="1218" y="741"/>
                  </a:cubicBezTo>
                  <a:cubicBezTo>
                    <a:pt x="1305" y="433"/>
                    <a:pt x="1123" y="109"/>
                    <a:pt x="815" y="22"/>
                  </a:cubicBezTo>
                  <a:cubicBezTo>
                    <a:pt x="761" y="7"/>
                    <a:pt x="708" y="0"/>
                    <a:pt x="65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28" name="Google Shape;515;p24"/>
            <p:cNvSpPr/>
            <p:nvPr/>
          </p:nvSpPr>
          <p:spPr>
            <a:xfrm>
              <a:off x="4416488" y="3875046"/>
              <a:ext cx="673025" cy="612665"/>
            </a:xfrm>
            <a:custGeom>
              <a:avLst/>
              <a:gdLst/>
              <a:ahLst/>
              <a:cxnLst/>
              <a:rect l="l" t="t" r="r" b="b"/>
              <a:pathLst>
                <a:path w="6888" h="5978" extrusionOk="0">
                  <a:moveTo>
                    <a:pt x="3970" y="0"/>
                  </a:moveTo>
                  <a:cubicBezTo>
                    <a:pt x="3234" y="0"/>
                    <a:pt x="2570" y="420"/>
                    <a:pt x="2262" y="1084"/>
                  </a:cubicBezTo>
                  <a:lnTo>
                    <a:pt x="1" y="5978"/>
                  </a:lnTo>
                  <a:lnTo>
                    <a:pt x="6887" y="5978"/>
                  </a:lnTo>
                  <a:lnTo>
                    <a:pt x="5796" y="1439"/>
                  </a:lnTo>
                  <a:cubicBezTo>
                    <a:pt x="5591" y="593"/>
                    <a:pt x="4832" y="0"/>
                    <a:pt x="3970" y="0"/>
                  </a:cubicBezTo>
                  <a:close/>
                </a:path>
              </a:pathLst>
            </a:custGeom>
            <a:solidFill>
              <a:srgbClr val="56CD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29" name="Google Shape;516;p24"/>
            <p:cNvSpPr/>
            <p:nvPr/>
          </p:nvSpPr>
          <p:spPr>
            <a:xfrm>
              <a:off x="3932917" y="4459077"/>
              <a:ext cx="1713540" cy="147644"/>
            </a:xfrm>
            <a:custGeom>
              <a:avLst/>
              <a:gdLst/>
              <a:ahLst/>
              <a:cxnLst/>
              <a:rect l="l" t="t" r="r" b="b"/>
              <a:pathLst>
                <a:path w="17537" h="1511" extrusionOk="0">
                  <a:moveTo>
                    <a:pt x="1511" y="1"/>
                  </a:moveTo>
                  <a:cubicBezTo>
                    <a:pt x="680" y="1"/>
                    <a:pt x="0" y="673"/>
                    <a:pt x="0" y="1511"/>
                  </a:cubicBezTo>
                  <a:lnTo>
                    <a:pt x="17537" y="1511"/>
                  </a:lnTo>
                  <a:cubicBezTo>
                    <a:pt x="17537" y="673"/>
                    <a:pt x="16865" y="1"/>
                    <a:pt x="16026" y="1"/>
                  </a:cubicBezTo>
                  <a:close/>
                </a:path>
              </a:pathLst>
            </a:custGeom>
            <a:solidFill>
              <a:srgbClr val="2D40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30" name="Google Shape;517;p24"/>
            <p:cNvSpPr/>
            <p:nvPr/>
          </p:nvSpPr>
          <p:spPr>
            <a:xfrm>
              <a:off x="4710896" y="3933860"/>
              <a:ext cx="210955" cy="195915"/>
            </a:xfrm>
            <a:custGeom>
              <a:avLst/>
              <a:gdLst/>
              <a:ahLst/>
              <a:cxnLst/>
              <a:rect l="l" t="t" r="r" b="b"/>
              <a:pathLst>
                <a:path w="2159" h="2005" extrusionOk="0">
                  <a:moveTo>
                    <a:pt x="1088" y="0"/>
                  </a:moveTo>
                  <a:cubicBezTo>
                    <a:pt x="1032" y="0"/>
                    <a:pt x="975" y="5"/>
                    <a:pt x="917" y="15"/>
                  </a:cubicBezTo>
                  <a:cubicBezTo>
                    <a:pt x="372" y="110"/>
                    <a:pt x="0" y="624"/>
                    <a:pt x="95" y="1169"/>
                  </a:cubicBezTo>
                  <a:cubicBezTo>
                    <a:pt x="180" y="1661"/>
                    <a:pt x="606" y="2005"/>
                    <a:pt x="1088" y="2005"/>
                  </a:cubicBezTo>
                  <a:cubicBezTo>
                    <a:pt x="1141" y="2005"/>
                    <a:pt x="1195" y="2000"/>
                    <a:pt x="1249" y="1992"/>
                  </a:cubicBezTo>
                  <a:cubicBezTo>
                    <a:pt x="1795" y="1897"/>
                    <a:pt x="2158" y="1383"/>
                    <a:pt x="2072" y="837"/>
                  </a:cubicBezTo>
                  <a:cubicBezTo>
                    <a:pt x="1987" y="349"/>
                    <a:pt x="1566" y="0"/>
                    <a:pt x="1088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31" name="Google Shape;518;p24"/>
            <p:cNvSpPr/>
            <p:nvPr/>
          </p:nvSpPr>
          <p:spPr>
            <a:xfrm>
              <a:off x="4767276" y="3980861"/>
              <a:ext cx="99762" cy="100547"/>
            </a:xfrm>
            <a:custGeom>
              <a:avLst/>
              <a:gdLst/>
              <a:ahLst/>
              <a:cxnLst/>
              <a:rect l="l" t="t" r="r" b="b"/>
              <a:pathLst>
                <a:path w="1021" h="1029" extrusionOk="0">
                  <a:moveTo>
                    <a:pt x="506" y="1"/>
                  </a:moveTo>
                  <a:cubicBezTo>
                    <a:pt x="230" y="1"/>
                    <a:pt x="0" y="230"/>
                    <a:pt x="0" y="515"/>
                  </a:cubicBezTo>
                  <a:cubicBezTo>
                    <a:pt x="0" y="799"/>
                    <a:pt x="230" y="1028"/>
                    <a:pt x="506" y="1028"/>
                  </a:cubicBezTo>
                  <a:cubicBezTo>
                    <a:pt x="791" y="1028"/>
                    <a:pt x="1020" y="799"/>
                    <a:pt x="1020" y="515"/>
                  </a:cubicBezTo>
                  <a:cubicBezTo>
                    <a:pt x="1020" y="230"/>
                    <a:pt x="791" y="1"/>
                    <a:pt x="506" y="1"/>
                  </a:cubicBezTo>
                  <a:close/>
                </a:path>
              </a:pathLst>
            </a:custGeom>
            <a:solidFill>
              <a:srgbClr val="2D40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</p:grpSp>
      <p:sp>
        <p:nvSpPr>
          <p:cNvPr id="37" name="Rectangle 36"/>
          <p:cNvSpPr/>
          <p:nvPr/>
        </p:nvSpPr>
        <p:spPr>
          <a:xfrm>
            <a:off x="5135600" y="1399396"/>
            <a:ext cx="6192800" cy="1586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40000"/>
              </a:lnSpc>
            </a:pPr>
            <a:r>
              <a:rPr lang="vi-VN" sz="2400" b="1" dirty="0">
                <a:solidFill>
                  <a:srgbClr val="FF0000"/>
                </a:solidFill>
                <a:latin typeface="+mj-lt"/>
                <a:cs typeface="Arial" panose="020B0604020202020204" pitchFamily="34" charset="0"/>
              </a:rPr>
              <a:t>Acid là những hợp chất trong phân tử có nguyên tử hydrogen liên kết với gốc acid. Khi tan trong nước, acid tạo ra ion H+.</a:t>
            </a:r>
            <a:endParaRPr lang="en-US" sz="2400" b="1" dirty="0">
              <a:solidFill>
                <a:srgbClr val="FF0000"/>
              </a:solidFill>
              <a:latin typeface="+mj-lt"/>
              <a:cs typeface="Arial" panose="020B0604020202020204" pitchFamily="34" charset="0"/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2272992" y="1738944"/>
            <a:ext cx="2582017" cy="841809"/>
            <a:chOff x="3409488" y="2608415"/>
            <a:chExt cx="3873026" cy="1262714"/>
          </a:xfrm>
        </p:grpSpPr>
        <p:cxnSp>
          <p:nvCxnSpPr>
            <p:cNvPr id="32" name="Google Shape;534;p24"/>
            <p:cNvCxnSpPr/>
            <p:nvPr/>
          </p:nvCxnSpPr>
          <p:spPr>
            <a:xfrm flipH="1">
              <a:off x="3409488" y="3217246"/>
              <a:ext cx="2610312" cy="0"/>
            </a:xfrm>
            <a:prstGeom prst="straightConnector1">
              <a:avLst/>
            </a:prstGeom>
            <a:noFill/>
            <a:ln w="57150" cap="flat" cmpd="sng">
              <a:solidFill>
                <a:schemeClr val="tx1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sp>
          <p:nvSpPr>
            <p:cNvPr id="35" name="Rectangle 34"/>
            <p:cNvSpPr/>
            <p:nvPr/>
          </p:nvSpPr>
          <p:spPr>
            <a:xfrm>
              <a:off x="6019800" y="2608415"/>
              <a:ext cx="1262714" cy="1262714"/>
            </a:xfrm>
            <a:prstGeom prst="rect">
              <a:avLst/>
            </a:prstGeom>
            <a:solidFill>
              <a:srgbClr val="59C294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b="1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  <a:endParaRPr lang="en-US" sz="3200" b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3046744" y="3594092"/>
            <a:ext cx="1808265" cy="841809"/>
            <a:chOff x="4570116" y="5391138"/>
            <a:chExt cx="2712398" cy="1262714"/>
          </a:xfrm>
        </p:grpSpPr>
        <p:cxnSp>
          <p:nvCxnSpPr>
            <p:cNvPr id="33" name="Google Shape;535;p24"/>
            <p:cNvCxnSpPr/>
            <p:nvPr/>
          </p:nvCxnSpPr>
          <p:spPr>
            <a:xfrm flipH="1">
              <a:off x="4570116" y="6022495"/>
              <a:ext cx="1428914" cy="0"/>
            </a:xfrm>
            <a:prstGeom prst="straightConnector1">
              <a:avLst/>
            </a:prstGeom>
            <a:noFill/>
            <a:ln w="57150" cap="flat" cmpd="sng">
              <a:solidFill>
                <a:schemeClr val="tx1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sp>
          <p:nvSpPr>
            <p:cNvPr id="39" name="Rectangle 38"/>
            <p:cNvSpPr/>
            <p:nvPr/>
          </p:nvSpPr>
          <p:spPr>
            <a:xfrm>
              <a:off x="6019800" y="5391138"/>
              <a:ext cx="1262714" cy="1262714"/>
            </a:xfrm>
            <a:prstGeom prst="rect">
              <a:avLst/>
            </a:prstGeom>
            <a:solidFill>
              <a:srgbClr val="F9C9C5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  <a:endParaRPr lang="en-US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40" name="Rectangle 39"/>
          <p:cNvSpPr/>
          <p:nvPr/>
        </p:nvSpPr>
        <p:spPr>
          <a:xfrm>
            <a:off x="5135600" y="4718109"/>
            <a:ext cx="6969385" cy="2103461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just">
              <a:lnSpc>
                <a:spcPct val="140000"/>
              </a:lnSpc>
            </a:pP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Dung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dịch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acid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chua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quỳ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tím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chuyển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sang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đỏ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kim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hydrogen,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muối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ct val="140000"/>
              </a:lnSpc>
            </a:pP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Kim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trừ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Cu, Ag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,….) + acid → </a:t>
            </a:r>
            <a:r>
              <a:rPr lang="en-US" sz="2400" b="1" dirty="0" err="1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Muối</a:t>
            </a:r>
            <a:r>
              <a:rPr lang="en-US" sz="24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r>
              <a:rPr lang="en-US" sz="24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H</a:t>
            </a:r>
            <a:r>
              <a:rPr lang="en-US" sz="2400" b="1" baseline="-25000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2400" b="1" dirty="0">
                <a:solidFill>
                  <a:srgbClr val="C00000"/>
                </a:solidFill>
                <a:highlight>
                  <a:srgbClr val="FFFF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↑</a:t>
            </a:r>
            <a:endParaRPr lang="en-US" sz="2400" b="1" dirty="0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2" name="Group 41"/>
          <p:cNvGrpSpPr/>
          <p:nvPr/>
        </p:nvGrpSpPr>
        <p:grpSpPr>
          <a:xfrm>
            <a:off x="2542506" y="5348936"/>
            <a:ext cx="2298657" cy="841809"/>
            <a:chOff x="3813758" y="8023403"/>
            <a:chExt cx="3447986" cy="1262714"/>
          </a:xfrm>
        </p:grpSpPr>
        <p:cxnSp>
          <p:nvCxnSpPr>
            <p:cNvPr id="34" name="Google Shape;536;p24"/>
            <p:cNvCxnSpPr>
              <a:stCxn id="41" idx="1"/>
            </p:cNvCxnSpPr>
            <p:nvPr/>
          </p:nvCxnSpPr>
          <p:spPr>
            <a:xfrm flipH="1">
              <a:off x="3813758" y="8654760"/>
              <a:ext cx="2185272" cy="0"/>
            </a:xfrm>
            <a:prstGeom prst="straightConnector1">
              <a:avLst/>
            </a:prstGeom>
            <a:noFill/>
            <a:ln w="57150" cap="flat" cmpd="sng">
              <a:solidFill>
                <a:schemeClr val="tx1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sp>
          <p:nvSpPr>
            <p:cNvPr id="41" name="Rectangle 40"/>
            <p:cNvSpPr/>
            <p:nvPr/>
          </p:nvSpPr>
          <p:spPr>
            <a:xfrm>
              <a:off x="5999030" y="8023403"/>
              <a:ext cx="1262714" cy="1262714"/>
            </a:xfrm>
            <a:prstGeom prst="rect">
              <a:avLst/>
            </a:prstGeom>
            <a:solidFill>
              <a:srgbClr val="B1E5DB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  <a:endParaRPr lang="en-US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46" name="Picture 4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4735549">
            <a:off x="11093523" y="792914"/>
            <a:ext cx="806209" cy="806209"/>
          </a:xfrm>
          <a:prstGeom prst="rect">
            <a:avLst/>
          </a:prstGeom>
        </p:spPr>
      </p:pic>
      <p:sp>
        <p:nvSpPr>
          <p:cNvPr id="45" name="TextBox 44">
            <a:extLst>
              <a:ext uri="{FF2B5EF4-FFF2-40B4-BE49-F238E27FC236}">
                <a16:creationId xmlns:a16="http://schemas.microsoft.com/office/drawing/2014/main" id="{DEE37362-6585-0A30-CFBD-CDD4A9B52B62}"/>
              </a:ext>
            </a:extLst>
          </p:cNvPr>
          <p:cNvSpPr txBox="1"/>
          <p:nvPr/>
        </p:nvSpPr>
        <p:spPr>
          <a:xfrm>
            <a:off x="5179355" y="3474908"/>
            <a:ext cx="60960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alt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Dạng tổng quát: H</a:t>
            </a:r>
            <a:r>
              <a:rPr lang="vi-VN" altLang="en-US" sz="2400" b="1" baseline="-25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vi-VN" alt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</a:p>
          <a:p>
            <a:r>
              <a:rPr lang="vi-VN" alt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n là chỉ số nguyên tử H.</a:t>
            </a:r>
          </a:p>
          <a:p>
            <a:r>
              <a:rPr lang="vi-VN" alt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A là gốc acid.</a:t>
            </a:r>
          </a:p>
        </p:txBody>
      </p:sp>
    </p:spTree>
    <p:extLst>
      <p:ext uri="{BB962C8B-B14F-4D97-AF65-F5344CB8AC3E}">
        <p14:creationId xmlns:p14="http://schemas.microsoft.com/office/powerpoint/2010/main" val="2230220049"/>
      </p:ext>
    </p:extLst>
  </p:cSld>
  <p:clrMapOvr>
    <a:masterClrMapping/>
  </p:clrMapOvr>
  <p:transition spd="med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40" grpId="0" animBg="1"/>
      <p:bldP spid="45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7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5292401"/>
              </p:ext>
            </p:extLst>
          </p:nvPr>
        </p:nvGraphicFramePr>
        <p:xfrm>
          <a:off x="812800" y="2260600"/>
          <a:ext cx="10490199" cy="3251200"/>
        </p:xfrm>
        <a:graphic>
          <a:graphicData uri="http://schemas.openxmlformats.org/drawingml/2006/table">
            <a:tbl>
              <a:tblPr/>
              <a:tblGrid>
                <a:gridCol w="34059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421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421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15886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defRPr/>
                      </a:pPr>
                      <a:r>
                        <a:rPr lang="vi-VN" sz="5300" b="1" spc="225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01</a:t>
                      </a:r>
                      <a:endParaRPr lang="en-US" sz="1600" b="1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0" marR="95250" marT="95250" marB="95250" anchor="ctr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9C29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defRPr/>
                      </a:pPr>
                      <a:r>
                        <a:rPr lang="vi-VN" sz="5300" b="1" spc="225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02</a:t>
                      </a:r>
                      <a:endParaRPr lang="en-US" sz="5300" b="1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0" marR="95250" marT="95250" marB="95250" anchor="ctr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C9C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defRPr/>
                      </a:pPr>
                      <a:r>
                        <a:rPr lang="vi-VN" sz="5300" b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03</a:t>
                      </a:r>
                      <a:endParaRPr lang="en-US" sz="5300" b="1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0" marR="95250" marT="95250" marB="95250" anchor="ctr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CBC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92338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defRPr/>
                      </a:pPr>
                      <a:r>
                        <a:rPr lang="vi-VN" sz="29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Ôn</a:t>
                      </a:r>
                      <a:r>
                        <a:rPr lang="vi-VN" sz="2900" b="0" baseline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tập kiến thức đã học</a:t>
                      </a:r>
                    </a:p>
                  </a:txBody>
                  <a:tcPr marL="95250" marR="95250" marT="95250" marB="95250" anchor="ctr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defRPr/>
                      </a:pPr>
                      <a:r>
                        <a:rPr lang="vi-VN" sz="2900" b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Làm</a:t>
                      </a:r>
                      <a:r>
                        <a:rPr lang="vi-VN" sz="2900" b="0" baseline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bài tập trong SBT</a:t>
                      </a:r>
                      <a:r>
                        <a:rPr lang="en-US" sz="2900" b="0" baseline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8.1 – 8.15</a:t>
                      </a:r>
                      <a:endParaRPr lang="vi-VN" sz="2900" b="0" baseline="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0" marR="95250" marT="95250" marB="95250" anchor="ctr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defRPr/>
                      </a:pPr>
                      <a:r>
                        <a:rPr lang="vi-VN" sz="29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Chuẩn</a:t>
                      </a:r>
                      <a:r>
                        <a:rPr lang="vi-VN" sz="2900" b="0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bị bài sau – </a:t>
                      </a:r>
                      <a:r>
                        <a:rPr lang="vi-VN" sz="2900" b="1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Bài</a:t>
                      </a:r>
                      <a:r>
                        <a:rPr lang="en-US" sz="2900" b="1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8</a:t>
                      </a:r>
                      <a:r>
                        <a:rPr lang="vi-VN" sz="2900" b="1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: </a:t>
                      </a:r>
                      <a:r>
                        <a:rPr lang="en-US" sz="2900" b="1" baseline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Acid (t2)</a:t>
                      </a:r>
                      <a:endParaRPr lang="en-US" sz="29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0" marR="95250" marT="95250" marB="95250" anchor="ctr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8" name="TextBox 14"/>
          <p:cNvSpPr txBox="1"/>
          <p:nvPr/>
        </p:nvSpPr>
        <p:spPr>
          <a:xfrm>
            <a:off x="685800" y="685800"/>
            <a:ext cx="10820400" cy="65402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5133"/>
              </a:lnSpc>
            </a:pPr>
            <a:r>
              <a:rPr lang="vi-VN" sz="4400" b="1">
                <a:cs typeface="Arial" panose="020B0604020202020204" pitchFamily="34" charset="0"/>
              </a:rPr>
              <a:t>NỘI DUNG BÀI HỌC</a:t>
            </a:r>
            <a:endParaRPr lang="en-US" sz="44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9" name="Picture 2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401" y="-1105"/>
            <a:ext cx="2540000" cy="1892041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15600" y="4643065"/>
            <a:ext cx="1575065" cy="2214935"/>
          </a:xfrm>
          <a:prstGeom prst="rect">
            <a:avLst/>
          </a:prstGeom>
        </p:spPr>
      </p:pic>
    </p:spTree>
  </p:cSld>
  <p:clrMapOvr>
    <a:masterClrMapping/>
  </p:clrMapOvr>
  <p:transition spd="med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3"/>
          <p:cNvSpPr txBox="1"/>
          <p:nvPr/>
        </p:nvSpPr>
        <p:spPr>
          <a:xfrm>
            <a:off x="889000" y="2748380"/>
            <a:ext cx="10414000" cy="107927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vi-VN" sz="5334" b="1" dirty="0">
                <a:solidFill>
                  <a:prstClr val="black">
                    <a:lumMod val="95000"/>
                    <a:lumOff val="5000"/>
                  </a:prstClr>
                </a:solidFill>
                <a:cs typeface="Arial" panose="020B0604020202020204" pitchFamily="34" charset="0"/>
              </a:rPr>
              <a:t>CẢM ƠN </a:t>
            </a:r>
            <a:r>
              <a:rPr lang="en-US" sz="5334" b="1" dirty="0">
                <a:solidFill>
                  <a:prstClr val="black">
                    <a:lumMod val="95000"/>
                    <a:lumOff val="5000"/>
                  </a:prstClr>
                </a:solidFill>
                <a:cs typeface="Arial" panose="020B0604020202020204" pitchFamily="34" charset="0"/>
              </a:rPr>
              <a:t>THẦY CÔ VÀ </a:t>
            </a:r>
            <a:r>
              <a:rPr lang="vi-VN" sz="5334" b="1" dirty="0">
                <a:solidFill>
                  <a:prstClr val="black">
                    <a:lumMod val="95000"/>
                    <a:lumOff val="5000"/>
                  </a:prstClr>
                </a:solidFill>
                <a:cs typeface="Arial" panose="020B0604020202020204" pitchFamily="34" charset="0"/>
              </a:rPr>
              <a:t>CÁC EM!</a:t>
            </a:r>
            <a:endParaRPr lang="en-US" sz="5334" b="1" dirty="0">
              <a:solidFill>
                <a:prstClr val="black">
                  <a:lumMod val="95000"/>
                  <a:lumOff val="5000"/>
                </a:prst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Freeform 4"/>
          <p:cNvSpPr/>
          <p:nvPr/>
        </p:nvSpPr>
        <p:spPr>
          <a:xfrm rot="1114347">
            <a:off x="-246652" y="-462334"/>
            <a:ext cx="2854731" cy="3383840"/>
          </a:xfrm>
          <a:custGeom>
            <a:avLst/>
            <a:gdLst/>
            <a:ahLst/>
            <a:cxnLst/>
            <a:rect l="l" t="t" r="r" b="b"/>
            <a:pathLst>
              <a:path w="5357447" h="6350422">
                <a:moveTo>
                  <a:pt x="0" y="0"/>
                </a:moveTo>
                <a:lnTo>
                  <a:pt x="5357447" y="0"/>
                </a:lnTo>
                <a:lnTo>
                  <a:pt x="5357447" y="6350422"/>
                </a:lnTo>
                <a:lnTo>
                  <a:pt x="0" y="6350422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</p:sp>
      <p:sp>
        <p:nvSpPr>
          <p:cNvPr id="10" name="Freeform 6"/>
          <p:cNvSpPr/>
          <p:nvPr/>
        </p:nvSpPr>
        <p:spPr>
          <a:xfrm rot="2511096">
            <a:off x="9013012" y="-111651"/>
            <a:ext cx="2903112" cy="2354160"/>
          </a:xfrm>
          <a:custGeom>
            <a:avLst/>
            <a:gdLst/>
            <a:ahLst/>
            <a:cxnLst/>
            <a:rect l="l" t="t" r="r" b="b"/>
            <a:pathLst>
              <a:path w="2967040" h="2406000">
                <a:moveTo>
                  <a:pt x="0" y="0"/>
                </a:moveTo>
                <a:lnTo>
                  <a:pt x="2967040" y="0"/>
                </a:lnTo>
                <a:lnTo>
                  <a:pt x="2967040" y="2405999"/>
                </a:lnTo>
                <a:lnTo>
                  <a:pt x="0" y="2405999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11" name="Freeform 7"/>
          <p:cNvSpPr/>
          <p:nvPr/>
        </p:nvSpPr>
        <p:spPr>
          <a:xfrm rot="2511096">
            <a:off x="415304" y="4652146"/>
            <a:ext cx="2905061" cy="2355741"/>
          </a:xfrm>
          <a:custGeom>
            <a:avLst/>
            <a:gdLst/>
            <a:ahLst/>
            <a:cxnLst/>
            <a:rect l="l" t="t" r="r" b="b"/>
            <a:pathLst>
              <a:path w="2967040" h="2406000">
                <a:moveTo>
                  <a:pt x="0" y="0"/>
                </a:moveTo>
                <a:lnTo>
                  <a:pt x="2967040" y="0"/>
                </a:lnTo>
                <a:lnTo>
                  <a:pt x="2967040" y="2406000"/>
                </a:lnTo>
                <a:lnTo>
                  <a:pt x="0" y="24060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12" name="Freeform 8"/>
          <p:cNvSpPr/>
          <p:nvPr/>
        </p:nvSpPr>
        <p:spPr>
          <a:xfrm rot="1530494">
            <a:off x="9616839" y="4440578"/>
            <a:ext cx="2781913" cy="3297526"/>
          </a:xfrm>
          <a:custGeom>
            <a:avLst/>
            <a:gdLst/>
            <a:ahLst/>
            <a:cxnLst/>
            <a:rect l="l" t="t" r="r" b="b"/>
            <a:pathLst>
              <a:path w="5357447" h="6350422">
                <a:moveTo>
                  <a:pt x="0" y="0"/>
                </a:moveTo>
                <a:lnTo>
                  <a:pt x="5357447" y="0"/>
                </a:lnTo>
                <a:lnTo>
                  <a:pt x="5357447" y="6350422"/>
                </a:lnTo>
                <a:lnTo>
                  <a:pt x="0" y="6350422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</p:sp>
    </p:spTree>
    <p:extLst>
      <p:ext uri="{BB962C8B-B14F-4D97-AF65-F5344CB8AC3E}">
        <p14:creationId xmlns:p14="http://schemas.microsoft.com/office/powerpoint/2010/main" val="1208128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doors dir="ver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-304800" y="4648200"/>
            <a:ext cx="3058164" cy="2854190"/>
            <a:chOff x="-1474368" y="4582042"/>
            <a:chExt cx="6821741" cy="6366743"/>
          </a:xfrm>
        </p:grpSpPr>
        <p:sp>
          <p:nvSpPr>
            <p:cNvPr id="6" name="Freeform 6"/>
            <p:cNvSpPr/>
            <p:nvPr/>
          </p:nvSpPr>
          <p:spPr>
            <a:xfrm rot="-2308038">
              <a:off x="-1474368" y="4582042"/>
              <a:ext cx="5044237" cy="5791921"/>
            </a:xfrm>
            <a:custGeom>
              <a:avLst/>
              <a:gdLst/>
              <a:ahLst/>
              <a:cxnLst/>
              <a:rect l="l" t="t" r="r" b="b"/>
              <a:pathLst>
                <a:path w="5044237" h="5791921">
                  <a:moveTo>
                    <a:pt x="0" y="0"/>
                  </a:moveTo>
                  <a:lnTo>
                    <a:pt x="5044236" y="0"/>
                  </a:lnTo>
                  <a:lnTo>
                    <a:pt x="5044236" y="5791921"/>
                  </a:lnTo>
                  <a:lnTo>
                    <a:pt x="0" y="5791921"/>
                  </a:lnTo>
                  <a:lnTo>
                    <a:pt x="0" y="0"/>
                  </a:lnTo>
                  <a:close/>
                </a:path>
              </a:pathLst>
            </a:custGeom>
            <a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a:blipFill>
          </p:spPr>
        </p:sp>
        <p:sp>
          <p:nvSpPr>
            <p:cNvPr id="7" name="Freeform 7"/>
            <p:cNvSpPr/>
            <p:nvPr/>
          </p:nvSpPr>
          <p:spPr>
            <a:xfrm rot="2503819">
              <a:off x="2073287" y="7008419"/>
              <a:ext cx="3274086" cy="3940366"/>
            </a:xfrm>
            <a:custGeom>
              <a:avLst/>
              <a:gdLst/>
              <a:ahLst/>
              <a:cxnLst/>
              <a:rect l="l" t="t" r="r" b="b"/>
              <a:pathLst>
                <a:path w="3274086" h="3940366">
                  <a:moveTo>
                    <a:pt x="0" y="0"/>
                  </a:moveTo>
                  <a:lnTo>
                    <a:pt x="3274085" y="0"/>
                  </a:lnTo>
                  <a:lnTo>
                    <a:pt x="3274085" y="3940366"/>
                  </a:lnTo>
                  <a:lnTo>
                    <a:pt x="0" y="3940366"/>
                  </a:lnTo>
                  <a:lnTo>
                    <a:pt x="0" y="0"/>
                  </a:lnTo>
                  <a:close/>
                </a:path>
              </a:pathLst>
            </a:custGeom>
            <a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a:blipFill>
          </p:spPr>
        </p:sp>
      </p:grpSp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1219200" y="3185222"/>
          <a:ext cx="10058400" cy="2082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29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29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082800">
                <a:tc>
                  <a:txBody>
                    <a:bodyPr/>
                    <a:lstStyle/>
                    <a:p>
                      <a:pPr algn="ctr"/>
                      <a:r>
                        <a:rPr lang="vi-VN" sz="770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BÀI</a:t>
                      </a:r>
                      <a:r>
                        <a:rPr lang="vi-VN" sz="7700" baseline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8:</a:t>
                      </a:r>
                      <a:endParaRPr lang="en-US" sz="7700">
                        <a:solidFill>
                          <a:srgbClr val="C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60960" marR="60960" marT="30480" marB="3048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1E5D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9200" dirty="0">
                          <a:solidFill>
                            <a:srgbClr val="C0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ACID</a:t>
                      </a:r>
                      <a:endParaRPr lang="en-US" sz="9200" dirty="0">
                        <a:solidFill>
                          <a:srgbClr val="C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60960" marR="60960" marT="30480" marB="3048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F8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0" name="Rectangle 9"/>
          <p:cNvSpPr/>
          <p:nvPr/>
        </p:nvSpPr>
        <p:spPr>
          <a:xfrm>
            <a:off x="1794679" y="635000"/>
            <a:ext cx="8673743" cy="21714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800" b="1" dirty="0">
                <a:latin typeface="Arial" panose="020B0604020202020204" pitchFamily="34" charset="0"/>
                <a:cs typeface="Arial" panose="020B0604020202020204" pitchFamily="34" charset="0"/>
              </a:rPr>
              <a:t>CHƯƠNG 2: MỘT SỐ HỢP CHẤT THÔNG DỤNG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58400" y="-80423"/>
            <a:ext cx="3251200" cy="32512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62303" y="-812802"/>
            <a:ext cx="2692404" cy="2692404"/>
          </a:xfrm>
          <a:prstGeom prst="rect">
            <a:avLst/>
          </a:prstGeom>
        </p:spPr>
      </p:pic>
    </p:spTree>
  </p:cSld>
  <p:clrMapOvr>
    <a:masterClrMapping/>
  </p:clrMapOvr>
  <p:transition spd="med">
    <p:comb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1194;p34"/>
          <p:cNvSpPr txBox="1">
            <a:spLocks/>
          </p:cNvSpPr>
          <p:nvPr/>
        </p:nvSpPr>
        <p:spPr>
          <a:xfrm>
            <a:off x="2912707" y="653901"/>
            <a:ext cx="6450100" cy="5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48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on"/>
              <a:buNone/>
              <a:defRPr sz="2800" b="0" i="0" u="none" strike="noStrike" cap="none">
                <a:solidFill>
                  <a:schemeClr val="dk1"/>
                </a:solidFill>
                <a:latin typeface="Anton"/>
                <a:ea typeface="Anton"/>
                <a:cs typeface="Anton"/>
                <a:sym typeface="Anton"/>
              </a:defRPr>
            </a:lvl9pPr>
          </a:lstStyle>
          <a:p>
            <a:r>
              <a:rPr lang="vi-VN" sz="4400" b="1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NỘI DUNG BÀI HỌC</a:t>
            </a:r>
          </a:p>
        </p:txBody>
      </p:sp>
      <p:grpSp>
        <p:nvGrpSpPr>
          <p:cNvPr id="46" name="Google Shape;1196;p34"/>
          <p:cNvGrpSpPr/>
          <p:nvPr/>
        </p:nvGrpSpPr>
        <p:grpSpPr>
          <a:xfrm>
            <a:off x="609631" y="1999597"/>
            <a:ext cx="3039916" cy="4313224"/>
            <a:chOff x="457225" y="1385849"/>
            <a:chExt cx="2360184" cy="3348777"/>
          </a:xfrm>
        </p:grpSpPr>
        <p:sp>
          <p:nvSpPr>
            <p:cNvPr id="58" name="Google Shape;1197;p34"/>
            <p:cNvSpPr/>
            <p:nvPr/>
          </p:nvSpPr>
          <p:spPr>
            <a:xfrm>
              <a:off x="457225" y="1385849"/>
              <a:ext cx="2360184" cy="3348777"/>
            </a:xfrm>
            <a:custGeom>
              <a:avLst/>
              <a:gdLst/>
              <a:ahLst/>
              <a:cxnLst/>
              <a:rect l="l" t="t" r="r" b="b"/>
              <a:pathLst>
                <a:path w="15916" h="22583" extrusionOk="0">
                  <a:moveTo>
                    <a:pt x="126" y="1"/>
                  </a:moveTo>
                  <a:cubicBezTo>
                    <a:pt x="51" y="1"/>
                    <a:pt x="0" y="101"/>
                    <a:pt x="51" y="176"/>
                  </a:cubicBezTo>
                  <a:lnTo>
                    <a:pt x="1078" y="1655"/>
                  </a:lnTo>
                  <a:cubicBezTo>
                    <a:pt x="1229" y="1881"/>
                    <a:pt x="1304" y="2131"/>
                    <a:pt x="1304" y="2407"/>
                  </a:cubicBezTo>
                  <a:lnTo>
                    <a:pt x="1304" y="20201"/>
                  </a:lnTo>
                  <a:cubicBezTo>
                    <a:pt x="1304" y="21104"/>
                    <a:pt x="1955" y="21881"/>
                    <a:pt x="2833" y="22031"/>
                  </a:cubicBezTo>
                  <a:cubicBezTo>
                    <a:pt x="4111" y="22282"/>
                    <a:pt x="6141" y="22582"/>
                    <a:pt x="8422" y="22582"/>
                  </a:cubicBezTo>
                  <a:cubicBezTo>
                    <a:pt x="10702" y="22582"/>
                    <a:pt x="12707" y="22282"/>
                    <a:pt x="14011" y="22031"/>
                  </a:cubicBezTo>
                  <a:cubicBezTo>
                    <a:pt x="14888" y="21881"/>
                    <a:pt x="15514" y="21104"/>
                    <a:pt x="15514" y="20201"/>
                  </a:cubicBezTo>
                  <a:lnTo>
                    <a:pt x="15514" y="1279"/>
                  </a:lnTo>
                  <a:cubicBezTo>
                    <a:pt x="15765" y="1154"/>
                    <a:pt x="15915" y="903"/>
                    <a:pt x="15890" y="602"/>
                  </a:cubicBezTo>
                  <a:cubicBezTo>
                    <a:pt x="15865" y="251"/>
                    <a:pt x="15564" y="1"/>
                    <a:pt x="15214" y="1"/>
                  </a:cubicBezTo>
                  <a:close/>
                </a:path>
              </a:pathLst>
            </a:custGeom>
            <a:solidFill>
              <a:srgbClr val="2D40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59" name="Google Shape;1198;p34"/>
            <p:cNvSpPr/>
            <p:nvPr/>
          </p:nvSpPr>
          <p:spPr>
            <a:xfrm rot="10800000">
              <a:off x="726923" y="1759562"/>
              <a:ext cx="1935600" cy="2541300"/>
            </a:xfrm>
            <a:prstGeom prst="rect">
              <a:avLst/>
            </a:prstGeom>
            <a:solidFill>
              <a:srgbClr val="DBD7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60" name="Google Shape;1199;p34"/>
            <p:cNvSpPr/>
            <p:nvPr/>
          </p:nvSpPr>
          <p:spPr>
            <a:xfrm rot="10800000">
              <a:off x="726923" y="2276935"/>
              <a:ext cx="1935600" cy="1891200"/>
            </a:xfrm>
            <a:prstGeom prst="rect">
              <a:avLst/>
            </a:prstGeom>
            <a:solidFill>
              <a:srgbClr val="FCBF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61" name="Google Shape;1200;p34"/>
            <p:cNvSpPr/>
            <p:nvPr/>
          </p:nvSpPr>
          <p:spPr>
            <a:xfrm>
              <a:off x="687815" y="1616879"/>
              <a:ext cx="130050" cy="178835"/>
            </a:xfrm>
            <a:custGeom>
              <a:avLst/>
              <a:gdLst/>
              <a:ahLst/>
              <a:cxnLst/>
              <a:rect l="l" t="t" r="r" b="b"/>
              <a:pathLst>
                <a:path w="877" h="1206" extrusionOk="0">
                  <a:moveTo>
                    <a:pt x="224" y="0"/>
                  </a:moveTo>
                  <a:cubicBezTo>
                    <a:pt x="87" y="0"/>
                    <a:pt x="0" y="216"/>
                    <a:pt x="150" y="323"/>
                  </a:cubicBezTo>
                  <a:cubicBezTo>
                    <a:pt x="350" y="473"/>
                    <a:pt x="451" y="724"/>
                    <a:pt x="425" y="999"/>
                  </a:cubicBezTo>
                  <a:cubicBezTo>
                    <a:pt x="413" y="1137"/>
                    <a:pt x="519" y="1206"/>
                    <a:pt x="629" y="1206"/>
                  </a:cubicBezTo>
                  <a:cubicBezTo>
                    <a:pt x="739" y="1206"/>
                    <a:pt x="852" y="1137"/>
                    <a:pt x="852" y="999"/>
                  </a:cubicBezTo>
                  <a:cubicBezTo>
                    <a:pt x="877" y="598"/>
                    <a:pt x="651" y="222"/>
                    <a:pt x="300" y="22"/>
                  </a:cubicBezTo>
                  <a:cubicBezTo>
                    <a:pt x="274" y="7"/>
                    <a:pt x="248" y="0"/>
                    <a:pt x="224" y="0"/>
                  </a:cubicBezTo>
                  <a:close/>
                </a:path>
              </a:pathLst>
            </a:custGeom>
            <a:solidFill>
              <a:srgbClr val="FFFFFF">
                <a:alpha val="19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62" name="Google Shape;1201;p34"/>
            <p:cNvSpPr/>
            <p:nvPr/>
          </p:nvSpPr>
          <p:spPr>
            <a:xfrm rot="10800000">
              <a:off x="726923" y="3559693"/>
              <a:ext cx="1935600" cy="1017600"/>
            </a:xfrm>
            <a:prstGeom prst="round2SameRect">
              <a:avLst>
                <a:gd name="adj1" fmla="val 23911"/>
                <a:gd name="adj2" fmla="val 0"/>
              </a:avLst>
            </a:prstGeom>
            <a:solidFill>
              <a:srgbClr val="30A0A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63" name="Google Shape;1202;p34"/>
            <p:cNvSpPr/>
            <p:nvPr/>
          </p:nvSpPr>
          <p:spPr>
            <a:xfrm>
              <a:off x="2419539" y="1567797"/>
              <a:ext cx="289017" cy="71030"/>
            </a:xfrm>
            <a:custGeom>
              <a:avLst/>
              <a:gdLst/>
              <a:ahLst/>
              <a:cxnLst/>
              <a:rect l="l" t="t" r="r" b="b"/>
              <a:pathLst>
                <a:path w="1949" h="479" extrusionOk="0">
                  <a:moveTo>
                    <a:pt x="1676" y="1"/>
                  </a:moveTo>
                  <a:cubicBezTo>
                    <a:pt x="1669" y="1"/>
                    <a:pt x="1662" y="1"/>
                    <a:pt x="1655" y="2"/>
                  </a:cubicBezTo>
                  <a:cubicBezTo>
                    <a:pt x="1379" y="27"/>
                    <a:pt x="1128" y="77"/>
                    <a:pt x="853" y="102"/>
                  </a:cubicBezTo>
                  <a:cubicBezTo>
                    <a:pt x="627" y="127"/>
                    <a:pt x="352" y="102"/>
                    <a:pt x="126" y="152"/>
                  </a:cubicBezTo>
                  <a:cubicBezTo>
                    <a:pt x="1" y="177"/>
                    <a:pt x="26" y="353"/>
                    <a:pt x="126" y="378"/>
                  </a:cubicBezTo>
                  <a:cubicBezTo>
                    <a:pt x="352" y="478"/>
                    <a:pt x="652" y="453"/>
                    <a:pt x="903" y="478"/>
                  </a:cubicBezTo>
                  <a:cubicBezTo>
                    <a:pt x="1179" y="478"/>
                    <a:pt x="1454" y="478"/>
                    <a:pt x="1705" y="453"/>
                  </a:cubicBezTo>
                  <a:cubicBezTo>
                    <a:pt x="1948" y="404"/>
                    <a:pt x="1908" y="1"/>
                    <a:pt x="1676" y="1"/>
                  </a:cubicBezTo>
                  <a:close/>
                </a:path>
              </a:pathLst>
            </a:custGeom>
            <a:solidFill>
              <a:srgbClr val="FFFFFF">
                <a:alpha val="19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64" name="Google Shape;1203;p34"/>
            <p:cNvSpPr/>
            <p:nvPr/>
          </p:nvSpPr>
          <p:spPr>
            <a:xfrm>
              <a:off x="550202" y="1425293"/>
              <a:ext cx="126491" cy="127824"/>
            </a:xfrm>
            <a:custGeom>
              <a:avLst/>
              <a:gdLst/>
              <a:ahLst/>
              <a:cxnLst/>
              <a:rect l="l" t="t" r="r" b="b"/>
              <a:pathLst>
                <a:path w="853" h="862" extrusionOk="0">
                  <a:moveTo>
                    <a:pt x="187" y="1"/>
                  </a:moveTo>
                  <a:cubicBezTo>
                    <a:pt x="148" y="1"/>
                    <a:pt x="109" y="13"/>
                    <a:pt x="75" y="36"/>
                  </a:cubicBezTo>
                  <a:cubicBezTo>
                    <a:pt x="0" y="111"/>
                    <a:pt x="0" y="186"/>
                    <a:pt x="25" y="286"/>
                  </a:cubicBezTo>
                  <a:cubicBezTo>
                    <a:pt x="100" y="462"/>
                    <a:pt x="226" y="637"/>
                    <a:pt x="351" y="787"/>
                  </a:cubicBezTo>
                  <a:cubicBezTo>
                    <a:pt x="393" y="840"/>
                    <a:pt x="453" y="862"/>
                    <a:pt x="516" y="862"/>
                  </a:cubicBezTo>
                  <a:cubicBezTo>
                    <a:pt x="602" y="862"/>
                    <a:pt x="694" y="821"/>
                    <a:pt x="752" y="762"/>
                  </a:cubicBezTo>
                  <a:cubicBezTo>
                    <a:pt x="852" y="637"/>
                    <a:pt x="827" y="437"/>
                    <a:pt x="677" y="361"/>
                  </a:cubicBezTo>
                  <a:cubicBezTo>
                    <a:pt x="526" y="261"/>
                    <a:pt x="426" y="186"/>
                    <a:pt x="326" y="61"/>
                  </a:cubicBezTo>
                  <a:cubicBezTo>
                    <a:pt x="284" y="19"/>
                    <a:pt x="235" y="1"/>
                    <a:pt x="187" y="1"/>
                  </a:cubicBezTo>
                  <a:close/>
                </a:path>
              </a:pathLst>
            </a:custGeom>
            <a:solidFill>
              <a:srgbClr val="FFFFFF">
                <a:alpha val="19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65" name="Google Shape;1204;p34"/>
            <p:cNvSpPr/>
            <p:nvPr/>
          </p:nvSpPr>
          <p:spPr>
            <a:xfrm>
              <a:off x="2237440" y="1428852"/>
              <a:ext cx="368056" cy="83634"/>
            </a:xfrm>
            <a:custGeom>
              <a:avLst/>
              <a:gdLst/>
              <a:ahLst/>
              <a:cxnLst/>
              <a:rect l="l" t="t" r="r" b="b"/>
              <a:pathLst>
                <a:path w="2482" h="564" extrusionOk="0">
                  <a:moveTo>
                    <a:pt x="1503" y="0"/>
                  </a:moveTo>
                  <a:cubicBezTo>
                    <a:pt x="1084" y="0"/>
                    <a:pt x="661" y="12"/>
                    <a:pt x="226" y="12"/>
                  </a:cubicBezTo>
                  <a:cubicBezTo>
                    <a:pt x="1" y="12"/>
                    <a:pt x="1" y="337"/>
                    <a:pt x="226" y="362"/>
                  </a:cubicBezTo>
                  <a:cubicBezTo>
                    <a:pt x="878" y="438"/>
                    <a:pt x="1504" y="538"/>
                    <a:pt x="2131" y="563"/>
                  </a:cubicBezTo>
                  <a:cubicBezTo>
                    <a:pt x="2139" y="564"/>
                    <a:pt x="2146" y="564"/>
                    <a:pt x="2154" y="564"/>
                  </a:cubicBezTo>
                  <a:cubicBezTo>
                    <a:pt x="2482" y="564"/>
                    <a:pt x="2474" y="36"/>
                    <a:pt x="2131" y="12"/>
                  </a:cubicBezTo>
                  <a:cubicBezTo>
                    <a:pt x="1922" y="3"/>
                    <a:pt x="1713" y="0"/>
                    <a:pt x="1503" y="0"/>
                  </a:cubicBezTo>
                  <a:close/>
                </a:path>
              </a:pathLst>
            </a:custGeom>
            <a:solidFill>
              <a:srgbClr val="FFFFFF">
                <a:alpha val="19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66" name="Google Shape;1205;p34"/>
            <p:cNvSpPr/>
            <p:nvPr/>
          </p:nvSpPr>
          <p:spPr>
            <a:xfrm>
              <a:off x="2638859" y="1447240"/>
              <a:ext cx="85563" cy="71623"/>
            </a:xfrm>
            <a:custGeom>
              <a:avLst/>
              <a:gdLst/>
              <a:ahLst/>
              <a:cxnLst/>
              <a:rect l="l" t="t" r="r" b="b"/>
              <a:pathLst>
                <a:path w="577" h="483" extrusionOk="0">
                  <a:moveTo>
                    <a:pt x="339" y="0"/>
                  </a:moveTo>
                  <a:cubicBezTo>
                    <a:pt x="301" y="0"/>
                    <a:pt x="263" y="13"/>
                    <a:pt x="226" y="38"/>
                  </a:cubicBezTo>
                  <a:cubicBezTo>
                    <a:pt x="201" y="38"/>
                    <a:pt x="176" y="63"/>
                    <a:pt x="151" y="63"/>
                  </a:cubicBezTo>
                  <a:cubicBezTo>
                    <a:pt x="142" y="71"/>
                    <a:pt x="137" y="74"/>
                    <a:pt x="134" y="74"/>
                  </a:cubicBezTo>
                  <a:cubicBezTo>
                    <a:pt x="128" y="74"/>
                    <a:pt x="134" y="63"/>
                    <a:pt x="151" y="63"/>
                  </a:cubicBezTo>
                  <a:lnTo>
                    <a:pt x="126" y="63"/>
                  </a:lnTo>
                  <a:cubicBezTo>
                    <a:pt x="101" y="63"/>
                    <a:pt x="50" y="113"/>
                    <a:pt x="25" y="138"/>
                  </a:cubicBezTo>
                  <a:cubicBezTo>
                    <a:pt x="0" y="163"/>
                    <a:pt x="0" y="213"/>
                    <a:pt x="0" y="238"/>
                  </a:cubicBezTo>
                  <a:cubicBezTo>
                    <a:pt x="0" y="264"/>
                    <a:pt x="0" y="314"/>
                    <a:pt x="25" y="339"/>
                  </a:cubicBezTo>
                  <a:cubicBezTo>
                    <a:pt x="25" y="364"/>
                    <a:pt x="76" y="414"/>
                    <a:pt x="126" y="414"/>
                  </a:cubicBezTo>
                  <a:cubicBezTo>
                    <a:pt x="126" y="414"/>
                    <a:pt x="137" y="425"/>
                    <a:pt x="144" y="425"/>
                  </a:cubicBezTo>
                  <a:cubicBezTo>
                    <a:pt x="148" y="425"/>
                    <a:pt x="151" y="422"/>
                    <a:pt x="151" y="414"/>
                  </a:cubicBezTo>
                  <a:cubicBezTo>
                    <a:pt x="176" y="439"/>
                    <a:pt x="201" y="439"/>
                    <a:pt x="226" y="464"/>
                  </a:cubicBezTo>
                  <a:cubicBezTo>
                    <a:pt x="263" y="477"/>
                    <a:pt x="301" y="483"/>
                    <a:pt x="339" y="483"/>
                  </a:cubicBezTo>
                  <a:cubicBezTo>
                    <a:pt x="376" y="483"/>
                    <a:pt x="414" y="477"/>
                    <a:pt x="451" y="464"/>
                  </a:cubicBezTo>
                  <a:cubicBezTo>
                    <a:pt x="527" y="414"/>
                    <a:pt x="577" y="339"/>
                    <a:pt x="577" y="238"/>
                  </a:cubicBezTo>
                  <a:cubicBezTo>
                    <a:pt x="577" y="163"/>
                    <a:pt x="527" y="63"/>
                    <a:pt x="451" y="38"/>
                  </a:cubicBezTo>
                  <a:cubicBezTo>
                    <a:pt x="414" y="13"/>
                    <a:pt x="376" y="0"/>
                    <a:pt x="339" y="0"/>
                  </a:cubicBezTo>
                  <a:close/>
                </a:path>
              </a:pathLst>
            </a:custGeom>
            <a:solidFill>
              <a:srgbClr val="FFFFFF">
                <a:alpha val="19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67" name="Google Shape;1206;p34"/>
            <p:cNvSpPr/>
            <p:nvPr/>
          </p:nvSpPr>
          <p:spPr>
            <a:xfrm>
              <a:off x="1613141" y="3457261"/>
              <a:ext cx="672792" cy="753449"/>
            </a:xfrm>
            <a:custGeom>
              <a:avLst/>
              <a:gdLst/>
              <a:ahLst/>
              <a:cxnLst/>
              <a:rect l="l" t="t" r="r" b="b"/>
              <a:pathLst>
                <a:path w="4537" h="5081" extrusionOk="0">
                  <a:moveTo>
                    <a:pt x="3095" y="1"/>
                  </a:moveTo>
                  <a:cubicBezTo>
                    <a:pt x="2241" y="1"/>
                    <a:pt x="1174" y="792"/>
                    <a:pt x="1003" y="1496"/>
                  </a:cubicBezTo>
                  <a:cubicBezTo>
                    <a:pt x="902" y="1846"/>
                    <a:pt x="877" y="2222"/>
                    <a:pt x="727" y="2548"/>
                  </a:cubicBezTo>
                  <a:cubicBezTo>
                    <a:pt x="602" y="2899"/>
                    <a:pt x="376" y="3225"/>
                    <a:pt x="251" y="3576"/>
                  </a:cubicBezTo>
                  <a:cubicBezTo>
                    <a:pt x="0" y="4378"/>
                    <a:pt x="401" y="5054"/>
                    <a:pt x="1253" y="5080"/>
                  </a:cubicBezTo>
                  <a:cubicBezTo>
                    <a:pt x="1276" y="5080"/>
                    <a:pt x="1299" y="5081"/>
                    <a:pt x="1323" y="5081"/>
                  </a:cubicBezTo>
                  <a:cubicBezTo>
                    <a:pt x="2078" y="5081"/>
                    <a:pt x="2849" y="4689"/>
                    <a:pt x="3409" y="4202"/>
                  </a:cubicBezTo>
                  <a:cubicBezTo>
                    <a:pt x="4060" y="3651"/>
                    <a:pt x="4536" y="2849"/>
                    <a:pt x="4461" y="1947"/>
                  </a:cubicBezTo>
                  <a:cubicBezTo>
                    <a:pt x="4436" y="1445"/>
                    <a:pt x="4261" y="794"/>
                    <a:pt x="3910" y="368"/>
                  </a:cubicBezTo>
                  <a:cubicBezTo>
                    <a:pt x="3885" y="343"/>
                    <a:pt x="3835" y="318"/>
                    <a:pt x="3810" y="267"/>
                  </a:cubicBezTo>
                  <a:cubicBezTo>
                    <a:pt x="3616" y="80"/>
                    <a:pt x="3367" y="1"/>
                    <a:pt x="3095" y="1"/>
                  </a:cubicBezTo>
                  <a:close/>
                </a:path>
              </a:pathLst>
            </a:custGeom>
            <a:solidFill>
              <a:srgbClr val="FFFFFF">
                <a:alpha val="19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68" name="Google Shape;1207;p34"/>
            <p:cNvSpPr/>
            <p:nvPr/>
          </p:nvSpPr>
          <p:spPr>
            <a:xfrm>
              <a:off x="1876948" y="4096078"/>
              <a:ext cx="152590" cy="151698"/>
            </a:xfrm>
            <a:custGeom>
              <a:avLst/>
              <a:gdLst/>
              <a:ahLst/>
              <a:cxnLst/>
              <a:rect l="l" t="t" r="r" b="b"/>
              <a:pathLst>
                <a:path w="1029" h="1023" extrusionOk="0">
                  <a:moveTo>
                    <a:pt x="552" y="1"/>
                  </a:moveTo>
                  <a:cubicBezTo>
                    <a:pt x="530" y="1"/>
                    <a:pt x="509" y="5"/>
                    <a:pt x="487" y="15"/>
                  </a:cubicBezTo>
                  <a:lnTo>
                    <a:pt x="487" y="15"/>
                  </a:lnTo>
                  <a:cubicBezTo>
                    <a:pt x="465" y="12"/>
                    <a:pt x="443" y="9"/>
                    <a:pt x="420" y="9"/>
                  </a:cubicBezTo>
                  <a:cubicBezTo>
                    <a:pt x="399" y="9"/>
                    <a:pt x="376" y="11"/>
                    <a:pt x="351" y="20"/>
                  </a:cubicBezTo>
                  <a:cubicBezTo>
                    <a:pt x="276" y="45"/>
                    <a:pt x="226" y="70"/>
                    <a:pt x="176" y="120"/>
                  </a:cubicBezTo>
                  <a:cubicBezTo>
                    <a:pt x="175" y="121"/>
                    <a:pt x="175" y="122"/>
                    <a:pt x="174" y="123"/>
                  </a:cubicBezTo>
                  <a:lnTo>
                    <a:pt x="174" y="123"/>
                  </a:lnTo>
                  <a:cubicBezTo>
                    <a:pt x="166" y="130"/>
                    <a:pt x="158" y="138"/>
                    <a:pt x="151" y="145"/>
                  </a:cubicBezTo>
                  <a:cubicBezTo>
                    <a:pt x="51" y="245"/>
                    <a:pt x="0" y="396"/>
                    <a:pt x="0" y="521"/>
                  </a:cubicBezTo>
                  <a:cubicBezTo>
                    <a:pt x="0" y="646"/>
                    <a:pt x="51" y="772"/>
                    <a:pt x="151" y="872"/>
                  </a:cubicBezTo>
                  <a:cubicBezTo>
                    <a:pt x="201" y="947"/>
                    <a:pt x="276" y="972"/>
                    <a:pt x="376" y="997"/>
                  </a:cubicBezTo>
                  <a:cubicBezTo>
                    <a:pt x="427" y="1022"/>
                    <a:pt x="502" y="1022"/>
                    <a:pt x="577" y="1022"/>
                  </a:cubicBezTo>
                  <a:cubicBezTo>
                    <a:pt x="627" y="1022"/>
                    <a:pt x="702" y="997"/>
                    <a:pt x="752" y="947"/>
                  </a:cubicBezTo>
                  <a:cubicBezTo>
                    <a:pt x="828" y="922"/>
                    <a:pt x="878" y="872"/>
                    <a:pt x="903" y="822"/>
                  </a:cubicBezTo>
                  <a:cubicBezTo>
                    <a:pt x="953" y="772"/>
                    <a:pt x="978" y="721"/>
                    <a:pt x="1003" y="646"/>
                  </a:cubicBezTo>
                  <a:cubicBezTo>
                    <a:pt x="1003" y="571"/>
                    <a:pt x="1028" y="521"/>
                    <a:pt x="1003" y="446"/>
                  </a:cubicBezTo>
                  <a:cubicBezTo>
                    <a:pt x="1003" y="371"/>
                    <a:pt x="978" y="320"/>
                    <a:pt x="953" y="270"/>
                  </a:cubicBezTo>
                  <a:cubicBezTo>
                    <a:pt x="903" y="195"/>
                    <a:pt x="878" y="145"/>
                    <a:pt x="802" y="120"/>
                  </a:cubicBezTo>
                  <a:cubicBezTo>
                    <a:pt x="752" y="70"/>
                    <a:pt x="702" y="45"/>
                    <a:pt x="627" y="20"/>
                  </a:cubicBezTo>
                  <a:cubicBezTo>
                    <a:pt x="602" y="7"/>
                    <a:pt x="577" y="1"/>
                    <a:pt x="552" y="1"/>
                  </a:cubicBezTo>
                  <a:close/>
                </a:path>
              </a:pathLst>
            </a:custGeom>
            <a:solidFill>
              <a:srgbClr val="FFFFFF">
                <a:alpha val="19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69" name="Google Shape;1208;p34"/>
            <p:cNvSpPr/>
            <p:nvPr/>
          </p:nvSpPr>
          <p:spPr>
            <a:xfrm>
              <a:off x="2215196" y="3883436"/>
              <a:ext cx="145028" cy="145025"/>
            </a:xfrm>
            <a:custGeom>
              <a:avLst/>
              <a:gdLst/>
              <a:ahLst/>
              <a:cxnLst/>
              <a:rect l="l" t="t" r="r" b="b"/>
              <a:pathLst>
                <a:path w="978" h="978" extrusionOk="0">
                  <a:moveTo>
                    <a:pt x="476" y="0"/>
                  </a:moveTo>
                  <a:cubicBezTo>
                    <a:pt x="351" y="0"/>
                    <a:pt x="226" y="50"/>
                    <a:pt x="125" y="125"/>
                  </a:cubicBezTo>
                  <a:cubicBezTo>
                    <a:pt x="75" y="175"/>
                    <a:pt x="50" y="226"/>
                    <a:pt x="25" y="301"/>
                  </a:cubicBezTo>
                  <a:cubicBezTo>
                    <a:pt x="0" y="351"/>
                    <a:pt x="0" y="426"/>
                    <a:pt x="0" y="476"/>
                  </a:cubicBezTo>
                  <a:cubicBezTo>
                    <a:pt x="0" y="602"/>
                    <a:pt x="50" y="752"/>
                    <a:pt x="125" y="827"/>
                  </a:cubicBezTo>
                  <a:cubicBezTo>
                    <a:pt x="226" y="927"/>
                    <a:pt x="351" y="977"/>
                    <a:pt x="476" y="977"/>
                  </a:cubicBezTo>
                  <a:cubicBezTo>
                    <a:pt x="602" y="977"/>
                    <a:pt x="752" y="927"/>
                    <a:pt x="827" y="827"/>
                  </a:cubicBezTo>
                  <a:cubicBezTo>
                    <a:pt x="877" y="777"/>
                    <a:pt x="902" y="727"/>
                    <a:pt x="928" y="677"/>
                  </a:cubicBezTo>
                  <a:cubicBezTo>
                    <a:pt x="978" y="602"/>
                    <a:pt x="978" y="551"/>
                    <a:pt x="978" y="476"/>
                  </a:cubicBezTo>
                  <a:cubicBezTo>
                    <a:pt x="978" y="351"/>
                    <a:pt x="928" y="226"/>
                    <a:pt x="827" y="125"/>
                  </a:cubicBezTo>
                  <a:cubicBezTo>
                    <a:pt x="727" y="50"/>
                    <a:pt x="627" y="0"/>
                    <a:pt x="476" y="0"/>
                  </a:cubicBezTo>
                  <a:close/>
                </a:path>
              </a:pathLst>
            </a:custGeom>
            <a:solidFill>
              <a:srgbClr val="FFFFFF">
                <a:alpha val="19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70" name="Google Shape;1209;p34"/>
            <p:cNvSpPr/>
            <p:nvPr/>
          </p:nvSpPr>
          <p:spPr>
            <a:xfrm>
              <a:off x="2255976" y="4216339"/>
              <a:ext cx="145176" cy="149326"/>
            </a:xfrm>
            <a:custGeom>
              <a:avLst/>
              <a:gdLst/>
              <a:ahLst/>
              <a:cxnLst/>
              <a:rect l="l" t="t" r="r" b="b"/>
              <a:pathLst>
                <a:path w="979" h="1007" extrusionOk="0">
                  <a:moveTo>
                    <a:pt x="477" y="0"/>
                  </a:moveTo>
                  <a:cubicBezTo>
                    <a:pt x="458" y="0"/>
                    <a:pt x="442" y="3"/>
                    <a:pt x="427" y="11"/>
                  </a:cubicBezTo>
                  <a:cubicBezTo>
                    <a:pt x="352" y="11"/>
                    <a:pt x="277" y="36"/>
                    <a:pt x="226" y="86"/>
                  </a:cubicBezTo>
                  <a:cubicBezTo>
                    <a:pt x="76" y="186"/>
                    <a:pt x="1" y="336"/>
                    <a:pt x="1" y="512"/>
                  </a:cubicBezTo>
                  <a:cubicBezTo>
                    <a:pt x="1" y="587"/>
                    <a:pt x="1" y="687"/>
                    <a:pt x="51" y="763"/>
                  </a:cubicBezTo>
                  <a:cubicBezTo>
                    <a:pt x="76" y="813"/>
                    <a:pt x="126" y="863"/>
                    <a:pt x="176" y="888"/>
                  </a:cubicBezTo>
                  <a:cubicBezTo>
                    <a:pt x="226" y="938"/>
                    <a:pt x="277" y="963"/>
                    <a:pt x="352" y="988"/>
                  </a:cubicBezTo>
                  <a:cubicBezTo>
                    <a:pt x="389" y="1001"/>
                    <a:pt x="433" y="1007"/>
                    <a:pt x="477" y="1007"/>
                  </a:cubicBezTo>
                  <a:cubicBezTo>
                    <a:pt x="521" y="1007"/>
                    <a:pt x="565" y="1001"/>
                    <a:pt x="602" y="988"/>
                  </a:cubicBezTo>
                  <a:cubicBezTo>
                    <a:pt x="753" y="938"/>
                    <a:pt x="903" y="813"/>
                    <a:pt x="928" y="637"/>
                  </a:cubicBezTo>
                  <a:lnTo>
                    <a:pt x="953" y="637"/>
                  </a:lnTo>
                  <a:cubicBezTo>
                    <a:pt x="978" y="512"/>
                    <a:pt x="953" y="362"/>
                    <a:pt x="903" y="261"/>
                  </a:cubicBezTo>
                  <a:cubicBezTo>
                    <a:pt x="835" y="171"/>
                    <a:pt x="747" y="80"/>
                    <a:pt x="638" y="45"/>
                  </a:cubicBezTo>
                  <a:lnTo>
                    <a:pt x="638" y="45"/>
                  </a:lnTo>
                  <a:cubicBezTo>
                    <a:pt x="634" y="42"/>
                    <a:pt x="631" y="39"/>
                    <a:pt x="627" y="36"/>
                  </a:cubicBezTo>
                  <a:cubicBezTo>
                    <a:pt x="574" y="18"/>
                    <a:pt x="521" y="0"/>
                    <a:pt x="477" y="0"/>
                  </a:cubicBezTo>
                  <a:close/>
                </a:path>
              </a:pathLst>
            </a:custGeom>
            <a:solidFill>
              <a:srgbClr val="FFFFFF">
                <a:alpha val="19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71" name="Google Shape;1210;p34"/>
            <p:cNvSpPr/>
            <p:nvPr/>
          </p:nvSpPr>
          <p:spPr>
            <a:xfrm>
              <a:off x="672838" y="2407987"/>
              <a:ext cx="204492" cy="55904"/>
            </a:xfrm>
            <a:custGeom>
              <a:avLst/>
              <a:gdLst/>
              <a:ahLst/>
              <a:cxnLst/>
              <a:rect l="l" t="t" r="r" b="b"/>
              <a:pathLst>
                <a:path w="1379" h="377" extrusionOk="0">
                  <a:moveTo>
                    <a:pt x="201" y="0"/>
                  </a:moveTo>
                  <a:cubicBezTo>
                    <a:pt x="100" y="0"/>
                    <a:pt x="0" y="75"/>
                    <a:pt x="0" y="176"/>
                  </a:cubicBezTo>
                  <a:cubicBezTo>
                    <a:pt x="0" y="301"/>
                    <a:pt x="100" y="376"/>
                    <a:pt x="201" y="376"/>
                  </a:cubicBezTo>
                  <a:lnTo>
                    <a:pt x="1178" y="376"/>
                  </a:lnTo>
                  <a:cubicBezTo>
                    <a:pt x="1303" y="376"/>
                    <a:pt x="1379" y="301"/>
                    <a:pt x="1379" y="176"/>
                  </a:cubicBezTo>
                  <a:cubicBezTo>
                    <a:pt x="1379" y="75"/>
                    <a:pt x="1303" y="0"/>
                    <a:pt x="1178" y="0"/>
                  </a:cubicBezTo>
                  <a:close/>
                </a:path>
              </a:pathLst>
            </a:custGeom>
            <a:solidFill>
              <a:srgbClr val="1B29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72" name="Google Shape;1211;p34"/>
            <p:cNvSpPr/>
            <p:nvPr/>
          </p:nvSpPr>
          <p:spPr>
            <a:xfrm>
              <a:off x="672838" y="2586375"/>
              <a:ext cx="204492" cy="55904"/>
            </a:xfrm>
            <a:custGeom>
              <a:avLst/>
              <a:gdLst/>
              <a:ahLst/>
              <a:cxnLst/>
              <a:rect l="l" t="t" r="r" b="b"/>
              <a:pathLst>
                <a:path w="1379" h="377" extrusionOk="0">
                  <a:moveTo>
                    <a:pt x="201" y="0"/>
                  </a:moveTo>
                  <a:cubicBezTo>
                    <a:pt x="100" y="0"/>
                    <a:pt x="0" y="75"/>
                    <a:pt x="0" y="176"/>
                  </a:cubicBezTo>
                  <a:cubicBezTo>
                    <a:pt x="0" y="301"/>
                    <a:pt x="100" y="376"/>
                    <a:pt x="201" y="376"/>
                  </a:cubicBezTo>
                  <a:lnTo>
                    <a:pt x="1178" y="376"/>
                  </a:lnTo>
                  <a:cubicBezTo>
                    <a:pt x="1303" y="376"/>
                    <a:pt x="1379" y="301"/>
                    <a:pt x="1379" y="176"/>
                  </a:cubicBezTo>
                  <a:cubicBezTo>
                    <a:pt x="1379" y="75"/>
                    <a:pt x="1303" y="0"/>
                    <a:pt x="1178" y="0"/>
                  </a:cubicBezTo>
                  <a:close/>
                </a:path>
              </a:pathLst>
            </a:custGeom>
            <a:solidFill>
              <a:srgbClr val="1B29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73" name="Google Shape;1212;p34"/>
            <p:cNvSpPr/>
            <p:nvPr/>
          </p:nvSpPr>
          <p:spPr>
            <a:xfrm>
              <a:off x="672838" y="3203246"/>
              <a:ext cx="204492" cy="59612"/>
            </a:xfrm>
            <a:custGeom>
              <a:avLst/>
              <a:gdLst/>
              <a:ahLst/>
              <a:cxnLst/>
              <a:rect l="l" t="t" r="r" b="b"/>
              <a:pathLst>
                <a:path w="1379" h="402" extrusionOk="0">
                  <a:moveTo>
                    <a:pt x="201" y="1"/>
                  </a:moveTo>
                  <a:cubicBezTo>
                    <a:pt x="100" y="1"/>
                    <a:pt x="0" y="76"/>
                    <a:pt x="0" y="201"/>
                  </a:cubicBezTo>
                  <a:cubicBezTo>
                    <a:pt x="0" y="301"/>
                    <a:pt x="100" y="402"/>
                    <a:pt x="201" y="402"/>
                  </a:cubicBezTo>
                  <a:lnTo>
                    <a:pt x="1178" y="402"/>
                  </a:lnTo>
                  <a:cubicBezTo>
                    <a:pt x="1303" y="402"/>
                    <a:pt x="1379" y="301"/>
                    <a:pt x="1379" y="201"/>
                  </a:cubicBezTo>
                  <a:cubicBezTo>
                    <a:pt x="1379" y="76"/>
                    <a:pt x="1303" y="1"/>
                    <a:pt x="1178" y="1"/>
                  </a:cubicBezTo>
                  <a:close/>
                </a:path>
              </a:pathLst>
            </a:custGeom>
            <a:solidFill>
              <a:srgbClr val="1B29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74" name="Google Shape;1213;p34"/>
            <p:cNvSpPr/>
            <p:nvPr/>
          </p:nvSpPr>
          <p:spPr>
            <a:xfrm>
              <a:off x="672838" y="3024858"/>
              <a:ext cx="204492" cy="59612"/>
            </a:xfrm>
            <a:custGeom>
              <a:avLst/>
              <a:gdLst/>
              <a:ahLst/>
              <a:cxnLst/>
              <a:rect l="l" t="t" r="r" b="b"/>
              <a:pathLst>
                <a:path w="1379" h="402" extrusionOk="0">
                  <a:moveTo>
                    <a:pt x="201" y="1"/>
                  </a:moveTo>
                  <a:cubicBezTo>
                    <a:pt x="100" y="1"/>
                    <a:pt x="0" y="76"/>
                    <a:pt x="0" y="201"/>
                  </a:cubicBezTo>
                  <a:cubicBezTo>
                    <a:pt x="0" y="301"/>
                    <a:pt x="100" y="402"/>
                    <a:pt x="201" y="402"/>
                  </a:cubicBezTo>
                  <a:lnTo>
                    <a:pt x="1178" y="402"/>
                  </a:lnTo>
                  <a:cubicBezTo>
                    <a:pt x="1303" y="402"/>
                    <a:pt x="1379" y="301"/>
                    <a:pt x="1379" y="201"/>
                  </a:cubicBezTo>
                  <a:cubicBezTo>
                    <a:pt x="1379" y="76"/>
                    <a:pt x="1303" y="1"/>
                    <a:pt x="1178" y="1"/>
                  </a:cubicBezTo>
                  <a:close/>
                </a:path>
              </a:pathLst>
            </a:custGeom>
            <a:solidFill>
              <a:srgbClr val="1B29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75" name="Google Shape;1214;p34"/>
            <p:cNvSpPr/>
            <p:nvPr/>
          </p:nvSpPr>
          <p:spPr>
            <a:xfrm>
              <a:off x="672838" y="3820118"/>
              <a:ext cx="204492" cy="59612"/>
            </a:xfrm>
            <a:custGeom>
              <a:avLst/>
              <a:gdLst/>
              <a:ahLst/>
              <a:cxnLst/>
              <a:rect l="l" t="t" r="r" b="b"/>
              <a:pathLst>
                <a:path w="1379" h="402" extrusionOk="0">
                  <a:moveTo>
                    <a:pt x="201" y="1"/>
                  </a:moveTo>
                  <a:cubicBezTo>
                    <a:pt x="100" y="1"/>
                    <a:pt x="0" y="101"/>
                    <a:pt x="0" y="201"/>
                  </a:cubicBezTo>
                  <a:cubicBezTo>
                    <a:pt x="0" y="302"/>
                    <a:pt x="100" y="402"/>
                    <a:pt x="201" y="402"/>
                  </a:cubicBezTo>
                  <a:lnTo>
                    <a:pt x="1178" y="402"/>
                  </a:lnTo>
                  <a:cubicBezTo>
                    <a:pt x="1303" y="402"/>
                    <a:pt x="1379" y="302"/>
                    <a:pt x="1379" y="201"/>
                  </a:cubicBezTo>
                  <a:cubicBezTo>
                    <a:pt x="1379" y="101"/>
                    <a:pt x="1303" y="1"/>
                    <a:pt x="1178" y="1"/>
                  </a:cubicBezTo>
                  <a:close/>
                </a:path>
              </a:pathLst>
            </a:custGeom>
            <a:solidFill>
              <a:srgbClr val="1B29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  <p:sp>
          <p:nvSpPr>
            <p:cNvPr id="76" name="Google Shape;1215;p34"/>
            <p:cNvSpPr/>
            <p:nvPr/>
          </p:nvSpPr>
          <p:spPr>
            <a:xfrm>
              <a:off x="672838" y="3641729"/>
              <a:ext cx="204492" cy="59612"/>
            </a:xfrm>
            <a:custGeom>
              <a:avLst/>
              <a:gdLst/>
              <a:ahLst/>
              <a:cxnLst/>
              <a:rect l="l" t="t" r="r" b="b"/>
              <a:pathLst>
                <a:path w="1379" h="402" extrusionOk="0">
                  <a:moveTo>
                    <a:pt x="201" y="1"/>
                  </a:moveTo>
                  <a:cubicBezTo>
                    <a:pt x="100" y="1"/>
                    <a:pt x="0" y="101"/>
                    <a:pt x="0" y="201"/>
                  </a:cubicBezTo>
                  <a:cubicBezTo>
                    <a:pt x="0" y="302"/>
                    <a:pt x="100" y="402"/>
                    <a:pt x="201" y="402"/>
                  </a:cubicBezTo>
                  <a:lnTo>
                    <a:pt x="1178" y="402"/>
                  </a:lnTo>
                  <a:cubicBezTo>
                    <a:pt x="1303" y="402"/>
                    <a:pt x="1379" y="302"/>
                    <a:pt x="1379" y="201"/>
                  </a:cubicBezTo>
                  <a:cubicBezTo>
                    <a:pt x="1379" y="101"/>
                    <a:pt x="1303" y="1"/>
                    <a:pt x="1178" y="1"/>
                  </a:cubicBezTo>
                  <a:close/>
                </a:path>
              </a:pathLst>
            </a:custGeom>
            <a:solidFill>
              <a:srgbClr val="1B29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609630">
                <a:defRPr/>
              </a:pPr>
              <a:endParaRPr sz="1867"/>
            </a:p>
          </p:txBody>
        </p:sp>
      </p:grpSp>
      <p:sp>
        <p:nvSpPr>
          <p:cNvPr id="50" name="Google Shape;1219;p34"/>
          <p:cNvSpPr txBox="1"/>
          <p:nvPr/>
        </p:nvSpPr>
        <p:spPr>
          <a:xfrm>
            <a:off x="4339000" y="1999605"/>
            <a:ext cx="1049600" cy="963600"/>
          </a:xfrm>
          <a:prstGeom prst="rect">
            <a:avLst/>
          </a:prstGeom>
          <a:solidFill>
            <a:srgbClr val="DBD75A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96005" marR="96005" algn="ctr" defTabSz="609630">
              <a:defRPr/>
            </a:pPr>
            <a:r>
              <a:rPr lang="en-US" sz="4800" b="1" dirty="0">
                <a:solidFill>
                  <a:srgbClr val="2D406A"/>
                </a:solidFill>
                <a:latin typeface="Arial" panose="020B0604020202020204" pitchFamily="34" charset="0"/>
                <a:ea typeface="Anton"/>
                <a:cs typeface="Arial" panose="020B0604020202020204" pitchFamily="34" charset="0"/>
                <a:sym typeface="Anton"/>
              </a:rPr>
              <a:t>I</a:t>
            </a:r>
            <a:endParaRPr sz="4800" b="1" dirty="0">
              <a:solidFill>
                <a:srgbClr val="2D406A"/>
              </a:solidFill>
              <a:latin typeface="Arial" panose="020B0604020202020204" pitchFamily="34" charset="0"/>
              <a:ea typeface="Anton"/>
              <a:cs typeface="Arial" panose="020B0604020202020204" pitchFamily="34" charset="0"/>
              <a:sym typeface="Anton"/>
            </a:endParaRPr>
          </a:p>
        </p:txBody>
      </p:sp>
      <p:sp>
        <p:nvSpPr>
          <p:cNvPr id="51" name="Google Shape;1220;p34"/>
          <p:cNvSpPr txBox="1"/>
          <p:nvPr/>
        </p:nvSpPr>
        <p:spPr>
          <a:xfrm>
            <a:off x="4338800" y="3674418"/>
            <a:ext cx="1049600" cy="963600"/>
          </a:xfrm>
          <a:prstGeom prst="rect">
            <a:avLst/>
          </a:prstGeom>
          <a:solidFill>
            <a:srgbClr val="FCBF4A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96005" marR="96005" algn="ctr" defTabSz="609630">
              <a:defRPr/>
            </a:pPr>
            <a:r>
              <a:rPr lang="en-US" sz="4800" b="1" dirty="0">
                <a:solidFill>
                  <a:srgbClr val="2D406A"/>
                </a:solidFill>
                <a:latin typeface="Arial" panose="020B0604020202020204" pitchFamily="34" charset="0"/>
                <a:ea typeface="Anton"/>
                <a:cs typeface="Arial" panose="020B0604020202020204" pitchFamily="34" charset="0"/>
                <a:sym typeface="Anton"/>
              </a:rPr>
              <a:t>II</a:t>
            </a:r>
            <a:endParaRPr sz="4800" b="1" dirty="0">
              <a:solidFill>
                <a:srgbClr val="2D406A"/>
              </a:solidFill>
              <a:latin typeface="Arial" panose="020B0604020202020204" pitchFamily="34" charset="0"/>
              <a:ea typeface="Anton"/>
              <a:cs typeface="Arial" panose="020B0604020202020204" pitchFamily="34" charset="0"/>
              <a:sym typeface="Anton"/>
            </a:endParaRPr>
          </a:p>
        </p:txBody>
      </p:sp>
      <p:sp>
        <p:nvSpPr>
          <p:cNvPr id="52" name="Google Shape;1221;p34"/>
          <p:cNvSpPr txBox="1"/>
          <p:nvPr/>
        </p:nvSpPr>
        <p:spPr>
          <a:xfrm>
            <a:off x="4339000" y="5349385"/>
            <a:ext cx="1049600" cy="963600"/>
          </a:xfrm>
          <a:prstGeom prst="rect">
            <a:avLst/>
          </a:prstGeom>
          <a:solidFill>
            <a:srgbClr val="30A0A0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96005" marR="96005" algn="ctr" defTabSz="609630">
              <a:defRPr/>
            </a:pPr>
            <a:r>
              <a:rPr lang="en-US" sz="4800" b="1" dirty="0">
                <a:solidFill>
                  <a:schemeClr val="bg1"/>
                </a:solidFill>
                <a:latin typeface="Arial" panose="020B0604020202020204" pitchFamily="34" charset="0"/>
                <a:ea typeface="Anton"/>
                <a:cs typeface="Arial" panose="020B0604020202020204" pitchFamily="34" charset="0"/>
                <a:sym typeface="Anton"/>
              </a:rPr>
              <a:t>III</a:t>
            </a:r>
            <a:endParaRPr sz="4800" b="1" dirty="0">
              <a:solidFill>
                <a:schemeClr val="bg1"/>
              </a:solidFill>
              <a:latin typeface="Arial" panose="020B0604020202020204" pitchFamily="34" charset="0"/>
              <a:ea typeface="Anton"/>
              <a:cs typeface="Arial" panose="020B0604020202020204" pitchFamily="34" charset="0"/>
              <a:sym typeface="Anton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5388567" y="2078801"/>
            <a:ext cx="6194000" cy="805200"/>
            <a:chOff x="8082850" y="3118201"/>
            <a:chExt cx="9291000" cy="1207800"/>
          </a:xfrm>
        </p:grpSpPr>
        <p:sp>
          <p:nvSpPr>
            <p:cNvPr id="47" name="Google Shape;1216;p34"/>
            <p:cNvSpPr/>
            <p:nvPr/>
          </p:nvSpPr>
          <p:spPr>
            <a:xfrm>
              <a:off x="9974050" y="3118201"/>
              <a:ext cx="7399800" cy="1207800"/>
            </a:xfrm>
            <a:prstGeom prst="roundRect">
              <a:avLst>
                <a:gd name="adj" fmla="val 0"/>
              </a:avLst>
            </a:prstGeom>
            <a:noFill/>
            <a:ln>
              <a:noFill/>
            </a:ln>
          </p:spPr>
          <p:txBody>
            <a:bodyPr spcFirstLastPara="1" wrap="square" lIns="121900" tIns="0" rIns="0" bIns="0" anchor="ctr" anchorCtr="0">
              <a:noAutofit/>
            </a:bodyPr>
            <a:lstStyle/>
            <a:p>
              <a:pPr defTabSz="609630">
                <a:defRPr/>
              </a:pPr>
              <a:r>
                <a:rPr lang="vi-VN" sz="2933" b="1">
                  <a:latin typeface="Arial" panose="020B0604020202020204" pitchFamily="34" charset="0"/>
                  <a:ea typeface="Advent Pro"/>
                  <a:cs typeface="Arial" panose="020B0604020202020204" pitchFamily="34" charset="0"/>
                  <a:sym typeface="Advent Pro"/>
                </a:rPr>
                <a:t>Khái niệm Acid</a:t>
              </a:r>
              <a:endParaRPr sz="2933" b="1">
                <a:latin typeface="Arial" panose="020B0604020202020204" pitchFamily="34" charset="0"/>
                <a:ea typeface="Advent Pro"/>
                <a:cs typeface="Arial" panose="020B0604020202020204" pitchFamily="34" charset="0"/>
                <a:sym typeface="Advent Pro"/>
              </a:endParaRPr>
            </a:p>
          </p:txBody>
        </p:sp>
        <p:cxnSp>
          <p:nvCxnSpPr>
            <p:cNvPr id="53" name="Google Shape;1222;p34"/>
            <p:cNvCxnSpPr>
              <a:stCxn id="47" idx="1"/>
              <a:endCxn id="50" idx="3"/>
            </p:cNvCxnSpPr>
            <p:nvPr/>
          </p:nvCxnSpPr>
          <p:spPr>
            <a:xfrm rot="10800000">
              <a:off x="8082850" y="3722101"/>
              <a:ext cx="1891200" cy="0"/>
            </a:xfrm>
            <a:prstGeom prst="straightConnector1">
              <a:avLst/>
            </a:prstGeom>
            <a:noFill/>
            <a:ln w="57150" cap="flat" cmpd="sng">
              <a:solidFill>
                <a:srgbClr val="DBD75A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</p:grpSp>
      <p:grpSp>
        <p:nvGrpSpPr>
          <p:cNvPr id="3" name="Group 2"/>
          <p:cNvGrpSpPr/>
          <p:nvPr/>
        </p:nvGrpSpPr>
        <p:grpSpPr>
          <a:xfrm>
            <a:off x="5388400" y="3753685"/>
            <a:ext cx="6346400" cy="805200"/>
            <a:chOff x="8082600" y="5630527"/>
            <a:chExt cx="9519600" cy="1207800"/>
          </a:xfrm>
        </p:grpSpPr>
        <p:sp>
          <p:nvSpPr>
            <p:cNvPr id="48" name="Google Shape;1217;p34"/>
            <p:cNvSpPr/>
            <p:nvPr/>
          </p:nvSpPr>
          <p:spPr>
            <a:xfrm>
              <a:off x="9974050" y="5630527"/>
              <a:ext cx="7628150" cy="1207800"/>
            </a:xfrm>
            <a:prstGeom prst="roundRect">
              <a:avLst>
                <a:gd name="adj" fmla="val 0"/>
              </a:avLst>
            </a:prstGeom>
            <a:noFill/>
            <a:ln>
              <a:noFill/>
            </a:ln>
          </p:spPr>
          <p:txBody>
            <a:bodyPr spcFirstLastPara="1" wrap="square" lIns="121900" tIns="0" rIns="0" bIns="0" anchor="ctr" anchorCtr="0">
              <a:noAutofit/>
            </a:bodyPr>
            <a:lstStyle/>
            <a:p>
              <a:pPr defTabSz="609630">
                <a:buSzPts val="1100"/>
                <a:defRPr/>
              </a:pPr>
              <a:r>
                <a:rPr lang="vi-VN" sz="2933" b="1">
                  <a:latin typeface="Arial" panose="020B0604020202020204" pitchFamily="34" charset="0"/>
                  <a:ea typeface="Advent Pro"/>
                  <a:cs typeface="Arial" panose="020B0604020202020204" pitchFamily="34" charset="0"/>
                  <a:sym typeface="Advent Pro"/>
                </a:rPr>
                <a:t>Tính chất hóa học của Acid</a:t>
              </a:r>
              <a:endParaRPr sz="2933" b="1">
                <a:latin typeface="Arial" panose="020B0604020202020204" pitchFamily="34" charset="0"/>
                <a:ea typeface="Advent Pro"/>
                <a:cs typeface="Arial" panose="020B0604020202020204" pitchFamily="34" charset="0"/>
                <a:sym typeface="Advent Pro"/>
              </a:endParaRPr>
            </a:p>
          </p:txBody>
        </p:sp>
        <p:cxnSp>
          <p:nvCxnSpPr>
            <p:cNvPr id="54" name="Google Shape;1223;p34"/>
            <p:cNvCxnSpPr>
              <a:stCxn id="48" idx="1"/>
              <a:endCxn id="51" idx="3"/>
            </p:cNvCxnSpPr>
            <p:nvPr/>
          </p:nvCxnSpPr>
          <p:spPr>
            <a:xfrm flipH="1" flipV="1">
              <a:off x="8082600" y="6234327"/>
              <a:ext cx="1891450" cy="100"/>
            </a:xfrm>
            <a:prstGeom prst="straightConnector1">
              <a:avLst/>
            </a:prstGeom>
            <a:noFill/>
            <a:ln w="57150" cap="flat" cmpd="sng">
              <a:solidFill>
                <a:srgbClr val="FCBF4A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</p:grpSp>
      <p:grpSp>
        <p:nvGrpSpPr>
          <p:cNvPr id="4" name="Group 3"/>
          <p:cNvGrpSpPr/>
          <p:nvPr/>
        </p:nvGrpSpPr>
        <p:grpSpPr>
          <a:xfrm>
            <a:off x="5388567" y="5428601"/>
            <a:ext cx="6194000" cy="805200"/>
            <a:chOff x="8082850" y="8142901"/>
            <a:chExt cx="9291000" cy="1207800"/>
          </a:xfrm>
        </p:grpSpPr>
        <p:sp>
          <p:nvSpPr>
            <p:cNvPr id="49" name="Google Shape;1218;p34"/>
            <p:cNvSpPr/>
            <p:nvPr/>
          </p:nvSpPr>
          <p:spPr>
            <a:xfrm>
              <a:off x="9974050" y="8142901"/>
              <a:ext cx="7399800" cy="1207800"/>
            </a:xfrm>
            <a:prstGeom prst="roundRect">
              <a:avLst>
                <a:gd name="adj" fmla="val 0"/>
              </a:avLst>
            </a:prstGeom>
            <a:noFill/>
            <a:ln>
              <a:noFill/>
            </a:ln>
          </p:spPr>
          <p:txBody>
            <a:bodyPr spcFirstLastPara="1" wrap="square" lIns="121900" tIns="0" rIns="0" bIns="0" anchor="ctr" anchorCtr="0">
              <a:noAutofit/>
            </a:bodyPr>
            <a:lstStyle/>
            <a:p>
              <a:pPr defTabSz="609630">
                <a:defRPr/>
              </a:pPr>
              <a:r>
                <a:rPr lang="en-US" sz="2933" b="1" dirty="0">
                  <a:latin typeface="Arial" panose="020B0604020202020204" pitchFamily="34" charset="0"/>
                  <a:ea typeface="Advent Pro"/>
                  <a:cs typeface="Arial" panose="020B0604020202020204" pitchFamily="34" charset="0"/>
                  <a:sym typeface="Advent Pro"/>
                </a:rPr>
                <a:t>M</a:t>
              </a:r>
              <a:r>
                <a:rPr lang="vi-VN" sz="2933" b="1" dirty="0">
                  <a:latin typeface="Arial" panose="020B0604020202020204" pitchFamily="34" charset="0"/>
                  <a:ea typeface="Advent Pro"/>
                  <a:cs typeface="Arial" panose="020B0604020202020204" pitchFamily="34" charset="0"/>
                  <a:sym typeface="Advent Pro"/>
                </a:rPr>
                <a:t>ột số Acid</a:t>
              </a:r>
              <a:r>
                <a:rPr lang="en-US" sz="2933" b="1" dirty="0">
                  <a:latin typeface="Arial" panose="020B0604020202020204" pitchFamily="34" charset="0"/>
                  <a:ea typeface="Advent Pro"/>
                  <a:cs typeface="Arial" panose="020B0604020202020204" pitchFamily="34" charset="0"/>
                  <a:sym typeface="Advent Pro"/>
                </a:rPr>
                <a:t> </a:t>
              </a:r>
              <a:r>
                <a:rPr lang="en-US" sz="2933" b="1" dirty="0" err="1">
                  <a:latin typeface="Arial" panose="020B0604020202020204" pitchFamily="34" charset="0"/>
                  <a:ea typeface="Advent Pro"/>
                  <a:cs typeface="Arial" panose="020B0604020202020204" pitchFamily="34" charset="0"/>
                  <a:sym typeface="Advent Pro"/>
                </a:rPr>
                <a:t>thông</a:t>
              </a:r>
              <a:r>
                <a:rPr lang="en-US" sz="2933" b="1" dirty="0">
                  <a:latin typeface="Arial" panose="020B0604020202020204" pitchFamily="34" charset="0"/>
                  <a:ea typeface="Advent Pro"/>
                  <a:cs typeface="Arial" panose="020B0604020202020204" pitchFamily="34" charset="0"/>
                  <a:sym typeface="Advent Pro"/>
                </a:rPr>
                <a:t> </a:t>
              </a:r>
              <a:r>
                <a:rPr lang="en-US" sz="2933" b="1" dirty="0" err="1">
                  <a:latin typeface="Arial" panose="020B0604020202020204" pitchFamily="34" charset="0"/>
                  <a:ea typeface="Advent Pro"/>
                  <a:cs typeface="Arial" panose="020B0604020202020204" pitchFamily="34" charset="0"/>
                  <a:sym typeface="Advent Pro"/>
                </a:rPr>
                <a:t>dụng</a:t>
              </a:r>
              <a:endParaRPr sz="2933" b="1" dirty="0">
                <a:latin typeface="Arial" panose="020B0604020202020204" pitchFamily="34" charset="0"/>
                <a:ea typeface="Advent Pro"/>
                <a:cs typeface="Arial" panose="020B0604020202020204" pitchFamily="34" charset="0"/>
                <a:sym typeface="Advent Pro"/>
              </a:endParaRPr>
            </a:p>
          </p:txBody>
        </p:sp>
        <p:cxnSp>
          <p:nvCxnSpPr>
            <p:cNvPr id="55" name="Google Shape;1224;p34"/>
            <p:cNvCxnSpPr>
              <a:stCxn id="49" idx="1"/>
              <a:endCxn id="52" idx="3"/>
            </p:cNvCxnSpPr>
            <p:nvPr/>
          </p:nvCxnSpPr>
          <p:spPr>
            <a:xfrm rot="10800000">
              <a:off x="8082850" y="8746801"/>
              <a:ext cx="1891200" cy="0"/>
            </a:xfrm>
            <a:prstGeom prst="straightConnector1">
              <a:avLst/>
            </a:prstGeom>
            <a:noFill/>
            <a:ln w="57150" cap="flat" cmpd="sng">
              <a:solidFill>
                <a:srgbClr val="30A0A0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</p:grpSp>
      <p:cxnSp>
        <p:nvCxnSpPr>
          <p:cNvPr id="56" name="Google Shape;1225;p34"/>
          <p:cNvCxnSpPr>
            <a:stCxn id="50" idx="2"/>
            <a:endCxn id="51" idx="0"/>
          </p:cNvCxnSpPr>
          <p:nvPr/>
        </p:nvCxnSpPr>
        <p:spPr>
          <a:xfrm>
            <a:off x="4863800" y="2963205"/>
            <a:ext cx="0" cy="711200"/>
          </a:xfrm>
          <a:prstGeom prst="straightConnector1">
            <a:avLst/>
          </a:prstGeom>
          <a:noFill/>
          <a:ln w="38100" cap="flat" cmpd="sng">
            <a:solidFill>
              <a:srgbClr val="2D406A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7" name="Google Shape;1226;p34"/>
          <p:cNvCxnSpPr>
            <a:stCxn id="51" idx="2"/>
            <a:endCxn id="52" idx="0"/>
          </p:cNvCxnSpPr>
          <p:nvPr/>
        </p:nvCxnSpPr>
        <p:spPr>
          <a:xfrm>
            <a:off x="4863600" y="4638018"/>
            <a:ext cx="400" cy="711200"/>
          </a:xfrm>
          <a:prstGeom prst="straightConnector1">
            <a:avLst/>
          </a:prstGeom>
          <a:noFill/>
          <a:ln w="38100" cap="flat" cmpd="sng">
            <a:solidFill>
              <a:srgbClr val="2D406A"/>
            </a:solidFill>
            <a:prstDash val="solid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2060230264"/>
      </p:ext>
    </p:extLst>
  </p:cSld>
  <p:clrMapOvr>
    <a:masterClrMapping/>
  </p:clrMapOvr>
  <p:transition spd="med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5"/>
          <p:cNvSpPr/>
          <p:nvPr/>
        </p:nvSpPr>
        <p:spPr>
          <a:xfrm>
            <a:off x="66" y="5597900"/>
            <a:ext cx="12191996" cy="1260168"/>
          </a:xfrm>
          <a:custGeom>
            <a:avLst/>
            <a:gdLst/>
            <a:ahLst/>
            <a:cxnLst/>
            <a:rect l="l" t="t" r="r" b="b"/>
            <a:pathLst>
              <a:path w="29564" h="46535" extrusionOk="0">
                <a:moveTo>
                  <a:pt x="0" y="0"/>
                </a:moveTo>
                <a:lnTo>
                  <a:pt x="0" y="46534"/>
                </a:lnTo>
                <a:lnTo>
                  <a:pt x="29563" y="46534"/>
                </a:lnTo>
                <a:lnTo>
                  <a:pt x="29563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/>
          </a:p>
        </p:txBody>
      </p:sp>
      <p:sp>
        <p:nvSpPr>
          <p:cNvPr id="3" name="Rectangle 2"/>
          <p:cNvSpPr/>
          <p:nvPr/>
        </p:nvSpPr>
        <p:spPr>
          <a:xfrm>
            <a:off x="886564" y="920012"/>
            <a:ext cx="7118096" cy="3735460"/>
          </a:xfrm>
          <a:prstGeom prst="rect">
            <a:avLst/>
          </a:prstGeom>
          <a:ln/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933"/>
          </a:p>
        </p:txBody>
      </p:sp>
      <p:sp>
        <p:nvSpPr>
          <p:cNvPr id="4" name="Rectangle 3"/>
          <p:cNvSpPr/>
          <p:nvPr/>
        </p:nvSpPr>
        <p:spPr>
          <a:xfrm>
            <a:off x="818459" y="926050"/>
            <a:ext cx="7077052" cy="31570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vi-VN" sz="7667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cs typeface="Arial" panose="020B0604020202020204" pitchFamily="34" charset="0"/>
                <a:sym typeface="Anton"/>
              </a:rPr>
              <a:t>I.</a:t>
            </a:r>
            <a:br>
              <a:rPr lang="vi-VN" sz="6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cs typeface="Arial" panose="020B0604020202020204" pitchFamily="34" charset="0"/>
                <a:sym typeface="Anton"/>
              </a:rPr>
            </a:br>
            <a:r>
              <a:rPr lang="vi-VN" sz="6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cs typeface="Arial" panose="020B0604020202020204" pitchFamily="34" charset="0"/>
                <a:sym typeface="Anton"/>
              </a:rPr>
              <a:t>KHÁI NIỆM ACID</a:t>
            </a:r>
            <a:endParaRPr lang="en-US" sz="933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grpSp>
        <p:nvGrpSpPr>
          <p:cNvPr id="60" name="Google Shape;60;p15"/>
          <p:cNvGrpSpPr/>
          <p:nvPr/>
        </p:nvGrpSpPr>
        <p:grpSpPr>
          <a:xfrm>
            <a:off x="7315200" y="885184"/>
            <a:ext cx="4618000" cy="5449397"/>
            <a:chOff x="751250" y="588157"/>
            <a:chExt cx="3463500" cy="4087048"/>
          </a:xfrm>
        </p:grpSpPr>
        <p:sp>
          <p:nvSpPr>
            <p:cNvPr id="61" name="Google Shape;61;p15"/>
            <p:cNvSpPr/>
            <p:nvPr/>
          </p:nvSpPr>
          <p:spPr>
            <a:xfrm>
              <a:off x="751250" y="4490105"/>
              <a:ext cx="3463500" cy="185100"/>
            </a:xfrm>
            <a:prstGeom prst="ellipse">
              <a:avLst/>
            </a:prstGeom>
            <a:solidFill>
              <a:srgbClr val="2D406A">
                <a:alpha val="2291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/>
            </a:p>
          </p:txBody>
        </p:sp>
        <p:sp>
          <p:nvSpPr>
            <p:cNvPr id="62" name="Google Shape;62;p15"/>
            <p:cNvSpPr/>
            <p:nvPr/>
          </p:nvSpPr>
          <p:spPr>
            <a:xfrm>
              <a:off x="2224993" y="588157"/>
              <a:ext cx="516257" cy="801255"/>
            </a:xfrm>
            <a:custGeom>
              <a:avLst/>
              <a:gdLst/>
              <a:ahLst/>
              <a:cxnLst/>
              <a:rect l="l" t="t" r="r" b="b"/>
              <a:pathLst>
                <a:path w="4813" h="7470" extrusionOk="0">
                  <a:moveTo>
                    <a:pt x="0" y="1"/>
                  </a:moveTo>
                  <a:lnTo>
                    <a:pt x="0" y="7469"/>
                  </a:lnTo>
                  <a:lnTo>
                    <a:pt x="4812" y="7469"/>
                  </a:lnTo>
                  <a:lnTo>
                    <a:pt x="48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/>
            </a:p>
          </p:txBody>
        </p:sp>
        <p:sp>
          <p:nvSpPr>
            <p:cNvPr id="63" name="Google Shape;63;p15"/>
            <p:cNvSpPr/>
            <p:nvPr/>
          </p:nvSpPr>
          <p:spPr>
            <a:xfrm>
              <a:off x="1171137" y="913485"/>
              <a:ext cx="2623869" cy="3709908"/>
            </a:xfrm>
            <a:custGeom>
              <a:avLst/>
              <a:gdLst/>
              <a:ahLst/>
              <a:cxnLst/>
              <a:rect l="l" t="t" r="r" b="b"/>
              <a:pathLst>
                <a:path w="24462" h="34587" extrusionOk="0">
                  <a:moveTo>
                    <a:pt x="8547" y="0"/>
                  </a:moveTo>
                  <a:cubicBezTo>
                    <a:pt x="7920" y="0"/>
                    <a:pt x="7394" y="501"/>
                    <a:pt x="7394" y="1103"/>
                  </a:cubicBezTo>
                  <a:cubicBezTo>
                    <a:pt x="7394" y="1729"/>
                    <a:pt x="7920" y="2231"/>
                    <a:pt x="8547" y="2231"/>
                  </a:cubicBezTo>
                  <a:lnTo>
                    <a:pt x="8797" y="2231"/>
                  </a:lnTo>
                  <a:lnTo>
                    <a:pt x="8797" y="11479"/>
                  </a:lnTo>
                  <a:cubicBezTo>
                    <a:pt x="3710" y="12907"/>
                    <a:pt x="0" y="17419"/>
                    <a:pt x="0" y="22782"/>
                  </a:cubicBezTo>
                  <a:cubicBezTo>
                    <a:pt x="0" y="29299"/>
                    <a:pt x="5464" y="34587"/>
                    <a:pt x="12231" y="34587"/>
                  </a:cubicBezTo>
                  <a:cubicBezTo>
                    <a:pt x="18998" y="34587"/>
                    <a:pt x="24462" y="29299"/>
                    <a:pt x="24462" y="22782"/>
                  </a:cubicBezTo>
                  <a:cubicBezTo>
                    <a:pt x="24462" y="17419"/>
                    <a:pt x="20752" y="12907"/>
                    <a:pt x="15665" y="11479"/>
                  </a:cubicBezTo>
                  <a:lnTo>
                    <a:pt x="15665" y="2231"/>
                  </a:lnTo>
                  <a:lnTo>
                    <a:pt x="15890" y="2231"/>
                  </a:lnTo>
                  <a:cubicBezTo>
                    <a:pt x="16542" y="2231"/>
                    <a:pt x="17068" y="1729"/>
                    <a:pt x="17068" y="1103"/>
                  </a:cubicBezTo>
                  <a:cubicBezTo>
                    <a:pt x="17068" y="501"/>
                    <a:pt x="16542" y="0"/>
                    <a:pt x="158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/>
            </a:p>
          </p:txBody>
        </p:sp>
        <p:pic>
          <p:nvPicPr>
            <p:cNvPr id="64" name="Google Shape;64;p15" title="Points scored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 l="19093" r="19136"/>
            <a:stretch/>
          </p:blipFill>
          <p:spPr>
            <a:xfrm>
              <a:off x="1153850" y="2101800"/>
              <a:ext cx="2658300" cy="2514600"/>
            </a:xfrm>
            <a:prstGeom prst="ellipse">
              <a:avLst/>
            </a:prstGeom>
            <a:noFill/>
            <a:ln>
              <a:noFill/>
            </a:ln>
          </p:spPr>
        </p:pic>
        <p:sp>
          <p:nvSpPr>
            <p:cNvPr id="65" name="Google Shape;65;p15"/>
            <p:cNvSpPr/>
            <p:nvPr/>
          </p:nvSpPr>
          <p:spPr>
            <a:xfrm>
              <a:off x="1472223" y="2147327"/>
              <a:ext cx="2322782" cy="2476061"/>
            </a:xfrm>
            <a:custGeom>
              <a:avLst/>
              <a:gdLst/>
              <a:ahLst/>
              <a:cxnLst/>
              <a:rect l="l" t="t" r="r" b="b"/>
              <a:pathLst>
                <a:path w="21655" h="23084" extrusionOk="0">
                  <a:moveTo>
                    <a:pt x="12983" y="1"/>
                  </a:moveTo>
                  <a:cubicBezTo>
                    <a:pt x="14737" y="2031"/>
                    <a:pt x="15790" y="4663"/>
                    <a:pt x="15790" y="7520"/>
                  </a:cubicBezTo>
                  <a:cubicBezTo>
                    <a:pt x="15790" y="14036"/>
                    <a:pt x="10326" y="19299"/>
                    <a:pt x="3559" y="19299"/>
                  </a:cubicBezTo>
                  <a:cubicBezTo>
                    <a:pt x="2331" y="19299"/>
                    <a:pt x="1128" y="19124"/>
                    <a:pt x="0" y="18798"/>
                  </a:cubicBezTo>
                  <a:lnTo>
                    <a:pt x="0" y="18798"/>
                  </a:lnTo>
                  <a:cubicBezTo>
                    <a:pt x="2231" y="21405"/>
                    <a:pt x="5640" y="23084"/>
                    <a:pt x="9424" y="23084"/>
                  </a:cubicBezTo>
                  <a:cubicBezTo>
                    <a:pt x="16191" y="23084"/>
                    <a:pt x="21655" y="17796"/>
                    <a:pt x="21655" y="11279"/>
                  </a:cubicBezTo>
                  <a:cubicBezTo>
                    <a:pt x="21655" y="5966"/>
                    <a:pt x="17996" y="1480"/>
                    <a:pt x="12983" y="1"/>
                  </a:cubicBezTo>
                  <a:close/>
                </a:path>
              </a:pathLst>
            </a:custGeom>
            <a:solidFill>
              <a:srgbClr val="FFFFFF">
                <a:alpha val="2793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/>
            </a:p>
          </p:txBody>
        </p:sp>
        <p:sp>
          <p:nvSpPr>
            <p:cNvPr id="66" name="Google Shape;66;p15"/>
            <p:cNvSpPr/>
            <p:nvPr/>
          </p:nvSpPr>
          <p:spPr>
            <a:xfrm>
              <a:off x="1930436" y="2892052"/>
              <a:ext cx="344205" cy="293363"/>
            </a:xfrm>
            <a:custGeom>
              <a:avLst/>
              <a:gdLst/>
              <a:ahLst/>
              <a:cxnLst/>
              <a:rect l="l" t="t" r="r" b="b"/>
              <a:pathLst>
                <a:path w="3209" h="2735" extrusionOk="0">
                  <a:moveTo>
                    <a:pt x="1607" y="0"/>
                  </a:moveTo>
                  <a:cubicBezTo>
                    <a:pt x="1322" y="0"/>
                    <a:pt x="1033" y="85"/>
                    <a:pt x="778" y="261"/>
                  </a:cubicBezTo>
                  <a:cubicBezTo>
                    <a:pt x="151" y="687"/>
                    <a:pt x="1" y="1539"/>
                    <a:pt x="452" y="2166"/>
                  </a:cubicBezTo>
                  <a:cubicBezTo>
                    <a:pt x="729" y="2535"/>
                    <a:pt x="1167" y="2734"/>
                    <a:pt x="1615" y="2734"/>
                  </a:cubicBezTo>
                  <a:cubicBezTo>
                    <a:pt x="1896" y="2734"/>
                    <a:pt x="2181" y="2656"/>
                    <a:pt x="2432" y="2491"/>
                  </a:cubicBezTo>
                  <a:cubicBezTo>
                    <a:pt x="3059" y="2040"/>
                    <a:pt x="3209" y="1188"/>
                    <a:pt x="2758" y="587"/>
                  </a:cubicBezTo>
                  <a:cubicBezTo>
                    <a:pt x="2483" y="205"/>
                    <a:pt x="2050" y="0"/>
                    <a:pt x="1607" y="0"/>
                  </a:cubicBezTo>
                  <a:close/>
                </a:path>
              </a:pathLst>
            </a:custGeom>
            <a:solidFill>
              <a:srgbClr val="FFFFFF">
                <a:alpha val="2793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/>
            </a:p>
          </p:txBody>
        </p:sp>
        <p:sp>
          <p:nvSpPr>
            <p:cNvPr id="67" name="Google Shape;67;p15"/>
            <p:cNvSpPr/>
            <p:nvPr/>
          </p:nvSpPr>
          <p:spPr>
            <a:xfrm>
              <a:off x="1666998" y="3306300"/>
              <a:ext cx="258181" cy="217636"/>
            </a:xfrm>
            <a:custGeom>
              <a:avLst/>
              <a:gdLst/>
              <a:ahLst/>
              <a:cxnLst/>
              <a:rect l="l" t="t" r="r" b="b"/>
              <a:pathLst>
                <a:path w="2407" h="2029" extrusionOk="0">
                  <a:moveTo>
                    <a:pt x="1196" y="0"/>
                  </a:moveTo>
                  <a:cubicBezTo>
                    <a:pt x="991" y="0"/>
                    <a:pt x="784" y="59"/>
                    <a:pt x="602" y="183"/>
                  </a:cubicBezTo>
                  <a:cubicBezTo>
                    <a:pt x="126" y="509"/>
                    <a:pt x="1" y="1136"/>
                    <a:pt x="352" y="1612"/>
                  </a:cubicBezTo>
                  <a:cubicBezTo>
                    <a:pt x="548" y="1884"/>
                    <a:pt x="864" y="2029"/>
                    <a:pt x="1188" y="2029"/>
                  </a:cubicBezTo>
                  <a:cubicBezTo>
                    <a:pt x="1400" y="2029"/>
                    <a:pt x="1617" y="1967"/>
                    <a:pt x="1805" y="1838"/>
                  </a:cubicBezTo>
                  <a:cubicBezTo>
                    <a:pt x="2281" y="1512"/>
                    <a:pt x="2407" y="885"/>
                    <a:pt x="2056" y="434"/>
                  </a:cubicBezTo>
                  <a:cubicBezTo>
                    <a:pt x="1854" y="155"/>
                    <a:pt x="1528" y="0"/>
                    <a:pt x="1196" y="0"/>
                  </a:cubicBezTo>
                  <a:close/>
                </a:path>
              </a:pathLst>
            </a:custGeom>
            <a:solidFill>
              <a:srgbClr val="FFFFFF">
                <a:alpha val="2793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/>
            </a:p>
          </p:txBody>
        </p:sp>
        <p:sp>
          <p:nvSpPr>
            <p:cNvPr id="68" name="Google Shape;68;p15"/>
            <p:cNvSpPr/>
            <p:nvPr/>
          </p:nvSpPr>
          <p:spPr>
            <a:xfrm>
              <a:off x="1925164" y="3876829"/>
              <a:ext cx="258181" cy="217636"/>
            </a:xfrm>
            <a:custGeom>
              <a:avLst/>
              <a:gdLst/>
              <a:ahLst/>
              <a:cxnLst/>
              <a:rect l="l" t="t" r="r" b="b"/>
              <a:pathLst>
                <a:path w="2407" h="2029" extrusionOk="0">
                  <a:moveTo>
                    <a:pt x="1196" y="0"/>
                  </a:moveTo>
                  <a:cubicBezTo>
                    <a:pt x="991" y="0"/>
                    <a:pt x="784" y="59"/>
                    <a:pt x="602" y="183"/>
                  </a:cubicBezTo>
                  <a:cubicBezTo>
                    <a:pt x="126" y="509"/>
                    <a:pt x="1" y="1135"/>
                    <a:pt x="352" y="1612"/>
                  </a:cubicBezTo>
                  <a:cubicBezTo>
                    <a:pt x="548" y="1884"/>
                    <a:pt x="864" y="2029"/>
                    <a:pt x="1188" y="2029"/>
                  </a:cubicBezTo>
                  <a:cubicBezTo>
                    <a:pt x="1400" y="2029"/>
                    <a:pt x="1617" y="1966"/>
                    <a:pt x="1805" y="1837"/>
                  </a:cubicBezTo>
                  <a:cubicBezTo>
                    <a:pt x="2281" y="1511"/>
                    <a:pt x="2407" y="885"/>
                    <a:pt x="2056" y="434"/>
                  </a:cubicBezTo>
                  <a:cubicBezTo>
                    <a:pt x="1854" y="155"/>
                    <a:pt x="1528" y="0"/>
                    <a:pt x="1196" y="0"/>
                  </a:cubicBezTo>
                  <a:close/>
                </a:path>
              </a:pathLst>
            </a:custGeom>
            <a:solidFill>
              <a:srgbClr val="FFFFFF">
                <a:alpha val="2793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/>
            </a:p>
          </p:txBody>
        </p:sp>
        <p:sp>
          <p:nvSpPr>
            <p:cNvPr id="69" name="Google Shape;69;p15"/>
            <p:cNvSpPr/>
            <p:nvPr/>
          </p:nvSpPr>
          <p:spPr>
            <a:xfrm>
              <a:off x="1966919" y="916167"/>
              <a:ext cx="1035089" cy="233941"/>
            </a:xfrm>
            <a:custGeom>
              <a:avLst/>
              <a:gdLst/>
              <a:ahLst/>
              <a:cxnLst/>
              <a:rect l="l" t="t" r="r" b="b"/>
              <a:pathLst>
                <a:path w="9650" h="2181" extrusionOk="0">
                  <a:moveTo>
                    <a:pt x="8822" y="0"/>
                  </a:moveTo>
                  <a:cubicBezTo>
                    <a:pt x="8847" y="100"/>
                    <a:pt x="8872" y="201"/>
                    <a:pt x="8872" y="326"/>
                  </a:cubicBezTo>
                  <a:cubicBezTo>
                    <a:pt x="8872" y="928"/>
                    <a:pt x="8371" y="1429"/>
                    <a:pt x="7719" y="1429"/>
                  </a:cubicBezTo>
                  <a:lnTo>
                    <a:pt x="301" y="1429"/>
                  </a:lnTo>
                  <a:cubicBezTo>
                    <a:pt x="201" y="1429"/>
                    <a:pt x="100" y="1404"/>
                    <a:pt x="0" y="1379"/>
                  </a:cubicBezTo>
                  <a:lnTo>
                    <a:pt x="0" y="1379"/>
                  </a:lnTo>
                  <a:cubicBezTo>
                    <a:pt x="125" y="1830"/>
                    <a:pt x="576" y="2181"/>
                    <a:pt x="1103" y="2181"/>
                  </a:cubicBezTo>
                  <a:lnTo>
                    <a:pt x="8521" y="2181"/>
                  </a:lnTo>
                  <a:cubicBezTo>
                    <a:pt x="9148" y="2181"/>
                    <a:pt x="9649" y="1679"/>
                    <a:pt x="9649" y="1078"/>
                  </a:cubicBezTo>
                  <a:cubicBezTo>
                    <a:pt x="9649" y="577"/>
                    <a:pt x="9298" y="151"/>
                    <a:pt x="8822" y="0"/>
                  </a:cubicBezTo>
                  <a:close/>
                </a:path>
              </a:pathLst>
            </a:custGeom>
            <a:solidFill>
              <a:srgbClr val="2D406A">
                <a:alpha val="217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/>
            </a:p>
          </p:txBody>
        </p:sp>
        <p:sp>
          <p:nvSpPr>
            <p:cNvPr id="70" name="Google Shape;70;p15"/>
            <p:cNvSpPr/>
            <p:nvPr/>
          </p:nvSpPr>
          <p:spPr>
            <a:xfrm>
              <a:off x="1562203" y="2790903"/>
              <a:ext cx="137189" cy="131826"/>
            </a:xfrm>
            <a:custGeom>
              <a:avLst/>
              <a:gdLst/>
              <a:ahLst/>
              <a:cxnLst/>
              <a:rect l="l" t="t" r="r" b="b"/>
              <a:pathLst>
                <a:path w="1279" h="1229" extrusionOk="0">
                  <a:moveTo>
                    <a:pt x="652" y="1"/>
                  </a:moveTo>
                  <a:cubicBezTo>
                    <a:pt x="301" y="1"/>
                    <a:pt x="0" y="277"/>
                    <a:pt x="0" y="627"/>
                  </a:cubicBezTo>
                  <a:cubicBezTo>
                    <a:pt x="0" y="953"/>
                    <a:pt x="301" y="1229"/>
                    <a:pt x="652" y="1229"/>
                  </a:cubicBezTo>
                  <a:cubicBezTo>
                    <a:pt x="1003" y="1229"/>
                    <a:pt x="1279" y="953"/>
                    <a:pt x="1279" y="627"/>
                  </a:cubicBezTo>
                  <a:cubicBezTo>
                    <a:pt x="1279" y="277"/>
                    <a:pt x="1003" y="1"/>
                    <a:pt x="652" y="1"/>
                  </a:cubicBezTo>
                  <a:close/>
                </a:path>
              </a:pathLst>
            </a:custGeom>
            <a:solidFill>
              <a:srgbClr val="FFFFFF">
                <a:alpha val="2793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/>
            </a:p>
          </p:txBody>
        </p:sp>
        <p:sp>
          <p:nvSpPr>
            <p:cNvPr id="71" name="Google Shape;71;p15"/>
            <p:cNvSpPr/>
            <p:nvPr/>
          </p:nvSpPr>
          <p:spPr>
            <a:xfrm>
              <a:off x="3259316" y="3349201"/>
              <a:ext cx="137189" cy="131826"/>
            </a:xfrm>
            <a:custGeom>
              <a:avLst/>
              <a:gdLst/>
              <a:ahLst/>
              <a:cxnLst/>
              <a:rect l="l" t="t" r="r" b="b"/>
              <a:pathLst>
                <a:path w="1279" h="1229" extrusionOk="0">
                  <a:moveTo>
                    <a:pt x="627" y="0"/>
                  </a:moveTo>
                  <a:cubicBezTo>
                    <a:pt x="276" y="0"/>
                    <a:pt x="1" y="276"/>
                    <a:pt x="1" y="627"/>
                  </a:cubicBezTo>
                  <a:cubicBezTo>
                    <a:pt x="1" y="953"/>
                    <a:pt x="276" y="1228"/>
                    <a:pt x="627" y="1228"/>
                  </a:cubicBezTo>
                  <a:cubicBezTo>
                    <a:pt x="1003" y="1228"/>
                    <a:pt x="1279" y="953"/>
                    <a:pt x="1279" y="627"/>
                  </a:cubicBezTo>
                  <a:cubicBezTo>
                    <a:pt x="1279" y="276"/>
                    <a:pt x="1003" y="0"/>
                    <a:pt x="627" y="0"/>
                  </a:cubicBezTo>
                  <a:close/>
                </a:path>
              </a:pathLst>
            </a:custGeom>
            <a:solidFill>
              <a:srgbClr val="FFFFFF">
                <a:alpha val="2793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/>
            </a:p>
          </p:txBody>
        </p:sp>
        <p:sp>
          <p:nvSpPr>
            <p:cNvPr id="72" name="Google Shape;72;p15"/>
            <p:cNvSpPr/>
            <p:nvPr/>
          </p:nvSpPr>
          <p:spPr>
            <a:xfrm>
              <a:off x="2604059" y="3621535"/>
              <a:ext cx="137189" cy="131826"/>
            </a:xfrm>
            <a:custGeom>
              <a:avLst/>
              <a:gdLst/>
              <a:ahLst/>
              <a:cxnLst/>
              <a:rect l="l" t="t" r="r" b="b"/>
              <a:pathLst>
                <a:path w="1279" h="1229" extrusionOk="0">
                  <a:moveTo>
                    <a:pt x="627" y="0"/>
                  </a:moveTo>
                  <a:cubicBezTo>
                    <a:pt x="276" y="0"/>
                    <a:pt x="0" y="276"/>
                    <a:pt x="0" y="602"/>
                  </a:cubicBezTo>
                  <a:cubicBezTo>
                    <a:pt x="0" y="952"/>
                    <a:pt x="276" y="1228"/>
                    <a:pt x="627" y="1228"/>
                  </a:cubicBezTo>
                  <a:cubicBezTo>
                    <a:pt x="978" y="1228"/>
                    <a:pt x="1278" y="952"/>
                    <a:pt x="1278" y="602"/>
                  </a:cubicBezTo>
                  <a:cubicBezTo>
                    <a:pt x="1278" y="276"/>
                    <a:pt x="978" y="0"/>
                    <a:pt x="627" y="0"/>
                  </a:cubicBezTo>
                  <a:close/>
                </a:path>
              </a:pathLst>
            </a:custGeom>
            <a:solidFill>
              <a:srgbClr val="FFFFFF">
                <a:alpha val="2793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/>
            </a:p>
          </p:txBody>
        </p:sp>
        <p:sp>
          <p:nvSpPr>
            <p:cNvPr id="73" name="Google Shape;73;p15"/>
            <p:cNvSpPr/>
            <p:nvPr/>
          </p:nvSpPr>
          <p:spPr>
            <a:xfrm>
              <a:off x="2812928" y="2790903"/>
              <a:ext cx="137189" cy="131826"/>
            </a:xfrm>
            <a:custGeom>
              <a:avLst/>
              <a:gdLst/>
              <a:ahLst/>
              <a:cxnLst/>
              <a:rect l="l" t="t" r="r" b="b"/>
              <a:pathLst>
                <a:path w="1279" h="1229" extrusionOk="0">
                  <a:moveTo>
                    <a:pt x="652" y="1"/>
                  </a:moveTo>
                  <a:cubicBezTo>
                    <a:pt x="301" y="1"/>
                    <a:pt x="0" y="277"/>
                    <a:pt x="0" y="627"/>
                  </a:cubicBezTo>
                  <a:cubicBezTo>
                    <a:pt x="0" y="953"/>
                    <a:pt x="301" y="1229"/>
                    <a:pt x="652" y="1229"/>
                  </a:cubicBezTo>
                  <a:cubicBezTo>
                    <a:pt x="1003" y="1229"/>
                    <a:pt x="1279" y="953"/>
                    <a:pt x="1279" y="627"/>
                  </a:cubicBezTo>
                  <a:cubicBezTo>
                    <a:pt x="1279" y="277"/>
                    <a:pt x="1003" y="1"/>
                    <a:pt x="652" y="1"/>
                  </a:cubicBezTo>
                  <a:close/>
                </a:path>
              </a:pathLst>
            </a:custGeom>
            <a:solidFill>
              <a:srgbClr val="FFFFFF">
                <a:alpha val="2793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2292964525"/>
      </p:ext>
    </p:extLst>
  </p:cSld>
  <p:clrMapOvr>
    <a:masterClrMapping/>
  </p:clrMapOvr>
  <p:transition spd="med">
    <p:plus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27" name="Google Shape;8527;p43"/>
          <p:cNvGrpSpPr/>
          <p:nvPr/>
        </p:nvGrpSpPr>
        <p:grpSpPr>
          <a:xfrm>
            <a:off x="11024200" y="5501401"/>
            <a:ext cx="876867" cy="1010433"/>
            <a:chOff x="1381575" y="2568425"/>
            <a:chExt cx="657650" cy="757825"/>
          </a:xfrm>
        </p:grpSpPr>
        <p:sp>
          <p:nvSpPr>
            <p:cNvPr id="8528" name="Google Shape;8528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29" name="Google Shape;8529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30" name="Google Shape;8530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31" name="Google Shape;8531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32" name="Google Shape;8532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33" name="Google Shape;8533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34" name="Google Shape;8534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35" name="Google Shape;8535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36" name="Google Shape;8536;p43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37" name="Google Shape;8537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38" name="Google Shape;8538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39" name="Google Shape;8539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40" name="Google Shape;8540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41" name="Google Shape;8541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42" name="Google Shape;8542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43" name="Google Shape;8543;p43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44" name="Google Shape;8544;p43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45" name="Google Shape;8545;p43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46" name="Google Shape;8546;p43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47" name="Google Shape;8547;p43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48" name="Google Shape;8548;p43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49" name="Google Shape;8549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50" name="Google Shape;8550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51" name="Google Shape;8551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52" name="Google Shape;8552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53" name="Google Shape;8553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54" name="Google Shape;8554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</p:grpSp>
      <p:grpSp>
        <p:nvGrpSpPr>
          <p:cNvPr id="8555" name="Google Shape;8555;p43"/>
          <p:cNvGrpSpPr/>
          <p:nvPr/>
        </p:nvGrpSpPr>
        <p:grpSpPr>
          <a:xfrm>
            <a:off x="513534" y="242967"/>
            <a:ext cx="725700" cy="749533"/>
            <a:chOff x="5071000" y="258425"/>
            <a:chExt cx="544275" cy="562150"/>
          </a:xfrm>
        </p:grpSpPr>
        <p:sp>
          <p:nvSpPr>
            <p:cNvPr id="8556" name="Google Shape;8556;p43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57" name="Google Shape;8557;p43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58" name="Google Shape;8558;p43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59" name="Google Shape;8559;p43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60" name="Google Shape;8560;p43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61" name="Google Shape;8561;p43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  <p:sp>
          <p:nvSpPr>
            <p:cNvPr id="8562" name="Google Shape;8562;p43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1867"/>
            </a:p>
          </p:txBody>
        </p:sp>
      </p:grp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2A21FFE0-E7E7-9980-72EC-EC9BAD0A95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5314996"/>
              </p:ext>
            </p:extLst>
          </p:nvPr>
        </p:nvGraphicFramePr>
        <p:xfrm>
          <a:off x="117514" y="166897"/>
          <a:ext cx="11956972" cy="3535427"/>
        </p:xfrm>
        <a:graphic>
          <a:graphicData uri="http://schemas.openxmlformats.org/drawingml/2006/table">
            <a:tbl>
              <a:tblPr firstRow="1" firstCol="1" bandRow="1"/>
              <a:tblGrid>
                <a:gridCol w="4396821">
                  <a:extLst>
                    <a:ext uri="{9D8B030D-6E8A-4147-A177-3AD203B41FA5}">
                      <a16:colId xmlns:a16="http://schemas.microsoft.com/office/drawing/2014/main" val="1082587309"/>
                    </a:ext>
                  </a:extLst>
                </a:gridCol>
                <a:gridCol w="3904736">
                  <a:extLst>
                    <a:ext uri="{9D8B030D-6E8A-4147-A177-3AD203B41FA5}">
                      <a16:colId xmlns:a16="http://schemas.microsoft.com/office/drawing/2014/main" val="1259224504"/>
                    </a:ext>
                  </a:extLst>
                </a:gridCol>
                <a:gridCol w="3655415">
                  <a:extLst>
                    <a:ext uri="{9D8B030D-6E8A-4147-A177-3AD203B41FA5}">
                      <a16:colId xmlns:a16="http://schemas.microsoft.com/office/drawing/2014/main" val="1249725477"/>
                    </a:ext>
                  </a:extLst>
                </a:gridCol>
              </a:tblGrid>
              <a:tr h="2292659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3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3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3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3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br>
                        <a:rPr lang="en-US" sz="3200" dirty="0">
                          <a:effectLst/>
                        </a:rPr>
                      </a:br>
                      <a:endParaRPr lang="en-US" sz="3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3200" dirty="0">
                        <a:effectLst/>
                      </a:endParaRPr>
                    </a:p>
                  </a:txBody>
                  <a:tcPr marT="0" marB="0"/>
                </a:tc>
                <a:extLst>
                  <a:ext uri="{0D108BD9-81ED-4DB2-BD59-A6C34878D82A}">
                    <a16:rowId xmlns:a16="http://schemas.microsoft.com/office/drawing/2014/main" val="3895553800"/>
                  </a:ext>
                </a:extLst>
              </a:tr>
              <a:tr h="48472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900" dirty="0">
                          <a:solidFill>
                            <a:schemeClr val="accent6"/>
                          </a:solidFill>
                          <a:effectLst/>
                        </a:rPr>
                        <a:t>Hydrochloric acid - HCl</a:t>
                      </a:r>
                      <a:endParaRPr lang="en-US" sz="29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900" dirty="0">
                          <a:solidFill>
                            <a:schemeClr val="accent6"/>
                          </a:solidFill>
                          <a:effectLst/>
                        </a:rPr>
                        <a:t>Sulfuric acid – H</a:t>
                      </a:r>
                      <a:r>
                        <a:rPr lang="en-US" sz="2900" baseline="-25000" dirty="0">
                          <a:solidFill>
                            <a:schemeClr val="accent6"/>
                          </a:solidFill>
                          <a:effectLst/>
                        </a:rPr>
                        <a:t>2</a:t>
                      </a:r>
                      <a:r>
                        <a:rPr lang="en-US" sz="2900" dirty="0">
                          <a:solidFill>
                            <a:schemeClr val="accent6"/>
                          </a:solidFill>
                          <a:effectLst/>
                        </a:rPr>
                        <a:t>SO</a:t>
                      </a:r>
                      <a:r>
                        <a:rPr lang="en-US" sz="2900" baseline="-25000" dirty="0">
                          <a:solidFill>
                            <a:schemeClr val="accent6"/>
                          </a:solidFill>
                          <a:effectLst/>
                        </a:rPr>
                        <a:t>4</a:t>
                      </a:r>
                      <a:endParaRPr lang="en-US" sz="29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900" dirty="0">
                          <a:solidFill>
                            <a:schemeClr val="accent6"/>
                          </a:solidFill>
                          <a:effectLst/>
                        </a:rPr>
                        <a:t>Nitric acid – HNO</a:t>
                      </a:r>
                      <a:r>
                        <a:rPr lang="en-US" sz="2900" baseline="-25000" dirty="0">
                          <a:solidFill>
                            <a:schemeClr val="accent6"/>
                          </a:solidFill>
                          <a:effectLst/>
                        </a:rPr>
                        <a:t>3</a:t>
                      </a:r>
                      <a:endParaRPr lang="en-US" sz="29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/>
                </a:tc>
                <a:extLst>
                  <a:ext uri="{0D108BD9-81ED-4DB2-BD59-A6C34878D82A}">
                    <a16:rowId xmlns:a16="http://schemas.microsoft.com/office/drawing/2014/main" val="1455448707"/>
                  </a:ext>
                </a:extLst>
              </a:tr>
              <a:tr h="484722">
                <a:tc gridSpan="3"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9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900" dirty="0">
                          <a:solidFill>
                            <a:schemeClr val="accent6"/>
                          </a:solidFill>
                          <a:effectLst/>
                        </a:rPr>
                        <a:t> acid tan </a:t>
                      </a:r>
                      <a:r>
                        <a:rPr lang="en-US" sz="2900" dirty="0" err="1">
                          <a:solidFill>
                            <a:schemeClr val="accent6"/>
                          </a:solidFill>
                          <a:effectLst/>
                        </a:rPr>
                        <a:t>trong</a:t>
                      </a:r>
                      <a:r>
                        <a:rPr lang="en-US" sz="29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accent6"/>
                          </a:solidFill>
                          <a:effectLst/>
                        </a:rPr>
                        <a:t>nước</a:t>
                      </a:r>
                      <a:r>
                        <a:rPr lang="en-US" sz="29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accent6"/>
                          </a:solidFill>
                          <a:effectLst/>
                        </a:rPr>
                        <a:t>tạo</a:t>
                      </a:r>
                      <a:r>
                        <a:rPr lang="en-US" sz="29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accent6"/>
                          </a:solidFill>
                          <a:effectLst/>
                        </a:rPr>
                        <a:t>ra</a:t>
                      </a:r>
                      <a:r>
                        <a:rPr lang="en-US" sz="29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900" dirty="0">
                          <a:solidFill>
                            <a:schemeClr val="accent6"/>
                          </a:solidFill>
                          <a:effectLst/>
                        </a:rPr>
                        <a:t> ion.</a:t>
                      </a:r>
                      <a:endParaRPr lang="en-US" sz="29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72511659"/>
                  </a:ext>
                </a:extLst>
              </a:tr>
            </a:tbl>
          </a:graphicData>
        </a:graphic>
      </p:graphicFrame>
      <p:grpSp>
        <p:nvGrpSpPr>
          <p:cNvPr id="5" name="Group 4">
            <a:extLst>
              <a:ext uri="{FF2B5EF4-FFF2-40B4-BE49-F238E27FC236}">
                <a16:creationId xmlns:a16="http://schemas.microsoft.com/office/drawing/2014/main" id="{5B15F368-982D-8363-E801-7FC6288C0D13}"/>
              </a:ext>
            </a:extLst>
          </p:cNvPr>
          <p:cNvGrpSpPr/>
          <p:nvPr/>
        </p:nvGrpSpPr>
        <p:grpSpPr>
          <a:xfrm>
            <a:off x="5300134" y="573500"/>
            <a:ext cx="1591733" cy="1708996"/>
            <a:chOff x="0" y="0"/>
            <a:chExt cx="1194136" cy="1379855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76072472-9CF2-A379-676A-EE5633BA3574}"/>
                </a:ext>
              </a:extLst>
            </p:cNvPr>
            <p:cNvGrpSpPr/>
            <p:nvPr/>
          </p:nvGrpSpPr>
          <p:grpSpPr>
            <a:xfrm>
              <a:off x="0" y="0"/>
              <a:ext cx="1092835" cy="1379855"/>
              <a:chOff x="0" y="0"/>
              <a:chExt cx="1092835" cy="1379855"/>
            </a:xfrm>
          </p:grpSpPr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DAE09714-B1B1-7388-9F93-B64B490AD1C9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2835" cy="1379855"/>
                <a:chOff x="0" y="0"/>
                <a:chExt cx="1092835" cy="1379855"/>
              </a:xfrm>
            </p:grpSpPr>
            <p:sp>
              <p:nvSpPr>
                <p:cNvPr id="16" name="Cylinder 15">
                  <a:extLst>
                    <a:ext uri="{FF2B5EF4-FFF2-40B4-BE49-F238E27FC236}">
                      <a16:creationId xmlns:a16="http://schemas.microsoft.com/office/drawing/2014/main" id="{801740B1-CBC6-DDCC-0ED0-19B729A5AE33}"/>
                    </a:ext>
                  </a:extLst>
                </p:cNvPr>
                <p:cNvSpPr/>
                <p:nvPr/>
              </p:nvSpPr>
              <p:spPr>
                <a:xfrm>
                  <a:off x="2242" y="0"/>
                  <a:ext cx="1086111" cy="1379855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5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21920" tIns="60960" rIns="121920" bIns="6096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defTabSz="1219170"/>
                  <a:endParaRPr lang="en-US" sz="1600">
                    <a:solidFill>
                      <a:srgbClr val="FFFFFF"/>
                    </a:solidFill>
                    <a:latin typeface="Arial"/>
                  </a:endParaRPr>
                </a:p>
              </p:txBody>
            </p:sp>
            <p:sp>
              <p:nvSpPr>
                <p:cNvPr id="17" name="Cylinder 16">
                  <a:extLst>
                    <a:ext uri="{FF2B5EF4-FFF2-40B4-BE49-F238E27FC236}">
                      <a16:creationId xmlns:a16="http://schemas.microsoft.com/office/drawing/2014/main" id="{0E7200F4-11B7-3708-F683-496ABFE209D3}"/>
                    </a:ext>
                  </a:extLst>
                </p:cNvPr>
                <p:cNvSpPr/>
                <p:nvPr/>
              </p:nvSpPr>
              <p:spPr>
                <a:xfrm>
                  <a:off x="0" y="567018"/>
                  <a:ext cx="1092835" cy="801370"/>
                </a:xfrm>
                <a:prstGeom prst="can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21920" tIns="60960" rIns="121920" bIns="6096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defTabSz="1219170"/>
                  <a:endParaRPr lang="en-US" sz="1600">
                    <a:solidFill>
                      <a:srgbClr val="FFFFFF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9932228D-AA96-A607-0EC0-8B35636A57D5}"/>
                  </a:ext>
                </a:extLst>
              </p:cNvPr>
              <p:cNvGrpSpPr/>
              <p:nvPr/>
            </p:nvGrpSpPr>
            <p:grpSpPr>
              <a:xfrm>
                <a:off x="69477" y="786653"/>
                <a:ext cx="945775" cy="537883"/>
                <a:chOff x="0" y="0"/>
                <a:chExt cx="945775" cy="537883"/>
              </a:xfrm>
            </p:grpSpPr>
            <p:sp>
              <p:nvSpPr>
                <p:cNvPr id="13" name="Oval 12">
                  <a:extLst>
                    <a:ext uri="{FF2B5EF4-FFF2-40B4-BE49-F238E27FC236}">
                      <a16:creationId xmlns:a16="http://schemas.microsoft.com/office/drawing/2014/main" id="{5405C00A-BEBB-46E2-E3C8-2F5EDDB55B26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21920" tIns="60960" rIns="121920" bIns="6096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defTabSz="1219170"/>
                  <a:endParaRPr lang="en-US" sz="1600">
                    <a:solidFill>
                      <a:srgbClr val="FFFFFF"/>
                    </a:solidFill>
                    <a:latin typeface="Arial"/>
                  </a:endParaRPr>
                </a:p>
              </p:txBody>
            </p:sp>
            <p:sp>
              <p:nvSpPr>
                <p:cNvPr id="14" name="Oval 13">
                  <a:extLst>
                    <a:ext uri="{FF2B5EF4-FFF2-40B4-BE49-F238E27FC236}">
                      <a16:creationId xmlns:a16="http://schemas.microsoft.com/office/drawing/2014/main" id="{340827CE-71C1-4AB1-0011-39F24AB52481}"/>
                    </a:ext>
                  </a:extLst>
                </p:cNvPr>
                <p:cNvSpPr/>
                <p:nvPr/>
              </p:nvSpPr>
              <p:spPr>
                <a:xfrm>
                  <a:off x="605117" y="0"/>
                  <a:ext cx="340658" cy="33584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21920" tIns="60960" rIns="121920" bIns="6096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defTabSz="1219170"/>
                  <a:endParaRPr lang="en-US" sz="1600">
                    <a:solidFill>
                      <a:srgbClr val="FFFFFF"/>
                    </a:solidFill>
                    <a:latin typeface="Arial"/>
                  </a:endParaRPr>
                </a:p>
              </p:txBody>
            </p:sp>
            <p:sp>
              <p:nvSpPr>
                <p:cNvPr id="15" name="Oval 14">
                  <a:extLst>
                    <a:ext uri="{FF2B5EF4-FFF2-40B4-BE49-F238E27FC236}">
                      <a16:creationId xmlns:a16="http://schemas.microsoft.com/office/drawing/2014/main" id="{F29C149D-EC98-4532-DA6B-D45AEF9E0246}"/>
                    </a:ext>
                  </a:extLst>
                </p:cNvPr>
                <p:cNvSpPr/>
                <p:nvPr/>
              </p:nvSpPr>
              <p:spPr>
                <a:xfrm>
                  <a:off x="264458" y="268942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21920" tIns="60960" rIns="121920" bIns="6096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defTabSz="1219170"/>
                  <a:endParaRPr lang="en-US" sz="1600">
                    <a:solidFill>
                      <a:srgbClr val="FFFFFF"/>
                    </a:solidFill>
                    <a:latin typeface="Arial"/>
                  </a:endParaRPr>
                </a:p>
              </p:txBody>
            </p:sp>
          </p:grp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F616D97-CF23-EE9D-EA0B-0128DC29C8A1}"/>
                </a:ext>
              </a:extLst>
            </p:cNvPr>
            <p:cNvGrpSpPr/>
            <p:nvPr/>
          </p:nvGrpSpPr>
          <p:grpSpPr>
            <a:xfrm>
              <a:off x="60512" y="804583"/>
              <a:ext cx="1133624" cy="546324"/>
              <a:chOff x="0" y="0"/>
              <a:chExt cx="1133624" cy="546324"/>
            </a:xfrm>
          </p:grpSpPr>
          <p:sp>
            <p:nvSpPr>
              <p:cNvPr id="8" name="Text Box 2">
                <a:extLst>
                  <a:ext uri="{FF2B5EF4-FFF2-40B4-BE49-F238E27FC236}">
                    <a16:creationId xmlns:a16="http://schemas.microsoft.com/office/drawing/2014/main" id="{296209FD-31F6-8601-0676-C80B9D7262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3447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121920" tIns="60960" rIns="121920" bIns="60960" anchor="t" anchorCtr="0">
                <a:noAutofit/>
              </a:bodyPr>
              <a:lstStyle/>
              <a:p>
                <a:pPr defTabSz="1219170">
                  <a:lnSpc>
                    <a:spcPct val="107000"/>
                  </a:lnSpc>
                  <a:spcAft>
                    <a:spcPts val="1067"/>
                  </a:spcAft>
                </a:pPr>
                <a:r>
                  <a:rPr lang="en-US" sz="1600" b="1" dirty="0"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600" b="1" baseline="30000" dirty="0"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600" dirty="0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" name="Text Box 2">
                <a:extLst>
                  <a:ext uri="{FF2B5EF4-FFF2-40B4-BE49-F238E27FC236}">
                    <a16:creationId xmlns:a16="http://schemas.microsoft.com/office/drawing/2014/main" id="{38A61ACC-B227-37E9-7B7E-B59B4A63D0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459" y="255494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121920" tIns="60960" rIns="121920" bIns="60960" anchor="t" anchorCtr="0">
                <a:noAutofit/>
              </a:bodyPr>
              <a:lstStyle/>
              <a:p>
                <a:pPr defTabSz="1219170">
                  <a:lnSpc>
                    <a:spcPct val="107000"/>
                  </a:lnSpc>
                  <a:spcAft>
                    <a:spcPts val="1067"/>
                  </a:spcAft>
                </a:pPr>
                <a:r>
                  <a:rPr lang="en-US" sz="1600" b="1"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600" b="1" baseline="30000"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600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121920" tIns="60960" rIns="121920" bIns="60960" anchor="t" anchorCtr="0">
                    <a:noAutofit/>
                  </a:bodyPr>
                  <a:lstStyle/>
                  <a:p>
                    <a:pPr defTabSz="1219170">
                      <a:lnSpc>
                        <a:spcPct val="107000"/>
                      </a:lnSpc>
                      <a:spcAft>
                        <a:spcPts val="1067"/>
                      </a:spcAft>
                    </a:pPr>
                    <a:r>
                      <a:rPr lang="en-US" sz="1600" b="1" i="1"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a:t>S</a:t>
                    </a:r>
                    <a14:m>
                      <m:oMath xmlns:m="http://schemas.openxmlformats.org/officeDocument/2006/math">
                        <m:sSubSup>
                          <m:sSubSupPr>
                            <m:ctrlPr>
                              <a:rPr lang="en-US" sz="1600" b="1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</m:ctrlPr>
                          </m:sSubSupPr>
                          <m:e>
                            <m:r>
                              <a:rPr lang="en-US" sz="1600" b="1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𝑶</m:t>
                            </m:r>
                          </m:e>
                          <m:sub>
                            <m:r>
                              <a:rPr lang="en-US" sz="1600" b="1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𝟒</m:t>
                            </m:r>
                          </m:sub>
                          <m:sup>
                            <m:r>
                              <a:rPr lang="en-US" sz="1600" b="1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𝟐</m:t>
                            </m:r>
                            <m:r>
                              <a:rPr lang="en-US" sz="1600" b="1" i="1"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−</m:t>
                            </m:r>
                          </m:sup>
                        </m:sSubSup>
                      </m:oMath>
                    </a14:m>
                    <a:endParaRPr lang="en-US" sz="1600"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 b="-3774"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7DC53BA-BBF9-1509-D395-4556077043F8}"/>
              </a:ext>
            </a:extLst>
          </p:cNvPr>
          <p:cNvGrpSpPr/>
          <p:nvPr/>
        </p:nvGrpSpPr>
        <p:grpSpPr>
          <a:xfrm>
            <a:off x="9334419" y="670100"/>
            <a:ext cx="1460500" cy="1567963"/>
            <a:chOff x="0" y="0"/>
            <a:chExt cx="1095711" cy="1366894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31DC59ED-AC93-239B-5DC1-27F7AD1E524E}"/>
                </a:ext>
              </a:extLst>
            </p:cNvPr>
            <p:cNvGrpSpPr/>
            <p:nvPr/>
          </p:nvGrpSpPr>
          <p:grpSpPr>
            <a:xfrm>
              <a:off x="0" y="0"/>
              <a:ext cx="1095711" cy="1366894"/>
              <a:chOff x="0" y="0"/>
              <a:chExt cx="1095711" cy="1366894"/>
            </a:xfrm>
          </p:grpSpPr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4F09197B-0649-9CD6-6ACD-9DE206D70A55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5711" cy="1366894"/>
                <a:chOff x="0" y="0"/>
                <a:chExt cx="1095711" cy="1366894"/>
              </a:xfrm>
            </p:grpSpPr>
            <p:sp>
              <p:nvSpPr>
                <p:cNvPr id="27" name="Cylinder 26">
                  <a:extLst>
                    <a:ext uri="{FF2B5EF4-FFF2-40B4-BE49-F238E27FC236}">
                      <a16:creationId xmlns:a16="http://schemas.microsoft.com/office/drawing/2014/main" id="{3822A0E9-5BDF-7590-3F6D-68F9C09E4C44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093470" cy="1366894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21920" tIns="60960" rIns="121920" bIns="6096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defTabSz="1219170"/>
                  <a:endParaRPr lang="en-US" sz="1600">
                    <a:solidFill>
                      <a:srgbClr val="FFFFFF"/>
                    </a:solidFill>
                    <a:latin typeface="Arial"/>
                  </a:endParaRPr>
                </a:p>
              </p:txBody>
            </p:sp>
            <p:sp>
              <p:nvSpPr>
                <p:cNvPr id="28" name="Cylinder 27">
                  <a:extLst>
                    <a:ext uri="{FF2B5EF4-FFF2-40B4-BE49-F238E27FC236}">
                      <a16:creationId xmlns:a16="http://schemas.microsoft.com/office/drawing/2014/main" id="{1E12C2A5-A06E-4752-556C-709512A90A88}"/>
                    </a:ext>
                  </a:extLst>
                </p:cNvPr>
                <p:cNvSpPr/>
                <p:nvPr/>
              </p:nvSpPr>
              <p:spPr>
                <a:xfrm>
                  <a:off x="0" y="562535"/>
                  <a:ext cx="1092835" cy="801370"/>
                </a:xfrm>
                <a:prstGeom prst="can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21920" tIns="60960" rIns="121920" bIns="6096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defTabSz="1219170"/>
                  <a:endParaRPr lang="en-US" sz="1600">
                    <a:solidFill>
                      <a:srgbClr val="FFFFFF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4E6758EB-4404-F381-F059-E29824531F96}"/>
                  </a:ext>
                </a:extLst>
              </p:cNvPr>
              <p:cNvGrpSpPr/>
              <p:nvPr/>
            </p:nvGrpSpPr>
            <p:grpSpPr>
              <a:xfrm>
                <a:off x="212912" y="853888"/>
                <a:ext cx="788894" cy="331694"/>
                <a:chOff x="0" y="0"/>
                <a:chExt cx="788894" cy="331694"/>
              </a:xfrm>
            </p:grpSpPr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9A06D112-5B87-6ED9-4CD3-E4D3C69F7123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21920" tIns="60960" rIns="121920" bIns="6096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defTabSz="1219170"/>
                  <a:endParaRPr lang="en-US" sz="1600">
                    <a:solidFill>
                      <a:srgbClr val="FFFFFF"/>
                    </a:solidFill>
                    <a:latin typeface="Arial"/>
                  </a:endParaRPr>
                </a:p>
              </p:txBody>
            </p:sp>
            <p:sp>
              <p:nvSpPr>
                <p:cNvPr id="26" name="Oval 25">
                  <a:extLst>
                    <a:ext uri="{FF2B5EF4-FFF2-40B4-BE49-F238E27FC236}">
                      <a16:creationId xmlns:a16="http://schemas.microsoft.com/office/drawing/2014/main" id="{E7710527-CABD-653A-5F51-752CAE4659D2}"/>
                    </a:ext>
                  </a:extLst>
                </p:cNvPr>
                <p:cNvSpPr/>
                <p:nvPr/>
              </p:nvSpPr>
              <p:spPr>
                <a:xfrm>
                  <a:off x="425824" y="0"/>
                  <a:ext cx="363070" cy="331694"/>
                </a:xfrm>
                <a:prstGeom prst="ellipse">
                  <a:avLst/>
                </a:prstGeom>
                <a:solidFill>
                  <a:srgbClr val="92D050"/>
                </a:solidFill>
                <a:ln>
                  <a:solidFill>
                    <a:srgbClr val="92D05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21920" tIns="60960" rIns="121920" bIns="6096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defTabSz="1219170"/>
                  <a:endParaRPr lang="en-US" sz="1600">
                    <a:solidFill>
                      <a:srgbClr val="FFFFFF"/>
                    </a:solidFill>
                    <a:latin typeface="Arial"/>
                  </a:endParaRPr>
                </a:p>
              </p:txBody>
            </p:sp>
          </p:grp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9DC9CC26-E241-B0C5-51CC-887F7A498D98}"/>
                </a:ext>
              </a:extLst>
            </p:cNvPr>
            <p:cNvGrpSpPr/>
            <p:nvPr/>
          </p:nvGrpSpPr>
          <p:grpSpPr>
            <a:xfrm>
              <a:off x="212912" y="871817"/>
              <a:ext cx="878130" cy="308760"/>
              <a:chOff x="0" y="0"/>
              <a:chExt cx="878130" cy="30876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121920" tIns="60960" rIns="121920" bIns="60960" anchor="t" anchorCtr="0">
                    <a:noAutofit/>
                  </a:bodyPr>
                  <a:lstStyle/>
                  <a:p>
                    <a:pPr defTabSz="1219170">
                      <a:lnSpc>
                        <a:spcPct val="107000"/>
                      </a:lnSpc>
                      <a:spcAft>
                        <a:spcPts val="1067"/>
                      </a:spcAft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1600" b="1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sz="1600" b="1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𝑵𝑶</m:t>
                              </m:r>
                            </m:e>
                            <m:sub>
                              <m:r>
                                <a:rPr lang="en-US" sz="1600" b="1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𝟑</m:t>
                              </m:r>
                            </m:sub>
                            <m:sup>
                              <m:r>
                                <a:rPr lang="en-US" sz="1600" b="1" i="1"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−</m:t>
                              </m:r>
                            </m:sup>
                          </m:sSubSup>
                        </m:oMath>
                      </m:oMathPara>
                    </a14:m>
                    <a:endParaRPr lang="en-US" sz="1600"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2" name="Text Box 2">
                <a:extLst>
                  <a:ext uri="{FF2B5EF4-FFF2-40B4-BE49-F238E27FC236}">
                    <a16:creationId xmlns:a16="http://schemas.microsoft.com/office/drawing/2014/main" id="{8825315D-56F3-0446-B7AA-A8D6231CE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793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121920" tIns="60960" rIns="121920" bIns="60960" anchor="t" anchorCtr="0">
                <a:noAutofit/>
              </a:bodyPr>
              <a:lstStyle/>
              <a:p>
                <a:pPr defTabSz="1219170">
                  <a:lnSpc>
                    <a:spcPct val="107000"/>
                  </a:lnSpc>
                  <a:spcAft>
                    <a:spcPts val="1067"/>
                  </a:spcAft>
                </a:pPr>
                <a:r>
                  <a:rPr lang="en-US" sz="1600" b="1"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600" b="1" baseline="30000"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600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2D9F074-EF33-138E-184C-B69761BE2007}"/>
              </a:ext>
            </a:extLst>
          </p:cNvPr>
          <p:cNvGrpSpPr/>
          <p:nvPr/>
        </p:nvGrpSpPr>
        <p:grpSpPr>
          <a:xfrm>
            <a:off x="1394093" y="583743"/>
            <a:ext cx="1481667" cy="1708997"/>
            <a:chOff x="0" y="0"/>
            <a:chExt cx="1111287" cy="1380266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38B67CED-8A93-2323-18DF-72BEFD42778F}"/>
                </a:ext>
              </a:extLst>
            </p:cNvPr>
            <p:cNvGrpSpPr/>
            <p:nvPr/>
          </p:nvGrpSpPr>
          <p:grpSpPr>
            <a:xfrm>
              <a:off x="0" y="0"/>
              <a:ext cx="1111287" cy="1380266"/>
              <a:chOff x="0" y="0"/>
              <a:chExt cx="1111287" cy="1380266"/>
            </a:xfrm>
          </p:grpSpPr>
          <p:grpSp>
            <p:nvGrpSpPr>
              <p:cNvPr id="8514" name="Group 8513">
                <a:extLst>
                  <a:ext uri="{FF2B5EF4-FFF2-40B4-BE49-F238E27FC236}">
                    <a16:creationId xmlns:a16="http://schemas.microsoft.com/office/drawing/2014/main" id="{96382289-751B-86C6-A2D1-2926A18E6A95}"/>
                  </a:ext>
                </a:extLst>
              </p:cNvPr>
              <p:cNvGrpSpPr/>
              <p:nvPr/>
            </p:nvGrpSpPr>
            <p:grpSpPr>
              <a:xfrm>
                <a:off x="0" y="0"/>
                <a:ext cx="1111287" cy="1380266"/>
                <a:chOff x="0" y="0"/>
                <a:chExt cx="1111287" cy="1380266"/>
              </a:xfrm>
            </p:grpSpPr>
            <p:sp>
              <p:nvSpPr>
                <p:cNvPr id="8518" name="Cylinder 8517">
                  <a:extLst>
                    <a:ext uri="{FF2B5EF4-FFF2-40B4-BE49-F238E27FC236}">
                      <a16:creationId xmlns:a16="http://schemas.microsoft.com/office/drawing/2014/main" id="{7A269402-6A86-7261-6359-149107C54EDC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106805" cy="1380266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21920" tIns="60960" rIns="121920" bIns="6096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defTabSz="1219170"/>
                  <a:endParaRPr lang="en-US" sz="1600">
                    <a:solidFill>
                      <a:srgbClr val="FFFFFF"/>
                    </a:solidFill>
                    <a:latin typeface="Arial"/>
                  </a:endParaRPr>
                </a:p>
              </p:txBody>
            </p:sp>
            <p:sp>
              <p:nvSpPr>
                <p:cNvPr id="8519" name="Cylinder 8518">
                  <a:extLst>
                    <a:ext uri="{FF2B5EF4-FFF2-40B4-BE49-F238E27FC236}">
                      <a16:creationId xmlns:a16="http://schemas.microsoft.com/office/drawing/2014/main" id="{9CCC05BD-3680-EC90-C541-4973DC37E29A}"/>
                    </a:ext>
                  </a:extLst>
                </p:cNvPr>
                <p:cNvSpPr/>
                <p:nvPr/>
              </p:nvSpPr>
              <p:spPr>
                <a:xfrm>
                  <a:off x="0" y="575982"/>
                  <a:ext cx="1111287" cy="801370"/>
                </a:xfrm>
                <a:prstGeom prst="can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21920" tIns="60960" rIns="121920" bIns="6096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defTabSz="1219170"/>
                  <a:endParaRPr lang="en-US" sz="1600">
                    <a:solidFill>
                      <a:srgbClr val="FFFFFF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8515" name="Group 8514">
                <a:extLst>
                  <a:ext uri="{FF2B5EF4-FFF2-40B4-BE49-F238E27FC236}">
                    <a16:creationId xmlns:a16="http://schemas.microsoft.com/office/drawing/2014/main" id="{185EA064-DD1F-0EC1-E0A2-68D2D7FF9969}"/>
                  </a:ext>
                </a:extLst>
              </p:cNvPr>
              <p:cNvGrpSpPr/>
              <p:nvPr/>
            </p:nvGrpSpPr>
            <p:grpSpPr>
              <a:xfrm>
                <a:off x="181535" y="840441"/>
                <a:ext cx="762000" cy="376517"/>
                <a:chOff x="0" y="0"/>
                <a:chExt cx="762000" cy="376517"/>
              </a:xfrm>
            </p:grpSpPr>
            <p:sp>
              <p:nvSpPr>
                <p:cNvPr id="8516" name="Oval 8515">
                  <a:extLst>
                    <a:ext uri="{FF2B5EF4-FFF2-40B4-BE49-F238E27FC236}">
                      <a16:creationId xmlns:a16="http://schemas.microsoft.com/office/drawing/2014/main" id="{A12FC23F-BB67-45D7-B8F7-93AF95BD78B9}"/>
                    </a:ext>
                  </a:extLst>
                </p:cNvPr>
                <p:cNvSpPr/>
                <p:nvPr/>
              </p:nvSpPr>
              <p:spPr>
                <a:xfrm>
                  <a:off x="0" y="107576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21920" tIns="60960" rIns="121920" bIns="6096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defTabSz="1219170"/>
                  <a:endParaRPr lang="en-US" sz="1600">
                    <a:solidFill>
                      <a:srgbClr val="FFFFFF"/>
                    </a:solidFill>
                    <a:latin typeface="Arial"/>
                  </a:endParaRPr>
                </a:p>
              </p:txBody>
            </p:sp>
            <p:sp>
              <p:nvSpPr>
                <p:cNvPr id="8517" name="Oval 8516">
                  <a:extLst>
                    <a:ext uri="{FF2B5EF4-FFF2-40B4-BE49-F238E27FC236}">
                      <a16:creationId xmlns:a16="http://schemas.microsoft.com/office/drawing/2014/main" id="{D67B35F2-849B-4CCE-1D06-F2481ABD660E}"/>
                    </a:ext>
                  </a:extLst>
                </p:cNvPr>
                <p:cNvSpPr/>
                <p:nvPr/>
              </p:nvSpPr>
              <p:spPr>
                <a:xfrm>
                  <a:off x="421342" y="0"/>
                  <a:ext cx="340658" cy="33584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21920" tIns="60960" rIns="121920" bIns="6096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defTabSz="1219170"/>
                  <a:endParaRPr lang="en-US" sz="1600">
                    <a:solidFill>
                      <a:srgbClr val="FFFFFF"/>
                    </a:solidFill>
                    <a:latin typeface="Arial"/>
                  </a:endParaRPr>
                </a:p>
              </p:txBody>
            </p:sp>
          </p:grp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BF92A484-2BE1-3350-6060-2379B6A38B2F}"/>
                </a:ext>
              </a:extLst>
            </p:cNvPr>
            <p:cNvGrpSpPr/>
            <p:nvPr/>
          </p:nvGrpSpPr>
          <p:grpSpPr>
            <a:xfrm>
              <a:off x="168088" y="889747"/>
              <a:ext cx="833120" cy="353060"/>
              <a:chOff x="0" y="0"/>
              <a:chExt cx="833606" cy="353583"/>
            </a:xfrm>
          </p:grpSpPr>
          <p:sp>
            <p:nvSpPr>
              <p:cNvPr id="8512" name="Text Box 2">
                <a:extLst>
                  <a:ext uri="{FF2B5EF4-FFF2-40B4-BE49-F238E27FC236}">
                    <a16:creationId xmlns:a16="http://schemas.microsoft.com/office/drawing/2014/main" id="{ECEF8662-0F82-A452-C04C-2F30D8DCF2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62753"/>
                <a:ext cx="38544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121920" tIns="60960" rIns="121920" bIns="60960" anchor="t" anchorCtr="0">
                <a:noAutofit/>
              </a:bodyPr>
              <a:lstStyle/>
              <a:p>
                <a:pPr defTabSz="1219170">
                  <a:lnSpc>
                    <a:spcPct val="107000"/>
                  </a:lnSpc>
                  <a:spcAft>
                    <a:spcPts val="1067"/>
                  </a:spcAft>
                </a:pPr>
                <a:r>
                  <a:rPr lang="en-US" sz="1600" b="1"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600" b="1" baseline="30000"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600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defTabSz="1219170">
                  <a:lnSpc>
                    <a:spcPct val="107000"/>
                  </a:lnSpc>
                  <a:spcAft>
                    <a:spcPts val="1067"/>
                  </a:spcAft>
                </a:pPr>
                <a:r>
                  <a:rPr lang="en-US" sz="1600">
                    <a:latin typeface="Calibri" panose="020F050202020403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 </a:t>
                </a:r>
              </a:p>
            </p:txBody>
          </p:sp>
          <p:sp>
            <p:nvSpPr>
              <p:cNvPr id="8513" name="Text Box 2">
                <a:extLst>
                  <a:ext uri="{FF2B5EF4-FFF2-40B4-BE49-F238E27FC236}">
                    <a16:creationId xmlns:a16="http://schemas.microsoft.com/office/drawing/2014/main" id="{A7E44460-7A62-94A8-E287-D4E58FA053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271" y="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121920" tIns="60960" rIns="121920" bIns="60960" anchor="t" anchorCtr="0">
                <a:noAutofit/>
              </a:bodyPr>
              <a:lstStyle/>
              <a:p>
                <a:pPr defTabSz="1219170">
                  <a:lnSpc>
                    <a:spcPct val="107000"/>
                  </a:lnSpc>
                  <a:spcAft>
                    <a:spcPts val="1067"/>
                  </a:spcAft>
                </a:pPr>
                <a:r>
                  <a:rPr lang="en-US" sz="1600" b="1"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Cl</a:t>
                </a:r>
                <a:r>
                  <a:rPr lang="en-US" sz="1600" baseline="30000"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-</a:t>
                </a:r>
                <a:endParaRPr lang="en-US" sz="1600"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8522" name="TextBox 8521">
            <a:extLst>
              <a:ext uri="{FF2B5EF4-FFF2-40B4-BE49-F238E27FC236}">
                <a16:creationId xmlns:a16="http://schemas.microsoft.com/office/drawing/2014/main" id="{7436194C-6B59-408B-513B-2F5E377ACE4F}"/>
              </a:ext>
            </a:extLst>
          </p:cNvPr>
          <p:cNvSpPr txBox="1"/>
          <p:nvPr/>
        </p:nvSpPr>
        <p:spPr>
          <a:xfrm>
            <a:off x="117514" y="3642907"/>
            <a:ext cx="11912905" cy="32265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1219170">
              <a:lnSpc>
                <a:spcPct val="130000"/>
              </a:lnSpc>
              <a:tabLst>
                <a:tab pos="600272" algn="l"/>
              </a:tabLst>
            </a:pP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Quan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sát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hình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trên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Bảng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8.1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nội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dung SGK-KHTN 8- KNTT,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việc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theo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theo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mẫu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sau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thời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gian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5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phút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sau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đó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chấm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chéo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nào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đúng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nhiều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nhất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sẽ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được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cộng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thưởng</a:t>
            </a:r>
            <a:r>
              <a:rPr lang="en-US" sz="3200" dirty="0">
                <a:solidFill>
                  <a:srgbClr val="FFFFFF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</a:p>
          <a:p>
            <a:pPr algn="just" defTabSz="1219170">
              <a:lnSpc>
                <a:spcPct val="130000"/>
              </a:lnSpc>
              <a:tabLst>
                <a:tab pos="600272" algn="l"/>
              </a:tabLst>
            </a:pPr>
            <a:endParaRPr lang="en-US" sz="3200" dirty="0">
              <a:solidFill>
                <a:srgbClr val="FFFFFF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5FC7189-635C-0604-B947-A668E9973FA3}"/>
              </a:ext>
            </a:extLst>
          </p:cNvPr>
          <p:cNvSpPr txBox="1"/>
          <p:nvPr/>
        </p:nvSpPr>
        <p:spPr>
          <a:xfrm>
            <a:off x="0" y="-29894"/>
            <a:ext cx="5125458" cy="523220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I. </a:t>
            </a:r>
            <a:r>
              <a:rPr lang="en-US" sz="2800" b="1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KHÁI NIỆM VỀ ACID</a:t>
            </a:r>
          </a:p>
        </p:txBody>
      </p:sp>
    </p:spTree>
  </p:cSld>
  <p:clrMapOvr>
    <a:masterClrMapping/>
  </p:clrMapOvr>
  <p:transition spd="slow">
    <p:wipe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A884D42F-E7EA-400C-81CE-36D95E1533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729514"/>
              </p:ext>
            </p:extLst>
          </p:nvPr>
        </p:nvGraphicFramePr>
        <p:xfrm>
          <a:off x="2032000" y="494583"/>
          <a:ext cx="8128000" cy="6014720"/>
        </p:xfrm>
        <a:graphic>
          <a:graphicData uri="http://schemas.openxmlformats.org/drawingml/2006/table">
            <a:tbl>
              <a:tblPr firstRow="1" bandRow="1">
                <a:tableStyleId>{E269D01E-BC32-4049-B463-5C60D7B0CCD2}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172084717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1260069251"/>
                    </a:ext>
                  </a:extLst>
                </a:gridCol>
              </a:tblGrid>
              <a:tr h="1144825">
                <a:tc>
                  <a:txBody>
                    <a:bodyPr/>
                    <a:lstStyle/>
                    <a:p>
                      <a:r>
                        <a:rPr lang="en-US" dirty="0"/>
                        <a:t>     </a:t>
                      </a:r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8510385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en-US" dirty="0"/>
                    </a:p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157446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3397833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5749227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4800996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86918685"/>
                  </a:ext>
                </a:extLst>
              </a:tr>
            </a:tbl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2E42838B-774A-A60F-6448-1BF9466B258A}"/>
              </a:ext>
            </a:extLst>
          </p:cNvPr>
          <p:cNvSpPr/>
          <p:nvPr/>
        </p:nvSpPr>
        <p:spPr>
          <a:xfrm>
            <a:off x="2546252" y="1323699"/>
            <a:ext cx="1322363" cy="54864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BB05960-42F6-1751-A39A-EA3492A350CC}"/>
              </a:ext>
            </a:extLst>
          </p:cNvPr>
          <p:cNvSpPr/>
          <p:nvPr/>
        </p:nvSpPr>
        <p:spPr>
          <a:xfrm>
            <a:off x="3888153" y="1331135"/>
            <a:ext cx="1322363" cy="54864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33BAF78-5B34-3CA0-E37E-EA692F217CFA}"/>
              </a:ext>
            </a:extLst>
          </p:cNvPr>
          <p:cNvSpPr/>
          <p:nvPr/>
        </p:nvSpPr>
        <p:spPr>
          <a:xfrm>
            <a:off x="5260340" y="5294882"/>
            <a:ext cx="1322363" cy="54864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4C2EE2E-FDB1-CCF0-FC39-42F03A253FEC}"/>
              </a:ext>
            </a:extLst>
          </p:cNvPr>
          <p:cNvSpPr/>
          <p:nvPr/>
        </p:nvSpPr>
        <p:spPr>
          <a:xfrm>
            <a:off x="8081988" y="3391808"/>
            <a:ext cx="1322363" cy="54864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9AB14F4-EDC7-45E2-4992-846B4195FEE7}"/>
              </a:ext>
            </a:extLst>
          </p:cNvPr>
          <p:cNvSpPr/>
          <p:nvPr/>
        </p:nvSpPr>
        <p:spPr>
          <a:xfrm>
            <a:off x="4051493" y="3602400"/>
            <a:ext cx="1322363" cy="54864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C60C7B-5619-57CE-9631-9A0364CD00BF}"/>
              </a:ext>
            </a:extLst>
          </p:cNvPr>
          <p:cNvSpPr/>
          <p:nvPr/>
        </p:nvSpPr>
        <p:spPr>
          <a:xfrm>
            <a:off x="2711156" y="3606440"/>
            <a:ext cx="1322363" cy="54864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C7A671E-6810-97A0-F2CB-3841AC3D1D22}"/>
              </a:ext>
            </a:extLst>
          </p:cNvPr>
          <p:cNvSpPr/>
          <p:nvPr/>
        </p:nvSpPr>
        <p:spPr>
          <a:xfrm>
            <a:off x="8149688" y="1294791"/>
            <a:ext cx="1322363" cy="54864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5BC9BB3-BDF3-0440-73D9-24693AE33CFF}"/>
              </a:ext>
            </a:extLst>
          </p:cNvPr>
          <p:cNvSpPr/>
          <p:nvPr/>
        </p:nvSpPr>
        <p:spPr>
          <a:xfrm>
            <a:off x="6811108" y="1308533"/>
            <a:ext cx="1322363" cy="54864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ADB8A286-E7C5-37FC-24D0-499E4CAE35AD}"/>
              </a:ext>
            </a:extLst>
          </p:cNvPr>
          <p:cNvSpPr/>
          <p:nvPr/>
        </p:nvSpPr>
        <p:spPr>
          <a:xfrm>
            <a:off x="6722892" y="3391808"/>
            <a:ext cx="1322363" cy="548640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5D86DB8F-6903-77CC-01FA-E3C1F28B459F}"/>
              </a:ext>
            </a:extLst>
          </p:cNvPr>
          <p:cNvSpPr/>
          <p:nvPr/>
        </p:nvSpPr>
        <p:spPr>
          <a:xfrm>
            <a:off x="2501704" y="745515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2E90B4F7-76F9-1D62-03AB-0D122CA102E5}"/>
              </a:ext>
            </a:extLst>
          </p:cNvPr>
          <p:cNvSpPr/>
          <p:nvPr/>
        </p:nvSpPr>
        <p:spPr>
          <a:xfrm>
            <a:off x="3176954" y="754372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2CEE37F9-4462-C37C-55D0-A0950E157ED4}"/>
              </a:ext>
            </a:extLst>
          </p:cNvPr>
          <p:cNvSpPr/>
          <p:nvPr/>
        </p:nvSpPr>
        <p:spPr>
          <a:xfrm>
            <a:off x="3978812" y="743821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65CEED81-A239-D7DF-0A1B-B3432AC2DE90}"/>
              </a:ext>
            </a:extLst>
          </p:cNvPr>
          <p:cNvSpPr/>
          <p:nvPr/>
        </p:nvSpPr>
        <p:spPr>
          <a:xfrm>
            <a:off x="4564966" y="767329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E797A8B2-CA52-CA0C-55C1-5DC2DDAD56B8}"/>
              </a:ext>
            </a:extLst>
          </p:cNvPr>
          <p:cNvSpPr/>
          <p:nvPr/>
        </p:nvSpPr>
        <p:spPr>
          <a:xfrm>
            <a:off x="2547032" y="1926107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7721714A-5E6B-E059-AAEC-1831E48C4A96}"/>
              </a:ext>
            </a:extLst>
          </p:cNvPr>
          <p:cNvSpPr/>
          <p:nvPr/>
        </p:nvSpPr>
        <p:spPr>
          <a:xfrm>
            <a:off x="3207433" y="1920213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4F8384D9-BFD2-7613-4096-FB23FD5ED10B}"/>
              </a:ext>
            </a:extLst>
          </p:cNvPr>
          <p:cNvSpPr/>
          <p:nvPr/>
        </p:nvSpPr>
        <p:spPr>
          <a:xfrm>
            <a:off x="2799079" y="3053461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0E3A0337-BBF7-2FCF-225D-E5E7695D26E4}"/>
              </a:ext>
            </a:extLst>
          </p:cNvPr>
          <p:cNvSpPr/>
          <p:nvPr/>
        </p:nvSpPr>
        <p:spPr>
          <a:xfrm>
            <a:off x="3425286" y="3035898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69CE068-09FD-6E06-1100-28363FC471DD}"/>
              </a:ext>
            </a:extLst>
          </p:cNvPr>
          <p:cNvSpPr/>
          <p:nvPr/>
        </p:nvSpPr>
        <p:spPr>
          <a:xfrm>
            <a:off x="3951460" y="1907945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5F614FEB-DD9E-5BDB-06E4-7797AD0E00D5}"/>
              </a:ext>
            </a:extLst>
          </p:cNvPr>
          <p:cNvSpPr/>
          <p:nvPr/>
        </p:nvSpPr>
        <p:spPr>
          <a:xfrm>
            <a:off x="4539564" y="1920213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983378BB-BA77-894C-B807-C9A1DBEC1451}"/>
              </a:ext>
            </a:extLst>
          </p:cNvPr>
          <p:cNvSpPr/>
          <p:nvPr/>
        </p:nvSpPr>
        <p:spPr>
          <a:xfrm>
            <a:off x="6850772" y="752830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23A71B39-05BF-1C96-67B2-679D2CCB2FAA}"/>
              </a:ext>
            </a:extLst>
          </p:cNvPr>
          <p:cNvSpPr/>
          <p:nvPr/>
        </p:nvSpPr>
        <p:spPr>
          <a:xfrm>
            <a:off x="7461739" y="745767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25A8BCC5-C6CD-00B2-6A78-6E4BBF5D7392}"/>
              </a:ext>
            </a:extLst>
          </p:cNvPr>
          <p:cNvSpPr/>
          <p:nvPr/>
        </p:nvSpPr>
        <p:spPr>
          <a:xfrm>
            <a:off x="8249530" y="719666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81C2D764-6621-543D-E4A9-D805653CF477}"/>
              </a:ext>
            </a:extLst>
          </p:cNvPr>
          <p:cNvSpPr/>
          <p:nvPr/>
        </p:nvSpPr>
        <p:spPr>
          <a:xfrm>
            <a:off x="8937479" y="758691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D2FFDFA8-D40E-20AE-AC49-54FB0E9F88EA}"/>
              </a:ext>
            </a:extLst>
          </p:cNvPr>
          <p:cNvSpPr/>
          <p:nvPr/>
        </p:nvSpPr>
        <p:spPr>
          <a:xfrm>
            <a:off x="6883791" y="1879775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D40C577D-1AAD-9A1F-A36B-44521944CF55}"/>
              </a:ext>
            </a:extLst>
          </p:cNvPr>
          <p:cNvSpPr/>
          <p:nvPr/>
        </p:nvSpPr>
        <p:spPr>
          <a:xfrm>
            <a:off x="7547416" y="1848519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C1F08139-CA97-8BD7-49AC-567EF20F80AA}"/>
              </a:ext>
            </a:extLst>
          </p:cNvPr>
          <p:cNvSpPr/>
          <p:nvPr/>
        </p:nvSpPr>
        <p:spPr>
          <a:xfrm>
            <a:off x="8233507" y="1848519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65A936D1-02C7-CDDB-1368-C07E29EEF308}"/>
              </a:ext>
            </a:extLst>
          </p:cNvPr>
          <p:cNvSpPr/>
          <p:nvPr/>
        </p:nvSpPr>
        <p:spPr>
          <a:xfrm>
            <a:off x="8908758" y="1843431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B14DAE75-86CA-46D8-0C9B-2E2E6163B7EB}"/>
              </a:ext>
            </a:extLst>
          </p:cNvPr>
          <p:cNvSpPr/>
          <p:nvPr/>
        </p:nvSpPr>
        <p:spPr>
          <a:xfrm>
            <a:off x="4195232" y="3002237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3DBB2B60-D93F-9489-2BFD-312A9C4394D5}"/>
              </a:ext>
            </a:extLst>
          </p:cNvPr>
          <p:cNvSpPr/>
          <p:nvPr/>
        </p:nvSpPr>
        <p:spPr>
          <a:xfrm>
            <a:off x="4783131" y="3013322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F295B671-F22A-AA6A-A744-E1CBC0A1A4D9}"/>
              </a:ext>
            </a:extLst>
          </p:cNvPr>
          <p:cNvSpPr/>
          <p:nvPr/>
        </p:nvSpPr>
        <p:spPr>
          <a:xfrm>
            <a:off x="8839595" y="3969013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94719DBD-FAE7-A254-ED01-11A50D02CCD5}"/>
              </a:ext>
            </a:extLst>
          </p:cNvPr>
          <p:cNvSpPr/>
          <p:nvPr/>
        </p:nvSpPr>
        <p:spPr>
          <a:xfrm>
            <a:off x="8199903" y="3963759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81AD6F16-6EE4-B70E-80CA-0932DA5F6AA9}"/>
              </a:ext>
            </a:extLst>
          </p:cNvPr>
          <p:cNvSpPr/>
          <p:nvPr/>
        </p:nvSpPr>
        <p:spPr>
          <a:xfrm>
            <a:off x="7372648" y="3985804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69D2CEE2-CE26-F49E-5622-C1161E842FCE}"/>
              </a:ext>
            </a:extLst>
          </p:cNvPr>
          <p:cNvSpPr/>
          <p:nvPr/>
        </p:nvSpPr>
        <p:spPr>
          <a:xfrm>
            <a:off x="6818146" y="3950218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031A1704-DDF6-6B87-F752-56C2523B84D0}"/>
              </a:ext>
            </a:extLst>
          </p:cNvPr>
          <p:cNvSpPr/>
          <p:nvPr/>
        </p:nvSpPr>
        <p:spPr>
          <a:xfrm>
            <a:off x="8832897" y="2829637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947298ED-E8DA-F3DD-F4C4-2138C69D724E}"/>
              </a:ext>
            </a:extLst>
          </p:cNvPr>
          <p:cNvSpPr/>
          <p:nvPr/>
        </p:nvSpPr>
        <p:spPr>
          <a:xfrm>
            <a:off x="8191671" y="2829637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14F4388B-2B4C-6D92-5AD3-67FE8D2FD553}"/>
              </a:ext>
            </a:extLst>
          </p:cNvPr>
          <p:cNvSpPr/>
          <p:nvPr/>
        </p:nvSpPr>
        <p:spPr>
          <a:xfrm>
            <a:off x="7369688" y="2802042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8CF3428C-100F-AFA8-FAD2-457EEFAF656C}"/>
              </a:ext>
            </a:extLst>
          </p:cNvPr>
          <p:cNvSpPr/>
          <p:nvPr/>
        </p:nvSpPr>
        <p:spPr>
          <a:xfrm>
            <a:off x="6750930" y="2829637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BAC60912-0A04-2CE1-986A-DC2AB66B34B2}"/>
              </a:ext>
            </a:extLst>
          </p:cNvPr>
          <p:cNvSpPr/>
          <p:nvPr/>
        </p:nvSpPr>
        <p:spPr>
          <a:xfrm>
            <a:off x="6071382" y="4728373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38AB721B-A9B9-3269-E4C8-F3B989D2BF4E}"/>
              </a:ext>
            </a:extLst>
          </p:cNvPr>
          <p:cNvSpPr/>
          <p:nvPr/>
        </p:nvSpPr>
        <p:spPr>
          <a:xfrm>
            <a:off x="6078472" y="5824133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AAA78921-21C2-D529-6578-710FB3F84450}"/>
              </a:ext>
            </a:extLst>
          </p:cNvPr>
          <p:cNvSpPr/>
          <p:nvPr/>
        </p:nvSpPr>
        <p:spPr>
          <a:xfrm>
            <a:off x="5378269" y="5824133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1F1B069F-8C92-E153-D830-9A94C9898875}"/>
              </a:ext>
            </a:extLst>
          </p:cNvPr>
          <p:cNvSpPr/>
          <p:nvPr/>
        </p:nvSpPr>
        <p:spPr>
          <a:xfrm>
            <a:off x="5386949" y="4746242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DF7B873F-AFE2-CAA4-6C0E-FBB7732B18A3}"/>
              </a:ext>
            </a:extLst>
          </p:cNvPr>
          <p:cNvSpPr/>
          <p:nvPr/>
        </p:nvSpPr>
        <p:spPr>
          <a:xfrm>
            <a:off x="4755853" y="4131348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409C8E0B-5817-98FC-0ECD-EFD7B6A9CE84}"/>
              </a:ext>
            </a:extLst>
          </p:cNvPr>
          <p:cNvSpPr/>
          <p:nvPr/>
        </p:nvSpPr>
        <p:spPr>
          <a:xfrm>
            <a:off x="4179859" y="4143450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21E4B296-C3B5-8A79-4CE6-6FAFD6A527EB}"/>
              </a:ext>
            </a:extLst>
          </p:cNvPr>
          <p:cNvSpPr/>
          <p:nvPr/>
        </p:nvSpPr>
        <p:spPr>
          <a:xfrm>
            <a:off x="3416299" y="4143450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69C679E2-A99B-CFC7-1C81-EA76F86CEAAF}"/>
              </a:ext>
            </a:extLst>
          </p:cNvPr>
          <p:cNvSpPr/>
          <p:nvPr/>
        </p:nvSpPr>
        <p:spPr>
          <a:xfrm>
            <a:off x="2799079" y="4159419"/>
            <a:ext cx="534572" cy="548640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57036CCA-56C7-8A66-2B7A-210498F2974E}"/>
              </a:ext>
            </a:extLst>
          </p:cNvPr>
          <p:cNvSpPr txBox="1"/>
          <p:nvPr/>
        </p:nvSpPr>
        <p:spPr>
          <a:xfrm>
            <a:off x="520505" y="993986"/>
            <a:ext cx="1210603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HS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ngồi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sơ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đồ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endParaRPr lang="en-US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5815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97BB089-50CC-5852-33F3-885882547D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1325563"/>
          </a:xfrm>
        </p:spPr>
        <p:txBody>
          <a:bodyPr/>
          <a:lstStyle/>
          <a:p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3FA8E1E-CC1E-8E07-EE4C-F65BD20F3AD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0" y="925784"/>
            <a:ext cx="12192000" cy="5932216"/>
          </a:xfrm>
        </p:spPr>
        <p:txBody>
          <a:bodyPr>
            <a:noAutofit/>
          </a:bodyPr>
          <a:lstStyle/>
          <a:p>
            <a:pPr marL="114300" indent="0" algn="just">
              <a:buNone/>
            </a:pP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Bắt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</a:p>
          <a:p>
            <a:pPr marL="114300" indent="0" algn="just">
              <a:buNone/>
            </a:pP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4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dung</a:t>
            </a:r>
          </a:p>
          <a:p>
            <a:pPr marL="114300" indent="0" algn="just">
              <a:buNone/>
            </a:pP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Ô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tiên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trái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14300" indent="0" algn="just">
              <a:buNone/>
            </a:pP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Dòng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bên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cạnh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 →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xoay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vòng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chiều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hướng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→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lặp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lần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→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lần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tương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vậy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hết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(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4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  <a:p>
            <a:pPr algn="just">
              <a:buFontTx/>
              <a:buChar char="-"/>
            </a:pP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Sau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hoàn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chấm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chéo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sơ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đồ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(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còn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chấm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 →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tổng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hợp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4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dung →GV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tổng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hợp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buổi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tổng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14300" indent="0" algn="just">
              <a:buNone/>
            </a:pP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34389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cience Subject for High School - 10th Grade: Acids and Bases by Slidesgo">
  <a:themeElements>
    <a:clrScheme name="Simple Light">
      <a:dk1>
        <a:srgbClr val="365B99"/>
      </a:dk1>
      <a:lt1>
        <a:srgbClr val="FFFFFF"/>
      </a:lt1>
      <a:dk2>
        <a:srgbClr val="3B68B4"/>
      </a:dk2>
      <a:lt2>
        <a:srgbClr val="1B1F42"/>
      </a:lt2>
      <a:accent1>
        <a:srgbClr val="F65795"/>
      </a:accent1>
      <a:accent2>
        <a:srgbClr val="20ECBB"/>
      </a:accent2>
      <a:accent3>
        <a:srgbClr val="2FD9FF"/>
      </a:accent3>
      <a:accent4>
        <a:srgbClr val="BBE6F6"/>
      </a:accent4>
      <a:accent5>
        <a:srgbClr val="E4F7FD"/>
      </a:accent5>
      <a:accent6>
        <a:srgbClr val="FAC600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328</TotalTime>
  <Words>2311</Words>
  <Application>Microsoft Office PowerPoint</Application>
  <PresentationFormat>Widescreen</PresentationFormat>
  <Paragraphs>398</Paragraphs>
  <Slides>38</Slides>
  <Notes>16</Notes>
  <HiddenSlides>0</HiddenSlides>
  <MMClips>33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38</vt:i4>
      </vt:variant>
    </vt:vector>
  </HeadingPairs>
  <TitlesOfParts>
    <vt:vector size="54" baseType="lpstr">
      <vt:lpstr>Cambria Math</vt:lpstr>
      <vt:lpstr>Loved by the King</vt:lpstr>
      <vt:lpstr>Times New Roman</vt:lpstr>
      <vt:lpstr>Calibri</vt:lpstr>
      <vt:lpstr>Nunito Light</vt:lpstr>
      <vt:lpstr>Roboto Condensed Light</vt:lpstr>
      <vt:lpstr>Arial</vt:lpstr>
      <vt:lpstr>Hind Siliguri</vt:lpstr>
      <vt:lpstr>Mulish SemiBold</vt:lpstr>
      <vt:lpstr>Lilita One</vt:lpstr>
      <vt:lpstr>Hind Siliguri Medium</vt:lpstr>
      <vt:lpstr>Cabin Condensed</vt:lpstr>
      <vt:lpstr>Wingdings</vt:lpstr>
      <vt:lpstr>Office Theme</vt:lpstr>
      <vt:lpstr>Science Subject for High School - 10th Grade: Acids and Bases by Slidesgo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Cách thức làm việc như sau: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Tiến hành thí nghiệm</vt:lpstr>
      <vt:lpstr>PowerPoint Presentation</vt:lpstr>
      <vt:lpstr>PowerPoint Presentation</vt:lpstr>
      <vt:lpstr>PowerPoint Presentation</vt:lpstr>
      <vt:lpstr>PowerPoint Presentation</vt:lpstr>
      <vt:lpstr>II. Tính chất hoá học </vt:lpstr>
      <vt:lpstr>II. Tính chất hoá học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Lê Sĩ Ngà</dc:creator>
  <cp:lastModifiedBy>Administrator</cp:lastModifiedBy>
  <cp:revision>5</cp:revision>
  <dcterms:created xsi:type="dcterms:W3CDTF">2022-08-24T13:13:14Z</dcterms:created>
  <dcterms:modified xsi:type="dcterms:W3CDTF">2025-01-05T18:04:19Z</dcterms:modified>
</cp:coreProperties>
</file>