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8641" r:id="rId2"/>
    <p:sldId id="256" r:id="rId3"/>
    <p:sldId id="8609" r:id="rId4"/>
    <p:sldId id="8601" r:id="rId5"/>
    <p:sldId id="8611" r:id="rId6"/>
    <p:sldId id="8610" r:id="rId7"/>
    <p:sldId id="8608" r:id="rId8"/>
    <p:sldId id="8612" r:id="rId9"/>
    <p:sldId id="8613" r:id="rId10"/>
    <p:sldId id="8614" r:id="rId11"/>
    <p:sldId id="8617" r:id="rId12"/>
    <p:sldId id="8618" r:id="rId13"/>
    <p:sldId id="8615" r:id="rId14"/>
    <p:sldId id="8616" r:id="rId15"/>
    <p:sldId id="8620" r:id="rId16"/>
    <p:sldId id="8606" r:id="rId17"/>
    <p:sldId id="8619" r:id="rId18"/>
    <p:sldId id="8622" r:id="rId19"/>
    <p:sldId id="8621" r:id="rId20"/>
    <p:sldId id="8623" r:id="rId21"/>
    <p:sldId id="8624" r:id="rId22"/>
    <p:sldId id="8626" r:id="rId23"/>
    <p:sldId id="8627" r:id="rId24"/>
    <p:sldId id="8628" r:id="rId25"/>
    <p:sldId id="8629" r:id="rId26"/>
    <p:sldId id="8630" r:id="rId27"/>
    <p:sldId id="8625" r:id="rId28"/>
    <p:sldId id="8640" r:id="rId29"/>
    <p:sldId id="8639" r:id="rId30"/>
    <p:sldId id="8638" r:id="rId31"/>
    <p:sldId id="8637" r:id="rId32"/>
    <p:sldId id="8636" r:id="rId33"/>
    <p:sldId id="8635" r:id="rId34"/>
    <p:sldId id="8634" r:id="rId35"/>
    <p:sldId id="8633" r:id="rId36"/>
    <p:sldId id="8600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25"/>
    <a:srgbClr val="4BC57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8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EC68139C-48D0-4DC3-8EFF-35A47013B1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13852D8-021A-4BD0-B7FA-D01B57C676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5F45A-DF6C-49EE-AF0B-FB8A01332D3F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0792CE-D2CB-4F74-854E-9EC16C7843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28D9711-2710-446B-8B30-01BDD783FA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BC3C9B-012F-4532-9221-80164746EA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7603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29FD-5CB0-43B2-8DE4-7A81EECF5A0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2CAD8-F91A-409A-B778-AA74111763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03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411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207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453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7468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640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A2CAD8-F91A-409A-B778-AA74111763F6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1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81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53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388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348CF8-27B9-4E88-BB78-D084ADBDE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2"/>
          <a:stretch/>
        </p:blipFill>
        <p:spPr>
          <a:xfrm>
            <a:off x="0" y="5750305"/>
            <a:ext cx="4114800" cy="110737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B15780-01E9-49B8-B6B0-1769E9F4D3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2"/>
          <a:stretch/>
        </p:blipFill>
        <p:spPr>
          <a:xfrm>
            <a:off x="4114800" y="5750629"/>
            <a:ext cx="4114800" cy="110737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595C75C-77FF-4932-9487-1C0AF231F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2"/>
          <a:stretch/>
        </p:blipFill>
        <p:spPr>
          <a:xfrm>
            <a:off x="8229600" y="5750629"/>
            <a:ext cx="4114800" cy="110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98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04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70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91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2025/5/12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86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3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54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27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49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56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271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72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718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77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81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9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slide" Target="slide28.xml"/><Relationship Id="rId26" Type="http://schemas.openxmlformats.org/officeDocument/2006/relationships/slide" Target="slide32.xml"/><Relationship Id="rId3" Type="http://schemas.openxmlformats.org/officeDocument/2006/relationships/image" Target="../media/image31.png"/><Relationship Id="rId21" Type="http://schemas.openxmlformats.org/officeDocument/2006/relationships/image" Target="../media/image40.png"/><Relationship Id="rId34" Type="http://schemas.openxmlformats.org/officeDocument/2006/relationships/slide" Target="slide36.xml"/><Relationship Id="rId7" Type="http://schemas.openxmlformats.org/officeDocument/2006/relationships/image" Target="../media/image33.png"/><Relationship Id="rId12" Type="http://schemas.openxmlformats.org/officeDocument/2006/relationships/slide" Target="slide25.xml"/><Relationship Id="rId17" Type="http://schemas.openxmlformats.org/officeDocument/2006/relationships/image" Target="../media/image38.png"/><Relationship Id="rId25" Type="http://schemas.openxmlformats.org/officeDocument/2006/relationships/image" Target="../media/image42.png"/><Relationship Id="rId33" Type="http://schemas.openxmlformats.org/officeDocument/2006/relationships/image" Target="../media/image46.png"/><Relationship Id="rId2" Type="http://schemas.openxmlformats.org/officeDocument/2006/relationships/slide" Target="slide20.xml"/><Relationship Id="rId16" Type="http://schemas.openxmlformats.org/officeDocument/2006/relationships/slide" Target="slide27.xml"/><Relationship Id="rId20" Type="http://schemas.openxmlformats.org/officeDocument/2006/relationships/slide" Target="slide29.xml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22.xml"/><Relationship Id="rId11" Type="http://schemas.openxmlformats.org/officeDocument/2006/relationships/image" Target="../media/image35.png"/><Relationship Id="rId24" Type="http://schemas.openxmlformats.org/officeDocument/2006/relationships/slide" Target="slide31.xml"/><Relationship Id="rId32" Type="http://schemas.openxmlformats.org/officeDocument/2006/relationships/slide" Target="slide35.xml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23" Type="http://schemas.openxmlformats.org/officeDocument/2006/relationships/image" Target="../media/image41.png"/><Relationship Id="rId28" Type="http://schemas.openxmlformats.org/officeDocument/2006/relationships/slide" Target="slide33.xml"/><Relationship Id="rId36" Type="http://schemas.microsoft.com/office/2007/relationships/hdphoto" Target="../media/hdphoto10.wdp"/><Relationship Id="rId10" Type="http://schemas.openxmlformats.org/officeDocument/2006/relationships/slide" Target="slide24.xml"/><Relationship Id="rId19" Type="http://schemas.openxmlformats.org/officeDocument/2006/relationships/image" Target="../media/image39.png"/><Relationship Id="rId31" Type="http://schemas.openxmlformats.org/officeDocument/2006/relationships/image" Target="../media/image45.png"/><Relationship Id="rId4" Type="http://schemas.openxmlformats.org/officeDocument/2006/relationships/slide" Target="slide21.xml"/><Relationship Id="rId9" Type="http://schemas.openxmlformats.org/officeDocument/2006/relationships/image" Target="../media/image34.png"/><Relationship Id="rId14" Type="http://schemas.openxmlformats.org/officeDocument/2006/relationships/slide" Target="slide26.xml"/><Relationship Id="rId22" Type="http://schemas.openxmlformats.org/officeDocument/2006/relationships/slide" Target="slide30.xml"/><Relationship Id="rId27" Type="http://schemas.openxmlformats.org/officeDocument/2006/relationships/image" Target="../media/image43.png"/><Relationship Id="rId30" Type="http://schemas.openxmlformats.org/officeDocument/2006/relationships/slide" Target="slide34.xml"/><Relationship Id="rId35" Type="http://schemas.openxmlformats.org/officeDocument/2006/relationships/image" Target="../media/image47.png"/><Relationship Id="rId8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4" Type="http://schemas.openxmlformats.org/officeDocument/2006/relationships/slide" Target="slide19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4" Type="http://schemas.openxmlformats.org/officeDocument/2006/relationships/slide" Target="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11.wdp"/><Relationship Id="rId7" Type="http://schemas.microsoft.com/office/2007/relationships/hdphoto" Target="../media/hdphoto14.wdp"/><Relationship Id="rId12" Type="http://schemas.microsoft.com/office/2007/relationships/hdphoto" Target="../media/hdphoto1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49.png"/><Relationship Id="rId5" Type="http://schemas.microsoft.com/office/2007/relationships/hdphoto" Target="../media/hdphoto13.wdp"/><Relationship Id="rId10" Type="http://schemas.openxmlformats.org/officeDocument/2006/relationships/slide" Target="slide19.xml"/><Relationship Id="rId4" Type="http://schemas.openxmlformats.org/officeDocument/2006/relationships/image" Target="../media/image50.png"/><Relationship Id="rId9" Type="http://schemas.microsoft.com/office/2007/relationships/hdphoto" Target="../media/hdphoto15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4" Type="http://schemas.openxmlformats.org/officeDocument/2006/relationships/slide" Target="slid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A1502-301B-4CAF-A308-A3781670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6690" y="310132"/>
            <a:ext cx="3766008" cy="37660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D09DF-2528-40AB-B805-5DA999B5C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250" y="3016963"/>
            <a:ext cx="3636746" cy="3636746"/>
          </a:xfrm>
          <a:prstGeom prst="rect">
            <a:avLst/>
          </a:prstGeom>
        </p:spPr>
      </p:pic>
      <p:pic>
        <p:nvPicPr>
          <p:cNvPr id="9218" name="Picture 2" descr="Generated image">
            <a:extLst>
              <a:ext uri="{FF2B5EF4-FFF2-40B4-BE49-F238E27FC236}">
                <a16:creationId xmlns:a16="http://schemas.microsoft.com/office/drawing/2014/main" id="{DE020739-90F9-45F4-92FC-75A109C57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1" y="3251263"/>
            <a:ext cx="3419598" cy="341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DEBC8C-0897-4714-B9AD-38B2B95DF3CD}"/>
              </a:ext>
            </a:extLst>
          </p:cNvPr>
          <p:cNvSpPr txBox="1"/>
          <p:nvPr/>
        </p:nvSpPr>
        <p:spPr>
          <a:xfrm>
            <a:off x="1019757" y="2493743"/>
            <a:ext cx="2513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sáng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4D330-388C-4B31-AF4C-480EDECDEE79}"/>
              </a:ext>
            </a:extLst>
          </p:cNvPr>
          <p:cNvSpPr txBox="1"/>
          <p:nvPr/>
        </p:nvSpPr>
        <p:spPr>
          <a:xfrm>
            <a:off x="5465839" y="4312116"/>
            <a:ext cx="2513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Buổi</a:t>
            </a:r>
            <a:r>
              <a:rPr lang="en-US" sz="2800" dirty="0"/>
              <a:t> tr</a:t>
            </a:r>
            <a:r>
              <a:rPr lang="vi-VN" sz="2800" dirty="0"/>
              <a:t>ư</a:t>
            </a:r>
            <a:r>
              <a:rPr lang="en-US" sz="2800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ADFEA4-4F80-4ED1-847D-25FC05158BED}"/>
              </a:ext>
            </a:extLst>
          </p:cNvPr>
          <p:cNvSpPr txBox="1"/>
          <p:nvPr/>
        </p:nvSpPr>
        <p:spPr>
          <a:xfrm>
            <a:off x="9150001" y="2313477"/>
            <a:ext cx="2513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Buổi</a:t>
            </a:r>
            <a:r>
              <a:rPr lang="en-US" sz="2800" dirty="0"/>
              <a:t> </a:t>
            </a:r>
            <a:r>
              <a:rPr lang="en-US" sz="2800" dirty="0" err="1"/>
              <a:t>chiều</a:t>
            </a:r>
            <a:r>
              <a:rPr lang="en-US" sz="2800" dirty="0"/>
              <a:t> </a:t>
            </a:r>
            <a:r>
              <a:rPr lang="en-US" sz="2800" dirty="0" err="1"/>
              <a:t>tối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127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1772B7-8473-4C03-ADE6-63807D334AB0}"/>
              </a:ext>
            </a:extLst>
          </p:cNvPr>
          <p:cNvGrpSpPr/>
          <p:nvPr/>
        </p:nvGrpSpPr>
        <p:grpSpPr>
          <a:xfrm>
            <a:off x="-98322" y="1132594"/>
            <a:ext cx="8164008" cy="4778477"/>
            <a:chOff x="2159863" y="2104103"/>
            <a:chExt cx="6154009" cy="36379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84AE4B1-754E-42F5-97A0-FA84BBE18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856" b="9368"/>
            <a:stretch/>
          </p:blipFill>
          <p:spPr>
            <a:xfrm>
              <a:off x="2159863" y="2104103"/>
              <a:ext cx="6154009" cy="36379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C95622-BA32-45AA-A639-4A5E92EFF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7811" y="3224183"/>
              <a:ext cx="1700930" cy="123966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0F1943B-986F-491B-BF3E-75EB174F6502}"/>
              </a:ext>
            </a:extLst>
          </p:cNvPr>
          <p:cNvSpPr txBox="1"/>
          <p:nvPr/>
        </p:nvSpPr>
        <p:spPr>
          <a:xfrm>
            <a:off x="872897" y="2828835"/>
            <a:ext cx="2025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Ánh</a:t>
            </a:r>
            <a:r>
              <a:rPr lang="en-US" sz="3600" dirty="0"/>
              <a:t> </a:t>
            </a:r>
            <a:r>
              <a:rPr lang="en-US" sz="3600" dirty="0" err="1"/>
              <a:t>sáng</a:t>
            </a:r>
            <a:r>
              <a:rPr lang="en-US" sz="3600" dirty="0"/>
              <a:t> </a:t>
            </a:r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Trời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EBAD6-7B0F-44F0-A171-B26C5D8FD978}"/>
              </a:ext>
            </a:extLst>
          </p:cNvPr>
          <p:cNvSpPr txBox="1"/>
          <p:nvPr/>
        </p:nvSpPr>
        <p:spPr>
          <a:xfrm>
            <a:off x="5532263" y="654541"/>
            <a:ext cx="189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Cực</a:t>
            </a:r>
            <a:r>
              <a:rPr lang="en-US" sz="3200" dirty="0"/>
              <a:t> </a:t>
            </a:r>
            <a:r>
              <a:rPr lang="en-US" sz="3200" dirty="0" err="1"/>
              <a:t>Bắc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A11D1C-2D6E-469A-88E8-C39DEA844EC0}"/>
              </a:ext>
            </a:extLst>
          </p:cNvPr>
          <p:cNvSpPr txBox="1"/>
          <p:nvPr/>
        </p:nvSpPr>
        <p:spPr>
          <a:xfrm>
            <a:off x="4157429" y="6067691"/>
            <a:ext cx="1897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Cực</a:t>
            </a:r>
            <a:r>
              <a:rPr lang="en-US" sz="3200" dirty="0"/>
              <a:t> Nam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29C808-4F53-47BD-8AE1-B74B544B7168}"/>
              </a:ext>
            </a:extLst>
          </p:cNvPr>
          <p:cNvSpPr txBox="1"/>
          <p:nvPr/>
        </p:nvSpPr>
        <p:spPr>
          <a:xfrm>
            <a:off x="8572025" y="2409615"/>
            <a:ext cx="34429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Trái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tự</a:t>
            </a:r>
            <a:r>
              <a:rPr lang="en-US" sz="3600" dirty="0"/>
              <a:t> quay </a:t>
            </a:r>
            <a:r>
              <a:rPr lang="en-US" sz="3600" dirty="0" err="1"/>
              <a:t>quanh</a:t>
            </a:r>
            <a:r>
              <a:rPr lang="en-US" sz="3600" dirty="0"/>
              <a:t> </a:t>
            </a:r>
            <a:r>
              <a:rPr lang="en-US" sz="3600" dirty="0" err="1"/>
              <a:t>trục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nó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Tây</a:t>
            </a:r>
            <a:r>
              <a:rPr lang="en-US" sz="3600" dirty="0"/>
              <a:t> sang </a:t>
            </a:r>
            <a:r>
              <a:rPr lang="en-US" sz="3600" dirty="0" err="1"/>
              <a:t>Đông</a:t>
            </a:r>
            <a:r>
              <a:rPr lang="en-US" sz="3600" dirty="0"/>
              <a:t>, 1 </a:t>
            </a:r>
            <a:r>
              <a:rPr lang="en-US" sz="3600" dirty="0" err="1"/>
              <a:t>vòng</a:t>
            </a:r>
            <a:r>
              <a:rPr lang="en-US" sz="3600" dirty="0"/>
              <a:t> </a:t>
            </a:r>
            <a:r>
              <a:rPr lang="en-US" sz="3600" dirty="0" err="1"/>
              <a:t>hết</a:t>
            </a:r>
            <a:r>
              <a:rPr lang="en-US" sz="3600" dirty="0"/>
              <a:t> 24 </a:t>
            </a:r>
            <a:r>
              <a:rPr lang="en-US" sz="3600" dirty="0" err="1"/>
              <a:t>giờ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61162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E0B620C-CB53-497A-BC78-246A3FB13D7A}"/>
              </a:ext>
            </a:extLst>
          </p:cNvPr>
          <p:cNvGrpSpPr/>
          <p:nvPr/>
        </p:nvGrpSpPr>
        <p:grpSpPr>
          <a:xfrm>
            <a:off x="3598606" y="989982"/>
            <a:ext cx="4037396" cy="5208687"/>
            <a:chOff x="4817465" y="1212783"/>
            <a:chExt cx="3801938" cy="509176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1461AA9-B272-47DB-89AA-B1452A5251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4526" y="1212783"/>
              <a:ext cx="2367815" cy="509176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C418457-61E1-4701-8D54-F2E6181F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4668" t="24852" r="19027" b="28913"/>
            <a:stretch/>
          </p:blipFill>
          <p:spPr>
            <a:xfrm rot="1261037">
              <a:off x="4817465" y="1902864"/>
              <a:ext cx="3801938" cy="37116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1BF94D5-6BDD-46C5-8D9B-D392F49B2E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594" b="68438" l="71250" r="78594">
                        <a14:foregroundMark x1="73906" y1="49375" x2="73906" y2="49375"/>
                        <a14:foregroundMark x1="78594" y1="56875" x2="78594" y2="56875"/>
                        <a14:foregroundMark x1="78125" y1="68438" x2="78125" y2="68438"/>
                        <a14:foregroundMark x1="78125" y1="67188" x2="78125" y2="67188"/>
                        <a14:foregroundMark x1="74219" y1="48594" x2="74219" y2="48594"/>
                        <a14:foregroundMark x1="73281" y1="48594" x2="73281" y2="48594"/>
                        <a14:foregroundMark x1="75156" y1="59844" x2="75156" y2="59844"/>
                        <a14:foregroundMark x1="73906" y1="62969" x2="72969" y2="60313"/>
                        <a14:foregroundMark x1="73594" y1="55937" x2="73594" y2="55156"/>
                        <a14:foregroundMark x1="73594" y1="55000" x2="73594" y2="5500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0473" t="46804" r="21208" b="29355"/>
          <a:stretch/>
        </p:blipFill>
        <p:spPr>
          <a:xfrm rot="1658542">
            <a:off x="5306218" y="2466212"/>
            <a:ext cx="787186" cy="2256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D1B1B-A780-422E-946D-BA3AD3C2E7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7" b="45943" l="22167" r="77167">
                        <a14:foregroundMark x1="25500" y1="16329" x2="25500" y2="16329"/>
                        <a14:foregroundMark x1="23833" y1="15112" x2="23833" y2="15112"/>
                        <a14:foregroundMark x1="22167" y1="15619" x2="22167" y2="15619"/>
                        <a14:foregroundMark x1="76500" y1="16024" x2="76500" y2="16024"/>
                        <a14:foregroundMark x1="77167" y1="14604" x2="77167" y2="14604"/>
                        <a14:foregroundMark x1="47833" y1="8012" x2="47333" y2="8316"/>
                        <a14:foregroundMark x1="50167" y1="5477" x2="50167" y2="5477"/>
                        <a14:foregroundMark x1="47333" y1="4868" x2="47333" y2="4868"/>
                        <a14:foregroundMark x1="46500" y1="13793" x2="46500" y2="13793"/>
                        <a14:foregroundMark x1="63000" y1="44219" x2="63833" y2="45943"/>
                        <a14:foregroundMark x1="37667" y1="44625" x2="35667" y2="45233"/>
                        <a14:foregroundMark x1="39500" y1="42495" x2="39500" y2="42495"/>
                        <a14:foregroundMark x1="55667" y1="16024" x2="55667" y2="16024"/>
                      </a14:backgroundRemoval>
                    </a14:imgEffect>
                  </a14:imgLayer>
                </a14:imgProps>
              </a:ext>
            </a:extLst>
          </a:blip>
          <a:srcRect l="21785" t="4631" r="21477" b="54377"/>
          <a:stretch/>
        </p:blipFill>
        <p:spPr>
          <a:xfrm>
            <a:off x="9146561" y="1717569"/>
            <a:ext cx="2367816" cy="281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A7DEBB-049E-473D-96F5-60F57C7E1831}"/>
              </a:ext>
            </a:extLst>
          </p:cNvPr>
          <p:cNvSpPr txBox="1"/>
          <p:nvPr/>
        </p:nvSpPr>
        <p:spPr>
          <a:xfrm>
            <a:off x="5619301" y="989979"/>
            <a:ext cx="176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Bắc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DA93C7-3D78-4D18-82B1-6A6D02887357}"/>
              </a:ext>
            </a:extLst>
          </p:cNvPr>
          <p:cNvSpPr txBox="1"/>
          <p:nvPr/>
        </p:nvSpPr>
        <p:spPr>
          <a:xfrm>
            <a:off x="4749312" y="5467411"/>
            <a:ext cx="176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68E380-618C-4B55-9DED-86885D212610}"/>
              </a:ext>
            </a:extLst>
          </p:cNvPr>
          <p:cNvSpPr txBox="1"/>
          <p:nvPr/>
        </p:nvSpPr>
        <p:spPr>
          <a:xfrm>
            <a:off x="7566917" y="3943954"/>
            <a:ext cx="176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Đông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8E7D5-7999-45F2-9B28-BC8B1C26F397}"/>
              </a:ext>
            </a:extLst>
          </p:cNvPr>
          <p:cNvSpPr txBox="1"/>
          <p:nvPr/>
        </p:nvSpPr>
        <p:spPr>
          <a:xfrm>
            <a:off x="2821154" y="2890928"/>
            <a:ext cx="884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Tây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75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EBCE21-7FDF-4D44-8E53-5EA9E52C1D86}"/>
              </a:ext>
            </a:extLst>
          </p:cNvPr>
          <p:cNvSpPr txBox="1"/>
          <p:nvPr/>
        </p:nvSpPr>
        <p:spPr>
          <a:xfrm>
            <a:off x="1344415" y="1424531"/>
            <a:ext cx="439427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/>
              <a:t>Nếu xác định được phía </a:t>
            </a:r>
            <a:r>
              <a:rPr lang="en-US" sz="4000" dirty="0" err="1"/>
              <a:t>đông</a:t>
            </a:r>
            <a:r>
              <a:rPr lang="vi-VN" sz="4000" dirty="0"/>
              <a:t>, khi đứng ta hướng mặt về phía </a:t>
            </a:r>
            <a:r>
              <a:rPr lang="en-US" sz="4000" dirty="0" err="1"/>
              <a:t>đông</a:t>
            </a:r>
            <a:r>
              <a:rPr lang="vi-VN" sz="4000" dirty="0"/>
              <a:t>, thì phía sau là phía </a:t>
            </a:r>
            <a:r>
              <a:rPr lang="en-US" sz="4000" dirty="0" err="1"/>
              <a:t>tây</a:t>
            </a:r>
            <a:r>
              <a:rPr lang="vi-VN" sz="4000" dirty="0"/>
              <a:t>, tay phải là phía </a:t>
            </a:r>
            <a:r>
              <a:rPr lang="en-US" sz="4000" dirty="0" err="1"/>
              <a:t>bắc</a:t>
            </a:r>
            <a:r>
              <a:rPr lang="vi-VN" sz="4000" dirty="0"/>
              <a:t>, tay trái là phía </a:t>
            </a:r>
            <a:r>
              <a:rPr lang="en-US" sz="4000" dirty="0" err="1"/>
              <a:t>nam</a:t>
            </a:r>
            <a:r>
              <a:rPr lang="vi-VN" sz="4000" dirty="0"/>
              <a:t>.</a:t>
            </a:r>
            <a:endParaRPr lang="en-US" sz="4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45EF65-9B25-4F28-812F-616FAEC97138}"/>
              </a:ext>
            </a:extLst>
          </p:cNvPr>
          <p:cNvGrpSpPr/>
          <p:nvPr/>
        </p:nvGrpSpPr>
        <p:grpSpPr>
          <a:xfrm>
            <a:off x="6873452" y="691599"/>
            <a:ext cx="4037396" cy="5208687"/>
            <a:chOff x="4817465" y="1212783"/>
            <a:chExt cx="3801938" cy="5091764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00424C-7A81-493A-9144-46636FDF26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4526" y="1212783"/>
              <a:ext cx="2367815" cy="509176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834EEE7-6A0E-457B-BC7A-62301505D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4668" t="24852" r="19027" b="28913"/>
            <a:stretch/>
          </p:blipFill>
          <p:spPr>
            <a:xfrm rot="1261037">
              <a:off x="4817465" y="1902864"/>
              <a:ext cx="3801938" cy="37116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E0DD03A-FE2C-446B-9B5D-5F3674EAF6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594" b="68438" l="71250" r="78594">
                        <a14:foregroundMark x1="73906" y1="49375" x2="73906" y2="49375"/>
                        <a14:foregroundMark x1="78594" y1="56875" x2="78594" y2="56875"/>
                        <a14:foregroundMark x1="78125" y1="68438" x2="78125" y2="68438"/>
                        <a14:foregroundMark x1="78125" y1="67188" x2="78125" y2="67188"/>
                        <a14:foregroundMark x1="74219" y1="48594" x2="74219" y2="48594"/>
                        <a14:foregroundMark x1="73281" y1="48594" x2="73281" y2="48594"/>
                        <a14:foregroundMark x1="75156" y1="59844" x2="75156" y2="59844"/>
                        <a14:foregroundMark x1="73906" y1="62969" x2="72969" y2="60313"/>
                        <a14:foregroundMark x1="73594" y1="55937" x2="73594" y2="55156"/>
                        <a14:foregroundMark x1="73594" y1="55000" x2="73594" y2="5500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0473" t="46804" r="21208" b="29355"/>
          <a:stretch/>
        </p:blipFill>
        <p:spPr>
          <a:xfrm rot="1658542">
            <a:off x="8581064" y="2167829"/>
            <a:ext cx="787186" cy="22562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5EDFBB7-E7CA-44AC-9465-6485DC5F5B14}"/>
              </a:ext>
            </a:extLst>
          </p:cNvPr>
          <p:cNvSpPr txBox="1"/>
          <p:nvPr/>
        </p:nvSpPr>
        <p:spPr>
          <a:xfrm>
            <a:off x="8894147" y="691596"/>
            <a:ext cx="176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Bắc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BA1DD8-E228-40B7-BC20-4D854789CA2F}"/>
              </a:ext>
            </a:extLst>
          </p:cNvPr>
          <p:cNvSpPr txBox="1"/>
          <p:nvPr/>
        </p:nvSpPr>
        <p:spPr>
          <a:xfrm>
            <a:off x="8024158" y="5169028"/>
            <a:ext cx="176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6FD098-2A51-42DF-A6A8-7519323D9A75}"/>
              </a:ext>
            </a:extLst>
          </p:cNvPr>
          <p:cNvSpPr txBox="1"/>
          <p:nvPr/>
        </p:nvSpPr>
        <p:spPr>
          <a:xfrm>
            <a:off x="10841763" y="3645571"/>
            <a:ext cx="176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Đông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4C13FB-17A0-4B1A-B600-0C7E3A2B5F5C}"/>
              </a:ext>
            </a:extLst>
          </p:cNvPr>
          <p:cNvSpPr txBox="1"/>
          <p:nvPr/>
        </p:nvSpPr>
        <p:spPr>
          <a:xfrm>
            <a:off x="6096000" y="2592545"/>
            <a:ext cx="884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Tây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4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E0B620C-CB53-497A-BC78-246A3FB13D7A}"/>
              </a:ext>
            </a:extLst>
          </p:cNvPr>
          <p:cNvGrpSpPr/>
          <p:nvPr/>
        </p:nvGrpSpPr>
        <p:grpSpPr>
          <a:xfrm>
            <a:off x="3598606" y="989982"/>
            <a:ext cx="4037396" cy="5208687"/>
            <a:chOff x="4817465" y="1212783"/>
            <a:chExt cx="3801938" cy="509176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1461AA9-B272-47DB-89AA-B1452A5251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4526" y="1212783"/>
              <a:ext cx="2367815" cy="5091764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C418457-61E1-4701-8D54-F2E6181F43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4668" t="24852" r="19027" b="28913"/>
            <a:stretch/>
          </p:blipFill>
          <p:spPr>
            <a:xfrm rot="1261037">
              <a:off x="4817465" y="1902864"/>
              <a:ext cx="3801938" cy="37116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1BF94D5-6BDD-46C5-8D9B-D392F49B2E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594" b="68438" l="71250" r="78594">
                        <a14:foregroundMark x1="73906" y1="49375" x2="73906" y2="49375"/>
                        <a14:foregroundMark x1="78594" y1="56875" x2="78594" y2="56875"/>
                        <a14:foregroundMark x1="78125" y1="68438" x2="78125" y2="68438"/>
                        <a14:foregroundMark x1="78125" y1="67188" x2="78125" y2="67188"/>
                        <a14:foregroundMark x1="74219" y1="48594" x2="74219" y2="48594"/>
                        <a14:foregroundMark x1="73281" y1="48594" x2="73281" y2="48594"/>
                        <a14:foregroundMark x1="75156" y1="59844" x2="75156" y2="59844"/>
                        <a14:foregroundMark x1="73906" y1="62969" x2="72969" y2="60313"/>
                        <a14:foregroundMark x1="73594" y1="55937" x2="73594" y2="55156"/>
                        <a14:foregroundMark x1="73594" y1="55000" x2="73594" y2="55000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70473" t="46804" r="21208" b="29355"/>
          <a:stretch/>
        </p:blipFill>
        <p:spPr>
          <a:xfrm rot="17271697">
            <a:off x="5306218" y="2466212"/>
            <a:ext cx="787186" cy="2256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D1B1B-A780-422E-946D-BA3AD3C2E7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7" b="45943" l="22167" r="77167">
                        <a14:foregroundMark x1="25500" y1="16329" x2="25500" y2="16329"/>
                        <a14:foregroundMark x1="23833" y1="15112" x2="23833" y2="15112"/>
                        <a14:foregroundMark x1="22167" y1="15619" x2="22167" y2="15619"/>
                        <a14:foregroundMark x1="76500" y1="16024" x2="76500" y2="16024"/>
                        <a14:foregroundMark x1="77167" y1="14604" x2="77167" y2="14604"/>
                        <a14:foregroundMark x1="47833" y1="8012" x2="47333" y2="8316"/>
                        <a14:foregroundMark x1="50167" y1="5477" x2="50167" y2="5477"/>
                        <a14:foregroundMark x1="47333" y1="4868" x2="47333" y2="4868"/>
                        <a14:foregroundMark x1="46500" y1="13793" x2="46500" y2="13793"/>
                        <a14:foregroundMark x1="63000" y1="44219" x2="63833" y2="45943"/>
                        <a14:foregroundMark x1="37667" y1="44625" x2="35667" y2="45233"/>
                        <a14:foregroundMark x1="39500" y1="42495" x2="39500" y2="42495"/>
                        <a14:foregroundMark x1="55667" y1="16024" x2="55667" y2="16024"/>
                      </a14:backgroundRemoval>
                    </a14:imgEffect>
                  </a14:imgLayer>
                </a14:imgProps>
              </a:ext>
            </a:extLst>
          </a:blip>
          <a:srcRect l="21785" t="4631" r="21477" b="54377"/>
          <a:stretch/>
        </p:blipFill>
        <p:spPr>
          <a:xfrm>
            <a:off x="9146561" y="1717569"/>
            <a:ext cx="2367816" cy="2811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A7DEBB-049E-473D-96F5-60F57C7E1831}"/>
              </a:ext>
            </a:extLst>
          </p:cNvPr>
          <p:cNvSpPr txBox="1"/>
          <p:nvPr/>
        </p:nvSpPr>
        <p:spPr>
          <a:xfrm>
            <a:off x="5619301" y="989979"/>
            <a:ext cx="176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Bắc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DA93C7-3D78-4D18-82B1-6A6D02887357}"/>
              </a:ext>
            </a:extLst>
          </p:cNvPr>
          <p:cNvSpPr txBox="1"/>
          <p:nvPr/>
        </p:nvSpPr>
        <p:spPr>
          <a:xfrm>
            <a:off x="4749312" y="5467411"/>
            <a:ext cx="176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68E380-618C-4B55-9DED-86885D212610}"/>
              </a:ext>
            </a:extLst>
          </p:cNvPr>
          <p:cNvSpPr txBox="1"/>
          <p:nvPr/>
        </p:nvSpPr>
        <p:spPr>
          <a:xfrm>
            <a:off x="7720799" y="3830917"/>
            <a:ext cx="1769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Đông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8E7D5-7999-45F2-9B28-BC8B1C26F397}"/>
              </a:ext>
            </a:extLst>
          </p:cNvPr>
          <p:cNvSpPr txBox="1"/>
          <p:nvPr/>
        </p:nvSpPr>
        <p:spPr>
          <a:xfrm>
            <a:off x="2894769" y="3136612"/>
            <a:ext cx="100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Tây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290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137D94F-4025-4B77-8EDA-E2786D107A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7" t="3817" r="2607" b="38172"/>
          <a:stretch/>
        </p:blipFill>
        <p:spPr>
          <a:xfrm flipH="1">
            <a:off x="0" y="2490342"/>
            <a:ext cx="5201265" cy="436765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97E1AF6-6E8E-43DD-AE8B-4558A37A5087}"/>
              </a:ext>
            </a:extLst>
          </p:cNvPr>
          <p:cNvSpPr/>
          <p:nvPr/>
        </p:nvSpPr>
        <p:spPr>
          <a:xfrm>
            <a:off x="1353011" y="455605"/>
            <a:ext cx="68449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Trò</a:t>
            </a:r>
            <a:r>
              <a:rPr kumimoji="1"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kumimoji="1"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chơi</a:t>
            </a:r>
            <a:r>
              <a:rPr kumimoji="1"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“</a:t>
            </a:r>
            <a:r>
              <a:rPr kumimoji="1"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Thoát</a:t>
            </a:r>
            <a:r>
              <a:rPr kumimoji="1"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kumimoji="1"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khỏi</a:t>
            </a:r>
            <a:r>
              <a:rPr kumimoji="1"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kumimoji="1"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mê</a:t>
            </a:r>
            <a:r>
              <a:rPr kumimoji="1"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</a:t>
            </a:r>
            <a:r>
              <a:rPr kumimoji="1"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cung</a:t>
            </a:r>
            <a:r>
              <a:rPr kumimoji="1"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”</a:t>
            </a:r>
            <a:endParaRPr kumimoji="1"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4EEF802-4743-435A-AE7C-446D7A08006A}"/>
              </a:ext>
            </a:extLst>
          </p:cNvPr>
          <p:cNvSpPr txBox="1"/>
          <p:nvPr/>
        </p:nvSpPr>
        <p:spPr>
          <a:xfrm>
            <a:off x="337775" y="1385637"/>
            <a:ext cx="72232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vi-VN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 bạn nhỏ bị lạc trong mê cung ở điểm A, bạn nhỏ cần ra khỏi mê cung ở điểm B. Em hãy chỉ đường cho bạn nhỏ đường đi nhanh nhất bằng cách gợi ý phương hướng. Biết rằng Mặt Trời mọc ở phía trước mặt bạn nhỏ.</a:t>
            </a:r>
          </a:p>
          <a:p>
            <a:r>
              <a:rPr kumimoji="1" lang="vi-VN" altLang="zh-C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Lưu ý:</a:t>
            </a:r>
            <a:r>
              <a:rPr kumimoji="1" lang="vi-VN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1" lang="vi-VN" altLang="zh-CN" sz="3200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Mỗi 1 ô vuông tương ứng với 1 bước chân. Em cần nêu rõ đi bao nhiêu bước về hướng nào để tránh bạn nhỏ bị lạc nhé.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A9CE24-D5A8-4233-9BA5-62BAEB1B48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543" y="1587399"/>
            <a:ext cx="4232926" cy="47595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8ACEFB-A137-473C-A99A-AE0213F79E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204" y="983746"/>
            <a:ext cx="863242" cy="8170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EB73A4-99D1-4E2A-856E-9238917BCFF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3" t="5551" r="37307" b="77929"/>
          <a:stretch/>
        </p:blipFill>
        <p:spPr>
          <a:xfrm rot="5400000">
            <a:off x="7717027" y="1210102"/>
            <a:ext cx="560967" cy="400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B729C2-6613-4AD6-A267-023D148DB2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7253" y="6045713"/>
            <a:ext cx="744193" cy="7585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8B283C-CC80-4B30-8ECD-B8863300A0C7}"/>
              </a:ext>
            </a:extLst>
          </p:cNvPr>
          <p:cNvSpPr txBox="1"/>
          <p:nvPr/>
        </p:nvSpPr>
        <p:spPr>
          <a:xfrm>
            <a:off x="11836568" y="6186756"/>
            <a:ext cx="541520" cy="48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CE93A-F465-420A-953D-D1AEB4CDCF1C}"/>
              </a:ext>
            </a:extLst>
          </p:cNvPr>
          <p:cNvSpPr txBox="1"/>
          <p:nvPr/>
        </p:nvSpPr>
        <p:spPr>
          <a:xfrm>
            <a:off x="7415343" y="1238913"/>
            <a:ext cx="541520" cy="48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FE28D5-5108-4918-8DE9-2C8094D44921}"/>
              </a:ext>
            </a:extLst>
          </p:cNvPr>
          <p:cNvSpPr/>
          <p:nvPr/>
        </p:nvSpPr>
        <p:spPr>
          <a:xfrm>
            <a:off x="11382844" y="5361817"/>
            <a:ext cx="353961" cy="4227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ot_ban_nho_bi_lac_trong_me_cung_o_diem_a_ban_dd9c6a1b-a279-4b95-8a08-5d737c1f22f2">
            <a:hlinkClick r:id="" action="ppaction://media"/>
            <a:extLst>
              <a:ext uri="{FF2B5EF4-FFF2-40B4-BE49-F238E27FC236}">
                <a16:creationId xmlns:a16="http://schemas.microsoft.com/office/drawing/2014/main" id="{7CAE50CE-4680-48DA-918A-F9A63D99A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7537" y="61427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0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 Movie">
            <a:hlinkClick r:id="" action="ppaction://media"/>
            <a:extLst>
              <a:ext uri="{FF2B5EF4-FFF2-40B4-BE49-F238E27FC236}">
                <a16:creationId xmlns:a16="http://schemas.microsoft.com/office/drawing/2014/main" id="{4DF7332B-594F-423F-AAB5-49820C94D8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76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F14EA8-F710-49CB-9A7B-605B21B87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35" y="552763"/>
            <a:ext cx="5214858" cy="57524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497C7C-0D19-47BE-9FD3-AEE326151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121" y="-176824"/>
            <a:ext cx="1063493" cy="98752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2C88949-7819-4093-BCB6-2AF7FFBF5784}"/>
              </a:ext>
            </a:extLst>
          </p:cNvPr>
          <p:cNvCxnSpPr/>
          <p:nvPr/>
        </p:nvCxnSpPr>
        <p:spPr>
          <a:xfrm flipV="1">
            <a:off x="8163612" y="3704734"/>
            <a:ext cx="0" cy="2677212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909D95-41B3-4168-A3CC-885B38B4C7B3}"/>
              </a:ext>
            </a:extLst>
          </p:cNvPr>
          <p:cNvCxnSpPr/>
          <p:nvPr/>
        </p:nvCxnSpPr>
        <p:spPr>
          <a:xfrm flipH="1">
            <a:off x="7588121" y="3708971"/>
            <a:ext cx="569560" cy="0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443FEC-DF4B-4687-A6EA-C17B8A4D1044}"/>
              </a:ext>
            </a:extLst>
          </p:cNvPr>
          <p:cNvCxnSpPr>
            <a:cxnSpLocks/>
          </p:cNvCxnSpPr>
          <p:nvPr/>
        </p:nvCxnSpPr>
        <p:spPr>
          <a:xfrm flipV="1">
            <a:off x="7588121" y="1500027"/>
            <a:ext cx="0" cy="2204707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3CA83F-6484-4DF7-A009-CC26E24379B8}"/>
              </a:ext>
            </a:extLst>
          </p:cNvPr>
          <p:cNvCxnSpPr/>
          <p:nvPr/>
        </p:nvCxnSpPr>
        <p:spPr>
          <a:xfrm flipH="1">
            <a:off x="5681609" y="1510301"/>
            <a:ext cx="1906512" cy="0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E4BE6A-23C3-4E8C-A8CE-32E2282D05B8}"/>
              </a:ext>
            </a:extLst>
          </p:cNvPr>
          <p:cNvCxnSpPr/>
          <p:nvPr/>
        </p:nvCxnSpPr>
        <p:spPr>
          <a:xfrm flipV="1">
            <a:off x="5691883" y="914400"/>
            <a:ext cx="0" cy="585627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D78C32-6B26-4666-AAE3-A1781C1F343D}"/>
              </a:ext>
            </a:extLst>
          </p:cNvPr>
          <p:cNvCxnSpPr/>
          <p:nvPr/>
        </p:nvCxnSpPr>
        <p:spPr>
          <a:xfrm flipH="1">
            <a:off x="5188449" y="955497"/>
            <a:ext cx="493160" cy="0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6A2F71D-249A-4140-A214-AE6B6BA7861D}"/>
              </a:ext>
            </a:extLst>
          </p:cNvPr>
          <p:cNvCxnSpPr/>
          <p:nvPr/>
        </p:nvCxnSpPr>
        <p:spPr>
          <a:xfrm>
            <a:off x="5198724" y="914400"/>
            <a:ext cx="0" cy="1130157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26BDF27-B386-4BD2-AD7F-284815DE17C6}"/>
              </a:ext>
            </a:extLst>
          </p:cNvPr>
          <p:cNvCxnSpPr/>
          <p:nvPr/>
        </p:nvCxnSpPr>
        <p:spPr>
          <a:xfrm flipH="1">
            <a:off x="4191856" y="2054831"/>
            <a:ext cx="996593" cy="0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7DAC4D1-BDBB-4989-ADA2-379818A286EA}"/>
              </a:ext>
            </a:extLst>
          </p:cNvPr>
          <p:cNvCxnSpPr/>
          <p:nvPr/>
        </p:nvCxnSpPr>
        <p:spPr>
          <a:xfrm flipV="1">
            <a:off x="4181582" y="914400"/>
            <a:ext cx="0" cy="1130157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E650C6B-6E29-45D3-8741-0C22E1A4696D}"/>
              </a:ext>
            </a:extLst>
          </p:cNvPr>
          <p:cNvCxnSpPr/>
          <p:nvPr/>
        </p:nvCxnSpPr>
        <p:spPr>
          <a:xfrm flipH="1">
            <a:off x="3698697" y="955497"/>
            <a:ext cx="493159" cy="0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8B3C556-3501-4FEC-94CC-7D5AD8129275}"/>
              </a:ext>
            </a:extLst>
          </p:cNvPr>
          <p:cNvCxnSpPr/>
          <p:nvPr/>
        </p:nvCxnSpPr>
        <p:spPr>
          <a:xfrm flipV="1">
            <a:off x="3708971" y="462337"/>
            <a:ext cx="0" cy="493160"/>
          </a:xfrm>
          <a:prstGeom prst="line">
            <a:avLst/>
          </a:prstGeom>
          <a:ln w="793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132A5BC3-4F68-425A-97B5-E1777825D9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3" t="5551" r="37307" b="77929"/>
          <a:stretch/>
        </p:blipFill>
        <p:spPr>
          <a:xfrm rot="5400000">
            <a:off x="3392188" y="92073"/>
            <a:ext cx="677996" cy="493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969960-FE50-4D53-B19E-CBBA93D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787" y="5941173"/>
            <a:ext cx="916827" cy="9168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3A051C-31C4-4F81-A4A0-E59C95A481FE}"/>
              </a:ext>
            </a:extLst>
          </p:cNvPr>
          <p:cNvSpPr txBox="1"/>
          <p:nvPr/>
        </p:nvSpPr>
        <p:spPr>
          <a:xfrm>
            <a:off x="5558111" y="55330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8ACE5-074D-4E1C-9162-46300CE77D67}"/>
              </a:ext>
            </a:extLst>
          </p:cNvPr>
          <p:cNvSpPr txBox="1"/>
          <p:nvPr/>
        </p:nvSpPr>
        <p:spPr>
          <a:xfrm>
            <a:off x="5681609" y="6296307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Tây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C8F70B-4E1B-41A5-B891-159D5D9A2275}"/>
              </a:ext>
            </a:extLst>
          </p:cNvPr>
          <p:cNvSpPr txBox="1"/>
          <p:nvPr/>
        </p:nvSpPr>
        <p:spPr>
          <a:xfrm>
            <a:off x="2299356" y="296839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Bắc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140DD-0D53-44C7-8AEB-03CD3E819C1E}"/>
              </a:ext>
            </a:extLst>
          </p:cNvPr>
          <p:cNvSpPr txBox="1"/>
          <p:nvPr/>
        </p:nvSpPr>
        <p:spPr>
          <a:xfrm>
            <a:off x="8948809" y="2968396"/>
            <a:ext cx="164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6D8018-E39F-46AB-BA1A-2E5E7780D903}"/>
              </a:ext>
            </a:extLst>
          </p:cNvPr>
          <p:cNvSpPr txBox="1"/>
          <p:nvPr/>
        </p:nvSpPr>
        <p:spPr>
          <a:xfrm>
            <a:off x="8460808" y="6111641"/>
            <a:ext cx="667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F6A0F4-9A31-4E6B-8031-6584A0EFE626}"/>
              </a:ext>
            </a:extLst>
          </p:cNvPr>
          <p:cNvSpPr txBox="1"/>
          <p:nvPr/>
        </p:nvSpPr>
        <p:spPr>
          <a:xfrm>
            <a:off x="3013970" y="131576"/>
            <a:ext cx="6671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85154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-0.00116 L -0.00248 -0.39421 L -0.04753 -0.39699 L -0.04753 -0.70995 L -0.20391 -0.71273 L -0.20391 -0.79421 L -0.2474 -0.79421 C -0.24714 -0.74421 -0.24675 -0.69421 -0.24649 -0.64398 L -0.32631 -0.6412 L -0.32631 -0.7956 L -0.3681 -0.7956 L -0.36888 -0.86991 " pathEditMode="relative" ptsTypes="AAAAAAAAAAAA">
                                      <p:cBhvr>
                                        <p:cTn id="72" dur="8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137D94F-4025-4B77-8EDA-E2786D107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7" t="3817" r="2607" b="38172"/>
          <a:stretch/>
        </p:blipFill>
        <p:spPr>
          <a:xfrm flipH="1">
            <a:off x="-39756" y="1994056"/>
            <a:ext cx="3907329" cy="32811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3CEACF-2056-4475-9901-39665D38BF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4" b="76542"/>
          <a:stretch/>
        </p:blipFill>
        <p:spPr>
          <a:xfrm>
            <a:off x="7793659" y="-60601"/>
            <a:ext cx="4567636" cy="30584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896A182-11CC-41B8-98F9-75BAF1C7A0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2"/>
          <a:stretch/>
        </p:blipFill>
        <p:spPr>
          <a:xfrm>
            <a:off x="0" y="3576577"/>
            <a:ext cx="12192000" cy="3281100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EDF9466B-5FCE-414F-99C7-A931E423740E}"/>
              </a:ext>
            </a:extLst>
          </p:cNvPr>
          <p:cNvSpPr txBox="1"/>
          <p:nvPr/>
        </p:nvSpPr>
        <p:spPr>
          <a:xfrm>
            <a:off x="4546759" y="3429000"/>
            <a:ext cx="2625462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Luyện</a:t>
            </a:r>
            <a:r>
              <a:rPr kumimoji="0" lang="en-US" altLang="zh-CN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tập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BC7EB8-4067-457D-9E0E-D79651AE97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6122" y="2229842"/>
            <a:ext cx="1346735" cy="13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42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5EF22A-DACE-4B4A-AF21-98A637FA42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7" b="7087"/>
          <a:stretch/>
        </p:blipFill>
        <p:spPr>
          <a:xfrm>
            <a:off x="658762" y="0"/>
            <a:ext cx="10874475" cy="6857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3A557D-7E0A-4B1E-ABAB-084B237B3D1B}"/>
              </a:ext>
            </a:extLst>
          </p:cNvPr>
          <p:cNvCxnSpPr/>
          <p:nvPr/>
        </p:nvCxnSpPr>
        <p:spPr>
          <a:xfrm flipH="1">
            <a:off x="4639377" y="721895"/>
            <a:ext cx="67377" cy="55730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BC7D85-F1D8-46DD-B911-9C00F5D5574D}"/>
              </a:ext>
            </a:extLst>
          </p:cNvPr>
          <p:cNvCxnSpPr>
            <a:cxnSpLocks/>
          </p:cNvCxnSpPr>
          <p:nvPr/>
        </p:nvCxnSpPr>
        <p:spPr>
          <a:xfrm>
            <a:off x="1852863" y="2597216"/>
            <a:ext cx="859054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669FFF-3CE7-49EE-931A-D0013F43EE94}"/>
              </a:ext>
            </a:extLst>
          </p:cNvPr>
          <p:cNvCxnSpPr>
            <a:cxnSpLocks/>
          </p:cNvCxnSpPr>
          <p:nvPr/>
        </p:nvCxnSpPr>
        <p:spPr>
          <a:xfrm>
            <a:off x="1852863" y="789272"/>
            <a:ext cx="8898556" cy="55056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523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B3591-7F63-48F0-88D0-64A3AD61C28D}"/>
              </a:ext>
            </a:extLst>
          </p:cNvPr>
          <p:cNvSpPr/>
          <p:nvPr/>
        </p:nvSpPr>
        <p:spPr>
          <a:xfrm>
            <a:off x="609600" y="0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C39804-3B97-469D-BB38-613E86D273EB}"/>
              </a:ext>
            </a:extLst>
          </p:cNvPr>
          <p:cNvSpPr/>
          <p:nvPr/>
        </p:nvSpPr>
        <p:spPr>
          <a:xfrm>
            <a:off x="3352800" y="0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C58666-BE71-41C0-9DA2-8F3E91ED00B6}"/>
              </a:ext>
            </a:extLst>
          </p:cNvPr>
          <p:cNvSpPr/>
          <p:nvPr/>
        </p:nvSpPr>
        <p:spPr>
          <a:xfrm>
            <a:off x="6096000" y="0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C3379F-4770-4F5B-8D0C-C098CF39E998}"/>
              </a:ext>
            </a:extLst>
          </p:cNvPr>
          <p:cNvSpPr/>
          <p:nvPr/>
        </p:nvSpPr>
        <p:spPr>
          <a:xfrm>
            <a:off x="8839200" y="0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F857A-5CFD-4672-B52E-F5399CFE4F3A}"/>
              </a:ext>
            </a:extLst>
          </p:cNvPr>
          <p:cNvSpPr/>
          <p:nvPr/>
        </p:nvSpPr>
        <p:spPr>
          <a:xfrm>
            <a:off x="609600" y="1719072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E6CCC9-CD31-4D94-ABD2-0DF6D97A536F}"/>
              </a:ext>
            </a:extLst>
          </p:cNvPr>
          <p:cNvSpPr/>
          <p:nvPr/>
        </p:nvSpPr>
        <p:spPr>
          <a:xfrm>
            <a:off x="3352800" y="1719072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FFF2F4-D560-490F-A5E2-1C3F2A3CB93D}"/>
              </a:ext>
            </a:extLst>
          </p:cNvPr>
          <p:cNvSpPr/>
          <p:nvPr/>
        </p:nvSpPr>
        <p:spPr>
          <a:xfrm>
            <a:off x="6096000" y="1719072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2863CC-FEE9-4401-9CAF-E5A05D19E558}"/>
              </a:ext>
            </a:extLst>
          </p:cNvPr>
          <p:cNvSpPr/>
          <p:nvPr/>
        </p:nvSpPr>
        <p:spPr>
          <a:xfrm>
            <a:off x="8839200" y="1719072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F64E3E-F856-4B96-B2B9-AABE509B9EC1}"/>
              </a:ext>
            </a:extLst>
          </p:cNvPr>
          <p:cNvSpPr/>
          <p:nvPr/>
        </p:nvSpPr>
        <p:spPr>
          <a:xfrm>
            <a:off x="609600" y="3438144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5B9806-D870-4B8B-B4D1-56E102B10955}"/>
              </a:ext>
            </a:extLst>
          </p:cNvPr>
          <p:cNvSpPr/>
          <p:nvPr/>
        </p:nvSpPr>
        <p:spPr>
          <a:xfrm>
            <a:off x="3352800" y="3438144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8D14A6-EF09-443C-BE53-DE990A76FD27}"/>
              </a:ext>
            </a:extLst>
          </p:cNvPr>
          <p:cNvSpPr/>
          <p:nvPr/>
        </p:nvSpPr>
        <p:spPr>
          <a:xfrm>
            <a:off x="6096000" y="3438144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11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EC29DE-6405-4358-ABBE-5051662FB3E8}"/>
              </a:ext>
            </a:extLst>
          </p:cNvPr>
          <p:cNvSpPr/>
          <p:nvPr/>
        </p:nvSpPr>
        <p:spPr>
          <a:xfrm>
            <a:off x="8839200" y="3438144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12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9348A0-F9DC-4CDF-AB5D-3E91F2CA8907}"/>
              </a:ext>
            </a:extLst>
          </p:cNvPr>
          <p:cNvSpPr/>
          <p:nvPr/>
        </p:nvSpPr>
        <p:spPr>
          <a:xfrm>
            <a:off x="609600" y="5157216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13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858095-3C7F-4E75-9AB5-37221FA3ACB3}"/>
              </a:ext>
            </a:extLst>
          </p:cNvPr>
          <p:cNvSpPr/>
          <p:nvPr/>
        </p:nvSpPr>
        <p:spPr>
          <a:xfrm>
            <a:off x="3352800" y="5157216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14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981B5C-DAD2-40FC-8EB9-7E88A292A400}"/>
              </a:ext>
            </a:extLst>
          </p:cNvPr>
          <p:cNvSpPr/>
          <p:nvPr/>
        </p:nvSpPr>
        <p:spPr>
          <a:xfrm>
            <a:off x="6096000" y="5157216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15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53523E-C962-4CC8-BEA8-E18A26BEB985}"/>
              </a:ext>
            </a:extLst>
          </p:cNvPr>
          <p:cNvSpPr/>
          <p:nvPr/>
        </p:nvSpPr>
        <p:spPr>
          <a:xfrm>
            <a:off x="8839200" y="5157216"/>
            <a:ext cx="2743200" cy="1719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/>
              <a:t>16</a:t>
            </a:r>
          </a:p>
        </p:txBody>
      </p:sp>
      <p:pic>
        <p:nvPicPr>
          <p:cNvPr id="19" name="Picture 18">
            <a:hlinkClick r:id="rId2" action="ppaction://hlinksldjump"/>
            <a:extLst>
              <a:ext uri="{FF2B5EF4-FFF2-40B4-BE49-F238E27FC236}">
                <a16:creationId xmlns:a16="http://schemas.microsoft.com/office/drawing/2014/main" id="{003FBDBB-A9BD-440C-83C1-1E39C31D8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05" b="21901"/>
          <a:stretch/>
        </p:blipFill>
        <p:spPr>
          <a:xfrm>
            <a:off x="603385" y="-40427"/>
            <a:ext cx="2755631" cy="1799925"/>
          </a:xfrm>
          <a:prstGeom prst="rect">
            <a:avLst/>
          </a:prstGeom>
        </p:spPr>
      </p:pic>
      <p:pic>
        <p:nvPicPr>
          <p:cNvPr id="20" name="Picture 19">
            <a:hlinkClick r:id="rId4" action="ppaction://hlinksldjump"/>
            <a:extLst>
              <a:ext uri="{FF2B5EF4-FFF2-40B4-BE49-F238E27FC236}">
                <a16:creationId xmlns:a16="http://schemas.microsoft.com/office/drawing/2014/main" id="{3C13968D-6A06-463F-AE95-617A3CC7F2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59" b="23404"/>
          <a:stretch/>
        </p:blipFill>
        <p:spPr>
          <a:xfrm>
            <a:off x="3359015" y="0"/>
            <a:ext cx="2755631" cy="1719073"/>
          </a:xfrm>
          <a:prstGeom prst="rect">
            <a:avLst/>
          </a:prstGeom>
        </p:spPr>
      </p:pic>
      <p:pic>
        <p:nvPicPr>
          <p:cNvPr id="21" name="Picture 20">
            <a:hlinkClick r:id="rId6" action="ppaction://hlinksldjump"/>
            <a:extLst>
              <a:ext uri="{FF2B5EF4-FFF2-40B4-BE49-F238E27FC236}">
                <a16:creationId xmlns:a16="http://schemas.microsoft.com/office/drawing/2014/main" id="{5170548B-3BA2-4A73-9364-41C15C6C34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181" b="22727"/>
          <a:stretch/>
        </p:blipFill>
        <p:spPr>
          <a:xfrm>
            <a:off x="6099108" y="-29838"/>
            <a:ext cx="2755631" cy="1769123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0975697-D917-4455-B792-E197AA6298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8255" b="22653"/>
          <a:stretch/>
        </p:blipFill>
        <p:spPr>
          <a:xfrm>
            <a:off x="8851630" y="-24543"/>
            <a:ext cx="2755631" cy="1769123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6996DDE9-5246-43E9-B8BA-AD4E94F2E3D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8181" b="22728"/>
          <a:stretch/>
        </p:blipFill>
        <p:spPr>
          <a:xfrm>
            <a:off x="606493" y="1694046"/>
            <a:ext cx="2755631" cy="1769123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  <a:extLst>
              <a:ext uri="{FF2B5EF4-FFF2-40B4-BE49-F238E27FC236}">
                <a16:creationId xmlns:a16="http://schemas.microsoft.com/office/drawing/2014/main" id="{51274F65-AFD2-4F82-B622-016284E22A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8255" b="22653"/>
          <a:stretch/>
        </p:blipFill>
        <p:spPr>
          <a:xfrm>
            <a:off x="3357461" y="1694046"/>
            <a:ext cx="2755631" cy="1769123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  <a:extLst>
              <a:ext uri="{FF2B5EF4-FFF2-40B4-BE49-F238E27FC236}">
                <a16:creationId xmlns:a16="http://schemas.microsoft.com/office/drawing/2014/main" id="{D129B418-6AA6-4DEF-ACBF-9FC920CC04C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5925" b="21149"/>
          <a:stretch/>
        </p:blipFill>
        <p:spPr>
          <a:xfrm>
            <a:off x="6111538" y="1641107"/>
            <a:ext cx="2755631" cy="1867301"/>
          </a:xfrm>
          <a:prstGeom prst="rect">
            <a:avLst/>
          </a:prstGeom>
        </p:spPr>
      </p:pic>
      <p:pic>
        <p:nvPicPr>
          <p:cNvPr id="26" name="Picture 25">
            <a:hlinkClick r:id="rId16" action="ppaction://hlinksldjump"/>
            <a:extLst>
              <a:ext uri="{FF2B5EF4-FFF2-40B4-BE49-F238E27FC236}">
                <a16:creationId xmlns:a16="http://schemas.microsoft.com/office/drawing/2014/main" id="{F4C11289-85AE-4F8A-AAAA-FB9D4D0C44E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5549" b="22277"/>
          <a:stretch/>
        </p:blipFill>
        <p:spPr>
          <a:xfrm>
            <a:off x="8846968" y="1619451"/>
            <a:ext cx="2755631" cy="1848050"/>
          </a:xfrm>
          <a:prstGeom prst="rect">
            <a:avLst/>
          </a:prstGeom>
        </p:spPr>
      </p:pic>
      <p:pic>
        <p:nvPicPr>
          <p:cNvPr id="27" name="Picture 26">
            <a:hlinkClick r:id="rId18" action="ppaction://hlinksldjump"/>
            <a:extLst>
              <a:ext uri="{FF2B5EF4-FFF2-40B4-BE49-F238E27FC236}">
                <a16:creationId xmlns:a16="http://schemas.microsoft.com/office/drawing/2014/main" id="{D9AAF10C-B320-4743-BED3-89CAFAD25F41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9008" b="21901"/>
          <a:stretch/>
        </p:blipFill>
        <p:spPr>
          <a:xfrm>
            <a:off x="599499" y="3443438"/>
            <a:ext cx="2755631" cy="1769123"/>
          </a:xfrm>
          <a:prstGeom prst="rect">
            <a:avLst/>
          </a:prstGeom>
        </p:spPr>
      </p:pic>
      <p:pic>
        <p:nvPicPr>
          <p:cNvPr id="28" name="Picture 27">
            <a:hlinkClick r:id="rId20" action="ppaction://hlinksldjump"/>
            <a:extLst>
              <a:ext uri="{FF2B5EF4-FFF2-40B4-BE49-F238E27FC236}">
                <a16:creationId xmlns:a16="http://schemas.microsoft.com/office/drawing/2014/main" id="{F4303A3C-2D2D-4295-BA0A-5BD1A7A12A59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6301" b="21149"/>
          <a:stretch/>
        </p:blipFill>
        <p:spPr>
          <a:xfrm>
            <a:off x="3355907" y="3371247"/>
            <a:ext cx="2755631" cy="1857676"/>
          </a:xfrm>
          <a:prstGeom prst="rect">
            <a:avLst/>
          </a:prstGeom>
        </p:spPr>
      </p:pic>
      <p:pic>
        <p:nvPicPr>
          <p:cNvPr id="29" name="Picture 28">
            <a:hlinkClick r:id="rId22" action="ppaction://hlinksldjump"/>
            <a:extLst>
              <a:ext uri="{FF2B5EF4-FFF2-40B4-BE49-F238E27FC236}">
                <a16:creationId xmlns:a16="http://schemas.microsoft.com/office/drawing/2014/main" id="{7993CDE3-897A-4EFB-AB2A-D06492115E10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6300" b="20773"/>
          <a:stretch/>
        </p:blipFill>
        <p:spPr>
          <a:xfrm>
            <a:off x="6095999" y="3376542"/>
            <a:ext cx="2755631" cy="1867301"/>
          </a:xfrm>
          <a:prstGeom prst="rect">
            <a:avLst/>
          </a:prstGeom>
        </p:spPr>
      </p:pic>
      <p:pic>
        <p:nvPicPr>
          <p:cNvPr id="30" name="Picture 29">
            <a:hlinkClick r:id="rId24" action="ppaction://hlinksldjump"/>
            <a:extLst>
              <a:ext uri="{FF2B5EF4-FFF2-40B4-BE49-F238E27FC236}">
                <a16:creationId xmlns:a16="http://schemas.microsoft.com/office/drawing/2014/main" id="{641FB8A7-E284-4C43-A45C-E02F5BCED03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t="8255" b="22653"/>
          <a:stretch/>
        </p:blipFill>
        <p:spPr>
          <a:xfrm>
            <a:off x="8846968" y="3419856"/>
            <a:ext cx="2755631" cy="1769123"/>
          </a:xfrm>
          <a:prstGeom prst="rect">
            <a:avLst/>
          </a:prstGeom>
        </p:spPr>
      </p:pic>
      <p:pic>
        <p:nvPicPr>
          <p:cNvPr id="31" name="Picture 30">
            <a:hlinkClick r:id="rId26" action="ppaction://hlinksldjump"/>
            <a:extLst>
              <a:ext uri="{FF2B5EF4-FFF2-40B4-BE49-F238E27FC236}">
                <a16:creationId xmlns:a16="http://schemas.microsoft.com/office/drawing/2014/main" id="{82A46231-6CC0-4568-992E-2D92076CB010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t="7052" b="20397"/>
          <a:stretch/>
        </p:blipFill>
        <p:spPr>
          <a:xfrm>
            <a:off x="609598" y="5125451"/>
            <a:ext cx="2755631" cy="1857675"/>
          </a:xfrm>
          <a:prstGeom prst="rect">
            <a:avLst/>
          </a:prstGeom>
        </p:spPr>
      </p:pic>
      <p:pic>
        <p:nvPicPr>
          <p:cNvPr id="32" name="Picture 31">
            <a:hlinkClick r:id="rId28" action="ppaction://hlinksldjump"/>
            <a:extLst>
              <a:ext uri="{FF2B5EF4-FFF2-40B4-BE49-F238E27FC236}">
                <a16:creationId xmlns:a16="http://schemas.microsoft.com/office/drawing/2014/main" id="{C39F38CE-3D60-4896-A460-1D42F2A5930B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t="7052" b="21149"/>
          <a:stretch/>
        </p:blipFill>
        <p:spPr>
          <a:xfrm>
            <a:off x="3352798" y="5125451"/>
            <a:ext cx="2755631" cy="1838425"/>
          </a:xfrm>
          <a:prstGeom prst="rect">
            <a:avLst/>
          </a:prstGeom>
        </p:spPr>
      </p:pic>
      <p:pic>
        <p:nvPicPr>
          <p:cNvPr id="33" name="Picture 32">
            <a:hlinkClick r:id="rId30" action="ppaction://hlinksldjump"/>
            <a:extLst>
              <a:ext uri="{FF2B5EF4-FFF2-40B4-BE49-F238E27FC236}">
                <a16:creationId xmlns:a16="http://schemas.microsoft.com/office/drawing/2014/main" id="{C05142AD-065E-4248-BCA7-C470BE384820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t="5548" b="22653"/>
          <a:stretch/>
        </p:blipFill>
        <p:spPr>
          <a:xfrm>
            <a:off x="6103768" y="5070106"/>
            <a:ext cx="2755631" cy="1838425"/>
          </a:xfrm>
          <a:prstGeom prst="rect">
            <a:avLst/>
          </a:prstGeom>
        </p:spPr>
      </p:pic>
      <p:pic>
        <p:nvPicPr>
          <p:cNvPr id="34" name="Picture 33">
            <a:hlinkClick r:id="rId32" action="ppaction://hlinksldjump"/>
            <a:extLst>
              <a:ext uri="{FF2B5EF4-FFF2-40B4-BE49-F238E27FC236}">
                <a16:creationId xmlns:a16="http://schemas.microsoft.com/office/drawing/2014/main" id="{702A9581-622E-4022-AA28-3C3F6927C661}"/>
              </a:ext>
            </a:extLst>
          </p:cNvPr>
          <p:cNvPicPr>
            <a:picLocks noChangeAspect="1"/>
          </p:cNvPicPr>
          <p:nvPr/>
        </p:nvPicPr>
        <p:blipFill rotWithShape="1">
          <a:blip r:embed="rId33"/>
          <a:srcRect t="6301" b="21901"/>
          <a:stretch/>
        </p:blipFill>
        <p:spPr>
          <a:xfrm>
            <a:off x="8832984" y="5095373"/>
            <a:ext cx="2755631" cy="1838425"/>
          </a:xfrm>
          <a:prstGeom prst="rect">
            <a:avLst/>
          </a:prstGeom>
        </p:spPr>
      </p:pic>
      <p:pic>
        <p:nvPicPr>
          <p:cNvPr id="37" name="Picture 36">
            <a:hlinkClick r:id="rId34" action="ppaction://hlinksldjump"/>
            <a:extLst>
              <a:ext uri="{FF2B5EF4-FFF2-40B4-BE49-F238E27FC236}">
                <a16:creationId xmlns:a16="http://schemas.microsoft.com/office/drawing/2014/main" id="{45951675-9218-454C-BFE3-F53E95A62F5A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6914" b="94074" l="10000" r="90000">
                        <a14:foregroundMark x1="53889" y1="7160" x2="53889" y2="7160"/>
                        <a14:foregroundMark x1="53056" y1="94074" x2="53056" y2="94074"/>
                      </a14:backgroundRemoval>
                    </a14:imgEffect>
                  </a14:imgLayer>
                </a14:imgProps>
              </a:ext>
            </a:extLst>
          </a:blip>
          <a:srcRect l="23046" r="22904"/>
          <a:stretch/>
        </p:blipFill>
        <p:spPr>
          <a:xfrm>
            <a:off x="11607261" y="6099600"/>
            <a:ext cx="506081" cy="52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56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137D94F-4025-4B77-8EDA-E2786D107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7" t="3817" r="2607" b="38172"/>
          <a:stretch/>
        </p:blipFill>
        <p:spPr>
          <a:xfrm flipH="1">
            <a:off x="-39756" y="1994056"/>
            <a:ext cx="3907329" cy="32811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3CEACF-2056-4475-9901-39665D38BF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4" b="76542"/>
          <a:stretch/>
        </p:blipFill>
        <p:spPr>
          <a:xfrm>
            <a:off x="7793659" y="-60601"/>
            <a:ext cx="4567636" cy="30584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896A182-11CC-41B8-98F9-75BAF1C7A0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2"/>
          <a:stretch/>
        </p:blipFill>
        <p:spPr>
          <a:xfrm>
            <a:off x="0" y="3576577"/>
            <a:ext cx="12192000" cy="32811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97E1AF6-6E8E-43DD-AE8B-4558A37A5087}"/>
              </a:ext>
            </a:extLst>
          </p:cNvPr>
          <p:cNvSpPr/>
          <p:nvPr/>
        </p:nvSpPr>
        <p:spPr>
          <a:xfrm>
            <a:off x="3597917" y="1387848"/>
            <a:ext cx="49120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Tiết</a:t>
            </a:r>
            <a:r>
              <a:rPr kumimoji="1"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131. </a:t>
            </a:r>
            <a:r>
              <a:rPr kumimoji="1"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Bài</a:t>
            </a:r>
            <a:r>
              <a:rPr kumimoji="1"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33.</a:t>
            </a:r>
            <a:endParaRPr kumimoji="1"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F4DB058-71D5-4917-A0E1-6228F7A60223}"/>
              </a:ext>
            </a:extLst>
          </p:cNvPr>
          <p:cNvSpPr txBox="1"/>
          <p:nvPr/>
        </p:nvSpPr>
        <p:spPr>
          <a:xfrm>
            <a:off x="1887965" y="2202663"/>
            <a:ext cx="8416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5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</a:t>
            </a:r>
            <a:r>
              <a:rPr kumimoji="1" lang="en-US" altLang="zh-CN" sz="5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IỆ</a:t>
            </a:r>
            <a:r>
              <a:rPr kumimoji="1" lang="vi-VN" altLang="zh-CN" sz="5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 TƯỢNG MỌC VÀ LẶN CỦA MẶT TRỜI</a:t>
            </a:r>
            <a:endParaRPr kumimoji="1" lang="zh-CN" altLang="en-US" sz="5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4EEF802-4743-435A-AE7C-446D7A08006A}"/>
              </a:ext>
            </a:extLst>
          </p:cNvPr>
          <p:cNvSpPr txBox="1"/>
          <p:nvPr/>
        </p:nvSpPr>
        <p:spPr>
          <a:xfrm>
            <a:off x="3042876" y="3974089"/>
            <a:ext cx="602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vi-VN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(Tiết 1)</a:t>
            </a:r>
            <a:endParaRPr kumimoji="1" lang="zh-CN" altLang="en-US" sz="2800" spc="3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5" y="720574"/>
            <a:ext cx="10162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Trái Đất quay quanh trục theo hướng nào?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C123F-BA5C-4397-9564-D25CD7206A4E}"/>
              </a:ext>
            </a:extLst>
          </p:cNvPr>
          <p:cNvSpPr txBox="1"/>
          <p:nvPr/>
        </p:nvSpPr>
        <p:spPr>
          <a:xfrm>
            <a:off x="1796674" y="251883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 </a:t>
            </a:r>
            <a:r>
              <a:rPr lang="vi-VN" sz="4000" dirty="0"/>
              <a:t>Từ đông sang tây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F81D7-B467-48F3-9BA2-BC47A8C4463C}"/>
              </a:ext>
            </a:extLst>
          </p:cNvPr>
          <p:cNvSpPr txBox="1"/>
          <p:nvPr/>
        </p:nvSpPr>
        <p:spPr>
          <a:xfrm>
            <a:off x="1761533" y="333629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B. </a:t>
            </a:r>
            <a:r>
              <a:rPr lang="vi-VN" sz="4000" dirty="0"/>
              <a:t>Từ tây sang đông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CF8AA-8C50-4DF1-A3E0-8C29B9061277}"/>
              </a:ext>
            </a:extLst>
          </p:cNvPr>
          <p:cNvSpPr txBox="1"/>
          <p:nvPr/>
        </p:nvSpPr>
        <p:spPr>
          <a:xfrm>
            <a:off x="1796674" y="4242167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C. </a:t>
            </a:r>
            <a:r>
              <a:rPr lang="vi-VN" sz="4000" dirty="0"/>
              <a:t>Theo chiều kim đồng hồ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4E549-D9B6-4E12-89C2-01B2312FD071}"/>
              </a:ext>
            </a:extLst>
          </p:cNvPr>
          <p:cNvSpPr txBox="1"/>
          <p:nvPr/>
        </p:nvSpPr>
        <p:spPr>
          <a:xfrm>
            <a:off x="1776328" y="514069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D. </a:t>
            </a:r>
            <a:r>
              <a:rPr lang="en-US" sz="4000" dirty="0" err="1"/>
              <a:t>Ngược</a:t>
            </a:r>
            <a:r>
              <a:rPr lang="vi-VN" sz="4000" dirty="0"/>
              <a:t> chiều kim đồng hồ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2BAE6-9F09-49DD-B1F8-0E4E9FE9F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11884" t="24782" r="51352" b="21707"/>
          <a:stretch/>
        </p:blipFill>
        <p:spPr>
          <a:xfrm>
            <a:off x="6096000" y="3215529"/>
            <a:ext cx="824564" cy="694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7DEAD-33B6-4B23-AAFB-A0C58974B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6096000" y="2400482"/>
            <a:ext cx="734613" cy="618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B01845-5957-42FE-B3C7-EC0DBB002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7557436" y="4169543"/>
            <a:ext cx="734613" cy="618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F60A4-E914-43F5-9AE7-A74FD109F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7834964" y="5059627"/>
            <a:ext cx="734613" cy="618488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D3DB5AC3-282B-4AE1-8B51-CEF5ABD945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747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5" y="720574"/>
            <a:ext cx="10162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Thời gian Trái Đất quay một vòng quanh trục là: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C123F-BA5C-4397-9564-D25CD7206A4E}"/>
              </a:ext>
            </a:extLst>
          </p:cNvPr>
          <p:cNvSpPr txBox="1"/>
          <p:nvPr/>
        </p:nvSpPr>
        <p:spPr>
          <a:xfrm>
            <a:off x="1796674" y="251883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 </a:t>
            </a:r>
            <a:r>
              <a:rPr lang="vi-VN" sz="4000" dirty="0"/>
              <a:t>12 giờ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F81D7-B467-48F3-9BA2-BC47A8C4463C}"/>
              </a:ext>
            </a:extLst>
          </p:cNvPr>
          <p:cNvSpPr txBox="1"/>
          <p:nvPr/>
        </p:nvSpPr>
        <p:spPr>
          <a:xfrm>
            <a:off x="1761533" y="333629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B. </a:t>
            </a:r>
            <a:r>
              <a:rPr lang="vi-VN" sz="4000" dirty="0"/>
              <a:t>24 giờ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CF8AA-8C50-4DF1-A3E0-8C29B9061277}"/>
              </a:ext>
            </a:extLst>
          </p:cNvPr>
          <p:cNvSpPr txBox="1"/>
          <p:nvPr/>
        </p:nvSpPr>
        <p:spPr>
          <a:xfrm>
            <a:off x="1796674" y="4242167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C. </a:t>
            </a:r>
            <a:r>
              <a:rPr lang="vi-VN" sz="4000" dirty="0"/>
              <a:t>365 ngày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4E549-D9B6-4E12-89C2-01B2312FD071}"/>
              </a:ext>
            </a:extLst>
          </p:cNvPr>
          <p:cNvSpPr txBox="1"/>
          <p:nvPr/>
        </p:nvSpPr>
        <p:spPr>
          <a:xfrm>
            <a:off x="1776328" y="514069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D. 30 </a:t>
            </a:r>
            <a:r>
              <a:rPr lang="en-US" sz="4000" dirty="0" err="1"/>
              <a:t>ngày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2BAE6-9F09-49DD-B1F8-0E4E9FE9F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11884" t="24782" r="51352" b="21707"/>
          <a:stretch/>
        </p:blipFill>
        <p:spPr>
          <a:xfrm>
            <a:off x="6096000" y="3215529"/>
            <a:ext cx="824564" cy="694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7DEAD-33B6-4B23-AAFB-A0C58974B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6096000" y="2400482"/>
            <a:ext cx="734613" cy="618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B01845-5957-42FE-B3C7-EC0DBB002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6095999" y="4234819"/>
            <a:ext cx="734613" cy="618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F60A4-E914-43F5-9AE7-A74FD109F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5996538" y="5168539"/>
            <a:ext cx="734613" cy="618488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88FFC603-D5A7-4DCD-A137-59456B7A2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05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5" y="720574"/>
            <a:ext cx="10162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Sự quay quanh trục của Trái Đất gây ra hiện tượng: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C123F-BA5C-4397-9564-D25CD7206A4E}"/>
              </a:ext>
            </a:extLst>
          </p:cNvPr>
          <p:cNvSpPr txBox="1"/>
          <p:nvPr/>
        </p:nvSpPr>
        <p:spPr>
          <a:xfrm>
            <a:off x="1796674" y="251883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 </a:t>
            </a:r>
            <a:r>
              <a:rPr lang="en-US" sz="4000" dirty="0" err="1"/>
              <a:t>Biến</a:t>
            </a:r>
            <a:r>
              <a:rPr lang="en-US" sz="4000" dirty="0"/>
              <a:t> </a:t>
            </a:r>
            <a:r>
              <a:rPr lang="en-US" sz="4000" dirty="0" err="1"/>
              <a:t>đổi</a:t>
            </a:r>
            <a:r>
              <a:rPr lang="en-US" sz="4000" dirty="0"/>
              <a:t> m</a:t>
            </a:r>
            <a:r>
              <a:rPr lang="vi-VN" sz="4000" dirty="0"/>
              <a:t>ùa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F81D7-B467-48F3-9BA2-BC47A8C4463C}"/>
              </a:ext>
            </a:extLst>
          </p:cNvPr>
          <p:cNvSpPr txBox="1"/>
          <p:nvPr/>
        </p:nvSpPr>
        <p:spPr>
          <a:xfrm>
            <a:off x="1761533" y="333629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B. </a:t>
            </a:r>
            <a:r>
              <a:rPr lang="vi-VN" sz="4000" dirty="0"/>
              <a:t>Thủy triều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CF8AA-8C50-4DF1-A3E0-8C29B9061277}"/>
              </a:ext>
            </a:extLst>
          </p:cNvPr>
          <p:cNvSpPr txBox="1"/>
          <p:nvPr/>
        </p:nvSpPr>
        <p:spPr>
          <a:xfrm>
            <a:off x="1796674" y="4242167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C. </a:t>
            </a:r>
            <a:r>
              <a:rPr lang="vi-VN" sz="4000" dirty="0"/>
              <a:t>Ngày và đêm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4E549-D9B6-4E12-89C2-01B2312FD071}"/>
              </a:ext>
            </a:extLst>
          </p:cNvPr>
          <p:cNvSpPr txBox="1"/>
          <p:nvPr/>
        </p:nvSpPr>
        <p:spPr>
          <a:xfrm>
            <a:off x="1776328" y="514069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D. </a:t>
            </a:r>
            <a:r>
              <a:rPr lang="en-US" sz="4000" dirty="0" err="1"/>
              <a:t>Gió</a:t>
            </a:r>
            <a:r>
              <a:rPr lang="en-US" sz="4000" dirty="0"/>
              <a:t> </a:t>
            </a:r>
            <a:r>
              <a:rPr lang="en-US" sz="4000" dirty="0" err="1"/>
              <a:t>mùa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2BAE6-9F09-49DD-B1F8-0E4E9FE9F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11884" t="24782" r="51352" b="21707"/>
          <a:stretch/>
        </p:blipFill>
        <p:spPr>
          <a:xfrm>
            <a:off x="6096000" y="4194278"/>
            <a:ext cx="824564" cy="694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7DEAD-33B6-4B23-AAFB-A0C58974B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6096000" y="2400482"/>
            <a:ext cx="734613" cy="618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B01845-5957-42FE-B3C7-EC0DBB002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6095999" y="3396275"/>
            <a:ext cx="734613" cy="618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F60A4-E914-43F5-9AE7-A74FD109F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6039793" y="5068013"/>
            <a:ext cx="734613" cy="618488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C2A4031D-8FBD-4A09-A25B-A84E3CD6D1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8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5" y="720574"/>
            <a:ext cx="105413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Trái Đất quay quanh trục theo hướng ngược chiều kim đồng hồ nếu nhìn từ: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C123F-BA5C-4397-9564-D25CD7206A4E}"/>
              </a:ext>
            </a:extLst>
          </p:cNvPr>
          <p:cNvSpPr txBox="1"/>
          <p:nvPr/>
        </p:nvSpPr>
        <p:spPr>
          <a:xfrm>
            <a:off x="1796674" y="251883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 </a:t>
            </a:r>
            <a:r>
              <a:rPr lang="vi-VN" sz="4000" dirty="0"/>
              <a:t>Cực Nam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F81D7-B467-48F3-9BA2-BC47A8C4463C}"/>
              </a:ext>
            </a:extLst>
          </p:cNvPr>
          <p:cNvSpPr txBox="1"/>
          <p:nvPr/>
        </p:nvSpPr>
        <p:spPr>
          <a:xfrm>
            <a:off x="1761533" y="333629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B. </a:t>
            </a:r>
            <a:r>
              <a:rPr lang="vi-VN" sz="4000" dirty="0"/>
              <a:t>Mặt Trăng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CF8AA-8C50-4DF1-A3E0-8C29B9061277}"/>
              </a:ext>
            </a:extLst>
          </p:cNvPr>
          <p:cNvSpPr txBox="1"/>
          <p:nvPr/>
        </p:nvSpPr>
        <p:spPr>
          <a:xfrm>
            <a:off x="1796674" y="4242167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C. </a:t>
            </a:r>
            <a:r>
              <a:rPr lang="vi-VN" sz="4000" dirty="0"/>
              <a:t>Cực Bắc 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4E549-D9B6-4E12-89C2-01B2312FD071}"/>
              </a:ext>
            </a:extLst>
          </p:cNvPr>
          <p:cNvSpPr txBox="1"/>
          <p:nvPr/>
        </p:nvSpPr>
        <p:spPr>
          <a:xfrm>
            <a:off x="1776328" y="514069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D. </a:t>
            </a:r>
            <a:r>
              <a:rPr lang="en-US" sz="4000" dirty="0" err="1"/>
              <a:t>Mặt</a:t>
            </a:r>
            <a:r>
              <a:rPr lang="en-US" sz="4000" dirty="0"/>
              <a:t> </a:t>
            </a:r>
            <a:r>
              <a:rPr lang="en-US" sz="4000" dirty="0" err="1"/>
              <a:t>Trời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2BAE6-9F09-49DD-B1F8-0E4E9FE9F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11884" t="24782" r="51352" b="21707"/>
          <a:stretch/>
        </p:blipFill>
        <p:spPr>
          <a:xfrm>
            <a:off x="6051024" y="4169543"/>
            <a:ext cx="824564" cy="694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7DEAD-33B6-4B23-AAFB-A0C58974B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6096000" y="2400482"/>
            <a:ext cx="734613" cy="618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B01845-5957-42FE-B3C7-EC0DBB002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6089525" y="3321796"/>
            <a:ext cx="734613" cy="618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F60A4-E914-43F5-9AE7-A74FD109F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6049303" y="5050685"/>
            <a:ext cx="734613" cy="618488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67D00F61-A499-4452-B1C3-5E77EC4147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88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5" y="720574"/>
            <a:ext cx="101626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Phát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biểu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sau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đúng</a:t>
            </a:r>
            <a:r>
              <a:rPr lang="en-US" sz="4400" dirty="0">
                <a:cs typeface="Arial" panose="020B0604020202020204" pitchFamily="34" charset="0"/>
              </a:rPr>
              <a:t> hay </a:t>
            </a:r>
            <a:r>
              <a:rPr lang="en-US" sz="4400" dirty="0" err="1">
                <a:cs typeface="Arial" panose="020B0604020202020204" pitchFamily="34" charset="0"/>
              </a:rPr>
              <a:t>sai</a:t>
            </a:r>
            <a:r>
              <a:rPr lang="en-US" sz="4400" dirty="0">
                <a:cs typeface="Arial" panose="020B0604020202020204" pitchFamily="34" charset="0"/>
              </a:rPr>
              <a:t>:</a:t>
            </a:r>
          </a:p>
          <a:p>
            <a:r>
              <a:rPr lang="vi-VN" sz="4400" dirty="0"/>
              <a:t>Vào lúc giữa trưa, Mặt Trời nằm ở đỉnh đầu tại mọi nơi trên Trái Đất. 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C123F-BA5C-4397-9564-D25CD7206A4E}"/>
              </a:ext>
            </a:extLst>
          </p:cNvPr>
          <p:cNvSpPr txBox="1"/>
          <p:nvPr/>
        </p:nvSpPr>
        <p:spPr>
          <a:xfrm>
            <a:off x="3019083" y="3429000"/>
            <a:ext cx="1562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Đúng</a:t>
            </a:r>
            <a:endParaRPr lang="en-US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F81D7-B467-48F3-9BA2-BC47A8C4463C}"/>
              </a:ext>
            </a:extLst>
          </p:cNvPr>
          <p:cNvSpPr txBox="1"/>
          <p:nvPr/>
        </p:nvSpPr>
        <p:spPr>
          <a:xfrm>
            <a:off x="7183655" y="3428999"/>
            <a:ext cx="4070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Sai</a:t>
            </a:r>
          </a:p>
        </p:txBody>
      </p:sp>
      <p:pic>
        <p:nvPicPr>
          <p:cNvPr id="13" name="Picture 12">
            <a:hlinkClick r:id="rId2" action="ppaction://hlinksldjump"/>
            <a:extLst>
              <a:ext uri="{FF2B5EF4-FFF2-40B4-BE49-F238E27FC236}">
                <a16:creationId xmlns:a16="http://schemas.microsoft.com/office/drawing/2014/main" id="{8AED7E96-1F90-4B3F-8E60-EB3D1AFAA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84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5" y="720574"/>
            <a:ext cx="101626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vi-VN" sz="4400" dirty="0">
                <a:cs typeface="Arial" panose="020B0604020202020204" pitchFamily="34" charset="0"/>
              </a:rPr>
              <a:t>Sự luân phiên ngày đêm xảy ra đều đặn do Trái Đất quay quanh trục.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EA9A7B-13AA-474A-A406-B7C3DB9AE61F}"/>
              </a:ext>
            </a:extLst>
          </p:cNvPr>
          <p:cNvSpPr txBox="1"/>
          <p:nvPr/>
        </p:nvSpPr>
        <p:spPr>
          <a:xfrm>
            <a:off x="3019083" y="3429000"/>
            <a:ext cx="1562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Đúng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63E519-1BA8-4155-B08C-B5A1B6EC64FE}"/>
              </a:ext>
            </a:extLst>
          </p:cNvPr>
          <p:cNvSpPr txBox="1"/>
          <p:nvPr/>
        </p:nvSpPr>
        <p:spPr>
          <a:xfrm>
            <a:off x="7183655" y="3428999"/>
            <a:ext cx="4070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Sai</a:t>
            </a:r>
          </a:p>
        </p:txBody>
      </p:sp>
      <p:pic>
        <p:nvPicPr>
          <p:cNvPr id="15" name="Picture 14">
            <a:hlinkClick r:id="rId2" action="ppaction://hlinksldjump"/>
            <a:extLst>
              <a:ext uri="{FF2B5EF4-FFF2-40B4-BE49-F238E27FC236}">
                <a16:creationId xmlns:a16="http://schemas.microsoft.com/office/drawing/2014/main" id="{4B2725A6-FC40-4109-ABC3-53F3EF7D3E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45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749093" y="587428"/>
            <a:ext cx="109712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7: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Nếu đứng ở cực </a:t>
            </a:r>
            <a:r>
              <a:rPr lang="en-US" sz="4400" dirty="0">
                <a:cs typeface="Arial" panose="020B0604020202020204" pitchFamily="34" charset="0"/>
              </a:rPr>
              <a:t>Nam</a:t>
            </a:r>
            <a:r>
              <a:rPr lang="vi-VN" sz="4400" dirty="0">
                <a:cs typeface="Arial" panose="020B0604020202020204" pitchFamily="34" charset="0"/>
              </a:rPr>
              <a:t> và nhìn </a:t>
            </a:r>
            <a:r>
              <a:rPr lang="en-US" sz="4400" dirty="0" err="1">
                <a:cs typeface="Arial" panose="020B0604020202020204" pitchFamily="34" charset="0"/>
              </a:rPr>
              <a:t>về</a:t>
            </a:r>
            <a:r>
              <a:rPr lang="vi-VN" sz="4400" dirty="0">
                <a:cs typeface="Arial" panose="020B0604020202020204" pitchFamily="34" charset="0"/>
              </a:rPr>
              <a:t> Trái Đất, ta thấy Trái Đất quay theo hướng nào?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C123F-BA5C-4397-9564-D25CD7206A4E}"/>
              </a:ext>
            </a:extLst>
          </p:cNvPr>
          <p:cNvSpPr txBox="1"/>
          <p:nvPr/>
        </p:nvSpPr>
        <p:spPr>
          <a:xfrm>
            <a:off x="1796674" y="251883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 </a:t>
            </a:r>
            <a:r>
              <a:rPr lang="vi-VN" sz="4000" dirty="0"/>
              <a:t>Từ đông sang tây</a:t>
            </a:r>
            <a:endParaRPr lang="en-US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F81D7-B467-48F3-9BA2-BC47A8C4463C}"/>
              </a:ext>
            </a:extLst>
          </p:cNvPr>
          <p:cNvSpPr txBox="1"/>
          <p:nvPr/>
        </p:nvSpPr>
        <p:spPr>
          <a:xfrm>
            <a:off x="1761533" y="333629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B. </a:t>
            </a:r>
            <a:r>
              <a:rPr lang="vi-VN" sz="4000" dirty="0"/>
              <a:t>Từ tây sang đông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CF8AA-8C50-4DF1-A3E0-8C29B9061277}"/>
              </a:ext>
            </a:extLst>
          </p:cNvPr>
          <p:cNvSpPr txBox="1"/>
          <p:nvPr/>
        </p:nvSpPr>
        <p:spPr>
          <a:xfrm>
            <a:off x="1796674" y="4242167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C. </a:t>
            </a:r>
            <a:r>
              <a:rPr lang="vi-VN" sz="4000" dirty="0"/>
              <a:t>Theo chiều kim đồng hồ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4E549-D9B6-4E12-89C2-01B2312FD071}"/>
              </a:ext>
            </a:extLst>
          </p:cNvPr>
          <p:cNvSpPr txBox="1"/>
          <p:nvPr/>
        </p:nvSpPr>
        <p:spPr>
          <a:xfrm>
            <a:off x="1776328" y="514069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D. </a:t>
            </a:r>
            <a:r>
              <a:rPr lang="en-US" sz="4000" dirty="0" err="1"/>
              <a:t>Ngược</a:t>
            </a:r>
            <a:r>
              <a:rPr lang="vi-VN" sz="4000" dirty="0"/>
              <a:t> chiều kim đồng hồ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2BAE6-9F09-49DD-B1F8-0E4E9FE9F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11884" t="24782" r="51352" b="21707"/>
          <a:stretch/>
        </p:blipFill>
        <p:spPr>
          <a:xfrm>
            <a:off x="7834964" y="4120363"/>
            <a:ext cx="824564" cy="694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7DEAD-33B6-4B23-AAFB-A0C58974B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6096000" y="2400482"/>
            <a:ext cx="734613" cy="618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B01845-5957-42FE-B3C7-EC0DBB002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6095999" y="3286965"/>
            <a:ext cx="734613" cy="618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F60A4-E914-43F5-9AE7-A74FD109F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7834964" y="5059627"/>
            <a:ext cx="734613" cy="618488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153F83D0-19CE-4654-B65F-29E73C573C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064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5" y="720574"/>
            <a:ext cx="10162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8: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Tại sao người ở bán cầu Bắc thấy Mặt Trời mọc ở hướng đông?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C123F-BA5C-4397-9564-D25CD7206A4E}"/>
              </a:ext>
            </a:extLst>
          </p:cNvPr>
          <p:cNvSpPr txBox="1"/>
          <p:nvPr/>
        </p:nvSpPr>
        <p:spPr>
          <a:xfrm>
            <a:off x="1796674" y="2518830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A. </a:t>
            </a:r>
            <a:r>
              <a:rPr lang="vi-VN" sz="3800" dirty="0"/>
              <a:t>Do Mặt Trời quay quanh Trái Đất</a:t>
            </a:r>
            <a:endParaRPr lang="en-US" sz="3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F81D7-B467-48F3-9BA2-BC47A8C4463C}"/>
              </a:ext>
            </a:extLst>
          </p:cNvPr>
          <p:cNvSpPr txBox="1"/>
          <p:nvPr/>
        </p:nvSpPr>
        <p:spPr>
          <a:xfrm>
            <a:off x="1761533" y="3336290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B. </a:t>
            </a:r>
            <a:r>
              <a:rPr lang="vi-VN" sz="3800" dirty="0"/>
              <a:t>Do Trái Đất quay từ đông sang tây</a:t>
            </a:r>
            <a:endParaRPr lang="en-US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CF8AA-8C50-4DF1-A3E0-8C29B9061277}"/>
              </a:ext>
            </a:extLst>
          </p:cNvPr>
          <p:cNvSpPr txBox="1"/>
          <p:nvPr/>
        </p:nvSpPr>
        <p:spPr>
          <a:xfrm>
            <a:off x="1796674" y="4242167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C. </a:t>
            </a:r>
            <a:r>
              <a:rPr lang="vi-VN" sz="3800" dirty="0"/>
              <a:t>Do ảnh hưởng của Mặt Trăng</a:t>
            </a:r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4E549-D9B6-4E12-89C2-01B2312FD071}"/>
              </a:ext>
            </a:extLst>
          </p:cNvPr>
          <p:cNvSpPr txBox="1"/>
          <p:nvPr/>
        </p:nvSpPr>
        <p:spPr>
          <a:xfrm>
            <a:off x="1776328" y="5140696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D. Do </a:t>
            </a:r>
            <a:r>
              <a:rPr lang="en-US" sz="3800" dirty="0" err="1"/>
              <a:t>Trái</a:t>
            </a:r>
            <a:r>
              <a:rPr lang="en-US" sz="3800" dirty="0"/>
              <a:t> </a:t>
            </a:r>
            <a:r>
              <a:rPr lang="en-US" sz="3800" dirty="0" err="1"/>
              <a:t>Đất</a:t>
            </a:r>
            <a:r>
              <a:rPr lang="en-US" sz="3800" dirty="0"/>
              <a:t> quay </a:t>
            </a:r>
            <a:r>
              <a:rPr lang="en-US" sz="3800" dirty="0" err="1"/>
              <a:t>từ</a:t>
            </a:r>
            <a:r>
              <a:rPr lang="en-US" sz="3800" dirty="0"/>
              <a:t> </a:t>
            </a:r>
            <a:r>
              <a:rPr lang="en-US" sz="3800" dirty="0" err="1"/>
              <a:t>tây</a:t>
            </a:r>
            <a:r>
              <a:rPr lang="en-US" sz="3800" dirty="0"/>
              <a:t> sang </a:t>
            </a:r>
            <a:r>
              <a:rPr lang="en-US" sz="3800" dirty="0" err="1"/>
              <a:t>đông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2BAE6-9F09-49DD-B1F8-0E4E9FE9F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11884" t="24782" r="51352" b="21707"/>
          <a:stretch/>
        </p:blipFill>
        <p:spPr>
          <a:xfrm>
            <a:off x="9419416" y="5096629"/>
            <a:ext cx="824564" cy="694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7DEAD-33B6-4B23-AAFB-A0C58974B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9413390" y="2409264"/>
            <a:ext cx="734613" cy="618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B01845-5957-42FE-B3C7-EC0DBB002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9413390" y="4270010"/>
            <a:ext cx="734613" cy="618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F60A4-E914-43F5-9AE7-A74FD109F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9424736" y="3253395"/>
            <a:ext cx="734613" cy="618488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A140D6D5-62C5-437E-97F0-5871764000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8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5" y="720574"/>
            <a:ext cx="101626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9: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vi-VN" sz="4400" dirty="0">
                <a:cs typeface="Arial" panose="020B0604020202020204" pitchFamily="34" charset="0"/>
              </a:rPr>
              <a:t>Chuyển động quay quanh trục không ảnh hưởng đến thời gian tại các khu vực.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D505E8-6007-4CC3-BFF0-10AAD1AE7DB2}"/>
              </a:ext>
            </a:extLst>
          </p:cNvPr>
          <p:cNvSpPr txBox="1"/>
          <p:nvPr/>
        </p:nvSpPr>
        <p:spPr>
          <a:xfrm>
            <a:off x="3019083" y="3429000"/>
            <a:ext cx="1562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Đúng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1452C1-7393-473B-9D4C-FB1A24889345}"/>
              </a:ext>
            </a:extLst>
          </p:cNvPr>
          <p:cNvSpPr txBox="1"/>
          <p:nvPr/>
        </p:nvSpPr>
        <p:spPr>
          <a:xfrm>
            <a:off x="7183655" y="3428999"/>
            <a:ext cx="4070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Sai</a:t>
            </a:r>
          </a:p>
        </p:txBody>
      </p:sp>
      <p:pic>
        <p:nvPicPr>
          <p:cNvPr id="15" name="Picture 14">
            <a:hlinkClick r:id="rId2" action="ppaction://hlinksldjump"/>
            <a:extLst>
              <a:ext uri="{FF2B5EF4-FFF2-40B4-BE49-F238E27FC236}">
                <a16:creationId xmlns:a16="http://schemas.microsoft.com/office/drawing/2014/main" id="{16F62A2E-6B71-4F8C-9439-C670CEE73A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22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4" y="720574"/>
            <a:ext cx="103488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10: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vi-VN" sz="4400" dirty="0">
                <a:cs typeface="Arial" panose="020B0604020202020204" pitchFamily="34" charset="0"/>
              </a:rPr>
              <a:t>Sự luân phiên sáng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-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tối trong ngày là hệ quả của </a:t>
            </a:r>
            <a:r>
              <a:rPr lang="en-US" sz="4400" dirty="0" err="1">
                <a:cs typeface="Arial" panose="020B0604020202020204" pitchFamily="34" charset="0"/>
              </a:rPr>
              <a:t>lực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hấp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dẫn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của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Mặt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Trăng</a:t>
            </a:r>
            <a:r>
              <a:rPr lang="vi-VN" sz="4400" dirty="0">
                <a:cs typeface="Arial" panose="020B0604020202020204" pitchFamily="34" charset="0"/>
              </a:rPr>
              <a:t>. 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463563-BF25-42CA-88E8-F3EE31DBCEFF}"/>
              </a:ext>
            </a:extLst>
          </p:cNvPr>
          <p:cNvSpPr txBox="1"/>
          <p:nvPr/>
        </p:nvSpPr>
        <p:spPr>
          <a:xfrm>
            <a:off x="3019083" y="3429000"/>
            <a:ext cx="1562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Đúng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166127-DAB3-4095-BA16-B5D1193DD5FB}"/>
              </a:ext>
            </a:extLst>
          </p:cNvPr>
          <p:cNvSpPr txBox="1"/>
          <p:nvPr/>
        </p:nvSpPr>
        <p:spPr>
          <a:xfrm>
            <a:off x="7183655" y="3428999"/>
            <a:ext cx="4070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Sai</a:t>
            </a:r>
          </a:p>
        </p:txBody>
      </p:sp>
      <p:pic>
        <p:nvPicPr>
          <p:cNvPr id="15" name="Picture 14">
            <a:hlinkClick r:id="rId2" action="ppaction://hlinksldjump"/>
            <a:extLst>
              <a:ext uri="{FF2B5EF4-FFF2-40B4-BE49-F238E27FC236}">
                <a16:creationId xmlns:a16="http://schemas.microsoft.com/office/drawing/2014/main" id="{5B82DCD6-8149-44FA-BD9F-92E11DA5FC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48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137D94F-4025-4B77-8EDA-E2786D107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7" t="3817" r="2607" b="38172"/>
          <a:stretch/>
        </p:blipFill>
        <p:spPr>
          <a:xfrm flipH="1">
            <a:off x="0" y="2490342"/>
            <a:ext cx="5201265" cy="43676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3CEACF-2056-4475-9901-39665D38BF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4" b="76542"/>
          <a:stretch/>
        </p:blipFill>
        <p:spPr>
          <a:xfrm>
            <a:off x="8917858" y="-334739"/>
            <a:ext cx="3712277" cy="248570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97E1AF6-6E8E-43DD-AE8B-4558A37A5087}"/>
              </a:ext>
            </a:extLst>
          </p:cNvPr>
          <p:cNvSpPr/>
          <p:nvPr/>
        </p:nvSpPr>
        <p:spPr>
          <a:xfrm>
            <a:off x="3639981" y="776635"/>
            <a:ext cx="49120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Nội</a:t>
            </a:r>
            <a:r>
              <a:rPr kumimoji="1" lang="en-US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dung </a:t>
            </a:r>
            <a:r>
              <a:rPr kumimoji="1" lang="en-US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chính</a:t>
            </a:r>
            <a:endParaRPr kumimoji="1"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4EEF802-4743-435A-AE7C-446D7A08006A}"/>
              </a:ext>
            </a:extLst>
          </p:cNvPr>
          <p:cNvSpPr txBox="1"/>
          <p:nvPr/>
        </p:nvSpPr>
        <p:spPr>
          <a:xfrm>
            <a:off x="1935276" y="4135562"/>
            <a:ext cx="3409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Trái</a:t>
            </a:r>
            <a:r>
              <a:rPr kumimoji="1"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1"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Đất</a:t>
            </a:r>
            <a:r>
              <a:rPr kumimoji="1"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quay </a:t>
            </a:r>
            <a:r>
              <a:rPr kumimoji="1"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quanh</a:t>
            </a:r>
            <a:r>
              <a:rPr kumimoji="1"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1"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trục</a:t>
            </a:r>
            <a:endParaRPr kumimoji="1" lang="zh-CN" altLang="en-US" sz="3200" spc="3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69DC4D-80E2-4D50-AE8C-F4A830CB4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42141">
            <a:off x="2742063" y="1681435"/>
            <a:ext cx="1795834" cy="2257213"/>
          </a:xfrm>
          <a:prstGeom prst="rect">
            <a:avLst/>
          </a:prstGeom>
        </p:spPr>
      </p:pic>
      <p:pic>
        <p:nvPicPr>
          <p:cNvPr id="3074" name="Picture 2" descr="Hình ảnh Bình Minh PNG, Vector, PSD, và biểu tượng để tải về miễn phí |  pngtree">
            <a:extLst>
              <a:ext uri="{FF2B5EF4-FFF2-40B4-BE49-F238E27FC236}">
                <a16:creationId xmlns:a16="http://schemas.microsoft.com/office/drawing/2014/main" id="{AFE65E24-5539-4458-A955-290F37F9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024" y="1929264"/>
            <a:ext cx="2147989" cy="214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7">
            <a:extLst>
              <a:ext uri="{FF2B5EF4-FFF2-40B4-BE49-F238E27FC236}">
                <a16:creationId xmlns:a16="http://schemas.microsoft.com/office/drawing/2014/main" id="{42474739-D42C-4369-946A-194349ADE129}"/>
              </a:ext>
            </a:extLst>
          </p:cNvPr>
          <p:cNvSpPr txBox="1"/>
          <p:nvPr/>
        </p:nvSpPr>
        <p:spPr>
          <a:xfrm>
            <a:off x="6847314" y="4135562"/>
            <a:ext cx="34094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Sự</a:t>
            </a:r>
            <a:r>
              <a:rPr kumimoji="1"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1"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mọc</a:t>
            </a:r>
            <a:r>
              <a:rPr kumimoji="1"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1"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</a:t>
            </a:r>
            <a:r>
              <a:rPr kumimoji="1"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1"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lặn</a:t>
            </a:r>
            <a:r>
              <a:rPr kumimoji="1"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1"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của</a:t>
            </a:r>
            <a:r>
              <a:rPr kumimoji="1"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1"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Mặt</a:t>
            </a:r>
            <a:r>
              <a:rPr kumimoji="1" lang="en-US" altLang="zh-C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1" lang="en-US" altLang="zh-CN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Trời</a:t>
            </a:r>
            <a:endParaRPr kumimoji="1" lang="zh-CN" altLang="en-US" sz="3200" spc="3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795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5" y="720574"/>
            <a:ext cx="101626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11: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vi-VN" sz="4400" dirty="0">
                <a:cs typeface="Arial" panose="020B0604020202020204" pitchFamily="34" charset="0"/>
              </a:rPr>
              <a:t>Sự quay của Trái Đất có thể cảm nhận </a:t>
            </a:r>
            <a:r>
              <a:rPr lang="en-US" sz="4400" dirty="0" err="1">
                <a:cs typeface="Arial" panose="020B0604020202020204" pitchFamily="34" charset="0"/>
              </a:rPr>
              <a:t>rõ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ràng</a:t>
            </a:r>
            <a:r>
              <a:rPr lang="en-US" sz="4400" dirty="0">
                <a:cs typeface="Arial" panose="020B0604020202020204" pitchFamily="34" charset="0"/>
              </a:rPr>
              <a:t>, </a:t>
            </a:r>
            <a:r>
              <a:rPr lang="en-US" sz="4400" dirty="0" err="1">
                <a:cs typeface="Arial" panose="020B0604020202020204" pitchFamily="34" charset="0"/>
              </a:rPr>
              <a:t>trực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en-US" sz="4400" dirty="0" err="1">
                <a:cs typeface="Arial" panose="020B0604020202020204" pitchFamily="34" charset="0"/>
              </a:rPr>
              <a:t>tiếp</a:t>
            </a:r>
            <a:r>
              <a:rPr lang="en-US" sz="4400" dirty="0"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bằng giác quan. 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3538E-FF56-4E16-B861-DDF9443679B2}"/>
              </a:ext>
            </a:extLst>
          </p:cNvPr>
          <p:cNvSpPr txBox="1"/>
          <p:nvPr/>
        </p:nvSpPr>
        <p:spPr>
          <a:xfrm>
            <a:off x="3019083" y="3429000"/>
            <a:ext cx="1562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Đúng</a:t>
            </a:r>
            <a:endParaRPr lang="en-US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04389B-4999-497F-81ED-2BDE64C33D64}"/>
              </a:ext>
            </a:extLst>
          </p:cNvPr>
          <p:cNvSpPr txBox="1"/>
          <p:nvPr/>
        </p:nvSpPr>
        <p:spPr>
          <a:xfrm>
            <a:off x="7183655" y="3428999"/>
            <a:ext cx="4070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Sai</a:t>
            </a:r>
          </a:p>
        </p:txBody>
      </p:sp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97C02AF0-9F8F-46CA-8D95-E3FB87423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83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5" y="720574"/>
            <a:ext cx="106760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12: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vi-VN" sz="4400" dirty="0">
                <a:cs typeface="Arial" panose="020B0604020202020204" pitchFamily="34" charset="0"/>
              </a:rPr>
              <a:t>Đường tưởng tượng nối hai cực của Trái Đất gọi là </a:t>
            </a:r>
            <a:r>
              <a:rPr lang="en-US" sz="4400" dirty="0">
                <a:cs typeface="Arial" panose="020B0604020202020204" pitchFamily="34" charset="0"/>
              </a:rPr>
              <a:t>…..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945154-0EBB-4F2B-AA7F-D850665519F1}"/>
              </a:ext>
            </a:extLst>
          </p:cNvPr>
          <p:cNvSpPr txBox="1"/>
          <p:nvPr/>
        </p:nvSpPr>
        <p:spPr>
          <a:xfrm>
            <a:off x="4446872" y="3598270"/>
            <a:ext cx="574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Trục</a:t>
            </a:r>
            <a:r>
              <a:rPr lang="en-US" sz="4800" dirty="0"/>
              <a:t> </a:t>
            </a:r>
            <a:r>
              <a:rPr lang="en-US" sz="4800" dirty="0" err="1"/>
              <a:t>Trái</a:t>
            </a:r>
            <a:r>
              <a:rPr lang="en-US" sz="4800" dirty="0"/>
              <a:t> </a:t>
            </a:r>
            <a:r>
              <a:rPr lang="en-US" sz="4800" dirty="0" err="1"/>
              <a:t>Đất</a:t>
            </a:r>
            <a:endParaRPr lang="en-US" sz="4800" dirty="0"/>
          </a:p>
        </p:txBody>
      </p:sp>
      <p:pic>
        <p:nvPicPr>
          <p:cNvPr id="13" name="Picture 12">
            <a:hlinkClick r:id="rId2" action="ppaction://hlinksldjump"/>
            <a:extLst>
              <a:ext uri="{FF2B5EF4-FFF2-40B4-BE49-F238E27FC236}">
                <a16:creationId xmlns:a16="http://schemas.microsoft.com/office/drawing/2014/main" id="{4CE6B81E-69B0-460D-B9D0-2BF5D5ADD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76956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4" y="720574"/>
            <a:ext cx="104258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13: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ởng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2BAE6-9F09-49DD-B1F8-0E4E9FE9F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11884" t="24782" r="51352" b="21707"/>
          <a:stretch/>
        </p:blipFill>
        <p:spPr>
          <a:xfrm>
            <a:off x="9419416" y="5096629"/>
            <a:ext cx="824564" cy="694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7DEAD-33B6-4B23-AAFB-A0C58974B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2463950" y="5172361"/>
            <a:ext cx="734613" cy="618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F60A4-E914-43F5-9AE7-A74FD109F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6202885" y="5096629"/>
            <a:ext cx="734613" cy="6184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735B5B-6142-4ACC-83C9-C195577F8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8889" y1="15000" x2="38889" y2="15000"/>
                        <a14:foregroundMark x1="28333" y1="21667" x2="28333" y2="21667"/>
                        <a14:foregroundMark x1="18056" y1="35000" x2="18056" y2="35000"/>
                        <a14:foregroundMark x1="15556" y1="60278" x2="15556" y2="60278"/>
                        <a14:foregroundMark x1="23611" y1="72222" x2="23611" y2="72222"/>
                        <a14:foregroundMark x1="38333" y1="80556" x2="38333" y2="80556"/>
                        <a14:foregroundMark x1="63333" y1="82500" x2="63333" y2="82500"/>
                        <a14:foregroundMark x1="70556" y1="74722" x2="70556" y2="74722"/>
                        <a14:foregroundMark x1="81944" y1="59444" x2="81944" y2="59444"/>
                        <a14:foregroundMark x1="84167" y1="40000" x2="84167" y2="40000"/>
                        <a14:foregroundMark x1="76389" y1="26389" x2="76389" y2="26389"/>
                        <a14:foregroundMark x1="58611" y1="16389" x2="58611" y2="163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975" y="2361153"/>
            <a:ext cx="2604010" cy="2604010"/>
          </a:xfrm>
          <a:prstGeom prst="rect">
            <a:avLst/>
          </a:prstGeom>
        </p:spPr>
      </p:pic>
      <p:pic>
        <p:nvPicPr>
          <p:cNvPr id="7170" name="Picture 2" descr="Sun Moon Earth Clipart Vector, Sun Moon Earth Revolution Rotation, Sun,  Moon, Earth PNG Image For Free Download">
            <a:extLst>
              <a:ext uri="{FF2B5EF4-FFF2-40B4-BE49-F238E27FC236}">
                <a16:creationId xmlns:a16="http://schemas.microsoft.com/office/drawing/2014/main" id="{205BBB36-B06E-47EB-A091-6DE35C226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2" b="89931" l="7083" r="90250">
                        <a14:foregroundMark x1="30917" y1="14215" x2="30917" y2="14215"/>
                        <a14:foregroundMark x1="32750" y1="18361" x2="32750" y2="18361"/>
                        <a14:foregroundMark x1="34833" y1="21718" x2="34833" y2="21718"/>
                        <a14:foregroundMark x1="90250" y1="25370" x2="90250" y2="25370"/>
                        <a14:foregroundMark x1="7667" y1="70780" x2="7667" y2="70780"/>
                        <a14:foregroundMark x1="65333" y1="85587" x2="65333" y2="85587"/>
                        <a14:foregroundMark x1="66833" y1="87858" x2="66833" y2="87858"/>
                        <a14:foregroundMark x1="7083" y1="76604" x2="7083" y2="76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4079">
            <a:off x="5200055" y="2542314"/>
            <a:ext cx="2788502" cy="235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AFD79-8B25-4D74-8B72-AB925DD864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767" r="91279">
                        <a14:foregroundMark x1="46395" y1="21860" x2="46395" y2="21860"/>
                        <a14:foregroundMark x1="52209" y1="20930" x2="55465" y2="27442"/>
                        <a14:foregroundMark x1="55465" y1="27442" x2="56744" y2="28372"/>
                        <a14:foregroundMark x1="81512" y1="36395" x2="81512" y2="36395"/>
                        <a14:foregroundMark x1="71279" y1="61628" x2="70814" y2="61744"/>
                        <a14:foregroundMark x1="35233" y1="89651" x2="35233" y2="89651"/>
                        <a14:foregroundMark x1="91395" y1="41512" x2="91395" y2="41512"/>
                        <a14:foregroundMark x1="9767" y1="46512" x2="9767" y2="465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4955" y="2361153"/>
            <a:ext cx="2605597" cy="2605597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A8A5C5F3-A3F3-42AE-8F6C-960E6E9A6FA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35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6B5F6D-FD6C-4E92-9167-1067EA450A3F}"/>
              </a:ext>
            </a:extLst>
          </p:cNvPr>
          <p:cNvSpPr txBox="1"/>
          <p:nvPr/>
        </p:nvSpPr>
        <p:spPr>
          <a:xfrm>
            <a:off x="3603056" y="2126829"/>
            <a:ext cx="5377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/>
              <a:t>Mất</a:t>
            </a:r>
            <a:r>
              <a:rPr lang="en-US" sz="9600" dirty="0"/>
              <a:t> l</a:t>
            </a:r>
            <a:r>
              <a:rPr lang="vi-VN" sz="9600" dirty="0"/>
              <a:t>ư</a:t>
            </a:r>
            <a:r>
              <a:rPr lang="en-US" sz="9600" dirty="0" err="1"/>
              <a:t>ợt</a:t>
            </a:r>
            <a:r>
              <a:rPr lang="en-US" sz="9600" dirty="0"/>
              <a:t> !</a:t>
            </a:r>
          </a:p>
        </p:txBody>
      </p:sp>
      <p:pic>
        <p:nvPicPr>
          <p:cNvPr id="13" name="Picture 12">
            <a:hlinkClick r:id="rId2" action="ppaction://hlinksldjump"/>
            <a:extLst>
              <a:ext uri="{FF2B5EF4-FFF2-40B4-BE49-F238E27FC236}">
                <a16:creationId xmlns:a16="http://schemas.microsoft.com/office/drawing/2014/main" id="{E744A26A-4FEB-49C5-80FC-1A174BE324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0380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5" y="720574"/>
            <a:ext cx="10162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15: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cs typeface="Arial" panose="020B0604020202020204" pitchFamily="34" charset="0"/>
              </a:rPr>
              <a:t>Nếu Trái Đất ngừng quay quanh trục, điều gì sẽ xảy ra đầu tiên?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AC123F-BA5C-4397-9564-D25CD7206A4E}"/>
              </a:ext>
            </a:extLst>
          </p:cNvPr>
          <p:cNvSpPr txBox="1"/>
          <p:nvPr/>
        </p:nvSpPr>
        <p:spPr>
          <a:xfrm>
            <a:off x="1796674" y="2518830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A. </a:t>
            </a:r>
            <a:r>
              <a:rPr lang="vi-VN" sz="3800" dirty="0"/>
              <a:t>Thời gian ngưng trôi</a:t>
            </a:r>
            <a:endParaRPr lang="en-US" sz="3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3F81D7-B467-48F3-9BA2-BC47A8C4463C}"/>
              </a:ext>
            </a:extLst>
          </p:cNvPr>
          <p:cNvSpPr txBox="1"/>
          <p:nvPr/>
        </p:nvSpPr>
        <p:spPr>
          <a:xfrm>
            <a:off x="1761533" y="3336290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B. </a:t>
            </a:r>
            <a:r>
              <a:rPr lang="vi-VN" sz="3800" dirty="0"/>
              <a:t>Mất trọng lực</a:t>
            </a:r>
            <a:endParaRPr lang="en-US" sz="3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CF8AA-8C50-4DF1-A3E0-8C29B9061277}"/>
              </a:ext>
            </a:extLst>
          </p:cNvPr>
          <p:cNvSpPr txBox="1"/>
          <p:nvPr/>
        </p:nvSpPr>
        <p:spPr>
          <a:xfrm>
            <a:off x="1796674" y="4242167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C. </a:t>
            </a:r>
            <a:r>
              <a:rPr lang="vi-VN" sz="3800" dirty="0"/>
              <a:t>Mặt Trời tan chảy</a:t>
            </a:r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B4E549-D9B6-4E12-89C2-01B2312FD071}"/>
              </a:ext>
            </a:extLst>
          </p:cNvPr>
          <p:cNvSpPr txBox="1"/>
          <p:nvPr/>
        </p:nvSpPr>
        <p:spPr>
          <a:xfrm>
            <a:off x="1776328" y="5140696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D. </a:t>
            </a:r>
            <a:r>
              <a:rPr lang="en-US" sz="3800" dirty="0" err="1"/>
              <a:t>Không</a:t>
            </a:r>
            <a:r>
              <a:rPr lang="en-US" sz="3800" dirty="0"/>
              <a:t> </a:t>
            </a:r>
            <a:r>
              <a:rPr lang="en-US" sz="3800" dirty="0" err="1"/>
              <a:t>còn</a:t>
            </a:r>
            <a:r>
              <a:rPr lang="en-US" sz="3800" dirty="0"/>
              <a:t> </a:t>
            </a:r>
            <a:r>
              <a:rPr lang="en-US" sz="3800" dirty="0" err="1"/>
              <a:t>ngày</a:t>
            </a:r>
            <a:r>
              <a:rPr lang="en-US" sz="3800" dirty="0"/>
              <a:t> </a:t>
            </a:r>
            <a:r>
              <a:rPr lang="en-US" sz="3800" dirty="0" err="1"/>
              <a:t>đêm</a:t>
            </a:r>
            <a:r>
              <a:rPr lang="en-US" sz="3800" dirty="0"/>
              <a:t> </a:t>
            </a:r>
            <a:endParaRPr 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82BAE6-9F09-49DD-B1F8-0E4E9FE9F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11884" t="24782" r="51352" b="21707"/>
          <a:stretch/>
        </p:blipFill>
        <p:spPr>
          <a:xfrm>
            <a:off x="9419416" y="5096629"/>
            <a:ext cx="824564" cy="694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67DEAD-33B6-4B23-AAFB-A0C58974B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9413390" y="2409264"/>
            <a:ext cx="734613" cy="618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B01845-5957-42FE-B3C7-EC0DBB0022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9413390" y="4270010"/>
            <a:ext cx="734613" cy="618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F60A4-E914-43F5-9AE7-A74FD109FE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2876" y1="63277" x2="22876" y2="63277"/>
                        <a14:foregroundMark x1="24837" y1="60169" x2="24837" y2="60169"/>
                        <a14:foregroundMark x1="16013" y1="45480" x2="16013" y2="45480"/>
                        <a14:foregroundMark x1="17157" y1="42373" x2="17157" y2="42373"/>
                        <a14:foregroundMark x1="42974" y1="35593" x2="42974" y2="35593"/>
                        <a14:foregroundMark x1="43791" y1="33333" x2="43791" y2="33333"/>
                      </a14:backgroundRemoval>
                    </a14:imgEffect>
                  </a14:imgLayer>
                </a14:imgProps>
              </a:ext>
            </a:extLst>
          </a:blip>
          <a:srcRect l="54458" t="23244" r="8778" b="23244"/>
          <a:stretch/>
        </p:blipFill>
        <p:spPr>
          <a:xfrm>
            <a:off x="9424736" y="3253395"/>
            <a:ext cx="734613" cy="618488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A87A3B23-2AC1-47AF-BC5D-8A59469084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56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39DBCD-C37A-4034-ADF1-E659D893BB48}"/>
              </a:ext>
            </a:extLst>
          </p:cNvPr>
          <p:cNvSpPr txBox="1"/>
          <p:nvPr/>
        </p:nvSpPr>
        <p:spPr>
          <a:xfrm>
            <a:off x="1172605" y="720574"/>
            <a:ext cx="101626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16: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vi-VN" sz="4400" dirty="0">
                <a:cs typeface="Arial" panose="020B0604020202020204" pitchFamily="34" charset="0"/>
              </a:rPr>
              <a:t>Một người đứng yên trên mặt đất thực tế đang di chuyển cùng Trái Đất.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016AA-14E7-44B9-AD0F-44FEFA0E79F7}"/>
              </a:ext>
            </a:extLst>
          </p:cNvPr>
          <p:cNvSpPr txBox="1"/>
          <p:nvPr/>
        </p:nvSpPr>
        <p:spPr>
          <a:xfrm>
            <a:off x="3019083" y="3429000"/>
            <a:ext cx="1562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Đúng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29D97C-E003-4545-BA64-13E7B8F89928}"/>
              </a:ext>
            </a:extLst>
          </p:cNvPr>
          <p:cNvSpPr txBox="1"/>
          <p:nvPr/>
        </p:nvSpPr>
        <p:spPr>
          <a:xfrm>
            <a:off x="7183655" y="3428999"/>
            <a:ext cx="4070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Sai</a:t>
            </a:r>
          </a:p>
        </p:txBody>
      </p:sp>
      <p:pic>
        <p:nvPicPr>
          <p:cNvPr id="15" name="Picture 14">
            <a:hlinkClick r:id="rId2" action="ppaction://hlinksldjump"/>
            <a:extLst>
              <a:ext uri="{FF2B5EF4-FFF2-40B4-BE49-F238E27FC236}">
                <a16:creationId xmlns:a16="http://schemas.microsoft.com/office/drawing/2014/main" id="{B3C13528-1EBB-4DAD-AB25-0508D5805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383" b="62383" l="52778" r="71242">
                        <a14:foregroundMark x1="64216" y1="50000" x2="64216" y2="50000"/>
                        <a14:foregroundMark x1="62092" y1="62383" x2="62092" y2="62383"/>
                      </a14:backgroundRemoval>
                    </a14:imgEffect>
                  </a14:imgLayer>
                </a14:imgProps>
              </a:ext>
            </a:extLst>
          </a:blip>
          <a:srcRect l="50533" t="34358" r="26443" b="34948"/>
          <a:stretch/>
        </p:blipFill>
        <p:spPr>
          <a:xfrm>
            <a:off x="11019395" y="51980"/>
            <a:ext cx="1059580" cy="98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29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137D94F-4025-4B77-8EDA-E2786D107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7" t="3817" r="2607" b="38172"/>
          <a:stretch/>
        </p:blipFill>
        <p:spPr>
          <a:xfrm flipH="1">
            <a:off x="9886167" y="4595020"/>
            <a:ext cx="3907329" cy="32811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3CEACF-2056-4475-9901-39665D38BF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4" b="76542"/>
          <a:stretch/>
        </p:blipFill>
        <p:spPr>
          <a:xfrm>
            <a:off x="7793659" y="-60601"/>
            <a:ext cx="4567636" cy="30584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896A182-11CC-41B8-98F9-75BAF1C7A0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2"/>
          <a:stretch/>
        </p:blipFill>
        <p:spPr>
          <a:xfrm>
            <a:off x="0" y="3576577"/>
            <a:ext cx="12192000" cy="328110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5C90380F-24B3-42BF-A9B1-7A6281D87C52}"/>
              </a:ext>
            </a:extLst>
          </p:cNvPr>
          <p:cNvSpPr/>
          <p:nvPr/>
        </p:nvSpPr>
        <p:spPr>
          <a:xfrm>
            <a:off x="3332987" y="1960636"/>
            <a:ext cx="5771684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+mn-ea"/>
                <a:sym typeface="+mn-lt"/>
              </a:rPr>
              <a:t>BINGO!!!</a:t>
            </a:r>
            <a:endParaRPr lang="zh-CN" alt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335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137D94F-4025-4B77-8EDA-E2786D107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07" t="3817" r="2607" b="38172"/>
          <a:stretch/>
        </p:blipFill>
        <p:spPr>
          <a:xfrm flipH="1">
            <a:off x="-39756" y="1994056"/>
            <a:ext cx="3907329" cy="32811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93CEACF-2056-4475-9901-39665D38BF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4" b="76542"/>
          <a:stretch/>
        </p:blipFill>
        <p:spPr>
          <a:xfrm>
            <a:off x="7793659" y="-60601"/>
            <a:ext cx="4567636" cy="30584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896A182-11CC-41B8-98F9-75BAF1C7A0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52"/>
          <a:stretch/>
        </p:blipFill>
        <p:spPr>
          <a:xfrm>
            <a:off x="0" y="3576577"/>
            <a:ext cx="12192000" cy="3281100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A0C301C6-FE22-461A-B67C-279F14414C50}"/>
              </a:ext>
            </a:extLst>
          </p:cNvPr>
          <p:cNvGrpSpPr/>
          <p:nvPr/>
        </p:nvGrpSpPr>
        <p:grpSpPr>
          <a:xfrm>
            <a:off x="4692132" y="1671442"/>
            <a:ext cx="2276966" cy="1333284"/>
            <a:chOff x="4683508" y="2601913"/>
            <a:chExt cx="2824982" cy="1654176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DE4F82DF-3837-41DC-BC39-6DD030F15734}"/>
                </a:ext>
              </a:extLst>
            </p:cNvPr>
            <p:cNvSpPr/>
            <p:nvPr/>
          </p:nvSpPr>
          <p:spPr>
            <a:xfrm>
              <a:off x="5268911" y="2601913"/>
              <a:ext cx="1654178" cy="16541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cs typeface="+mn-ea"/>
                <a:sym typeface="+mn-lt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74E34080-1909-43FC-AA6B-4E33C865A719}"/>
                </a:ext>
              </a:extLst>
            </p:cNvPr>
            <p:cNvSpPr/>
            <p:nvPr/>
          </p:nvSpPr>
          <p:spPr>
            <a:xfrm>
              <a:off x="4683508" y="2741668"/>
              <a:ext cx="2824982" cy="137466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6600" b="1" dirty="0">
                  <a:solidFill>
                    <a:schemeClr val="bg1"/>
                  </a:solidFill>
                  <a:cs typeface="+mn-ea"/>
                  <a:sym typeface="+mn-lt"/>
                </a:rPr>
                <a:t>I</a:t>
              </a:r>
              <a:endParaRPr lang="zh-CN" altLang="en-US" sz="6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EDF9466B-5FCE-414F-99C7-A931E423740E}"/>
              </a:ext>
            </a:extLst>
          </p:cNvPr>
          <p:cNvSpPr txBox="1"/>
          <p:nvPr/>
        </p:nvSpPr>
        <p:spPr>
          <a:xfrm>
            <a:off x="2615201" y="3391122"/>
            <a:ext cx="6328400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Trái</a:t>
            </a: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Đất</a:t>
            </a: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quay </a:t>
            </a:r>
            <a:r>
              <a:rPr kumimoji="0" lang="en-US" altLang="zh-CN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quanh</a:t>
            </a: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en-US" altLang="zh-CN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trục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1738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48FAA5-9888-402B-9FAD-97FB27455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197" y="938460"/>
            <a:ext cx="7378100" cy="3670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6D74F1-5AE8-4184-B346-AFE5BF47CA97}"/>
              </a:ext>
            </a:extLst>
          </p:cNvPr>
          <p:cNvSpPr txBox="1"/>
          <p:nvPr/>
        </p:nvSpPr>
        <p:spPr>
          <a:xfrm>
            <a:off x="2184934" y="5216893"/>
            <a:ext cx="8142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phải</a:t>
            </a:r>
            <a:r>
              <a:rPr lang="en-US" sz="3600" dirty="0"/>
              <a:t> </a:t>
            </a:r>
            <a:r>
              <a:rPr lang="en-US" sz="3600" dirty="0" err="1"/>
              <a:t>Trái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</a:t>
            </a:r>
            <a:r>
              <a:rPr lang="en-US" sz="3600" dirty="0" err="1"/>
              <a:t>đứng</a:t>
            </a:r>
            <a:r>
              <a:rPr lang="en-US" sz="3600" dirty="0"/>
              <a:t> </a:t>
            </a:r>
            <a:r>
              <a:rPr lang="en-US" sz="3600" dirty="0" err="1"/>
              <a:t>yên</a:t>
            </a:r>
            <a:r>
              <a:rPr lang="en-US" sz="3600" dirty="0"/>
              <a:t> </a:t>
            </a:r>
            <a:r>
              <a:rPr lang="en-US" sz="3600" dirty="0" err="1"/>
              <a:t>còn</a:t>
            </a:r>
            <a:r>
              <a:rPr lang="en-US" sz="3600" dirty="0"/>
              <a:t> </a:t>
            </a:r>
            <a:r>
              <a:rPr lang="en-US" sz="3600" dirty="0" err="1"/>
              <a:t>Mặt</a:t>
            </a:r>
            <a:r>
              <a:rPr lang="en-US" sz="3600" dirty="0"/>
              <a:t> </a:t>
            </a:r>
            <a:r>
              <a:rPr lang="en-US" sz="3600" dirty="0" err="1"/>
              <a:t>Trời</a:t>
            </a:r>
            <a:r>
              <a:rPr lang="en-US" sz="3600" dirty="0"/>
              <a:t> </a:t>
            </a:r>
            <a:r>
              <a:rPr lang="en-US" sz="3600" dirty="0" err="1"/>
              <a:t>chuyển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r>
              <a:rPr lang="en-US" sz="3600" dirty="0"/>
              <a:t> </a:t>
            </a:r>
            <a:r>
              <a:rPr lang="en-US" sz="3600" dirty="0" err="1"/>
              <a:t>quanh</a:t>
            </a:r>
            <a:r>
              <a:rPr lang="en-US" sz="3600" dirty="0"/>
              <a:t> </a:t>
            </a:r>
            <a:r>
              <a:rPr lang="en-US" sz="3600" dirty="0" err="1"/>
              <a:t>Trái</a:t>
            </a:r>
            <a:r>
              <a:rPr lang="en-US" sz="3600" dirty="0"/>
              <a:t> </a:t>
            </a:r>
            <a:r>
              <a:rPr lang="en-US" sz="3600" dirty="0" err="1"/>
              <a:t>Đất</a:t>
            </a:r>
            <a:r>
              <a:rPr lang="en-US" sz="36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82045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C0015D-65A2-492A-BF10-F9A8ABC6A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95B0B2B-0A73-42FA-92FA-360F5ECBA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3E8F9-147D-4ABF-8EE1-004433FCB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9082"/>
            <a:ext cx="12192000" cy="5825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7CE87-860E-43D9-891B-69B7A7320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228717"/>
            <a:ext cx="1542422" cy="1585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866F08-3E62-4D0E-964C-065BF92FFC37}"/>
              </a:ext>
            </a:extLst>
          </p:cNvPr>
          <p:cNvSpPr txBox="1"/>
          <p:nvPr/>
        </p:nvSpPr>
        <p:spPr>
          <a:xfrm>
            <a:off x="923611" y="379745"/>
            <a:ext cx="1542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3300"/>
                </a:solidFill>
              </a:rPr>
              <a:t>Đông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A8566F-8EB1-4E8B-9BA2-BD1E4F5A4300}"/>
              </a:ext>
            </a:extLst>
          </p:cNvPr>
          <p:cNvSpPr txBox="1"/>
          <p:nvPr/>
        </p:nvSpPr>
        <p:spPr>
          <a:xfrm>
            <a:off x="10497178" y="340060"/>
            <a:ext cx="1542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3300"/>
                </a:solidFill>
              </a:rPr>
              <a:t>Tây</a:t>
            </a:r>
            <a:r>
              <a:rPr lang="en-US" sz="3200" dirty="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C9B4C-84EF-4A22-B7FB-0F8B3081A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6484" l="2637" r="94141">
                        <a14:foregroundMark x1="24902" y1="10645" x2="30176" y2="19238"/>
                        <a14:foregroundMark x1="30176" y1="19238" x2="30469" y2="19531"/>
                        <a14:foregroundMark x1="18066" y1="11230" x2="25195" y2="13574"/>
                        <a14:foregroundMark x1="25195" y1="13574" x2="25488" y2="13867"/>
                        <a14:foregroundMark x1="16699" y1="10156" x2="21094" y2="17188"/>
                        <a14:foregroundMark x1="21094" y1="17188" x2="26172" y2="16504"/>
                        <a14:foregroundMark x1="11133" y1="7715" x2="12695" y2="7031"/>
                        <a14:foregroundMark x1="27930" y1="3418" x2="27930" y2="3418"/>
                        <a14:foregroundMark x1="8887" y1="17773" x2="8887" y2="17773"/>
                        <a14:foregroundMark x1="6250" y1="60645" x2="6250" y2="60645"/>
                        <a14:foregroundMark x1="6152" y1="64355" x2="7422" y2="62500"/>
                        <a14:foregroundMark x1="3809" y1="65137" x2="3809" y2="65137"/>
                        <a14:foregroundMark x1="2734" y1="65918" x2="2734" y2="65918"/>
                        <a14:foregroundMark x1="13770" y1="90625" x2="17285" y2="93066"/>
                        <a14:foregroundMark x1="20996" y1="93945" x2="17871" y2="93164"/>
                        <a14:foregroundMark x1="14063" y1="87305" x2="15430" y2="90430"/>
                        <a14:foregroundMark x1="30664" y1="86328" x2="33301" y2="93262"/>
                        <a14:foregroundMark x1="33301" y1="93262" x2="36816" y2="94727"/>
                        <a14:foregroundMark x1="67383" y1="70508" x2="73535" y2="46289"/>
                        <a14:foregroundMark x1="68945" y1="19043" x2="77051" y2="16309"/>
                        <a14:foregroundMark x1="87891" y1="17188" x2="89160" y2="17969"/>
                        <a14:foregroundMark x1="94141" y1="17383" x2="94141" y2="17383"/>
                        <a14:foregroundMark x1="65625" y1="76953" x2="66797" y2="84570"/>
                        <a14:foregroundMark x1="80371" y1="61230" x2="80371" y2="61230"/>
                        <a14:foregroundMark x1="81934" y1="64648" x2="83398" y2="67773"/>
                        <a14:foregroundMark x1="77539" y1="77148" x2="79688" y2="82715"/>
                        <a14:foregroundMark x1="77930" y1="94336" x2="75488" y2="92188"/>
                        <a14:foregroundMark x1="38379" y1="96484" x2="38379" y2="96484"/>
                        <a14:foregroundMark x1="39063" y1="95605" x2="39063" y2="95605"/>
                        <a14:foregroundMark x1="57324" y1="68848" x2="57324" y2="68848"/>
                        <a14:foregroundMark x1="82422" y1="70703" x2="82422" y2="70703"/>
                        <a14:foregroundMark x1="79102" y1="60938" x2="70898" y2="61523"/>
                        <a14:foregroundMark x1="70898" y1="61523" x2="70508" y2="61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0015" y="3195483"/>
            <a:ext cx="3132542" cy="313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25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0.22643 -0.11297 C 0.27331 -0.13889 0.3444 -0.15024 0.41862 -0.15024 C 0.50287 -0.15024 0.57044 -0.13889 0.61797 -0.11297 L 0.84479 4.07407E-6 " pathEditMode="relative" rAng="0" ptsTypes="AAAAA">
                                      <p:cBhvr>
                                        <p:cTn id="6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40" y="-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 Running On Road Animations - Free Download in GIF, Lottie JSON">
            <a:extLst>
              <a:ext uri="{FF2B5EF4-FFF2-40B4-BE49-F238E27FC236}">
                <a16:creationId xmlns:a16="http://schemas.microsoft.com/office/drawing/2014/main" id="{7E39E797-8E79-4E10-A266-0B765E5606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263" y="0"/>
            <a:ext cx="8335478" cy="685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46F7227-2575-416D-ADD8-E878E82710C2}"/>
              </a:ext>
            </a:extLst>
          </p:cNvPr>
          <p:cNvSpPr/>
          <p:nvPr/>
        </p:nvSpPr>
        <p:spPr>
          <a:xfrm flipH="1" flipV="1">
            <a:off x="3028647" y="947726"/>
            <a:ext cx="2153264" cy="4916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72DBFC-1928-4D18-AAA9-88217274E30D}"/>
              </a:ext>
            </a:extLst>
          </p:cNvPr>
          <p:cNvSpPr txBox="1"/>
          <p:nvPr/>
        </p:nvSpPr>
        <p:spPr>
          <a:xfrm>
            <a:off x="2106690" y="119920"/>
            <a:ext cx="4817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Xe</a:t>
            </a:r>
            <a:r>
              <a:rPr lang="en-US" sz="4000" dirty="0"/>
              <a:t> </a:t>
            </a:r>
            <a:r>
              <a:rPr lang="en-US" sz="4000" dirty="0" err="1"/>
              <a:t>đang</a:t>
            </a:r>
            <a:r>
              <a:rPr lang="en-US" sz="4000" dirty="0"/>
              <a:t> </a:t>
            </a:r>
            <a:r>
              <a:rPr lang="en-US" sz="4000" dirty="0" err="1"/>
              <a:t>chuyển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01359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รูปอาคารการ์ตูนฟรีเวกเตอร์ PNG , สไตล์อาคาร, ตึกสูง,  ภูมิทัศน์เมืองที่เจริญแล้วภาพ PNG และ เวกเตอร์ สำหรับการดาวน์โหลดฟรี">
            <a:extLst>
              <a:ext uri="{FF2B5EF4-FFF2-40B4-BE49-F238E27FC236}">
                <a16:creationId xmlns:a16="http://schemas.microsoft.com/office/drawing/2014/main" id="{1307BD05-74B1-4CBB-B5BE-CCE662640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7813" y1="84688" x2="37813" y2="84688"/>
                        <a14:foregroundMark x1="18125" y1="85781" x2="18125" y2="8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54" y="479325"/>
            <a:ext cx="6862916" cy="686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D94E2D-0272-412B-A594-8C389C1BCB81}"/>
              </a:ext>
            </a:extLst>
          </p:cNvPr>
          <p:cNvSpPr/>
          <p:nvPr/>
        </p:nvSpPr>
        <p:spPr>
          <a:xfrm>
            <a:off x="0" y="6223819"/>
            <a:ext cx="12192000" cy="6341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9B4A3C-2B9B-4A4D-8BFE-4BD310E78C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9"/>
          <a:stretch/>
        </p:blipFill>
        <p:spPr>
          <a:xfrm>
            <a:off x="1647069" y="2382588"/>
            <a:ext cx="2423485" cy="384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40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iện tượng mọc và lặn của Mặt Trời - Olm">
            <a:extLst>
              <a:ext uri="{FF2B5EF4-FFF2-40B4-BE49-F238E27FC236}">
                <a16:creationId xmlns:a16="http://schemas.microsoft.com/office/drawing/2014/main" id="{6333F2F1-EB63-400C-948B-5B75B262FB1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4285">
            <a:off x="5243787" y="-40631"/>
            <a:ext cx="5389470" cy="538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ình ảnh Bé Chỉ Tay, Thiết Kế mẫu, Hình ảnh PNG, ảnh và Nền - Lovepik">
            <a:extLst>
              <a:ext uri="{FF2B5EF4-FFF2-40B4-BE49-F238E27FC236}">
                <a16:creationId xmlns:a16="http://schemas.microsoft.com/office/drawing/2014/main" id="{F04B53F8-B797-425C-A1C2-BF4638A7A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67" b="90917" l="10000" r="90000">
                        <a14:foregroundMark x1="37500" y1="34417" x2="41833" y2="32000"/>
                        <a14:foregroundMark x1="56000" y1="35500" x2="56000" y2="35500"/>
                        <a14:foregroundMark x1="49917" y1="36917" x2="46583" y2="34000"/>
                        <a14:foregroundMark x1="46583" y1="33583" x2="50500" y2="29917"/>
                        <a14:foregroundMark x1="46417" y1="37917" x2="48667" y2="43917"/>
                        <a14:foregroundMark x1="52500" y1="51333" x2="54833" y2="57250"/>
                        <a14:foregroundMark x1="50833" y1="10083" x2="50833" y2="10083"/>
                        <a14:foregroundMark x1="43083" y1="8167" x2="43083" y2="8167"/>
                        <a14:foregroundMark x1="43333" y1="9083" x2="43333" y2="9083"/>
                        <a14:foregroundMark x1="48667" y1="90917" x2="52500" y2="9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7519" y="1901918"/>
            <a:ext cx="4036868" cy="403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78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15gkpimd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</TotalTime>
  <Words>785</Words>
  <Application>Microsoft Office PowerPoint</Application>
  <PresentationFormat>Widescreen</PresentationFormat>
  <Paragraphs>131</Paragraphs>
  <Slides>36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等线</vt:lpstr>
      <vt:lpstr>Arial</vt:lpstr>
      <vt:lpstr>庞门正道标题体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09</dc:title>
  <dc:creator>lenovo</dc:creator>
  <cp:lastModifiedBy>Administrator</cp:lastModifiedBy>
  <cp:revision>126</cp:revision>
  <dcterms:created xsi:type="dcterms:W3CDTF">2018-04-10T08:10:31Z</dcterms:created>
  <dcterms:modified xsi:type="dcterms:W3CDTF">2025-05-12T02:40:18Z</dcterms:modified>
</cp:coreProperties>
</file>