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29"/>
  </p:notesMasterIdLst>
  <p:sldIdLst>
    <p:sldId id="259" r:id="rId2"/>
    <p:sldId id="336" r:id="rId3"/>
    <p:sldId id="339" r:id="rId4"/>
    <p:sldId id="338" r:id="rId5"/>
    <p:sldId id="265" r:id="rId6"/>
    <p:sldId id="262" r:id="rId7"/>
    <p:sldId id="333" r:id="rId8"/>
    <p:sldId id="340" r:id="rId9"/>
    <p:sldId id="344" r:id="rId10"/>
    <p:sldId id="345" r:id="rId11"/>
    <p:sldId id="343" r:id="rId12"/>
    <p:sldId id="346" r:id="rId13"/>
    <p:sldId id="341" r:id="rId14"/>
    <p:sldId id="351" r:id="rId15"/>
    <p:sldId id="347" r:id="rId16"/>
    <p:sldId id="348" r:id="rId17"/>
    <p:sldId id="349" r:id="rId18"/>
    <p:sldId id="352" r:id="rId19"/>
    <p:sldId id="354" r:id="rId20"/>
    <p:sldId id="356" r:id="rId21"/>
    <p:sldId id="357" r:id="rId22"/>
    <p:sldId id="358" r:id="rId23"/>
    <p:sldId id="359" r:id="rId24"/>
    <p:sldId id="360" r:id="rId25"/>
    <p:sldId id="361" r:id="rId26"/>
    <p:sldId id="362" r:id="rId27"/>
    <p:sldId id="363" r:id="rId28"/>
  </p:sldIdLst>
  <p:sldSz cx="11879263"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1V>
      <a:tcStyle>
        <a:tcBdr>
          <a:top>
            <a:lnRef idx="1">
              <a:schemeClr val="accent2"/>
            </a:lnRef>
          </a:top>
          <a:bottom>
            <a:lnRef idx="1">
              <a:schemeClr val="accent2"/>
            </a:lnRef>
          </a:bottom>
        </a:tcBdr>
        <a:fill>
          <a:solidFill>
            <a:schemeClr val="accent2">
              <a:alpha val="40000"/>
            </a:schemeClr>
          </a:solidFill>
        </a:fill>
      </a:tcStyle>
    </a:band1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0"/>
  </p:normalViewPr>
  <p:slideViewPr>
    <p:cSldViewPr>
      <p:cViewPr varScale="1">
        <p:scale>
          <a:sx n="68" d="100"/>
          <a:sy n="68" d="100"/>
        </p:scale>
        <p:origin x="568" y="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4315E-AA88-4C4F-BC7F-691CB14FAFBC}" type="datetimeFigureOut">
              <a:rPr lang="zh-CN" altLang="en-US" smtClean="0"/>
              <a:t>2025/5/9</a:t>
            </a:fld>
            <a:endParaRPr lang="zh-CN" altLang="en-US"/>
          </a:p>
        </p:txBody>
      </p:sp>
      <p:sp>
        <p:nvSpPr>
          <p:cNvPr id="4" name="幻灯片图像占位符 3"/>
          <p:cNvSpPr>
            <a:spLocks noGrp="1" noRot="1" noChangeAspect="1"/>
          </p:cNvSpPr>
          <p:nvPr>
            <p:ph type="sldImg" idx="2"/>
          </p:nvPr>
        </p:nvSpPr>
        <p:spPr>
          <a:xfrm>
            <a:off x="755650" y="1143000"/>
            <a:ext cx="53467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1EEC-C44F-4BFC-84C2-8741EE48D1A9}" type="slidenum">
              <a:rPr lang="zh-CN" altLang="en-US" smtClean="0"/>
              <a:t>‹#›</a:t>
            </a:fld>
            <a:endParaRPr lang="zh-CN" altLang="en-US"/>
          </a:p>
        </p:txBody>
      </p:sp>
    </p:spTree>
    <p:extLst>
      <p:ext uri="{BB962C8B-B14F-4D97-AF65-F5344CB8AC3E}">
        <p14:creationId xmlns:p14="http://schemas.microsoft.com/office/powerpoint/2010/main" val="151182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7238" y="1143000"/>
            <a:ext cx="53435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8D1EEC-C44F-4BFC-84C2-8741EE48D1A9}" type="slidenum">
              <a:rPr lang="zh-CN" altLang="en-US" smtClean="0"/>
              <a:t>1</a:t>
            </a:fld>
            <a:endParaRPr lang="zh-CN" altLang="en-US"/>
          </a:p>
        </p:txBody>
      </p:sp>
    </p:spTree>
    <p:extLst>
      <p:ext uri="{BB962C8B-B14F-4D97-AF65-F5344CB8AC3E}">
        <p14:creationId xmlns:p14="http://schemas.microsoft.com/office/powerpoint/2010/main" val="2446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7238" y="1143000"/>
            <a:ext cx="534352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800" b="0" i="0" u="none" strike="noStrike" kern="1200">
                <a:solidFill>
                  <a:srgbClr val="E6E6E6"/>
                </a:solidFill>
                <a:effectLst/>
                <a:latin typeface="+mn-lt"/>
                <a:ea typeface="+mn-ea"/>
                <a:cs typeface="+mn-cs"/>
              </a:rPr>
              <a:t>更多素材资源</a:t>
            </a:r>
            <a:r>
              <a:rPr lang="en-US" altLang="zh-CN" sz="800" b="0" i="0" u="none" strike="noStrike" kern="1200">
                <a:solidFill>
                  <a:srgbClr val="E6E6E6"/>
                </a:solidFill>
                <a:effectLst/>
                <a:latin typeface="+mn-lt"/>
                <a:ea typeface="+mn-ea"/>
                <a:cs typeface="+mn-cs"/>
              </a:rPr>
              <a:t>-</a:t>
            </a:r>
            <a:r>
              <a:rPr lang="zh-CN" altLang="en-US" sz="800" b="0" i="0" u="none" strike="noStrike" kern="1200">
                <a:solidFill>
                  <a:srgbClr val="E6E6E6"/>
                </a:solidFill>
                <a:effectLst/>
                <a:latin typeface="+mn-lt"/>
                <a:ea typeface="+mn-ea"/>
                <a:cs typeface="+mn-cs"/>
              </a:rPr>
              <a:t> </a:t>
            </a:r>
            <a:r>
              <a:rPr lang="en-US" altLang="zh-CN" sz="800" b="0" i="0" u="none" strike="noStrike" kern="1200">
                <a:solidFill>
                  <a:srgbClr val="E6E6E6"/>
                </a:solidFill>
                <a:effectLst/>
                <a:latin typeface="+mn-lt"/>
                <a:ea typeface="+mn-ea"/>
                <a:cs typeface="+mn-cs"/>
              </a:rPr>
              <a:t>B-lue-D-ragonfly- </a:t>
            </a:r>
            <a:r>
              <a:rPr lang="en-US" altLang="zh-CN" sz="800">
                <a:solidFill>
                  <a:srgbClr val="E6E6E6"/>
                </a:solidFill>
              </a:rPr>
              <a:t>DESIGN</a:t>
            </a:r>
            <a:endParaRPr lang="zh-CN" altLang="en-US" sz="800">
              <a:solidFill>
                <a:srgbClr val="E6E6E6"/>
              </a:solidFill>
            </a:endParaRPr>
          </a:p>
        </p:txBody>
      </p:sp>
      <p:sp>
        <p:nvSpPr>
          <p:cNvPr id="4" name="灯片编号占位符 3"/>
          <p:cNvSpPr>
            <a:spLocks noGrp="1"/>
          </p:cNvSpPr>
          <p:nvPr>
            <p:ph type="sldNum" sz="quarter" idx="5"/>
          </p:nvPr>
        </p:nvSpPr>
        <p:spPr/>
        <p:txBody>
          <a:bodyPr/>
          <a:lstStyle/>
          <a:p>
            <a:fld id="{248D1EEC-C44F-4BFC-84C2-8741EE48D1A9}" type="slidenum">
              <a:rPr lang="zh-CN" altLang="en-US" smtClean="0"/>
              <a:t>5</a:t>
            </a:fld>
            <a:endParaRPr lang="zh-CN" altLang="en-US"/>
          </a:p>
        </p:txBody>
      </p:sp>
    </p:spTree>
    <p:extLst>
      <p:ext uri="{BB962C8B-B14F-4D97-AF65-F5344CB8AC3E}">
        <p14:creationId xmlns:p14="http://schemas.microsoft.com/office/powerpoint/2010/main" val="36773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7238" y="1143000"/>
            <a:ext cx="534352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800" b="0" i="0" u="none" strike="noStrike" kern="1200">
                <a:solidFill>
                  <a:srgbClr val="E6E6E6"/>
                </a:solidFill>
                <a:effectLst/>
                <a:latin typeface="+mn-lt"/>
                <a:ea typeface="+mn-ea"/>
                <a:cs typeface="+mn-cs"/>
              </a:rPr>
              <a:t>更多素材资源</a:t>
            </a:r>
            <a:r>
              <a:rPr lang="en-US" altLang="zh-CN" sz="800" b="0" i="0" u="none" strike="noStrike" kern="1200">
                <a:solidFill>
                  <a:srgbClr val="E6E6E6"/>
                </a:solidFill>
                <a:effectLst/>
                <a:latin typeface="+mn-lt"/>
                <a:ea typeface="+mn-ea"/>
                <a:cs typeface="+mn-cs"/>
              </a:rPr>
              <a:t>-</a:t>
            </a:r>
            <a:r>
              <a:rPr lang="zh-CN" altLang="en-US" sz="800" b="0" i="0" u="none" strike="noStrike" kern="1200">
                <a:solidFill>
                  <a:srgbClr val="E6E6E6"/>
                </a:solidFill>
                <a:effectLst/>
                <a:latin typeface="+mn-lt"/>
                <a:ea typeface="+mn-ea"/>
                <a:cs typeface="+mn-cs"/>
              </a:rPr>
              <a:t> </a:t>
            </a:r>
            <a:r>
              <a:rPr lang="en-US" altLang="zh-CN" sz="800" b="0" i="0" u="none" strike="noStrike" kern="1200">
                <a:solidFill>
                  <a:srgbClr val="E6E6E6"/>
                </a:solidFill>
                <a:effectLst/>
                <a:latin typeface="+mn-lt"/>
                <a:ea typeface="+mn-ea"/>
                <a:cs typeface="+mn-cs"/>
              </a:rPr>
              <a:t>B-lue-D-ragonfly- </a:t>
            </a:r>
            <a:r>
              <a:rPr lang="en-US" altLang="zh-CN" sz="800">
                <a:solidFill>
                  <a:srgbClr val="E6E6E6"/>
                </a:solidFill>
              </a:rPr>
              <a:t>DESIGN</a:t>
            </a:r>
            <a:endParaRPr lang="zh-CN" altLang="en-US" sz="800">
              <a:solidFill>
                <a:srgbClr val="E6E6E6"/>
              </a:solidFill>
            </a:endParaRPr>
          </a:p>
        </p:txBody>
      </p:sp>
      <p:sp>
        <p:nvSpPr>
          <p:cNvPr id="4" name="灯片编号占位符 3"/>
          <p:cNvSpPr>
            <a:spLocks noGrp="1"/>
          </p:cNvSpPr>
          <p:nvPr>
            <p:ph type="sldNum" sz="quarter" idx="5"/>
          </p:nvPr>
        </p:nvSpPr>
        <p:spPr/>
        <p:txBody>
          <a:bodyPr/>
          <a:lstStyle/>
          <a:p>
            <a:fld id="{248D1EEC-C44F-4BFC-84C2-8741EE48D1A9}" type="slidenum">
              <a:rPr lang="zh-CN" altLang="en-US" smtClean="0"/>
              <a:t>17</a:t>
            </a:fld>
            <a:endParaRPr lang="zh-CN" altLang="en-US"/>
          </a:p>
        </p:txBody>
      </p:sp>
    </p:spTree>
    <p:extLst>
      <p:ext uri="{BB962C8B-B14F-4D97-AF65-F5344CB8AC3E}">
        <p14:creationId xmlns:p14="http://schemas.microsoft.com/office/powerpoint/2010/main" val="156882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484908" y="1122363"/>
            <a:ext cx="8909447" cy="2387600"/>
          </a:xfrm>
          <a:prstGeom prst="rect">
            <a:avLst/>
          </a:prstGeom>
        </p:spPr>
        <p:txBody>
          <a:bodyPr anchor="b"/>
          <a:lstStyle>
            <a:lvl1pPr algn="ctr">
              <a:defRPr sz="5846"/>
            </a:lvl1pPr>
          </a:lstStyle>
          <a:p>
            <a:r>
              <a:rPr lang="zh-CN" altLang="en-US"/>
              <a:t>单击此处编辑母版标题样式</a:t>
            </a:r>
            <a:endParaRPr lang="en-US" dirty="0"/>
          </a:p>
        </p:txBody>
      </p:sp>
      <p:sp>
        <p:nvSpPr>
          <p:cNvPr id="3" name="Subtitle 2"/>
          <p:cNvSpPr>
            <a:spLocks noGrp="1"/>
          </p:cNvSpPr>
          <p:nvPr>
            <p:ph type="subTitle" idx="1"/>
          </p:nvPr>
        </p:nvSpPr>
        <p:spPr>
          <a:xfrm>
            <a:off x="1484908" y="3602038"/>
            <a:ext cx="8909447" cy="1655762"/>
          </a:xfrm>
          <a:prstGeom prst="rect">
            <a:avLst/>
          </a:prstGeom>
        </p:spPr>
        <p:txBody>
          <a:bodyPr/>
          <a:lstStyle>
            <a:lvl1pPr marL="0" indent="0" algn="ctr">
              <a:buNone/>
              <a:defRPr sz="2338"/>
            </a:lvl1pPr>
            <a:lvl2pPr marL="445450" indent="0" algn="ctr">
              <a:buNone/>
              <a:defRPr sz="1949"/>
            </a:lvl2pPr>
            <a:lvl3pPr marL="890900" indent="0" algn="ctr">
              <a:buNone/>
              <a:defRPr sz="1754"/>
            </a:lvl3pPr>
            <a:lvl4pPr marL="1336350" indent="0" algn="ctr">
              <a:buNone/>
              <a:defRPr sz="1559"/>
            </a:lvl4pPr>
            <a:lvl5pPr marL="1781800" indent="0" algn="ctr">
              <a:buNone/>
              <a:defRPr sz="1559"/>
            </a:lvl5pPr>
            <a:lvl6pPr marL="2227250" indent="0" algn="ctr">
              <a:buNone/>
              <a:defRPr sz="1559"/>
            </a:lvl6pPr>
            <a:lvl7pPr marL="2672700" indent="0" algn="ctr">
              <a:buNone/>
              <a:defRPr sz="1559"/>
            </a:lvl7pPr>
            <a:lvl8pPr marL="3118150" indent="0" algn="ctr">
              <a:buNone/>
              <a:defRPr sz="1559"/>
            </a:lvl8pPr>
            <a:lvl9pPr marL="3563600" indent="0" algn="ctr">
              <a:buNone/>
              <a:defRPr sz="155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5" name="Footer Placeholder 4"/>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555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18247" y="457200"/>
            <a:ext cx="3831371" cy="1600200"/>
          </a:xfrm>
          <a:prstGeom prst="rect">
            <a:avLst/>
          </a:prstGeom>
        </p:spPr>
        <p:txBody>
          <a:bodyPr anchor="b"/>
          <a:lstStyle>
            <a:lvl1pPr>
              <a:defRPr sz="311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50234" y="987426"/>
            <a:ext cx="6013877" cy="4873625"/>
          </a:xfrm>
          <a:prstGeom prst="rect">
            <a:avLst/>
          </a:prstGeom>
        </p:spPr>
        <p:txBody>
          <a:bodyPr anchor="t"/>
          <a:lstStyle>
            <a:lvl1pPr marL="0" indent="0">
              <a:buNone/>
              <a:defRPr sz="3118"/>
            </a:lvl1pPr>
            <a:lvl2pPr marL="445450" indent="0">
              <a:buNone/>
              <a:defRPr sz="2728"/>
            </a:lvl2pPr>
            <a:lvl3pPr marL="890900" indent="0">
              <a:buNone/>
              <a:defRPr sz="2338"/>
            </a:lvl3pPr>
            <a:lvl4pPr marL="1336350" indent="0">
              <a:buNone/>
              <a:defRPr sz="1949"/>
            </a:lvl4pPr>
            <a:lvl5pPr marL="1781800" indent="0">
              <a:buNone/>
              <a:defRPr sz="1949"/>
            </a:lvl5pPr>
            <a:lvl6pPr marL="2227250" indent="0">
              <a:buNone/>
              <a:defRPr sz="1949"/>
            </a:lvl6pPr>
            <a:lvl7pPr marL="2672700" indent="0">
              <a:buNone/>
              <a:defRPr sz="1949"/>
            </a:lvl7pPr>
            <a:lvl8pPr marL="3118150" indent="0">
              <a:buNone/>
              <a:defRPr sz="1949"/>
            </a:lvl8pPr>
            <a:lvl9pPr marL="3563600" indent="0">
              <a:buNone/>
              <a:defRPr sz="1949"/>
            </a:lvl9pPr>
          </a:lstStyle>
          <a:p>
            <a:r>
              <a:rPr lang="zh-CN" altLang="en-US"/>
              <a:t>单击图标添加图片</a:t>
            </a:r>
            <a:endParaRPr lang="en-US" dirty="0"/>
          </a:p>
        </p:txBody>
      </p:sp>
      <p:sp>
        <p:nvSpPr>
          <p:cNvPr id="4" name="Text Placeholder 3"/>
          <p:cNvSpPr>
            <a:spLocks noGrp="1"/>
          </p:cNvSpPr>
          <p:nvPr>
            <p:ph type="body" sz="half" idx="2"/>
          </p:nvPr>
        </p:nvSpPr>
        <p:spPr>
          <a:xfrm>
            <a:off x="818247" y="2057400"/>
            <a:ext cx="3831371" cy="3811588"/>
          </a:xfrm>
          <a:prstGeom prst="rect">
            <a:avLst/>
          </a:prstGeom>
        </p:spPr>
        <p:txBody>
          <a:bodyPr/>
          <a:lstStyle>
            <a:lvl1pPr marL="0" indent="0">
              <a:buNone/>
              <a:defRPr sz="1559"/>
            </a:lvl1pPr>
            <a:lvl2pPr marL="445450" indent="0">
              <a:buNone/>
              <a:defRPr sz="1364"/>
            </a:lvl2pPr>
            <a:lvl3pPr marL="890900" indent="0">
              <a:buNone/>
              <a:defRPr sz="1169"/>
            </a:lvl3pPr>
            <a:lvl4pPr marL="1336350" indent="0">
              <a:buNone/>
              <a:defRPr sz="974"/>
            </a:lvl4pPr>
            <a:lvl5pPr marL="1781800" indent="0">
              <a:buNone/>
              <a:defRPr sz="974"/>
            </a:lvl5pPr>
            <a:lvl6pPr marL="2227250" indent="0">
              <a:buNone/>
              <a:defRPr sz="974"/>
            </a:lvl6pPr>
            <a:lvl7pPr marL="2672700" indent="0">
              <a:buNone/>
              <a:defRPr sz="974"/>
            </a:lvl7pPr>
            <a:lvl8pPr marL="3118150" indent="0">
              <a:buNone/>
              <a:defRPr sz="974"/>
            </a:lvl8pPr>
            <a:lvl9pPr marL="3563600" indent="0">
              <a:buNone/>
              <a:defRPr sz="974"/>
            </a:lvl9pPr>
          </a:lstStyle>
          <a:p>
            <a:pPr lvl="0"/>
            <a:r>
              <a:rPr lang="zh-CN" altLang="en-US"/>
              <a:t>编辑母版文本样式</a:t>
            </a:r>
          </a:p>
        </p:txBody>
      </p:sp>
      <p:sp>
        <p:nvSpPr>
          <p:cNvPr id="5" name="Date Placeholder 4"/>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6" name="Footer Placeholder 5"/>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1699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16700" y="365126"/>
            <a:ext cx="10245864"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16700" y="1825625"/>
            <a:ext cx="10245864"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5" name="Footer Placeholder 4"/>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09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1098" y="365125"/>
            <a:ext cx="2561466"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16700" y="365125"/>
            <a:ext cx="7535907"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5" name="Footer Placeholder 4"/>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577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空白21-12">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A4965CC-3801-42E7-93CA-3DA35832FD9C}"/>
              </a:ext>
            </a:extLst>
          </p:cNvPr>
          <p:cNvGrpSpPr/>
          <p:nvPr userDrawn="1"/>
        </p:nvGrpSpPr>
        <p:grpSpPr>
          <a:xfrm>
            <a:off x="-2395593" y="4745665"/>
            <a:ext cx="15709391" cy="3959848"/>
            <a:chOff x="-1843995" y="4745665"/>
            <a:chExt cx="14774847" cy="3959848"/>
          </a:xfrm>
        </p:grpSpPr>
        <p:sp>
          <p:nvSpPr>
            <p:cNvPr id="3" name="椭圆 44">
              <a:extLst>
                <a:ext uri="{FF2B5EF4-FFF2-40B4-BE49-F238E27FC236}">
                  <a16:creationId xmlns:a16="http://schemas.microsoft.com/office/drawing/2014/main" id="{55C15A10-2023-4186-BB8D-7672898C0DB2}"/>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pic>
          <p:nvPicPr>
            <p:cNvPr id="4" name="图片 3">
              <a:extLst>
                <a:ext uri="{FF2B5EF4-FFF2-40B4-BE49-F238E27FC236}">
                  <a16:creationId xmlns:a16="http://schemas.microsoft.com/office/drawing/2014/main" id="{998A4C0B-4E9E-408B-9315-FFDAF43D4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5" name="图片 4">
            <a:extLst>
              <a:ext uri="{FF2B5EF4-FFF2-40B4-BE49-F238E27FC236}">
                <a16:creationId xmlns:a16="http://schemas.microsoft.com/office/drawing/2014/main" id="{1D3F19E5-3FCF-41B2-84F7-19BF1414B53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437577" y="2195961"/>
            <a:ext cx="4101966" cy="3919404"/>
          </a:xfrm>
          <a:prstGeom prst="rect">
            <a:avLst/>
          </a:prstGeom>
        </p:spPr>
      </p:pic>
      <p:sp>
        <p:nvSpPr>
          <p:cNvPr id="6" name="Freeform 48">
            <a:extLst>
              <a:ext uri="{FF2B5EF4-FFF2-40B4-BE49-F238E27FC236}">
                <a16:creationId xmlns:a16="http://schemas.microsoft.com/office/drawing/2014/main" id="{8E0DAEC5-6CAE-4444-9C64-624DA01DC9FA}"/>
              </a:ext>
            </a:extLst>
          </p:cNvPr>
          <p:cNvSpPr/>
          <p:nvPr userDrawn="1"/>
        </p:nvSpPr>
        <p:spPr bwMode="auto">
          <a:xfrm>
            <a:off x="2864435" y="739179"/>
            <a:ext cx="1713832"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7" name="Freeform 48">
            <a:extLst>
              <a:ext uri="{FF2B5EF4-FFF2-40B4-BE49-F238E27FC236}">
                <a16:creationId xmlns:a16="http://schemas.microsoft.com/office/drawing/2014/main" id="{47DB58D3-274B-43F0-BA92-071768AA920F}"/>
              </a:ext>
            </a:extLst>
          </p:cNvPr>
          <p:cNvSpPr/>
          <p:nvPr userDrawn="1"/>
        </p:nvSpPr>
        <p:spPr bwMode="auto">
          <a:xfrm>
            <a:off x="2380336" y="866181"/>
            <a:ext cx="1713832"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8" name="Freeform 62">
            <a:extLst>
              <a:ext uri="{FF2B5EF4-FFF2-40B4-BE49-F238E27FC236}">
                <a16:creationId xmlns:a16="http://schemas.microsoft.com/office/drawing/2014/main" id="{7CA0E99F-4945-4EA1-A820-F319893C1FD6}"/>
              </a:ext>
            </a:extLst>
          </p:cNvPr>
          <p:cNvSpPr/>
          <p:nvPr userDrawn="1"/>
        </p:nvSpPr>
        <p:spPr bwMode="auto">
          <a:xfrm>
            <a:off x="9773959" y="2984906"/>
            <a:ext cx="113430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dirty="0"/>
          </a:p>
        </p:txBody>
      </p:sp>
      <p:sp>
        <p:nvSpPr>
          <p:cNvPr id="9" name="Freeform 62">
            <a:extLst>
              <a:ext uri="{FF2B5EF4-FFF2-40B4-BE49-F238E27FC236}">
                <a16:creationId xmlns:a16="http://schemas.microsoft.com/office/drawing/2014/main" id="{C6CE84C7-939A-4DA4-B37F-90E0E94D4DE2}"/>
              </a:ext>
            </a:extLst>
          </p:cNvPr>
          <p:cNvSpPr/>
          <p:nvPr userDrawn="1"/>
        </p:nvSpPr>
        <p:spPr bwMode="auto">
          <a:xfrm>
            <a:off x="10101785" y="739179"/>
            <a:ext cx="1933759" cy="733426"/>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grpSp>
        <p:nvGrpSpPr>
          <p:cNvPr id="10" name="组合 9">
            <a:extLst>
              <a:ext uri="{FF2B5EF4-FFF2-40B4-BE49-F238E27FC236}">
                <a16:creationId xmlns:a16="http://schemas.microsoft.com/office/drawing/2014/main" id="{3FD2D5BB-D68F-4A6A-BDD2-DD4CDBB1AD86}"/>
              </a:ext>
            </a:extLst>
          </p:cNvPr>
          <p:cNvGrpSpPr/>
          <p:nvPr userDrawn="1"/>
        </p:nvGrpSpPr>
        <p:grpSpPr>
          <a:xfrm>
            <a:off x="-63190" y="5614560"/>
            <a:ext cx="12876847" cy="1032462"/>
            <a:chOff x="965978" y="5608313"/>
            <a:chExt cx="9911885" cy="1032462"/>
          </a:xfrm>
        </p:grpSpPr>
        <p:pic>
          <p:nvPicPr>
            <p:cNvPr id="11" name="图片 10">
              <a:extLst>
                <a:ext uri="{FF2B5EF4-FFF2-40B4-BE49-F238E27FC236}">
                  <a16:creationId xmlns:a16="http://schemas.microsoft.com/office/drawing/2014/main" id="{9F418469-9AFC-4204-84FE-C85CFD5D5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48225" y="6000675"/>
              <a:ext cx="629638" cy="640100"/>
            </a:xfrm>
            <a:prstGeom prst="rect">
              <a:avLst/>
            </a:prstGeom>
          </p:spPr>
        </p:pic>
        <p:pic>
          <p:nvPicPr>
            <p:cNvPr id="12" name="图片 11">
              <a:extLst>
                <a:ext uri="{FF2B5EF4-FFF2-40B4-BE49-F238E27FC236}">
                  <a16:creationId xmlns:a16="http://schemas.microsoft.com/office/drawing/2014/main" id="{33992644-B83D-4D75-8A85-39D9E2EA27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8197" y="5608313"/>
              <a:ext cx="445998" cy="453408"/>
            </a:xfrm>
            <a:prstGeom prst="rect">
              <a:avLst/>
            </a:prstGeom>
          </p:spPr>
        </p:pic>
        <p:pic>
          <p:nvPicPr>
            <p:cNvPr id="13" name="图片 12">
              <a:extLst>
                <a:ext uri="{FF2B5EF4-FFF2-40B4-BE49-F238E27FC236}">
                  <a16:creationId xmlns:a16="http://schemas.microsoft.com/office/drawing/2014/main" id="{37D36185-8651-4BE4-9DA0-EA9943A4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978" y="6025048"/>
              <a:ext cx="445998" cy="453408"/>
            </a:xfrm>
            <a:prstGeom prst="rect">
              <a:avLst/>
            </a:prstGeom>
          </p:spPr>
        </p:pic>
      </p:grpSp>
      <p:pic>
        <p:nvPicPr>
          <p:cNvPr id="14" name="图片 13">
            <a:extLst>
              <a:ext uri="{FF2B5EF4-FFF2-40B4-BE49-F238E27FC236}">
                <a16:creationId xmlns:a16="http://schemas.microsoft.com/office/drawing/2014/main" id="{554A7116-1981-4B60-8B78-20AB73D515B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73324" y="4818135"/>
            <a:ext cx="4135576" cy="886056"/>
          </a:xfrm>
          <a:prstGeom prst="rect">
            <a:avLst/>
          </a:prstGeom>
        </p:spPr>
      </p:pic>
    </p:spTree>
    <p:extLst>
      <p:ext uri="{BB962C8B-B14F-4D97-AF65-F5344CB8AC3E}">
        <p14:creationId xmlns:p14="http://schemas.microsoft.com/office/powerpoint/2010/main" val="564441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41655139" y="5259228"/>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9614300" y="6488668"/>
            <a:ext cx="126188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a:solidFill>
                  <a:srgbClr val="E6E6E6"/>
                </a:solidFill>
              </a:rPr>
              <a:t>61536760</a:t>
            </a:r>
            <a:endParaRPr lang="zh-CN" altLang="en-US" sz="1800">
              <a:solidFill>
                <a:srgbClr val="E6E6E6"/>
              </a:solidFill>
            </a:endParaRPr>
          </a:p>
        </p:txBody>
      </p:sp>
      <p:grpSp>
        <p:nvGrpSpPr>
          <p:cNvPr id="5" name="组合 4">
            <a:extLst>
              <a:ext uri="{FF2B5EF4-FFF2-40B4-BE49-F238E27FC236}">
                <a16:creationId xmlns:a16="http://schemas.microsoft.com/office/drawing/2014/main" id="{E570B6D9-3EB1-4491-BADB-86A804E68431}"/>
              </a:ext>
            </a:extLst>
          </p:cNvPr>
          <p:cNvGrpSpPr/>
          <p:nvPr userDrawn="1"/>
        </p:nvGrpSpPr>
        <p:grpSpPr>
          <a:xfrm>
            <a:off x="-914769" y="4450806"/>
            <a:ext cx="12794032" cy="3910671"/>
            <a:chOff x="-704139" y="4450805"/>
            <a:chExt cx="12896140" cy="3910671"/>
          </a:xfrm>
        </p:grpSpPr>
        <p:sp>
          <p:nvSpPr>
            <p:cNvPr id="6" name="任意多边形: 形状 5">
              <a:extLst>
                <a:ext uri="{FF2B5EF4-FFF2-40B4-BE49-F238E27FC236}">
                  <a16:creationId xmlns:a16="http://schemas.microsoft.com/office/drawing/2014/main" id="{E5B77013-5072-4278-A612-8F604D723169}"/>
                </a:ext>
              </a:extLst>
            </p:cNvPr>
            <p:cNvSpPr/>
            <p:nvPr/>
          </p:nvSpPr>
          <p:spPr>
            <a:xfrm>
              <a:off x="-704139" y="4450805"/>
              <a:ext cx="11303125" cy="3910671"/>
            </a:xfrm>
            <a:custGeom>
              <a:avLst/>
              <a:gdLst>
                <a:gd name="connsiteX0" fmla="*/ 10641764 w 11303125"/>
                <a:gd name="connsiteY0" fmla="*/ 1123950 h 3910671"/>
                <a:gd name="connsiteX1" fmla="*/ 8165264 w 11303125"/>
                <a:gd name="connsiteY1" fmla="*/ 228600 h 3910671"/>
                <a:gd name="connsiteX2" fmla="*/ 5422064 w 11303125"/>
                <a:gd name="connsiteY2" fmla="*/ 0 h 3910671"/>
                <a:gd name="connsiteX3" fmla="*/ 3517064 w 11303125"/>
                <a:gd name="connsiteY3" fmla="*/ 228600 h 3910671"/>
                <a:gd name="connsiteX4" fmla="*/ 2183564 w 11303125"/>
                <a:gd name="connsiteY4" fmla="*/ 1238250 h 3910671"/>
                <a:gd name="connsiteX5" fmla="*/ 1097714 w 11303125"/>
                <a:gd name="connsiteY5" fmla="*/ 2381250 h 3910671"/>
                <a:gd name="connsiteX6" fmla="*/ 602414 w 11303125"/>
                <a:gd name="connsiteY6" fmla="*/ 3638550 h 3910671"/>
                <a:gd name="connsiteX7" fmla="*/ 10070264 w 11303125"/>
                <a:gd name="connsiteY7" fmla="*/ 3848100 h 3910671"/>
                <a:gd name="connsiteX8" fmla="*/ 11251364 w 11303125"/>
                <a:gd name="connsiteY8" fmla="*/ 2800350 h 3910671"/>
                <a:gd name="connsiteX9" fmla="*/ 10641764 w 11303125"/>
                <a:gd name="connsiteY9" fmla="*/ 1123950 h 391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125" h="3910670">
                  <a:moveTo>
                    <a:pt x="10641764" y="1123950"/>
                  </a:moveTo>
                  <a:cubicBezTo>
                    <a:pt x="10127414" y="695325"/>
                    <a:pt x="9035214" y="415925"/>
                    <a:pt x="8165264" y="228600"/>
                  </a:cubicBezTo>
                  <a:cubicBezTo>
                    <a:pt x="7295314" y="41275"/>
                    <a:pt x="6196764" y="0"/>
                    <a:pt x="5422064" y="0"/>
                  </a:cubicBezTo>
                  <a:cubicBezTo>
                    <a:pt x="4647364" y="0"/>
                    <a:pt x="4056814" y="22225"/>
                    <a:pt x="3517064" y="228600"/>
                  </a:cubicBezTo>
                  <a:cubicBezTo>
                    <a:pt x="2977314" y="434975"/>
                    <a:pt x="2586789" y="879475"/>
                    <a:pt x="2183564" y="1238250"/>
                  </a:cubicBezTo>
                  <a:cubicBezTo>
                    <a:pt x="1780339" y="1597025"/>
                    <a:pt x="1361239" y="1981200"/>
                    <a:pt x="1097714" y="2381250"/>
                  </a:cubicBezTo>
                  <a:cubicBezTo>
                    <a:pt x="834189" y="2781300"/>
                    <a:pt x="-893011" y="3394075"/>
                    <a:pt x="602414" y="3638550"/>
                  </a:cubicBezTo>
                  <a:cubicBezTo>
                    <a:pt x="2097839" y="3883025"/>
                    <a:pt x="8295439" y="3987800"/>
                    <a:pt x="10070264" y="3848100"/>
                  </a:cubicBezTo>
                  <a:cubicBezTo>
                    <a:pt x="11845089" y="3708400"/>
                    <a:pt x="11149764" y="3254375"/>
                    <a:pt x="11251364" y="2800350"/>
                  </a:cubicBezTo>
                  <a:cubicBezTo>
                    <a:pt x="11352964" y="2346325"/>
                    <a:pt x="11156114" y="1552575"/>
                    <a:pt x="10641764" y="112395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pic>
          <p:nvPicPr>
            <p:cNvPr id="8" name="图片 7">
              <a:extLst>
                <a:ext uri="{FF2B5EF4-FFF2-40B4-BE49-F238E27FC236}">
                  <a16:creationId xmlns:a16="http://schemas.microsoft.com/office/drawing/2014/main" id="{AC060D97-9E5C-4447-B8E0-6F1E16023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50805"/>
              <a:ext cx="12192000" cy="2407196"/>
            </a:xfrm>
            <a:prstGeom prst="rect">
              <a:avLst/>
            </a:prstGeom>
          </p:spPr>
        </p:pic>
      </p:grpSp>
    </p:spTree>
    <p:extLst>
      <p:ext uri="{BB962C8B-B14F-4D97-AF65-F5344CB8AC3E}">
        <p14:creationId xmlns:p14="http://schemas.microsoft.com/office/powerpoint/2010/main" val="3740533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41655139" y="5259228"/>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9614300" y="6488668"/>
            <a:ext cx="126188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a:solidFill>
                  <a:srgbClr val="E6E6E6"/>
                </a:solidFill>
              </a:rPr>
              <a:t>61536760</a:t>
            </a:r>
            <a:endParaRPr lang="zh-CN" altLang="en-US" sz="1800">
              <a:solidFill>
                <a:srgbClr val="E6E6E6"/>
              </a:solidFill>
            </a:endParaRPr>
          </a:p>
        </p:txBody>
      </p:sp>
      <p:grpSp>
        <p:nvGrpSpPr>
          <p:cNvPr id="5" name="组合 4">
            <a:extLst>
              <a:ext uri="{FF2B5EF4-FFF2-40B4-BE49-F238E27FC236}">
                <a16:creationId xmlns:a16="http://schemas.microsoft.com/office/drawing/2014/main" id="{E570B6D9-3EB1-4491-BADB-86A804E68431}"/>
              </a:ext>
            </a:extLst>
          </p:cNvPr>
          <p:cNvGrpSpPr/>
          <p:nvPr userDrawn="1"/>
        </p:nvGrpSpPr>
        <p:grpSpPr>
          <a:xfrm>
            <a:off x="-914771" y="6017342"/>
            <a:ext cx="12794034" cy="2963566"/>
            <a:chOff x="-704139" y="4450805"/>
            <a:chExt cx="12896140" cy="3910671"/>
          </a:xfrm>
        </p:grpSpPr>
        <p:sp>
          <p:nvSpPr>
            <p:cNvPr id="6" name="任意多边形: 形状 5">
              <a:extLst>
                <a:ext uri="{FF2B5EF4-FFF2-40B4-BE49-F238E27FC236}">
                  <a16:creationId xmlns:a16="http://schemas.microsoft.com/office/drawing/2014/main" id="{E5B77013-5072-4278-A612-8F604D723169}"/>
                </a:ext>
              </a:extLst>
            </p:cNvPr>
            <p:cNvSpPr/>
            <p:nvPr/>
          </p:nvSpPr>
          <p:spPr>
            <a:xfrm>
              <a:off x="-704139" y="4450805"/>
              <a:ext cx="11303125" cy="3910671"/>
            </a:xfrm>
            <a:custGeom>
              <a:avLst/>
              <a:gdLst>
                <a:gd name="connsiteX0" fmla="*/ 10641764 w 11303125"/>
                <a:gd name="connsiteY0" fmla="*/ 1123950 h 3910671"/>
                <a:gd name="connsiteX1" fmla="*/ 8165264 w 11303125"/>
                <a:gd name="connsiteY1" fmla="*/ 228600 h 3910671"/>
                <a:gd name="connsiteX2" fmla="*/ 5422064 w 11303125"/>
                <a:gd name="connsiteY2" fmla="*/ 0 h 3910671"/>
                <a:gd name="connsiteX3" fmla="*/ 3517064 w 11303125"/>
                <a:gd name="connsiteY3" fmla="*/ 228600 h 3910671"/>
                <a:gd name="connsiteX4" fmla="*/ 2183564 w 11303125"/>
                <a:gd name="connsiteY4" fmla="*/ 1238250 h 3910671"/>
                <a:gd name="connsiteX5" fmla="*/ 1097714 w 11303125"/>
                <a:gd name="connsiteY5" fmla="*/ 2381250 h 3910671"/>
                <a:gd name="connsiteX6" fmla="*/ 602414 w 11303125"/>
                <a:gd name="connsiteY6" fmla="*/ 3638550 h 3910671"/>
                <a:gd name="connsiteX7" fmla="*/ 10070264 w 11303125"/>
                <a:gd name="connsiteY7" fmla="*/ 3848100 h 3910671"/>
                <a:gd name="connsiteX8" fmla="*/ 11251364 w 11303125"/>
                <a:gd name="connsiteY8" fmla="*/ 2800350 h 3910671"/>
                <a:gd name="connsiteX9" fmla="*/ 10641764 w 11303125"/>
                <a:gd name="connsiteY9" fmla="*/ 1123950 h 391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125" h="3910670">
                  <a:moveTo>
                    <a:pt x="10641764" y="1123950"/>
                  </a:moveTo>
                  <a:cubicBezTo>
                    <a:pt x="10127414" y="695325"/>
                    <a:pt x="9035214" y="415925"/>
                    <a:pt x="8165264" y="228600"/>
                  </a:cubicBezTo>
                  <a:cubicBezTo>
                    <a:pt x="7295314" y="41275"/>
                    <a:pt x="6196764" y="0"/>
                    <a:pt x="5422064" y="0"/>
                  </a:cubicBezTo>
                  <a:cubicBezTo>
                    <a:pt x="4647364" y="0"/>
                    <a:pt x="4056814" y="22225"/>
                    <a:pt x="3517064" y="228600"/>
                  </a:cubicBezTo>
                  <a:cubicBezTo>
                    <a:pt x="2977314" y="434975"/>
                    <a:pt x="2586789" y="879475"/>
                    <a:pt x="2183564" y="1238250"/>
                  </a:cubicBezTo>
                  <a:cubicBezTo>
                    <a:pt x="1780339" y="1597025"/>
                    <a:pt x="1361239" y="1981200"/>
                    <a:pt x="1097714" y="2381250"/>
                  </a:cubicBezTo>
                  <a:cubicBezTo>
                    <a:pt x="834189" y="2781300"/>
                    <a:pt x="-893011" y="3394075"/>
                    <a:pt x="602414" y="3638550"/>
                  </a:cubicBezTo>
                  <a:cubicBezTo>
                    <a:pt x="2097839" y="3883025"/>
                    <a:pt x="8295439" y="3987800"/>
                    <a:pt x="10070264" y="3848100"/>
                  </a:cubicBezTo>
                  <a:cubicBezTo>
                    <a:pt x="11845089" y="3708400"/>
                    <a:pt x="11149764" y="3254375"/>
                    <a:pt x="11251364" y="2800350"/>
                  </a:cubicBezTo>
                  <a:cubicBezTo>
                    <a:pt x="11352964" y="2346325"/>
                    <a:pt x="11156114" y="1552575"/>
                    <a:pt x="10641764" y="112395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pic>
          <p:nvPicPr>
            <p:cNvPr id="8" name="图片 7">
              <a:extLst>
                <a:ext uri="{FF2B5EF4-FFF2-40B4-BE49-F238E27FC236}">
                  <a16:creationId xmlns:a16="http://schemas.microsoft.com/office/drawing/2014/main" id="{AC060D97-9E5C-4447-B8E0-6F1E16023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50805"/>
              <a:ext cx="12192000" cy="2407196"/>
            </a:xfrm>
            <a:prstGeom prst="rect">
              <a:avLst/>
            </a:prstGeom>
          </p:spPr>
        </p:pic>
      </p:grpSp>
    </p:spTree>
    <p:extLst>
      <p:ext uri="{BB962C8B-B14F-4D97-AF65-F5344CB8AC3E}">
        <p14:creationId xmlns:p14="http://schemas.microsoft.com/office/powerpoint/2010/main" val="2786281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空白21-12">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68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227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8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16700" y="365126"/>
            <a:ext cx="10245864"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16700" y="1825625"/>
            <a:ext cx="10245864"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5" name="Footer Placeholder 4"/>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821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10512" y="1709739"/>
            <a:ext cx="10245864" cy="2852737"/>
          </a:xfrm>
          <a:prstGeom prst="rect">
            <a:avLst/>
          </a:prstGeom>
        </p:spPr>
        <p:txBody>
          <a:bodyPr anchor="b"/>
          <a:lstStyle>
            <a:lvl1pPr>
              <a:defRPr sz="5846"/>
            </a:lvl1pPr>
          </a:lstStyle>
          <a:p>
            <a:r>
              <a:rPr lang="zh-CN" altLang="en-US"/>
              <a:t>单击此处编辑母版标题样式</a:t>
            </a:r>
            <a:endParaRPr lang="en-US" dirty="0"/>
          </a:p>
        </p:txBody>
      </p:sp>
      <p:sp>
        <p:nvSpPr>
          <p:cNvPr id="3" name="Text Placeholder 2"/>
          <p:cNvSpPr>
            <a:spLocks noGrp="1"/>
          </p:cNvSpPr>
          <p:nvPr>
            <p:ph type="body" idx="1"/>
          </p:nvPr>
        </p:nvSpPr>
        <p:spPr>
          <a:xfrm>
            <a:off x="810512" y="4589464"/>
            <a:ext cx="10245864" cy="1500187"/>
          </a:xfrm>
          <a:prstGeom prst="rect">
            <a:avLst/>
          </a:prstGeom>
        </p:spPr>
        <p:txBody>
          <a:bodyPr/>
          <a:lstStyle>
            <a:lvl1pPr marL="0" indent="0">
              <a:buNone/>
              <a:defRPr sz="2338">
                <a:solidFill>
                  <a:schemeClr val="tx1">
                    <a:tint val="75000"/>
                  </a:schemeClr>
                </a:solidFill>
              </a:defRPr>
            </a:lvl1pPr>
            <a:lvl2pPr marL="445450" indent="0">
              <a:buNone/>
              <a:defRPr sz="1949">
                <a:solidFill>
                  <a:schemeClr val="tx1">
                    <a:tint val="75000"/>
                  </a:schemeClr>
                </a:solidFill>
              </a:defRPr>
            </a:lvl2pPr>
            <a:lvl3pPr marL="890900" indent="0">
              <a:buNone/>
              <a:defRPr sz="1754">
                <a:solidFill>
                  <a:schemeClr val="tx1">
                    <a:tint val="75000"/>
                  </a:schemeClr>
                </a:solidFill>
              </a:defRPr>
            </a:lvl3pPr>
            <a:lvl4pPr marL="1336350" indent="0">
              <a:buNone/>
              <a:defRPr sz="1559">
                <a:solidFill>
                  <a:schemeClr val="tx1">
                    <a:tint val="75000"/>
                  </a:schemeClr>
                </a:solidFill>
              </a:defRPr>
            </a:lvl4pPr>
            <a:lvl5pPr marL="1781800" indent="0">
              <a:buNone/>
              <a:defRPr sz="1559">
                <a:solidFill>
                  <a:schemeClr val="tx1">
                    <a:tint val="75000"/>
                  </a:schemeClr>
                </a:solidFill>
              </a:defRPr>
            </a:lvl5pPr>
            <a:lvl6pPr marL="2227250" indent="0">
              <a:buNone/>
              <a:defRPr sz="1559">
                <a:solidFill>
                  <a:schemeClr val="tx1">
                    <a:tint val="75000"/>
                  </a:schemeClr>
                </a:solidFill>
              </a:defRPr>
            </a:lvl6pPr>
            <a:lvl7pPr marL="2672700" indent="0">
              <a:buNone/>
              <a:defRPr sz="1559">
                <a:solidFill>
                  <a:schemeClr val="tx1">
                    <a:tint val="75000"/>
                  </a:schemeClr>
                </a:solidFill>
              </a:defRPr>
            </a:lvl7pPr>
            <a:lvl8pPr marL="3118150" indent="0">
              <a:buNone/>
              <a:defRPr sz="1559">
                <a:solidFill>
                  <a:schemeClr val="tx1">
                    <a:tint val="75000"/>
                  </a:schemeClr>
                </a:solidFill>
              </a:defRPr>
            </a:lvl8pPr>
            <a:lvl9pPr marL="3563600" indent="0">
              <a:buNone/>
              <a:defRPr sz="155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5" name="Footer Placeholder 4"/>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836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16700" y="365126"/>
            <a:ext cx="10245864"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16699" y="1825625"/>
            <a:ext cx="5048687"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013877" y="1825625"/>
            <a:ext cx="5048687"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6" name="Footer Placeholder 5"/>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403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18247" y="365126"/>
            <a:ext cx="10245864"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18247" y="1681163"/>
            <a:ext cx="5025485" cy="823912"/>
          </a:xfrm>
          <a:prstGeom prst="rect">
            <a:avLst/>
          </a:prstGeom>
        </p:spPr>
        <p:txBody>
          <a:bodyPr anchor="b"/>
          <a:lstStyle>
            <a:lvl1pPr marL="0" indent="0">
              <a:buNone/>
              <a:defRPr sz="2338" b="1"/>
            </a:lvl1pPr>
            <a:lvl2pPr marL="445450" indent="0">
              <a:buNone/>
              <a:defRPr sz="1949" b="1"/>
            </a:lvl2pPr>
            <a:lvl3pPr marL="890900" indent="0">
              <a:buNone/>
              <a:defRPr sz="1754" b="1"/>
            </a:lvl3pPr>
            <a:lvl4pPr marL="1336350" indent="0">
              <a:buNone/>
              <a:defRPr sz="1559" b="1"/>
            </a:lvl4pPr>
            <a:lvl5pPr marL="1781800" indent="0">
              <a:buNone/>
              <a:defRPr sz="1559" b="1"/>
            </a:lvl5pPr>
            <a:lvl6pPr marL="2227250" indent="0">
              <a:buNone/>
              <a:defRPr sz="1559" b="1"/>
            </a:lvl6pPr>
            <a:lvl7pPr marL="2672700" indent="0">
              <a:buNone/>
              <a:defRPr sz="1559" b="1"/>
            </a:lvl7pPr>
            <a:lvl8pPr marL="3118150" indent="0">
              <a:buNone/>
              <a:defRPr sz="1559" b="1"/>
            </a:lvl8pPr>
            <a:lvl9pPr marL="3563600" indent="0">
              <a:buNone/>
              <a:defRPr sz="1559" b="1"/>
            </a:lvl9pPr>
          </a:lstStyle>
          <a:p>
            <a:pPr lvl="0"/>
            <a:r>
              <a:rPr lang="zh-CN" altLang="en-US"/>
              <a:t>编辑母版文本样式</a:t>
            </a:r>
          </a:p>
        </p:txBody>
      </p:sp>
      <p:sp>
        <p:nvSpPr>
          <p:cNvPr id="4" name="Content Placeholder 3"/>
          <p:cNvSpPr>
            <a:spLocks noGrp="1"/>
          </p:cNvSpPr>
          <p:nvPr>
            <p:ph sz="half" idx="2"/>
          </p:nvPr>
        </p:nvSpPr>
        <p:spPr>
          <a:xfrm>
            <a:off x="818247" y="2505075"/>
            <a:ext cx="5025485"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013877" y="1681163"/>
            <a:ext cx="5050234" cy="823912"/>
          </a:xfrm>
          <a:prstGeom prst="rect">
            <a:avLst/>
          </a:prstGeom>
        </p:spPr>
        <p:txBody>
          <a:bodyPr anchor="b"/>
          <a:lstStyle>
            <a:lvl1pPr marL="0" indent="0">
              <a:buNone/>
              <a:defRPr sz="2338" b="1"/>
            </a:lvl1pPr>
            <a:lvl2pPr marL="445450" indent="0">
              <a:buNone/>
              <a:defRPr sz="1949" b="1"/>
            </a:lvl2pPr>
            <a:lvl3pPr marL="890900" indent="0">
              <a:buNone/>
              <a:defRPr sz="1754" b="1"/>
            </a:lvl3pPr>
            <a:lvl4pPr marL="1336350" indent="0">
              <a:buNone/>
              <a:defRPr sz="1559" b="1"/>
            </a:lvl4pPr>
            <a:lvl5pPr marL="1781800" indent="0">
              <a:buNone/>
              <a:defRPr sz="1559" b="1"/>
            </a:lvl5pPr>
            <a:lvl6pPr marL="2227250" indent="0">
              <a:buNone/>
              <a:defRPr sz="1559" b="1"/>
            </a:lvl6pPr>
            <a:lvl7pPr marL="2672700" indent="0">
              <a:buNone/>
              <a:defRPr sz="1559" b="1"/>
            </a:lvl7pPr>
            <a:lvl8pPr marL="3118150" indent="0">
              <a:buNone/>
              <a:defRPr sz="1559" b="1"/>
            </a:lvl8pPr>
            <a:lvl9pPr marL="3563600" indent="0">
              <a:buNone/>
              <a:defRPr sz="1559" b="1"/>
            </a:lvl9pPr>
          </a:lstStyle>
          <a:p>
            <a:pPr lvl="0"/>
            <a:r>
              <a:rPr lang="zh-CN" altLang="en-US"/>
              <a:t>编辑母版文本样式</a:t>
            </a:r>
          </a:p>
        </p:txBody>
      </p:sp>
      <p:sp>
        <p:nvSpPr>
          <p:cNvPr id="6" name="Content Placeholder 5"/>
          <p:cNvSpPr>
            <a:spLocks noGrp="1"/>
          </p:cNvSpPr>
          <p:nvPr>
            <p:ph sz="quarter" idx="4"/>
          </p:nvPr>
        </p:nvSpPr>
        <p:spPr>
          <a:xfrm>
            <a:off x="6013877" y="2505075"/>
            <a:ext cx="5050234"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8" name="Footer Placeholder 7"/>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163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16700" y="365126"/>
            <a:ext cx="10245864"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4" name="Footer Placeholder 3"/>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2027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3" name="Footer Placeholder 2"/>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
        <p:nvSpPr>
          <p:cNvPr id="5" name="更多资源下载：https://www.58pic.com/u/61536760" hidden="1">
            <a:extLst>
              <a:ext uri="{FF2B5EF4-FFF2-40B4-BE49-F238E27FC236}">
                <a16:creationId xmlns:a16="http://schemas.microsoft.com/office/drawing/2014/main" id="{2DA70A74-275A-4118-B2FD-B0353B584E74}"/>
              </a:ext>
            </a:extLst>
          </p:cNvPr>
          <p:cNvSpPr/>
          <p:nvPr userDrawn="1"/>
        </p:nvSpPr>
        <p:spPr>
          <a:xfrm>
            <a:off x="0" y="0"/>
            <a:ext cx="158390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solidFill>
                <a:srgbClr val="E6E6E6"/>
              </a:solidFill>
            </a:endParaRPr>
          </a:p>
        </p:txBody>
      </p:sp>
      <p:sp>
        <p:nvSpPr>
          <p:cNvPr id="6" name="更多资源下载：https://www.58pic.com/u/61536760" hidden="1">
            <a:extLst>
              <a:ext uri="{FF2B5EF4-FFF2-40B4-BE49-F238E27FC236}">
                <a16:creationId xmlns:a16="http://schemas.microsoft.com/office/drawing/2014/main" id="{2A1DFC7B-0981-4A04-A55F-F353CCF6767A}"/>
              </a:ext>
            </a:extLst>
          </p:cNvPr>
          <p:cNvSpPr txBox="1"/>
          <p:nvPr userDrawn="1"/>
        </p:nvSpPr>
        <p:spPr>
          <a:xfrm>
            <a:off x="-41655139" y="5259228"/>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7" name="更多资源下载：https://www.58pic.com/u/61536760" hidden="1">
            <a:extLst>
              <a:ext uri="{FF2B5EF4-FFF2-40B4-BE49-F238E27FC236}">
                <a16:creationId xmlns:a16="http://schemas.microsoft.com/office/drawing/2014/main" id="{788AD046-641F-4EE7-9E78-BCFB93F81CF5}"/>
              </a:ext>
            </a:extLst>
          </p:cNvPr>
          <p:cNvSpPr txBox="1"/>
          <p:nvPr userDrawn="1"/>
        </p:nvSpPr>
        <p:spPr>
          <a:xfrm>
            <a:off x="-44209068" y="0"/>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8" name="文本框 7" hidden="1">
            <a:extLst>
              <a:ext uri="{FF2B5EF4-FFF2-40B4-BE49-F238E27FC236}">
                <a16:creationId xmlns:a16="http://schemas.microsoft.com/office/drawing/2014/main" id="{9FEB0E89-AA00-4DDA-A660-ABF9A0F27EEA}"/>
              </a:ext>
            </a:extLst>
          </p:cNvPr>
          <p:cNvSpPr txBox="1"/>
          <p:nvPr userDrawn="1"/>
        </p:nvSpPr>
        <p:spPr>
          <a:xfrm>
            <a:off x="50475146" y="20296027"/>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9" name="文本框 8" hidden="1">
            <a:extLst>
              <a:ext uri="{FF2B5EF4-FFF2-40B4-BE49-F238E27FC236}">
                <a16:creationId xmlns:a16="http://schemas.microsoft.com/office/drawing/2014/main" id="{6E0125BD-D97D-49B0-A7D5-238CAA9382FC}"/>
              </a:ext>
            </a:extLst>
          </p:cNvPr>
          <p:cNvSpPr txBox="1"/>
          <p:nvPr userDrawn="1"/>
        </p:nvSpPr>
        <p:spPr>
          <a:xfrm>
            <a:off x="-20800432" y="-21258374"/>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10" name="矩形 9" hidden="1">
            <a:extLst>
              <a:ext uri="{FF2B5EF4-FFF2-40B4-BE49-F238E27FC236}">
                <a16:creationId xmlns:a16="http://schemas.microsoft.com/office/drawing/2014/main" id="{84165A25-4DC5-4773-B556-63CF8980323D}"/>
              </a:ext>
            </a:extLst>
          </p:cNvPr>
          <p:cNvSpPr/>
          <p:nvPr userDrawn="1"/>
        </p:nvSpPr>
        <p:spPr>
          <a:xfrm>
            <a:off x="-19614300" y="6488668"/>
            <a:ext cx="126188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a:solidFill>
                  <a:srgbClr val="E6E6E6"/>
                </a:solidFill>
              </a:rPr>
              <a:t>61536760</a:t>
            </a:r>
            <a:endParaRPr lang="zh-CN" altLang="en-US" sz="1800">
              <a:solidFill>
                <a:srgbClr val="E6E6E6"/>
              </a:solidFill>
            </a:endParaRPr>
          </a:p>
        </p:txBody>
      </p:sp>
    </p:spTree>
    <p:extLst>
      <p:ext uri="{BB962C8B-B14F-4D97-AF65-F5344CB8AC3E}">
        <p14:creationId xmlns:p14="http://schemas.microsoft.com/office/powerpoint/2010/main" val="208616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空白">
    <p:bg>
      <p:bgPr>
        <a:solidFill>
          <a:schemeClr val="accent6"/>
        </a:solidFill>
        <a:effectLst/>
      </p:bgPr>
    </p:bg>
    <p:spTree>
      <p:nvGrpSpPr>
        <p:cNvPr id="1" name=""/>
        <p:cNvGrpSpPr/>
        <p:nvPr/>
      </p:nvGrpSpPr>
      <p:grpSpPr>
        <a:xfrm>
          <a:off x="0" y="0"/>
          <a:ext cx="0" cy="0"/>
          <a:chOff x="0" y="0"/>
          <a:chExt cx="0" cy="0"/>
        </a:xfrm>
      </p:grpSpPr>
      <p:sp>
        <p:nvSpPr>
          <p:cNvPr id="5" name="更多资源下载：https://www.58pic.com/u/61536760" hidden="1">
            <a:extLst>
              <a:ext uri="{FF2B5EF4-FFF2-40B4-BE49-F238E27FC236}">
                <a16:creationId xmlns:a16="http://schemas.microsoft.com/office/drawing/2014/main" id="{2DA70A74-275A-4118-B2FD-B0353B584E74}"/>
              </a:ext>
            </a:extLst>
          </p:cNvPr>
          <p:cNvSpPr/>
          <p:nvPr userDrawn="1"/>
        </p:nvSpPr>
        <p:spPr>
          <a:xfrm>
            <a:off x="0" y="0"/>
            <a:ext cx="158390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solidFill>
                <a:srgbClr val="E6E6E6"/>
              </a:solidFill>
            </a:endParaRPr>
          </a:p>
        </p:txBody>
      </p:sp>
      <p:sp>
        <p:nvSpPr>
          <p:cNvPr id="6" name="更多资源下载：https://www.58pic.com/u/61536760" hidden="1">
            <a:extLst>
              <a:ext uri="{FF2B5EF4-FFF2-40B4-BE49-F238E27FC236}">
                <a16:creationId xmlns:a16="http://schemas.microsoft.com/office/drawing/2014/main" id="{2A1DFC7B-0981-4A04-A55F-F353CCF6767A}"/>
              </a:ext>
            </a:extLst>
          </p:cNvPr>
          <p:cNvSpPr txBox="1"/>
          <p:nvPr userDrawn="1"/>
        </p:nvSpPr>
        <p:spPr>
          <a:xfrm>
            <a:off x="-41655139" y="5259228"/>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7" name="更多资源下载：https://www.58pic.com/u/61536760" hidden="1">
            <a:extLst>
              <a:ext uri="{FF2B5EF4-FFF2-40B4-BE49-F238E27FC236}">
                <a16:creationId xmlns:a16="http://schemas.microsoft.com/office/drawing/2014/main" id="{788AD046-641F-4EE7-9E78-BCFB93F81CF5}"/>
              </a:ext>
            </a:extLst>
          </p:cNvPr>
          <p:cNvSpPr txBox="1"/>
          <p:nvPr userDrawn="1"/>
        </p:nvSpPr>
        <p:spPr>
          <a:xfrm>
            <a:off x="-44209068" y="0"/>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8" name="文本框 7" hidden="1">
            <a:extLst>
              <a:ext uri="{FF2B5EF4-FFF2-40B4-BE49-F238E27FC236}">
                <a16:creationId xmlns:a16="http://schemas.microsoft.com/office/drawing/2014/main" id="{9FEB0E89-AA00-4DDA-A660-ABF9A0F27EEA}"/>
              </a:ext>
            </a:extLst>
          </p:cNvPr>
          <p:cNvSpPr txBox="1"/>
          <p:nvPr userDrawn="1"/>
        </p:nvSpPr>
        <p:spPr>
          <a:xfrm>
            <a:off x="50475146" y="20296027"/>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9" name="文本框 8" hidden="1">
            <a:extLst>
              <a:ext uri="{FF2B5EF4-FFF2-40B4-BE49-F238E27FC236}">
                <a16:creationId xmlns:a16="http://schemas.microsoft.com/office/drawing/2014/main" id="{6E0125BD-D97D-49B0-A7D5-238CAA9382FC}"/>
              </a:ext>
            </a:extLst>
          </p:cNvPr>
          <p:cNvSpPr txBox="1"/>
          <p:nvPr userDrawn="1"/>
        </p:nvSpPr>
        <p:spPr>
          <a:xfrm>
            <a:off x="-20800432" y="-21258374"/>
            <a:ext cx="2553930" cy="113995"/>
          </a:xfrm>
          <a:custGeom>
            <a:avLst/>
            <a:gdLst/>
            <a:ahLst/>
            <a:cxnLst/>
            <a:rect l="l" t="t" r="r" b="b"/>
            <a:pathLst>
              <a:path w="1965874" h="113992">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endParaRPr lang="zh-CN" altLang="en-US" sz="800">
              <a:solidFill>
                <a:srgbClr val="E6E6E6"/>
              </a:solidFill>
            </a:endParaRPr>
          </a:p>
        </p:txBody>
      </p:sp>
      <p:sp>
        <p:nvSpPr>
          <p:cNvPr id="10" name="矩形 9" hidden="1">
            <a:extLst>
              <a:ext uri="{FF2B5EF4-FFF2-40B4-BE49-F238E27FC236}">
                <a16:creationId xmlns:a16="http://schemas.microsoft.com/office/drawing/2014/main" id="{84165A25-4DC5-4773-B556-63CF8980323D}"/>
              </a:ext>
            </a:extLst>
          </p:cNvPr>
          <p:cNvSpPr/>
          <p:nvPr userDrawn="1"/>
        </p:nvSpPr>
        <p:spPr>
          <a:xfrm>
            <a:off x="-19614300" y="6488668"/>
            <a:ext cx="126188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a:solidFill>
                  <a:srgbClr val="E6E6E6"/>
                </a:solidFill>
              </a:rPr>
              <a:t>61536760</a:t>
            </a:r>
            <a:endParaRPr lang="zh-CN" altLang="en-US" sz="1800">
              <a:solidFill>
                <a:srgbClr val="E6E6E6"/>
              </a:solidFill>
            </a:endParaRPr>
          </a:p>
        </p:txBody>
      </p:sp>
    </p:spTree>
    <p:extLst>
      <p:ext uri="{BB962C8B-B14F-4D97-AF65-F5344CB8AC3E}">
        <p14:creationId xmlns:p14="http://schemas.microsoft.com/office/powerpoint/2010/main" val="149055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18247" y="457200"/>
            <a:ext cx="3831371" cy="1600200"/>
          </a:xfrm>
          <a:prstGeom prst="rect">
            <a:avLst/>
          </a:prstGeom>
        </p:spPr>
        <p:txBody>
          <a:bodyPr anchor="b"/>
          <a:lstStyle>
            <a:lvl1pPr>
              <a:defRPr sz="3118"/>
            </a:lvl1pPr>
          </a:lstStyle>
          <a:p>
            <a:r>
              <a:rPr lang="zh-CN" altLang="en-US"/>
              <a:t>单击此处编辑母版标题样式</a:t>
            </a:r>
            <a:endParaRPr lang="en-US" dirty="0"/>
          </a:p>
        </p:txBody>
      </p:sp>
      <p:sp>
        <p:nvSpPr>
          <p:cNvPr id="3" name="Content Placeholder 2"/>
          <p:cNvSpPr>
            <a:spLocks noGrp="1"/>
          </p:cNvSpPr>
          <p:nvPr>
            <p:ph idx="1"/>
          </p:nvPr>
        </p:nvSpPr>
        <p:spPr>
          <a:xfrm>
            <a:off x="5050234" y="987426"/>
            <a:ext cx="6013877" cy="4873625"/>
          </a:xfrm>
          <a:prstGeom prst="rect">
            <a:avLst/>
          </a:prstGeom>
        </p:spPr>
        <p:txBody>
          <a:bodyPr/>
          <a:lstStyle>
            <a:lvl1pPr>
              <a:defRPr sz="3118"/>
            </a:lvl1pPr>
            <a:lvl2pPr>
              <a:defRPr sz="2728"/>
            </a:lvl2pPr>
            <a:lvl3pPr>
              <a:defRPr sz="2338"/>
            </a:lvl3pPr>
            <a:lvl4pPr>
              <a:defRPr sz="1949"/>
            </a:lvl4pPr>
            <a:lvl5pPr>
              <a:defRPr sz="1949"/>
            </a:lvl5pPr>
            <a:lvl6pPr>
              <a:defRPr sz="1949"/>
            </a:lvl6pPr>
            <a:lvl7pPr>
              <a:defRPr sz="1949"/>
            </a:lvl7pPr>
            <a:lvl8pPr>
              <a:defRPr sz="1949"/>
            </a:lvl8pPr>
            <a:lvl9pPr>
              <a:defRPr sz="194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18247" y="2057400"/>
            <a:ext cx="3831371" cy="3811588"/>
          </a:xfrm>
          <a:prstGeom prst="rect">
            <a:avLst/>
          </a:prstGeom>
        </p:spPr>
        <p:txBody>
          <a:bodyPr/>
          <a:lstStyle>
            <a:lvl1pPr marL="0" indent="0">
              <a:buNone/>
              <a:defRPr sz="1559"/>
            </a:lvl1pPr>
            <a:lvl2pPr marL="445450" indent="0">
              <a:buNone/>
              <a:defRPr sz="1364"/>
            </a:lvl2pPr>
            <a:lvl3pPr marL="890900" indent="0">
              <a:buNone/>
              <a:defRPr sz="1169"/>
            </a:lvl3pPr>
            <a:lvl4pPr marL="1336350" indent="0">
              <a:buNone/>
              <a:defRPr sz="974"/>
            </a:lvl4pPr>
            <a:lvl5pPr marL="1781800" indent="0">
              <a:buNone/>
              <a:defRPr sz="974"/>
            </a:lvl5pPr>
            <a:lvl6pPr marL="2227250" indent="0">
              <a:buNone/>
              <a:defRPr sz="974"/>
            </a:lvl6pPr>
            <a:lvl7pPr marL="2672700" indent="0">
              <a:buNone/>
              <a:defRPr sz="974"/>
            </a:lvl7pPr>
            <a:lvl8pPr marL="3118150" indent="0">
              <a:buNone/>
              <a:defRPr sz="974"/>
            </a:lvl8pPr>
            <a:lvl9pPr marL="3563600" indent="0">
              <a:buNone/>
              <a:defRPr sz="974"/>
            </a:lvl9pPr>
          </a:lstStyle>
          <a:p>
            <a:pPr lvl="0"/>
            <a:r>
              <a:rPr lang="zh-CN" altLang="en-US"/>
              <a:t>编辑母版文本样式</a:t>
            </a:r>
          </a:p>
        </p:txBody>
      </p:sp>
      <p:sp>
        <p:nvSpPr>
          <p:cNvPr id="5" name="Date Placeholder 4"/>
          <p:cNvSpPr>
            <a:spLocks noGrp="1"/>
          </p:cNvSpPr>
          <p:nvPr>
            <p:ph type="dt" sz="half" idx="10"/>
          </p:nvPr>
        </p:nvSpPr>
        <p:spPr>
          <a:xfrm>
            <a:off x="816699" y="6356351"/>
            <a:ext cx="2672834" cy="365125"/>
          </a:xfrm>
          <a:prstGeom prst="rect">
            <a:avLst/>
          </a:prstGeom>
        </p:spPr>
        <p:txBody>
          <a:bodyPr/>
          <a:lstStyle/>
          <a:p>
            <a:fld id="{C764DE79-268F-4C1A-8933-263129D2AF90}" type="datetimeFigureOut">
              <a:rPr lang="en-US" dirty="0"/>
              <a:t>5/9/2025</a:t>
            </a:fld>
            <a:endParaRPr lang="en-US" dirty="0"/>
          </a:p>
        </p:txBody>
      </p:sp>
      <p:sp>
        <p:nvSpPr>
          <p:cNvPr id="6" name="Footer Placeholder 5"/>
          <p:cNvSpPr>
            <a:spLocks noGrp="1"/>
          </p:cNvSpPr>
          <p:nvPr>
            <p:ph type="ftr" sz="quarter" idx="11"/>
          </p:nvPr>
        </p:nvSpPr>
        <p:spPr>
          <a:xfrm>
            <a:off x="3935006" y="6356351"/>
            <a:ext cx="400925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389730" y="6356351"/>
            <a:ext cx="2672834"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6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F54C763-848F-4C22-9A62-5A94D034EC74}"/>
              </a:ext>
            </a:extLst>
          </p:cNvPr>
          <p:cNvGrpSpPr/>
          <p:nvPr userDrawn="1"/>
        </p:nvGrpSpPr>
        <p:grpSpPr>
          <a:xfrm>
            <a:off x="2646002" y="690857"/>
            <a:ext cx="6587258" cy="749888"/>
            <a:chOff x="2660876" y="338798"/>
            <a:chExt cx="6947582" cy="749888"/>
          </a:xfrm>
        </p:grpSpPr>
        <p:sp>
          <p:nvSpPr>
            <p:cNvPr id="8" name="矩形: 对角圆角 7">
              <a:extLst>
                <a:ext uri="{FF2B5EF4-FFF2-40B4-BE49-F238E27FC236}">
                  <a16:creationId xmlns:a16="http://schemas.microsoft.com/office/drawing/2014/main" id="{9455C899-EDBD-4DBA-81E4-1852ABCD8A78}"/>
                </a:ext>
              </a:extLst>
            </p:cNvPr>
            <p:cNvSpPr/>
            <p:nvPr/>
          </p:nvSpPr>
          <p:spPr>
            <a:xfrm>
              <a:off x="2739645" y="418456"/>
              <a:ext cx="6800798" cy="615250"/>
            </a:xfrm>
            <a:prstGeom prst="round2DiagRect">
              <a:avLst>
                <a:gd name="adj1" fmla="val 50000"/>
                <a:gd name="adj2" fmla="val 0"/>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sp>
          <p:nvSpPr>
            <p:cNvPr id="9" name="矩形: 对角圆角 8">
              <a:extLst>
                <a:ext uri="{FF2B5EF4-FFF2-40B4-BE49-F238E27FC236}">
                  <a16:creationId xmlns:a16="http://schemas.microsoft.com/office/drawing/2014/main" id="{1D87551C-4C45-4A71-8CBC-C885C379443D}"/>
                </a:ext>
              </a:extLst>
            </p:cNvPr>
            <p:cNvSpPr/>
            <p:nvPr/>
          </p:nvSpPr>
          <p:spPr>
            <a:xfrm>
              <a:off x="2690741" y="389425"/>
              <a:ext cx="6887852" cy="678858"/>
            </a:xfrm>
            <a:prstGeom prst="round2DiagRect">
              <a:avLst>
                <a:gd name="adj1" fmla="val 50000"/>
                <a:gd name="adj2"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sp>
          <p:nvSpPr>
            <p:cNvPr id="10" name="椭圆 9">
              <a:extLst>
                <a:ext uri="{FF2B5EF4-FFF2-40B4-BE49-F238E27FC236}">
                  <a16:creationId xmlns:a16="http://schemas.microsoft.com/office/drawing/2014/main" id="{E70149B0-3B45-4480-B993-E3E087DD8F2B}"/>
                </a:ext>
              </a:extLst>
            </p:cNvPr>
            <p:cNvSpPr/>
            <p:nvPr/>
          </p:nvSpPr>
          <p:spPr>
            <a:xfrm>
              <a:off x="9422658" y="338798"/>
              <a:ext cx="185800" cy="18580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sp>
          <p:nvSpPr>
            <p:cNvPr id="11" name="椭圆 10">
              <a:extLst>
                <a:ext uri="{FF2B5EF4-FFF2-40B4-BE49-F238E27FC236}">
                  <a16:creationId xmlns:a16="http://schemas.microsoft.com/office/drawing/2014/main" id="{47C4D176-6A8B-476B-8D63-63BB0A5B86E3}"/>
                </a:ext>
              </a:extLst>
            </p:cNvPr>
            <p:cNvSpPr/>
            <p:nvPr/>
          </p:nvSpPr>
          <p:spPr>
            <a:xfrm>
              <a:off x="2660876" y="902886"/>
              <a:ext cx="185800" cy="185800"/>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800"/>
            </a:p>
          </p:txBody>
        </p:sp>
        <p:sp>
          <p:nvSpPr>
            <p:cNvPr id="12" name="更多资源下载：https://www.58pic.com/u/61536760">
              <a:extLst>
                <a:ext uri="{FF2B5EF4-FFF2-40B4-BE49-F238E27FC236}">
                  <a16:creationId xmlns:a16="http://schemas.microsoft.com/office/drawing/2014/main" id="{58044444-10D9-4C2F-8A10-8A59C434B115}"/>
                </a:ext>
              </a:extLst>
            </p:cNvPr>
            <p:cNvSpPr txBox="1"/>
            <p:nvPr/>
          </p:nvSpPr>
          <p:spPr>
            <a:xfrm>
              <a:off x="2818128" y="448930"/>
              <a:ext cx="6555745" cy="584775"/>
            </a:xfrm>
            <a:prstGeom prst="rect">
              <a:avLst/>
            </a:prstGeom>
            <a:noFill/>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defRPr/>
              </a:pPr>
              <a:r>
                <a:rPr lang="th-TH" altLang="zh-CN" sz="3200" b="1" dirty="0">
                  <a:solidFill>
                    <a:schemeClr val="tx1">
                      <a:lumMod val="75000"/>
                      <a:lumOff val="25000"/>
                    </a:schemeClr>
                  </a:solidFill>
                  <a:latin typeface="Alegreya Black" pitchFamily="2" charset="0"/>
                  <a:ea typeface="思源黑体 CN Medium" panose="020B0600000000000000" pitchFamily="34" charset="-122"/>
                  <a:cs typeface="+mn-ea"/>
                  <a:sym typeface="+mn-lt"/>
                </a:rPr>
                <a:t>คำบรรยายภาพอยู่ ที่นี่</a:t>
              </a:r>
              <a:endParaRPr lang="en-US" altLang="zh-CN" sz="3200" b="1" dirty="0">
                <a:solidFill>
                  <a:schemeClr val="tx1">
                    <a:lumMod val="75000"/>
                    <a:lumOff val="25000"/>
                  </a:schemeClr>
                </a:solidFill>
                <a:latin typeface="Alegreya Black" pitchFamily="2" charset="0"/>
                <a:ea typeface="思源黑体 CN Medium" panose="020B0600000000000000" pitchFamily="34" charset="-122"/>
                <a:cs typeface="+mn-ea"/>
                <a:sym typeface="+mn-lt"/>
              </a:endParaRPr>
            </a:p>
          </p:txBody>
        </p:sp>
      </p:grpSp>
      <p:grpSp>
        <p:nvGrpSpPr>
          <p:cNvPr id="13" name="组合 12">
            <a:extLst>
              <a:ext uri="{FF2B5EF4-FFF2-40B4-BE49-F238E27FC236}">
                <a16:creationId xmlns:a16="http://schemas.microsoft.com/office/drawing/2014/main" id="{37E11CC9-79A1-472F-B364-68C640E5F3EC}"/>
              </a:ext>
            </a:extLst>
          </p:cNvPr>
          <p:cNvGrpSpPr/>
          <p:nvPr userDrawn="1"/>
        </p:nvGrpSpPr>
        <p:grpSpPr>
          <a:xfrm>
            <a:off x="516491" y="1037697"/>
            <a:ext cx="1259628" cy="493564"/>
            <a:chOff x="1832251" y="739179"/>
            <a:chExt cx="1691845" cy="733426"/>
          </a:xfrm>
        </p:grpSpPr>
        <p:sp>
          <p:nvSpPr>
            <p:cNvPr id="14" name="Freeform 48">
              <a:extLst>
                <a:ext uri="{FF2B5EF4-FFF2-40B4-BE49-F238E27FC236}">
                  <a16:creationId xmlns:a16="http://schemas.microsoft.com/office/drawing/2014/main" id="{3F1686CF-C797-47E9-841E-4C2D09729B12}"/>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15" name="Freeform 48">
              <a:extLst>
                <a:ext uri="{FF2B5EF4-FFF2-40B4-BE49-F238E27FC236}">
                  <a16:creationId xmlns:a16="http://schemas.microsoft.com/office/drawing/2014/main" id="{91B7F2A5-0D39-4682-9E77-E2A1C6AC9BE9}"/>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grpSp>
      <p:sp>
        <p:nvSpPr>
          <p:cNvPr id="16" name="Freeform 62">
            <a:extLst>
              <a:ext uri="{FF2B5EF4-FFF2-40B4-BE49-F238E27FC236}">
                <a16:creationId xmlns:a16="http://schemas.microsoft.com/office/drawing/2014/main" id="{1A80F641-D513-4331-A226-E2A68ECB215D}"/>
              </a:ext>
            </a:extLst>
          </p:cNvPr>
          <p:cNvSpPr/>
          <p:nvPr userDrawn="1"/>
        </p:nvSpPr>
        <p:spPr bwMode="auto">
          <a:xfrm>
            <a:off x="10940120" y="5555049"/>
            <a:ext cx="650066"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17" name="Freeform 62">
            <a:extLst>
              <a:ext uri="{FF2B5EF4-FFF2-40B4-BE49-F238E27FC236}">
                <a16:creationId xmlns:a16="http://schemas.microsoft.com/office/drawing/2014/main" id="{609835D2-2EFA-43DC-B1AF-543E1107DF8D}"/>
              </a:ext>
            </a:extLst>
          </p:cNvPr>
          <p:cNvSpPr/>
          <p:nvPr userDrawn="1"/>
        </p:nvSpPr>
        <p:spPr bwMode="auto">
          <a:xfrm>
            <a:off x="9221509" y="945750"/>
            <a:ext cx="916328" cy="408098"/>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18" name="Freeform 62">
            <a:extLst>
              <a:ext uri="{FF2B5EF4-FFF2-40B4-BE49-F238E27FC236}">
                <a16:creationId xmlns:a16="http://schemas.microsoft.com/office/drawing/2014/main" id="{1B13CEB3-8F45-46DD-8A0B-4A615C0F5EFB}"/>
              </a:ext>
            </a:extLst>
          </p:cNvPr>
          <p:cNvSpPr/>
          <p:nvPr userDrawn="1"/>
        </p:nvSpPr>
        <p:spPr bwMode="auto">
          <a:xfrm>
            <a:off x="191458" y="3148511"/>
            <a:ext cx="650066"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
        <p:nvSpPr>
          <p:cNvPr id="19" name="Freeform 62">
            <a:extLst>
              <a:ext uri="{FF2B5EF4-FFF2-40B4-BE49-F238E27FC236}">
                <a16:creationId xmlns:a16="http://schemas.microsoft.com/office/drawing/2014/main" id="{CBC9EE39-EFA3-4B48-915C-6B40AF41589D}"/>
              </a:ext>
            </a:extLst>
          </p:cNvPr>
          <p:cNvSpPr/>
          <p:nvPr userDrawn="1"/>
        </p:nvSpPr>
        <p:spPr bwMode="auto">
          <a:xfrm>
            <a:off x="11163528" y="2351381"/>
            <a:ext cx="650066"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spTree>
    <p:extLst>
      <p:ext uri="{BB962C8B-B14F-4D97-AF65-F5344CB8AC3E}">
        <p14:creationId xmlns:p14="http://schemas.microsoft.com/office/powerpoint/2010/main" val="64825147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62" r:id="rId8"/>
    <p:sldLayoutId id="2147483754" r:id="rId9"/>
    <p:sldLayoutId id="2147483755" r:id="rId10"/>
    <p:sldLayoutId id="2147483756" r:id="rId11"/>
    <p:sldLayoutId id="2147483757" r:id="rId12"/>
    <p:sldLayoutId id="2147483758" r:id="rId13"/>
    <p:sldLayoutId id="2147483734" r:id="rId14"/>
    <p:sldLayoutId id="2147483735" r:id="rId15"/>
    <p:sldLayoutId id="2147483738" r:id="rId16"/>
    <p:sldLayoutId id="2147483742" r:id="rId17"/>
    <p:sldLayoutId id="2147483743"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txStyles>
    <p:titleStyle>
      <a:lvl1pPr algn="l" defTabSz="890900" rtl="0" eaLnBrk="1" latinLnBrk="0" hangingPunct="1">
        <a:lnSpc>
          <a:spcPct val="90000"/>
        </a:lnSpc>
        <a:spcBef>
          <a:spcPct val="0"/>
        </a:spcBef>
        <a:buNone/>
        <a:defRPr sz="4287" kern="1200">
          <a:solidFill>
            <a:schemeClr val="tx1"/>
          </a:solidFill>
          <a:latin typeface="+mj-lt"/>
          <a:ea typeface="+mj-ea"/>
          <a:cs typeface="+mj-cs"/>
        </a:defRPr>
      </a:lvl1pPr>
    </p:titleStyle>
    <p:bodyStyle>
      <a:lvl1pPr marL="222725" indent="-222725" algn="l" defTabSz="890900" rtl="0" eaLnBrk="1" latinLnBrk="0" hangingPunct="1">
        <a:lnSpc>
          <a:spcPct val="90000"/>
        </a:lnSpc>
        <a:spcBef>
          <a:spcPts val="974"/>
        </a:spcBef>
        <a:buFont typeface="Arial" panose="020B0604020202020204" pitchFamily="34" charset="0"/>
        <a:buChar char="•"/>
        <a:defRPr sz="2728" kern="1200">
          <a:solidFill>
            <a:schemeClr val="tx1"/>
          </a:solidFill>
          <a:latin typeface="+mn-lt"/>
          <a:ea typeface="+mn-ea"/>
          <a:cs typeface="+mn-cs"/>
        </a:defRPr>
      </a:lvl1pPr>
      <a:lvl2pPr marL="668175" indent="-222725" algn="l" defTabSz="890900" rtl="0" eaLnBrk="1" latinLnBrk="0" hangingPunct="1">
        <a:lnSpc>
          <a:spcPct val="90000"/>
        </a:lnSpc>
        <a:spcBef>
          <a:spcPts val="487"/>
        </a:spcBef>
        <a:buFont typeface="Arial" panose="020B0604020202020204" pitchFamily="34" charset="0"/>
        <a:buChar char="•"/>
        <a:defRPr sz="2338" kern="1200">
          <a:solidFill>
            <a:schemeClr val="tx1"/>
          </a:solidFill>
          <a:latin typeface="+mn-lt"/>
          <a:ea typeface="+mn-ea"/>
          <a:cs typeface="+mn-cs"/>
        </a:defRPr>
      </a:lvl2pPr>
      <a:lvl3pPr marL="1113625" indent="-222725" algn="l" defTabSz="890900" rtl="0" eaLnBrk="1" latinLnBrk="0" hangingPunct="1">
        <a:lnSpc>
          <a:spcPct val="90000"/>
        </a:lnSpc>
        <a:spcBef>
          <a:spcPts val="487"/>
        </a:spcBef>
        <a:buFont typeface="Arial" panose="020B0604020202020204" pitchFamily="34" charset="0"/>
        <a:buChar char="•"/>
        <a:defRPr sz="1949" kern="1200">
          <a:solidFill>
            <a:schemeClr val="tx1"/>
          </a:solidFill>
          <a:latin typeface="+mn-lt"/>
          <a:ea typeface="+mn-ea"/>
          <a:cs typeface="+mn-cs"/>
        </a:defRPr>
      </a:lvl3pPr>
      <a:lvl4pPr marL="155907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4pPr>
      <a:lvl5pPr marL="200452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5pPr>
      <a:lvl6pPr marL="244997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6pPr>
      <a:lvl7pPr marL="289542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7pPr>
      <a:lvl8pPr marL="334087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8pPr>
      <a:lvl9pPr marL="3786325" indent="-222725" algn="l" defTabSz="890900" rtl="0" eaLnBrk="1" latinLnBrk="0" hangingPunct="1">
        <a:lnSpc>
          <a:spcPct val="90000"/>
        </a:lnSpc>
        <a:spcBef>
          <a:spcPts val="487"/>
        </a:spcBef>
        <a:buFont typeface="Arial" panose="020B0604020202020204" pitchFamily="34" charset="0"/>
        <a:buChar char="•"/>
        <a:defRPr sz="1754" kern="1200">
          <a:solidFill>
            <a:schemeClr val="tx1"/>
          </a:solidFill>
          <a:latin typeface="+mn-lt"/>
          <a:ea typeface="+mn-ea"/>
          <a:cs typeface="+mn-cs"/>
        </a:defRPr>
      </a:lvl9pPr>
    </p:bodyStyle>
    <p:otherStyle>
      <a:defPPr>
        <a:defRPr lang="en-US"/>
      </a:defPPr>
      <a:lvl1pPr marL="0" algn="l" defTabSz="890900" rtl="0" eaLnBrk="1" latinLnBrk="0" hangingPunct="1">
        <a:defRPr sz="1754" kern="1200">
          <a:solidFill>
            <a:schemeClr val="tx1"/>
          </a:solidFill>
          <a:latin typeface="+mn-lt"/>
          <a:ea typeface="+mn-ea"/>
          <a:cs typeface="+mn-cs"/>
        </a:defRPr>
      </a:lvl1pPr>
      <a:lvl2pPr marL="445450" algn="l" defTabSz="890900" rtl="0" eaLnBrk="1" latinLnBrk="0" hangingPunct="1">
        <a:defRPr sz="1754" kern="1200">
          <a:solidFill>
            <a:schemeClr val="tx1"/>
          </a:solidFill>
          <a:latin typeface="+mn-lt"/>
          <a:ea typeface="+mn-ea"/>
          <a:cs typeface="+mn-cs"/>
        </a:defRPr>
      </a:lvl2pPr>
      <a:lvl3pPr marL="890900" algn="l" defTabSz="890900" rtl="0" eaLnBrk="1" latinLnBrk="0" hangingPunct="1">
        <a:defRPr sz="1754" kern="1200">
          <a:solidFill>
            <a:schemeClr val="tx1"/>
          </a:solidFill>
          <a:latin typeface="+mn-lt"/>
          <a:ea typeface="+mn-ea"/>
          <a:cs typeface="+mn-cs"/>
        </a:defRPr>
      </a:lvl3pPr>
      <a:lvl4pPr marL="1336350" algn="l" defTabSz="890900" rtl="0" eaLnBrk="1" latinLnBrk="0" hangingPunct="1">
        <a:defRPr sz="1754" kern="1200">
          <a:solidFill>
            <a:schemeClr val="tx1"/>
          </a:solidFill>
          <a:latin typeface="+mn-lt"/>
          <a:ea typeface="+mn-ea"/>
          <a:cs typeface="+mn-cs"/>
        </a:defRPr>
      </a:lvl4pPr>
      <a:lvl5pPr marL="1781800" algn="l" defTabSz="890900" rtl="0" eaLnBrk="1" latinLnBrk="0" hangingPunct="1">
        <a:defRPr sz="1754" kern="1200">
          <a:solidFill>
            <a:schemeClr val="tx1"/>
          </a:solidFill>
          <a:latin typeface="+mn-lt"/>
          <a:ea typeface="+mn-ea"/>
          <a:cs typeface="+mn-cs"/>
        </a:defRPr>
      </a:lvl5pPr>
      <a:lvl6pPr marL="2227250" algn="l" defTabSz="890900" rtl="0" eaLnBrk="1" latinLnBrk="0" hangingPunct="1">
        <a:defRPr sz="1754" kern="1200">
          <a:solidFill>
            <a:schemeClr val="tx1"/>
          </a:solidFill>
          <a:latin typeface="+mn-lt"/>
          <a:ea typeface="+mn-ea"/>
          <a:cs typeface="+mn-cs"/>
        </a:defRPr>
      </a:lvl6pPr>
      <a:lvl7pPr marL="2672700" algn="l" defTabSz="890900" rtl="0" eaLnBrk="1" latinLnBrk="0" hangingPunct="1">
        <a:defRPr sz="1754" kern="1200">
          <a:solidFill>
            <a:schemeClr val="tx1"/>
          </a:solidFill>
          <a:latin typeface="+mn-lt"/>
          <a:ea typeface="+mn-ea"/>
          <a:cs typeface="+mn-cs"/>
        </a:defRPr>
      </a:lvl7pPr>
      <a:lvl8pPr marL="3118150" algn="l" defTabSz="890900" rtl="0" eaLnBrk="1" latinLnBrk="0" hangingPunct="1">
        <a:defRPr sz="1754" kern="1200">
          <a:solidFill>
            <a:schemeClr val="tx1"/>
          </a:solidFill>
          <a:latin typeface="+mn-lt"/>
          <a:ea typeface="+mn-ea"/>
          <a:cs typeface="+mn-cs"/>
        </a:defRPr>
      </a:lvl8pPr>
      <a:lvl9pPr marL="3563600" algn="l" defTabSz="890900" rtl="0" eaLnBrk="1" latinLnBrk="0" hangingPunct="1">
        <a:defRPr sz="17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16.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4.xml"/><Relationship Id="rId18" Type="http://schemas.openxmlformats.org/officeDocument/2006/relationships/image" Target="../media/image39.png"/><Relationship Id="rId3" Type="http://schemas.openxmlformats.org/officeDocument/2006/relationships/slide" Target="slide19.xml"/><Relationship Id="rId7" Type="http://schemas.openxmlformats.org/officeDocument/2006/relationships/slide" Target="slide20.xml"/><Relationship Id="rId12" Type="http://schemas.openxmlformats.org/officeDocument/2006/relationships/image" Target="../media/image36.png"/><Relationship Id="rId17" Type="http://schemas.openxmlformats.org/officeDocument/2006/relationships/slide" Target="slide26.xml"/><Relationship Id="rId2" Type="http://schemas.openxmlformats.org/officeDocument/2006/relationships/image" Target="../media/image31.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slide" Target="slide23.xml"/><Relationship Id="rId5" Type="http://schemas.openxmlformats.org/officeDocument/2006/relationships/slide" Target="slide22.xml"/><Relationship Id="rId15" Type="http://schemas.openxmlformats.org/officeDocument/2006/relationships/slide" Target="slide25.xml"/><Relationship Id="rId10" Type="http://schemas.openxmlformats.org/officeDocument/2006/relationships/image" Target="../media/image35.png"/><Relationship Id="rId19" Type="http://schemas.openxmlformats.org/officeDocument/2006/relationships/slide" Target="slide27.xml"/><Relationship Id="rId4" Type="http://schemas.openxmlformats.org/officeDocument/2006/relationships/image" Target="../media/image32.png"/><Relationship Id="rId9" Type="http://schemas.openxmlformats.org/officeDocument/2006/relationships/slide" Target="slide21.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1.png"/><Relationship Id="rId7" Type="http://schemas.openxmlformats.org/officeDocument/2006/relationships/image" Target="../media/image42.png"/><Relationship Id="rId12" Type="http://schemas.microsoft.com/office/2007/relationships/hdphoto" Target="../media/hdphoto14.wdp"/><Relationship Id="rId2" Type="http://schemas.openxmlformats.org/officeDocument/2006/relationships/slide" Target="slide18.xml"/><Relationship Id="rId1" Type="http://schemas.openxmlformats.org/officeDocument/2006/relationships/slideLayout" Target="../slideLayouts/slideLayout8.xml"/><Relationship Id="rId6" Type="http://schemas.microsoft.com/office/2007/relationships/hdphoto" Target="../media/hdphoto16.wdp"/><Relationship Id="rId11" Type="http://schemas.openxmlformats.org/officeDocument/2006/relationships/image" Target="../media/image22.png"/><Relationship Id="rId5" Type="http://schemas.openxmlformats.org/officeDocument/2006/relationships/image" Target="../media/image30.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microsoft.com/office/2007/relationships/hdphoto" Target="../media/hdphoto14.wdp"/><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45.png"/><Relationship Id="rId4" Type="http://schemas.microsoft.com/office/2007/relationships/hdphoto" Target="../media/hdphoto16.wdp"/><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microsoft.com/office/2007/relationships/hdphoto" Target="../media/hdphoto10.wdp"/><Relationship Id="rId26" Type="http://schemas.openxmlformats.org/officeDocument/2006/relationships/image" Target="../media/image22.png"/><Relationship Id="rId3" Type="http://schemas.openxmlformats.org/officeDocument/2006/relationships/image" Target="../media/image10.png"/><Relationship Id="rId21" Type="http://schemas.openxmlformats.org/officeDocument/2006/relationships/image" Target="../media/image19.png"/><Relationship Id="rId7" Type="http://schemas.openxmlformats.org/officeDocument/2006/relationships/image" Target="../media/image12.png"/><Relationship Id="rId12" Type="http://schemas.microsoft.com/office/2007/relationships/hdphoto" Target="../media/hdphoto7.wdp"/><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image" Target="../media/image9.png"/><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14.png"/><Relationship Id="rId24" Type="http://schemas.microsoft.com/office/2007/relationships/hdphoto" Target="../media/hdphoto13.wdp"/><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10" Type="http://schemas.microsoft.com/office/2007/relationships/hdphoto" Target="../media/hdphoto6.wdp"/><Relationship Id="rId19"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13.png"/><Relationship Id="rId14" Type="http://schemas.microsoft.com/office/2007/relationships/hdphoto" Target="../media/hdphoto8.wdp"/><Relationship Id="rId22" Type="http://schemas.microsoft.com/office/2007/relationships/hdphoto" Target="../media/hdphoto12.wdp"/><Relationship Id="rId27"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48">
            <a:extLst>
              <a:ext uri="{FF2B5EF4-FFF2-40B4-BE49-F238E27FC236}">
                <a16:creationId xmlns:a16="http://schemas.microsoft.com/office/drawing/2014/main" id="{BB8E6ADE-636E-4BAB-8980-74C22628F298}"/>
              </a:ext>
            </a:extLst>
          </p:cNvPr>
          <p:cNvSpPr/>
          <p:nvPr/>
        </p:nvSpPr>
        <p:spPr bwMode="auto">
          <a:xfrm>
            <a:off x="2123207" y="739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pic>
        <p:nvPicPr>
          <p:cNvPr id="3" name="商务企业宣传">
            <a:hlinkClick r:id="" action="ppaction://media"/>
            <a:extLst>
              <a:ext uri="{FF2B5EF4-FFF2-40B4-BE49-F238E27FC236}">
                <a16:creationId xmlns:a16="http://schemas.microsoft.com/office/drawing/2014/main" id="{855217EE-9029-4525-9FD7-FAB43E252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223" y="8362950"/>
            <a:ext cx="609600" cy="609600"/>
          </a:xfrm>
          <a:prstGeom prst="rect">
            <a:avLst/>
          </a:prstGeom>
        </p:spPr>
      </p:pic>
      <p:grpSp>
        <p:nvGrpSpPr>
          <p:cNvPr id="46" name="组合 45">
            <a:extLst>
              <a:ext uri="{FF2B5EF4-FFF2-40B4-BE49-F238E27FC236}">
                <a16:creationId xmlns:a16="http://schemas.microsoft.com/office/drawing/2014/main" id="{7AEF3FD7-37B8-413D-B3DA-3E39B61926D3}"/>
              </a:ext>
            </a:extLst>
          </p:cNvPr>
          <p:cNvGrpSpPr/>
          <p:nvPr/>
        </p:nvGrpSpPr>
        <p:grpSpPr>
          <a:xfrm>
            <a:off x="-2112485" y="4745665"/>
            <a:ext cx="14774847" cy="3959848"/>
            <a:chOff x="-1843995" y="4745665"/>
            <a:chExt cx="14774847" cy="3959848"/>
          </a:xfrm>
        </p:grpSpPr>
        <p:sp>
          <p:nvSpPr>
            <p:cNvPr id="45" name="椭圆 44">
              <a:extLst>
                <a:ext uri="{FF2B5EF4-FFF2-40B4-BE49-F238E27FC236}">
                  <a16:creationId xmlns:a16="http://schemas.microsoft.com/office/drawing/2014/main" id="{DF23D5D8-65CE-48B5-B63C-919F44986740}"/>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34" name="图片 33">
              <a:extLst>
                <a:ext uri="{FF2B5EF4-FFF2-40B4-BE49-F238E27FC236}">
                  <a16:creationId xmlns:a16="http://schemas.microsoft.com/office/drawing/2014/main" id="{8B372A23-DF38-4416-B17C-C5E551842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36" name="图片 35">
            <a:extLst>
              <a:ext uri="{FF2B5EF4-FFF2-40B4-BE49-F238E27FC236}">
                <a16:creationId xmlns:a16="http://schemas.microsoft.com/office/drawing/2014/main" id="{8CF186B1-0EFD-4E8A-92F3-DE203445EEA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val="0"/>
              </a:ext>
            </a:extLst>
          </a:blip>
          <a:stretch>
            <a:fillRect/>
          </a:stretch>
        </p:blipFill>
        <p:spPr>
          <a:xfrm>
            <a:off x="8387963" y="1929407"/>
            <a:ext cx="3157467" cy="3919404"/>
          </a:xfrm>
          <a:prstGeom prst="rect">
            <a:avLst/>
          </a:prstGeom>
        </p:spPr>
      </p:pic>
      <p:pic>
        <p:nvPicPr>
          <p:cNvPr id="42" name="图片 41">
            <a:extLst>
              <a:ext uri="{FF2B5EF4-FFF2-40B4-BE49-F238E27FC236}">
                <a16:creationId xmlns:a16="http://schemas.microsoft.com/office/drawing/2014/main" id="{D7A53919-BF7B-4F3B-B4F9-DB8E4C981531}"/>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2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8511" y="5285486"/>
            <a:ext cx="4513006" cy="1099972"/>
          </a:xfrm>
          <a:prstGeom prst="rect">
            <a:avLst/>
          </a:prstGeom>
        </p:spPr>
      </p:pic>
      <p:sp>
        <p:nvSpPr>
          <p:cNvPr id="50" name="Freeform 48">
            <a:extLst>
              <a:ext uri="{FF2B5EF4-FFF2-40B4-BE49-F238E27FC236}">
                <a16:creationId xmlns:a16="http://schemas.microsoft.com/office/drawing/2014/main" id="{FA76C0B5-471C-46C3-A9B2-C7497E8D699F}"/>
              </a:ext>
            </a:extLst>
          </p:cNvPr>
          <p:cNvSpPr/>
          <p:nvPr/>
        </p:nvSpPr>
        <p:spPr bwMode="auto">
          <a:xfrm>
            <a:off x="1750575" y="866181"/>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55" name="Freeform 62">
            <a:extLst>
              <a:ext uri="{FF2B5EF4-FFF2-40B4-BE49-F238E27FC236}">
                <a16:creationId xmlns:a16="http://schemas.microsoft.com/office/drawing/2014/main" id="{E53F6B85-3FF6-48E0-894F-5A4429C6B80F}"/>
              </a:ext>
            </a:extLst>
          </p:cNvPr>
          <p:cNvSpPr/>
          <p:nvPr/>
        </p:nvSpPr>
        <p:spPr bwMode="auto">
          <a:xfrm>
            <a:off x="5006262" y="1087439"/>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56" name="Freeform 62">
            <a:extLst>
              <a:ext uri="{FF2B5EF4-FFF2-40B4-BE49-F238E27FC236}">
                <a16:creationId xmlns:a16="http://schemas.microsoft.com/office/drawing/2014/main" id="{CF029D5A-DACB-4320-AE54-1C900CBB7098}"/>
              </a:ext>
            </a:extLst>
          </p:cNvPr>
          <p:cNvSpPr/>
          <p:nvPr/>
        </p:nvSpPr>
        <p:spPr bwMode="auto">
          <a:xfrm>
            <a:off x="9692125" y="899745"/>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1" name="矩形 30">
            <a:extLst>
              <a:ext uri="{FF2B5EF4-FFF2-40B4-BE49-F238E27FC236}">
                <a16:creationId xmlns:a16="http://schemas.microsoft.com/office/drawing/2014/main" id="{418766BC-842D-4269-B910-AAAD8CE88F3D}"/>
              </a:ext>
            </a:extLst>
          </p:cNvPr>
          <p:cNvSpPr/>
          <p:nvPr/>
        </p:nvSpPr>
        <p:spPr>
          <a:xfrm>
            <a:off x="505152" y="1145683"/>
            <a:ext cx="7882811" cy="32624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5400" dirty="0" err="1">
                <a:solidFill>
                  <a:srgbClr val="00B050"/>
                </a:solidFill>
                <a:latin typeface="Arial" panose="020B0604020202020204" pitchFamily="34" charset="0"/>
                <a:cs typeface="Arial" panose="020B0604020202020204" pitchFamily="34" charset="0"/>
              </a:rPr>
              <a:t>Tiết</a:t>
            </a:r>
            <a:r>
              <a:rPr lang="en-US" altLang="zh-CN" sz="5400" dirty="0">
                <a:solidFill>
                  <a:srgbClr val="00B050"/>
                </a:solidFill>
                <a:latin typeface="Arial" panose="020B0604020202020204" pitchFamily="34" charset="0"/>
                <a:cs typeface="Arial" panose="020B0604020202020204" pitchFamily="34" charset="0"/>
              </a:rPr>
              <a:t> 126. </a:t>
            </a:r>
            <a:r>
              <a:rPr lang="en-US" altLang="zh-CN" sz="5400" dirty="0" err="1">
                <a:solidFill>
                  <a:srgbClr val="00B050"/>
                </a:solidFill>
                <a:latin typeface="Arial" panose="020B0604020202020204" pitchFamily="34" charset="0"/>
                <a:cs typeface="Arial" panose="020B0604020202020204" pitchFamily="34" charset="0"/>
              </a:rPr>
              <a:t>BÀI</a:t>
            </a:r>
            <a:r>
              <a:rPr lang="en-US" altLang="zh-CN" sz="5400" dirty="0">
                <a:solidFill>
                  <a:srgbClr val="00B050"/>
                </a:solidFill>
                <a:latin typeface="Arial" panose="020B0604020202020204" pitchFamily="34" charset="0"/>
                <a:cs typeface="Arial" panose="020B0604020202020204" pitchFamily="34" charset="0"/>
              </a:rPr>
              <a:t> 32: </a:t>
            </a:r>
          </a:p>
          <a:p>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NHIÊN</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LIỆU</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VÀ</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NĂNG</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L</a:t>
            </a:r>
            <a:r>
              <a:rPr lang="vi-VN"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Ư</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ỢNG</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TÁI</a:t>
            </a:r>
            <a:r>
              <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a:t>
            </a:r>
            <a:r>
              <a:rPr lang="en-US" altLang="zh-CN" sz="56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TẠO</a:t>
            </a:r>
            <a:endParaRPr lang="en-US" altLang="zh-CN" sz="56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endParaRPr>
          </a:p>
          <a:p>
            <a:r>
              <a:rPr lang="en-US" altLang="zh-CN" sz="40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a:t>
            </a:r>
            <a:r>
              <a:rPr lang="en-US" altLang="zh-CN" sz="4000" b="1" dirty="0" err="1">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Tiết</a:t>
            </a:r>
            <a:r>
              <a:rPr lang="en-US" altLang="zh-CN" sz="4000" b="1" dirty="0">
                <a:ln w="22225">
                  <a:solidFill>
                    <a:schemeClr val="accent3">
                      <a:lumMod val="75000"/>
                    </a:schemeClr>
                  </a:solidFill>
                  <a:prstDash val="solid"/>
                </a:ln>
                <a:solidFill>
                  <a:schemeClr val="accent2">
                    <a:lumMod val="75000"/>
                  </a:schemeClr>
                </a:solidFill>
                <a:latin typeface="Arial" panose="020B0604020202020204" pitchFamily="34" charset="0"/>
                <a:cs typeface="Arial" panose="020B0604020202020204" pitchFamily="34" charset="0"/>
              </a:rPr>
              <a:t> 2)</a:t>
            </a:r>
            <a:endParaRPr lang="zh-CN" altLang="en-US" sz="5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7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22" presetClass="entr" presetSubtype="4"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57" grpId="0" animBg="1"/>
      <p:bldP spid="50" grpId="0" animBg="1"/>
      <p:bldP spid="55" grpId="0" animBg="1"/>
      <p:bldP spid="56" grpId="0" animBg="1"/>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or wheel &amp; 3 Minute Countdown With Music - 3 phút đếm ngược">
            <a:hlinkClick r:id="" action="ppaction://media"/>
            <a:extLst>
              <a:ext uri="{FF2B5EF4-FFF2-40B4-BE49-F238E27FC236}">
                <a16:creationId xmlns:a16="http://schemas.microsoft.com/office/drawing/2014/main" id="{E0A4A3D7-BB55-4D8B-8B4E-08D309B138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75" y="0"/>
            <a:ext cx="11866973" cy="6858000"/>
          </a:xfrm>
          <a:prstGeom prst="rect">
            <a:avLst/>
          </a:prstGeom>
        </p:spPr>
      </p:pic>
    </p:spTree>
    <p:extLst>
      <p:ext uri="{BB962C8B-B14F-4D97-AF65-F5344CB8AC3E}">
        <p14:creationId xmlns:p14="http://schemas.microsoft.com/office/powerpoint/2010/main" val="186321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TextBox 3">
            <a:extLst>
              <a:ext uri="{FF2B5EF4-FFF2-40B4-BE49-F238E27FC236}">
                <a16:creationId xmlns:a16="http://schemas.microsoft.com/office/drawing/2014/main" id="{F1EEBEAC-097A-4195-AFF0-A9082368CF3E}"/>
              </a:ext>
            </a:extLst>
          </p:cNvPr>
          <p:cNvSpPr txBox="1"/>
          <p:nvPr/>
        </p:nvSpPr>
        <p:spPr>
          <a:xfrm>
            <a:off x="3980272" y="960116"/>
            <a:ext cx="5688632" cy="769441"/>
          </a:xfrm>
          <a:prstGeom prst="rect">
            <a:avLst/>
          </a:prstGeom>
          <a:noFill/>
        </p:spPr>
        <p:txBody>
          <a:bodyPr wrap="square" rtlCol="0">
            <a:spAutoFit/>
          </a:bodyPr>
          <a:lstStyle/>
          <a:p>
            <a:r>
              <a:rPr lang="en-US" sz="4400" b="1" dirty="0" err="1">
                <a:solidFill>
                  <a:schemeClr val="accent3">
                    <a:lumMod val="75000"/>
                  </a:schemeClr>
                </a:solidFill>
                <a:latin typeface="Arial" panose="020B0604020202020204" pitchFamily="34" charset="0"/>
                <a:cs typeface="Arial" panose="020B0604020202020204" pitchFamily="34" charset="0"/>
              </a:rPr>
              <a:t>Năng</a:t>
            </a:r>
            <a:r>
              <a:rPr lang="en-US" sz="4400" b="1" dirty="0">
                <a:solidFill>
                  <a:schemeClr val="accent3">
                    <a:lumMod val="75000"/>
                  </a:schemeClr>
                </a:solidFill>
                <a:latin typeface="Arial" panose="020B0604020202020204" pitchFamily="34" charset="0"/>
                <a:cs typeface="Arial" panose="020B0604020202020204" pitchFamily="34" charset="0"/>
              </a:rPr>
              <a:t> l</a:t>
            </a:r>
            <a:r>
              <a:rPr lang="vi-VN" sz="4400" b="1" dirty="0">
                <a:solidFill>
                  <a:schemeClr val="accent3">
                    <a:lumMod val="75000"/>
                  </a:schemeClr>
                </a:solidFill>
                <a:latin typeface="Arial" panose="020B0604020202020204" pitchFamily="34" charset="0"/>
                <a:cs typeface="Arial" panose="020B0604020202020204" pitchFamily="34" charset="0"/>
              </a:rPr>
              <a:t>ư</a:t>
            </a:r>
            <a:r>
              <a:rPr lang="en-US" sz="4400" b="1" dirty="0" err="1">
                <a:solidFill>
                  <a:schemeClr val="accent3">
                    <a:lumMod val="75000"/>
                  </a:schemeClr>
                </a:solidFill>
                <a:latin typeface="Arial" panose="020B0604020202020204" pitchFamily="34" charset="0"/>
                <a:cs typeface="Arial" panose="020B0604020202020204" pitchFamily="34" charset="0"/>
              </a:rPr>
              <a:t>ợng</a:t>
            </a:r>
            <a:r>
              <a:rPr lang="en-US" sz="4400" b="1" dirty="0">
                <a:solidFill>
                  <a:schemeClr val="accent3">
                    <a:lumMod val="75000"/>
                  </a:schemeClr>
                </a:solidFill>
                <a:latin typeface="Arial" panose="020B0604020202020204" pitchFamily="34" charset="0"/>
                <a:cs typeface="Arial" panose="020B0604020202020204" pitchFamily="34" charset="0"/>
              </a:rPr>
              <a:t> </a:t>
            </a:r>
            <a:r>
              <a:rPr lang="en-US" sz="4400" b="1" dirty="0" err="1">
                <a:solidFill>
                  <a:schemeClr val="accent3">
                    <a:lumMod val="75000"/>
                  </a:schemeClr>
                </a:solidFill>
                <a:latin typeface="Arial" panose="020B0604020202020204" pitchFamily="34" charset="0"/>
                <a:cs typeface="Arial" panose="020B0604020202020204" pitchFamily="34" charset="0"/>
              </a:rPr>
              <a:t>mặt</a:t>
            </a:r>
            <a:r>
              <a:rPr lang="en-US" sz="4400" b="1" dirty="0">
                <a:solidFill>
                  <a:schemeClr val="accent3">
                    <a:lumMod val="75000"/>
                  </a:schemeClr>
                </a:solidFill>
                <a:latin typeface="Arial" panose="020B0604020202020204" pitchFamily="34" charset="0"/>
                <a:cs typeface="Arial" panose="020B0604020202020204" pitchFamily="34" charset="0"/>
              </a:rPr>
              <a:t> </a:t>
            </a:r>
            <a:r>
              <a:rPr lang="en-US" sz="4400" b="1" dirty="0" err="1">
                <a:solidFill>
                  <a:schemeClr val="accent3">
                    <a:lumMod val="75000"/>
                  </a:schemeClr>
                </a:solidFill>
                <a:latin typeface="Arial" panose="020B0604020202020204" pitchFamily="34" charset="0"/>
                <a:cs typeface="Arial" panose="020B0604020202020204" pitchFamily="34" charset="0"/>
              </a:rPr>
              <a:t>trời</a:t>
            </a:r>
            <a:endParaRPr lang="en-US" sz="4400" b="1" dirty="0">
              <a:solidFill>
                <a:schemeClr val="accent3">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79984-1BCF-425B-B36D-7DFCDC3A54A8}"/>
              </a:ext>
            </a:extLst>
          </p:cNvPr>
          <p:cNvSpPr txBox="1"/>
          <p:nvPr/>
        </p:nvSpPr>
        <p:spPr>
          <a:xfrm>
            <a:off x="3779391" y="2301607"/>
            <a:ext cx="7704856" cy="1569660"/>
          </a:xfrm>
          <a:prstGeom prst="rect">
            <a:avLst/>
          </a:prstGeom>
          <a:noFill/>
        </p:spPr>
        <p:txBody>
          <a:bodyPr wrap="square" rtlCol="0">
            <a:spAutoFit/>
          </a:bodyPr>
          <a:lstStyle/>
          <a:p>
            <a:pPr marL="457200" indent="-457200">
              <a:buFont typeface="Arial" panose="020B0604020202020204" pitchFamily="34" charset="0"/>
              <a:buChar char="•"/>
            </a:pPr>
            <a:r>
              <a:rPr lang="vi-VN" sz="3200" dirty="0"/>
              <a:t>Năng lượng mặt trời thu được từ bức xạ mặt trời và có thể chuyển thành điện hoặc nhiệt thông qua pin mặt trời.</a:t>
            </a:r>
            <a:endParaRPr lang="en-US" sz="3200" dirty="0"/>
          </a:p>
        </p:txBody>
      </p:sp>
      <p:sp>
        <p:nvSpPr>
          <p:cNvPr id="6" name="TextBox 5">
            <a:extLst>
              <a:ext uri="{FF2B5EF4-FFF2-40B4-BE49-F238E27FC236}">
                <a16:creationId xmlns:a16="http://schemas.microsoft.com/office/drawing/2014/main" id="{13FAF871-FF0F-492F-B886-47171E990048}"/>
              </a:ext>
            </a:extLst>
          </p:cNvPr>
          <p:cNvSpPr txBox="1"/>
          <p:nvPr/>
        </p:nvSpPr>
        <p:spPr>
          <a:xfrm>
            <a:off x="3783735" y="4042524"/>
            <a:ext cx="7632848" cy="2554545"/>
          </a:xfrm>
          <a:prstGeom prst="rect">
            <a:avLst/>
          </a:prstGeom>
          <a:noFill/>
        </p:spPr>
        <p:txBody>
          <a:bodyPr wrap="square" rtlCol="0">
            <a:spAutoFit/>
          </a:bodyPr>
          <a:lstStyle/>
          <a:p>
            <a:pPr marL="457200" indent="-457200">
              <a:buFont typeface="Arial" panose="020B0604020202020204" pitchFamily="34" charset="0"/>
              <a:buChar char="•"/>
            </a:pPr>
            <a:r>
              <a:rPr lang="vi-VN" sz="3200" dirty="0"/>
              <a:t>Là nguồn năng lượng sạch và vô tận trong tự nhiên, năng lượng mặt trời có ít tác động tiêu cực nhất đến môi trường so với bất kỳ nguồn năng lượng nào khác.</a:t>
            </a:r>
            <a:endParaRPr lang="en-US" sz="3200" dirty="0"/>
          </a:p>
        </p:txBody>
      </p:sp>
      <p:pic>
        <p:nvPicPr>
          <p:cNvPr id="2" name="Picture 1">
            <a:extLst>
              <a:ext uri="{FF2B5EF4-FFF2-40B4-BE49-F238E27FC236}">
                <a16:creationId xmlns:a16="http://schemas.microsoft.com/office/drawing/2014/main" id="{A4EDEB5F-D34D-4E41-BE75-75A8BECB3373}"/>
              </a:ext>
            </a:extLst>
          </p:cNvPr>
          <p:cNvPicPr>
            <a:picLocks noChangeAspect="1"/>
          </p:cNvPicPr>
          <p:nvPr/>
        </p:nvPicPr>
        <p:blipFill>
          <a:blip r:embed="rId7"/>
          <a:stretch>
            <a:fillRect/>
          </a:stretch>
        </p:blipFill>
        <p:spPr>
          <a:xfrm>
            <a:off x="497234" y="219668"/>
            <a:ext cx="3426249" cy="3432345"/>
          </a:xfrm>
          <a:prstGeom prst="rect">
            <a:avLst/>
          </a:prstGeom>
        </p:spPr>
      </p:pic>
    </p:spTree>
    <p:custDataLst>
      <p:tags r:id="rId1"/>
    </p:custDataLst>
    <p:extLst>
      <p:ext uri="{BB962C8B-B14F-4D97-AF65-F5344CB8AC3E}">
        <p14:creationId xmlns:p14="http://schemas.microsoft.com/office/powerpoint/2010/main" val="225725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TextBox 3">
            <a:extLst>
              <a:ext uri="{FF2B5EF4-FFF2-40B4-BE49-F238E27FC236}">
                <a16:creationId xmlns:a16="http://schemas.microsoft.com/office/drawing/2014/main" id="{F1EEBEAC-097A-4195-AFF0-A9082368CF3E}"/>
              </a:ext>
            </a:extLst>
          </p:cNvPr>
          <p:cNvSpPr txBox="1"/>
          <p:nvPr/>
        </p:nvSpPr>
        <p:spPr>
          <a:xfrm>
            <a:off x="3980272" y="960116"/>
            <a:ext cx="5688632" cy="769441"/>
          </a:xfrm>
          <a:prstGeom prst="rect">
            <a:avLst/>
          </a:prstGeom>
          <a:noFill/>
        </p:spPr>
        <p:txBody>
          <a:bodyPr wrap="square" rtlCol="0">
            <a:spAutoFit/>
          </a:bodyPr>
          <a:lstStyle/>
          <a:p>
            <a:r>
              <a:rPr lang="en-US" sz="4400" b="1" dirty="0" err="1">
                <a:solidFill>
                  <a:schemeClr val="accent3">
                    <a:lumMod val="75000"/>
                  </a:schemeClr>
                </a:solidFill>
                <a:latin typeface="Arial" panose="020B0604020202020204" pitchFamily="34" charset="0"/>
                <a:cs typeface="Arial" panose="020B0604020202020204" pitchFamily="34" charset="0"/>
              </a:rPr>
              <a:t>Năng</a:t>
            </a:r>
            <a:r>
              <a:rPr lang="en-US" sz="4400" b="1" dirty="0">
                <a:solidFill>
                  <a:schemeClr val="accent3">
                    <a:lumMod val="75000"/>
                  </a:schemeClr>
                </a:solidFill>
                <a:latin typeface="Arial" panose="020B0604020202020204" pitchFamily="34" charset="0"/>
                <a:cs typeface="Arial" panose="020B0604020202020204" pitchFamily="34" charset="0"/>
              </a:rPr>
              <a:t> l</a:t>
            </a:r>
            <a:r>
              <a:rPr lang="vi-VN" sz="4400" b="1" dirty="0">
                <a:solidFill>
                  <a:schemeClr val="accent3">
                    <a:lumMod val="75000"/>
                  </a:schemeClr>
                </a:solidFill>
                <a:latin typeface="Arial" panose="020B0604020202020204" pitchFamily="34" charset="0"/>
                <a:cs typeface="Arial" panose="020B0604020202020204" pitchFamily="34" charset="0"/>
              </a:rPr>
              <a:t>ư</a:t>
            </a:r>
            <a:r>
              <a:rPr lang="en-US" sz="4400" b="1" dirty="0" err="1">
                <a:solidFill>
                  <a:schemeClr val="accent3">
                    <a:lumMod val="75000"/>
                  </a:schemeClr>
                </a:solidFill>
                <a:latin typeface="Arial" panose="020B0604020202020204" pitchFamily="34" charset="0"/>
                <a:cs typeface="Arial" panose="020B0604020202020204" pitchFamily="34" charset="0"/>
              </a:rPr>
              <a:t>ợng</a:t>
            </a:r>
            <a:r>
              <a:rPr lang="en-US" sz="4400" b="1" dirty="0">
                <a:solidFill>
                  <a:schemeClr val="accent3">
                    <a:lumMod val="75000"/>
                  </a:schemeClr>
                </a:solidFill>
                <a:latin typeface="Arial" panose="020B0604020202020204" pitchFamily="34" charset="0"/>
                <a:cs typeface="Arial" panose="020B0604020202020204" pitchFamily="34" charset="0"/>
              </a:rPr>
              <a:t> </a:t>
            </a:r>
            <a:r>
              <a:rPr lang="en-US" sz="4400" b="1" dirty="0" err="1">
                <a:solidFill>
                  <a:schemeClr val="accent3">
                    <a:lumMod val="75000"/>
                  </a:schemeClr>
                </a:solidFill>
                <a:latin typeface="Arial" panose="020B0604020202020204" pitchFamily="34" charset="0"/>
                <a:cs typeface="Arial" panose="020B0604020202020204" pitchFamily="34" charset="0"/>
              </a:rPr>
              <a:t>gió</a:t>
            </a:r>
            <a:endParaRPr lang="en-US" sz="4400" b="1" dirty="0">
              <a:solidFill>
                <a:schemeClr val="accent3">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79984-1BCF-425B-B36D-7DFCDC3A54A8}"/>
              </a:ext>
            </a:extLst>
          </p:cNvPr>
          <p:cNvSpPr txBox="1"/>
          <p:nvPr/>
        </p:nvSpPr>
        <p:spPr>
          <a:xfrm>
            <a:off x="3779391" y="2301607"/>
            <a:ext cx="7704856" cy="2062103"/>
          </a:xfrm>
          <a:prstGeom prst="rect">
            <a:avLst/>
          </a:prstGeom>
          <a:noFill/>
        </p:spPr>
        <p:txBody>
          <a:bodyPr wrap="square" rtlCol="0">
            <a:spAutoFit/>
          </a:bodyPr>
          <a:lstStyle/>
          <a:p>
            <a:pPr marL="457200" indent="-457200">
              <a:buFont typeface="Arial" panose="020B0604020202020204" pitchFamily="34" charset="0"/>
              <a:buChar char="•"/>
            </a:pPr>
            <a:r>
              <a:rPr lang="vi-VN" sz="3200" dirty="0"/>
              <a:t>Năng lượng gió là năng lượng được tạo ra từ chuyển động của không khí (gió)</a:t>
            </a:r>
            <a:r>
              <a:rPr lang="en-US" sz="3200" dirty="0"/>
              <a:t>, </a:t>
            </a:r>
            <a:r>
              <a:rPr lang="vi-VN" sz="3200" dirty="0"/>
              <a:t>được sử dụng để tạo ra năng lượng cơ học hay năng lượng điện.</a:t>
            </a:r>
            <a:endParaRPr lang="en-US" sz="3200" dirty="0"/>
          </a:p>
        </p:txBody>
      </p:sp>
      <p:sp>
        <p:nvSpPr>
          <p:cNvPr id="6" name="TextBox 5">
            <a:extLst>
              <a:ext uri="{FF2B5EF4-FFF2-40B4-BE49-F238E27FC236}">
                <a16:creationId xmlns:a16="http://schemas.microsoft.com/office/drawing/2014/main" id="{13FAF871-FF0F-492F-B886-47171E990048}"/>
              </a:ext>
            </a:extLst>
          </p:cNvPr>
          <p:cNvSpPr txBox="1"/>
          <p:nvPr/>
        </p:nvSpPr>
        <p:spPr>
          <a:xfrm>
            <a:off x="3768791" y="4492533"/>
            <a:ext cx="8060501" cy="1569660"/>
          </a:xfrm>
          <a:prstGeom prst="rect">
            <a:avLst/>
          </a:prstGeom>
          <a:noFill/>
        </p:spPr>
        <p:txBody>
          <a:bodyPr wrap="square" rtlCol="0">
            <a:spAutoFit/>
          </a:bodyPr>
          <a:lstStyle/>
          <a:p>
            <a:pPr marL="457200" indent="-457200">
              <a:buFont typeface="Arial" panose="020B0604020202020204" pitchFamily="34" charset="0"/>
              <a:buChar char="•"/>
            </a:pPr>
            <a:r>
              <a:rPr lang="vi-VN" sz="3200" dirty="0"/>
              <a:t>Dùng phổ biến ở nơi gió mạnh và ổn định (đồng bằng, ven biển, cao nguyên…).</a:t>
            </a:r>
            <a:endParaRPr lang="en-US" sz="3200" dirty="0"/>
          </a:p>
        </p:txBody>
      </p:sp>
    </p:spTree>
    <p:custDataLst>
      <p:tags r:id="rId1"/>
    </p:custDataLst>
    <p:extLst>
      <p:ext uri="{BB962C8B-B14F-4D97-AF65-F5344CB8AC3E}">
        <p14:creationId xmlns:p14="http://schemas.microsoft.com/office/powerpoint/2010/main" val="253856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A5DFE47A-AFA9-41A9-B250-B7E8AE8BD65A}"/>
              </a:ext>
            </a:extLst>
          </p:cNvPr>
          <p:cNvGrpSpPr/>
          <p:nvPr/>
        </p:nvGrpSpPr>
        <p:grpSpPr>
          <a:xfrm>
            <a:off x="-2377065" y="1809751"/>
            <a:ext cx="19134289" cy="5366395"/>
            <a:chOff x="-4678146" y="1981200"/>
            <a:chExt cx="19134289" cy="5366395"/>
          </a:xfrm>
        </p:grpSpPr>
        <p:pic>
          <p:nvPicPr>
            <p:cNvPr id="4" name="图片 3">
              <a:extLst>
                <a:ext uri="{FF2B5EF4-FFF2-40B4-BE49-F238E27FC236}">
                  <a16:creationId xmlns:a16="http://schemas.microsoft.com/office/drawing/2014/main" id="{C8105BD9-0D09-42A3-B820-B7ECCF95F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957" y="1981200"/>
              <a:ext cx="12872186" cy="4876800"/>
            </a:xfrm>
            <a:prstGeom prst="rect">
              <a:avLst/>
            </a:prstGeom>
          </p:spPr>
        </p:pic>
        <p:sp>
          <p:nvSpPr>
            <p:cNvPr id="7" name="任意多边形: 形状 6">
              <a:extLst>
                <a:ext uri="{FF2B5EF4-FFF2-40B4-BE49-F238E27FC236}">
                  <a16:creationId xmlns:a16="http://schemas.microsoft.com/office/drawing/2014/main" id="{7D65B5B9-F5D1-4E13-BA5F-AA13D0171DDE}"/>
                </a:ext>
              </a:extLst>
            </p:cNvPr>
            <p:cNvSpPr/>
            <p:nvPr/>
          </p:nvSpPr>
          <p:spPr>
            <a:xfrm>
              <a:off x="-4400550" y="4573369"/>
              <a:ext cx="9307469" cy="2702884"/>
            </a:xfrm>
            <a:custGeom>
              <a:avLst/>
              <a:gdLst>
                <a:gd name="connsiteX0" fmla="*/ 6039267 w 6332790"/>
                <a:gd name="connsiteY0" fmla="*/ 1903858 h 2253291"/>
                <a:gd name="connsiteX1" fmla="*/ 4667667 w 6332790"/>
                <a:gd name="connsiteY1" fmla="*/ 665608 h 2253291"/>
                <a:gd name="connsiteX2" fmla="*/ 3867567 w 6332790"/>
                <a:gd name="connsiteY2" fmla="*/ 75058 h 2253291"/>
                <a:gd name="connsiteX3" fmla="*/ 2762667 w 6332790"/>
                <a:gd name="connsiteY3" fmla="*/ 56008 h 2253291"/>
                <a:gd name="connsiteX4" fmla="*/ 1391067 w 6332790"/>
                <a:gd name="connsiteY4" fmla="*/ 513208 h 2253291"/>
                <a:gd name="connsiteX5" fmla="*/ 686217 w 6332790"/>
                <a:gd name="connsiteY5" fmla="*/ 1294258 h 2253291"/>
                <a:gd name="connsiteX6" fmla="*/ 248067 w 6332790"/>
                <a:gd name="connsiteY6" fmla="*/ 1675258 h 2253291"/>
                <a:gd name="connsiteX7" fmla="*/ 4801017 w 6332790"/>
                <a:gd name="connsiteY7" fmla="*/ 2246758 h 2253291"/>
                <a:gd name="connsiteX8" fmla="*/ 6229767 w 6332790"/>
                <a:gd name="connsiteY8" fmla="*/ 1980058 h 2253291"/>
                <a:gd name="connsiteX9" fmla="*/ 6039267 w 6332790"/>
                <a:gd name="connsiteY9" fmla="*/ 1903858 h 225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2790" h="2253291">
                  <a:moveTo>
                    <a:pt x="6039267" y="1903858"/>
                  </a:moveTo>
                  <a:cubicBezTo>
                    <a:pt x="5778917" y="1684783"/>
                    <a:pt x="5029617" y="970408"/>
                    <a:pt x="4667667" y="665608"/>
                  </a:cubicBezTo>
                  <a:cubicBezTo>
                    <a:pt x="4305717" y="360808"/>
                    <a:pt x="4185067" y="176658"/>
                    <a:pt x="3867567" y="75058"/>
                  </a:cubicBezTo>
                  <a:cubicBezTo>
                    <a:pt x="3550067" y="-26542"/>
                    <a:pt x="3175417" y="-17017"/>
                    <a:pt x="2762667" y="56008"/>
                  </a:cubicBezTo>
                  <a:cubicBezTo>
                    <a:pt x="2349917" y="129033"/>
                    <a:pt x="1737142" y="306833"/>
                    <a:pt x="1391067" y="513208"/>
                  </a:cubicBezTo>
                  <a:cubicBezTo>
                    <a:pt x="1044992" y="719583"/>
                    <a:pt x="876717" y="1100583"/>
                    <a:pt x="686217" y="1294258"/>
                  </a:cubicBezTo>
                  <a:cubicBezTo>
                    <a:pt x="495717" y="1487933"/>
                    <a:pt x="-437733" y="1516508"/>
                    <a:pt x="248067" y="1675258"/>
                  </a:cubicBezTo>
                  <a:cubicBezTo>
                    <a:pt x="933867" y="1834008"/>
                    <a:pt x="3804067" y="2195958"/>
                    <a:pt x="4801017" y="2246758"/>
                  </a:cubicBezTo>
                  <a:cubicBezTo>
                    <a:pt x="5797967" y="2297558"/>
                    <a:pt x="6017042" y="2037208"/>
                    <a:pt x="6229767" y="1980058"/>
                  </a:cubicBezTo>
                  <a:cubicBezTo>
                    <a:pt x="6442492" y="1922908"/>
                    <a:pt x="6299617" y="2122933"/>
                    <a:pt x="6039267" y="1903858"/>
                  </a:cubicBezTo>
                  <a:close/>
                </a:path>
              </a:pathLst>
            </a:custGeom>
            <a:solidFill>
              <a:srgbClr val="A9D4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sp>
          <p:nvSpPr>
            <p:cNvPr id="10" name="任意多边形: 形状 9">
              <a:extLst>
                <a:ext uri="{FF2B5EF4-FFF2-40B4-BE49-F238E27FC236}">
                  <a16:creationId xmlns:a16="http://schemas.microsoft.com/office/drawing/2014/main" id="{4D7342C9-DA29-4DBA-AD24-9EDBA6312B9F}"/>
                </a:ext>
              </a:extLst>
            </p:cNvPr>
            <p:cNvSpPr/>
            <p:nvPr/>
          </p:nvSpPr>
          <p:spPr>
            <a:xfrm>
              <a:off x="-4678146" y="5021099"/>
              <a:ext cx="9271518" cy="2326496"/>
            </a:xfrm>
            <a:custGeom>
              <a:avLst/>
              <a:gdLst>
                <a:gd name="connsiteX0" fmla="*/ 7126540 w 7567012"/>
                <a:gd name="connsiteY0" fmla="*/ 1441703 h 2326496"/>
                <a:gd name="connsiteX1" fmla="*/ 6688390 w 7567012"/>
                <a:gd name="connsiteY1" fmla="*/ 1422653 h 2326496"/>
                <a:gd name="connsiteX2" fmla="*/ 5164390 w 7567012"/>
                <a:gd name="connsiteY2" fmla="*/ 736853 h 2326496"/>
                <a:gd name="connsiteX3" fmla="*/ 3849940 w 7567012"/>
                <a:gd name="connsiteY3" fmla="*/ 108203 h 2326496"/>
                <a:gd name="connsiteX4" fmla="*/ 3030790 w 7567012"/>
                <a:gd name="connsiteY4" fmla="*/ 32003 h 2326496"/>
                <a:gd name="connsiteX5" fmla="*/ 2059240 w 7567012"/>
                <a:gd name="connsiteY5" fmla="*/ 451103 h 2326496"/>
                <a:gd name="connsiteX6" fmla="*/ 916240 w 7567012"/>
                <a:gd name="connsiteY6" fmla="*/ 1022603 h 2326496"/>
                <a:gd name="connsiteX7" fmla="*/ 287590 w 7567012"/>
                <a:gd name="connsiteY7" fmla="*/ 1594103 h 2326496"/>
                <a:gd name="connsiteX8" fmla="*/ 5812090 w 7567012"/>
                <a:gd name="connsiteY8" fmla="*/ 2279903 h 2326496"/>
                <a:gd name="connsiteX9" fmla="*/ 7240840 w 7567012"/>
                <a:gd name="connsiteY9" fmla="*/ 2203703 h 2326496"/>
                <a:gd name="connsiteX10" fmla="*/ 7564690 w 7567012"/>
                <a:gd name="connsiteY10" fmla="*/ 1708403 h 2326496"/>
                <a:gd name="connsiteX11" fmla="*/ 7374190 w 7567012"/>
                <a:gd name="connsiteY11" fmla="*/ 1517903 h 2326496"/>
                <a:gd name="connsiteX12" fmla="*/ 7126540 w 7567012"/>
                <a:gd name="connsiteY12" fmla="*/ 1441703 h 232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7012" h="2326496">
                  <a:moveTo>
                    <a:pt x="7126540" y="1441703"/>
                  </a:moveTo>
                  <a:cubicBezTo>
                    <a:pt x="7012240" y="1425828"/>
                    <a:pt x="7015415" y="1540128"/>
                    <a:pt x="6688390" y="1422653"/>
                  </a:cubicBezTo>
                  <a:cubicBezTo>
                    <a:pt x="6361365" y="1305178"/>
                    <a:pt x="5637465" y="955928"/>
                    <a:pt x="5164390" y="736853"/>
                  </a:cubicBezTo>
                  <a:cubicBezTo>
                    <a:pt x="4691315" y="517778"/>
                    <a:pt x="4205540" y="225678"/>
                    <a:pt x="3849940" y="108203"/>
                  </a:cubicBezTo>
                  <a:cubicBezTo>
                    <a:pt x="3494340" y="-9272"/>
                    <a:pt x="3329240" y="-25147"/>
                    <a:pt x="3030790" y="32003"/>
                  </a:cubicBezTo>
                  <a:cubicBezTo>
                    <a:pt x="2732340" y="89153"/>
                    <a:pt x="2411665" y="286003"/>
                    <a:pt x="2059240" y="451103"/>
                  </a:cubicBezTo>
                  <a:cubicBezTo>
                    <a:pt x="1706815" y="616203"/>
                    <a:pt x="1211515" y="832103"/>
                    <a:pt x="916240" y="1022603"/>
                  </a:cubicBezTo>
                  <a:cubicBezTo>
                    <a:pt x="620965" y="1213103"/>
                    <a:pt x="-528385" y="1384553"/>
                    <a:pt x="287590" y="1594103"/>
                  </a:cubicBezTo>
                  <a:cubicBezTo>
                    <a:pt x="1103565" y="1803653"/>
                    <a:pt x="4653215" y="2178303"/>
                    <a:pt x="5812090" y="2279903"/>
                  </a:cubicBezTo>
                  <a:cubicBezTo>
                    <a:pt x="6970965" y="2381503"/>
                    <a:pt x="6948740" y="2298953"/>
                    <a:pt x="7240840" y="2203703"/>
                  </a:cubicBezTo>
                  <a:cubicBezTo>
                    <a:pt x="7532940" y="2108453"/>
                    <a:pt x="7542465" y="1822703"/>
                    <a:pt x="7564690" y="1708403"/>
                  </a:cubicBezTo>
                  <a:cubicBezTo>
                    <a:pt x="7586915" y="1594103"/>
                    <a:pt x="7444040" y="1556003"/>
                    <a:pt x="7374190" y="1517903"/>
                  </a:cubicBezTo>
                  <a:cubicBezTo>
                    <a:pt x="7304340" y="1479803"/>
                    <a:pt x="7240840" y="1457578"/>
                    <a:pt x="7126540" y="1441703"/>
                  </a:cubicBezTo>
                  <a:close/>
                </a:path>
              </a:pathLst>
            </a:custGeom>
            <a:solidFill>
              <a:srgbClr val="7EAF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grpSp>
      <p:sp>
        <p:nvSpPr>
          <p:cNvPr id="5" name="矩形 4">
            <a:extLst>
              <a:ext uri="{FF2B5EF4-FFF2-40B4-BE49-F238E27FC236}">
                <a16:creationId xmlns:a16="http://schemas.microsoft.com/office/drawing/2014/main" id="{19C4104E-B509-40C2-9BAB-C3251A0935A3}"/>
              </a:ext>
            </a:extLst>
          </p:cNvPr>
          <p:cNvSpPr/>
          <p:nvPr/>
        </p:nvSpPr>
        <p:spPr>
          <a:xfrm>
            <a:off x="922041" y="1241122"/>
            <a:ext cx="7482204"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5400" b="1" dirty="0" err="1">
                <a:solidFill>
                  <a:schemeClr val="accent2">
                    <a:lumMod val="75000"/>
                  </a:schemeClr>
                </a:solidFill>
                <a:latin typeface="Lato Black" panose="020F0A02020204030203" pitchFamily="34" charset="0"/>
              </a:rPr>
              <a:t>Tiết</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kiệm</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năng</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lượng</a:t>
            </a:r>
            <a:r>
              <a:rPr lang="en-US" altLang="zh-CN" sz="5400" b="1" dirty="0">
                <a:solidFill>
                  <a:schemeClr val="accent2">
                    <a:lumMod val="75000"/>
                  </a:schemeClr>
                </a:solidFill>
                <a:latin typeface="Lato Black" panose="020F0A02020204030203" pitchFamily="34" charset="0"/>
              </a:rPr>
              <a:t> – </a:t>
            </a:r>
            <a:r>
              <a:rPr lang="en-US" altLang="zh-CN" sz="5400" b="1" dirty="0" err="1">
                <a:solidFill>
                  <a:schemeClr val="accent2">
                    <a:lumMod val="75000"/>
                  </a:schemeClr>
                </a:solidFill>
                <a:latin typeface="Lato Black" panose="020F0A02020204030203" pitchFamily="34" charset="0"/>
              </a:rPr>
              <a:t>Bảo</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vệ</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môi</a:t>
            </a:r>
            <a:r>
              <a:rPr lang="en-US" altLang="zh-CN" sz="5400" b="1" dirty="0">
                <a:solidFill>
                  <a:schemeClr val="accent2">
                    <a:lumMod val="75000"/>
                  </a:schemeClr>
                </a:solidFill>
                <a:latin typeface="Lato Black" panose="020F0A02020204030203" pitchFamily="34" charset="0"/>
              </a:rPr>
              <a:t> </a:t>
            </a:r>
            <a:r>
              <a:rPr lang="en-US" altLang="zh-CN" sz="5400" b="1" dirty="0" err="1">
                <a:solidFill>
                  <a:schemeClr val="accent2">
                    <a:lumMod val="75000"/>
                  </a:schemeClr>
                </a:solidFill>
                <a:latin typeface="Lato Black" panose="020F0A02020204030203" pitchFamily="34" charset="0"/>
              </a:rPr>
              <a:t>trường</a:t>
            </a:r>
            <a:r>
              <a:rPr lang="en-US" altLang="zh-CN" sz="5400" b="1" dirty="0">
                <a:solidFill>
                  <a:schemeClr val="accent2">
                    <a:lumMod val="75000"/>
                  </a:schemeClr>
                </a:solidFill>
                <a:latin typeface="Lato Black" panose="020F0A02020204030203" pitchFamily="34" charset="0"/>
              </a:rPr>
              <a:t>
</a:t>
            </a:r>
            <a:endParaRPr lang="zh-CN" altLang="en-US" sz="5400" b="1" dirty="0">
              <a:solidFill>
                <a:schemeClr val="accent2">
                  <a:lumMod val="75000"/>
                </a:schemeClr>
              </a:solidFill>
              <a:latin typeface="Lato Black" panose="020F0A02020204030203" pitchFamily="34" charset="0"/>
            </a:endParaRPr>
          </a:p>
        </p:txBody>
      </p:sp>
      <p:sp>
        <p:nvSpPr>
          <p:cNvPr id="12" name="矩形: 圆角 11">
            <a:extLst>
              <a:ext uri="{FF2B5EF4-FFF2-40B4-BE49-F238E27FC236}">
                <a16:creationId xmlns:a16="http://schemas.microsoft.com/office/drawing/2014/main" id="{7284AD38-1B80-4F48-A1E3-88499BD03C0A}"/>
              </a:ext>
            </a:extLst>
          </p:cNvPr>
          <p:cNvSpPr/>
          <p:nvPr/>
        </p:nvSpPr>
        <p:spPr>
          <a:xfrm>
            <a:off x="171862" y="112262"/>
            <a:ext cx="2914141" cy="1853345"/>
          </a:xfrm>
          <a:prstGeom prst="roundRect">
            <a:avLst>
              <a:gd name="adj" fmla="val 0"/>
            </a:avLst>
          </a:prstGeom>
          <a:blipFill dpi="0" rotWithShape="1">
            <a:blip r:embed="rId3">
              <a:alphaModFix amt="27000"/>
            </a:blip>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grpSp>
        <p:nvGrpSpPr>
          <p:cNvPr id="13" name="组合 12">
            <a:extLst>
              <a:ext uri="{FF2B5EF4-FFF2-40B4-BE49-F238E27FC236}">
                <a16:creationId xmlns:a16="http://schemas.microsoft.com/office/drawing/2014/main" id="{6A0760D6-F41B-4967-BD47-211192696E31}"/>
              </a:ext>
            </a:extLst>
          </p:cNvPr>
          <p:cNvGrpSpPr/>
          <p:nvPr/>
        </p:nvGrpSpPr>
        <p:grpSpPr>
          <a:xfrm>
            <a:off x="1940581" y="350252"/>
            <a:ext cx="1138539" cy="493564"/>
            <a:chOff x="1832251" y="739179"/>
            <a:chExt cx="1691845" cy="733426"/>
          </a:xfrm>
        </p:grpSpPr>
        <p:sp>
          <p:nvSpPr>
            <p:cNvPr id="14" name="Freeform 48">
              <a:extLst>
                <a:ext uri="{FF2B5EF4-FFF2-40B4-BE49-F238E27FC236}">
                  <a16:creationId xmlns:a16="http://schemas.microsoft.com/office/drawing/2014/main" id="{A0785583-5263-4115-ABED-EA6426DB52B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5" name="Freeform 48">
              <a:extLst>
                <a:ext uri="{FF2B5EF4-FFF2-40B4-BE49-F238E27FC236}">
                  <a16:creationId xmlns:a16="http://schemas.microsoft.com/office/drawing/2014/main" id="{9E2B69E2-66CE-47F0-8507-31EB5C9FADED}"/>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16" name="Freeform 62">
            <a:extLst>
              <a:ext uri="{FF2B5EF4-FFF2-40B4-BE49-F238E27FC236}">
                <a16:creationId xmlns:a16="http://schemas.microsoft.com/office/drawing/2014/main" id="{B7465778-B356-4B23-A489-43CFAD9CE34F}"/>
              </a:ext>
            </a:extLst>
          </p:cNvPr>
          <p:cNvSpPr/>
          <p:nvPr/>
        </p:nvSpPr>
        <p:spPr bwMode="auto">
          <a:xfrm>
            <a:off x="12923451" y="2387887"/>
            <a:ext cx="587575"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7" name="Freeform 62">
            <a:extLst>
              <a:ext uri="{FF2B5EF4-FFF2-40B4-BE49-F238E27FC236}">
                <a16:creationId xmlns:a16="http://schemas.microsoft.com/office/drawing/2014/main" id="{24DAC53D-7CA1-4253-A01A-E2CED0F6B90C}"/>
              </a:ext>
            </a:extLst>
          </p:cNvPr>
          <p:cNvSpPr/>
          <p:nvPr/>
        </p:nvSpPr>
        <p:spPr bwMode="auto">
          <a:xfrm>
            <a:off x="8819992" y="1119242"/>
            <a:ext cx="828241" cy="408098"/>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8" name="Freeform 62">
            <a:extLst>
              <a:ext uri="{FF2B5EF4-FFF2-40B4-BE49-F238E27FC236}">
                <a16:creationId xmlns:a16="http://schemas.microsoft.com/office/drawing/2014/main" id="{6CCD6490-19C8-4547-83DE-78793315DFAA}"/>
              </a:ext>
            </a:extLst>
          </p:cNvPr>
          <p:cNvSpPr/>
          <p:nvPr/>
        </p:nvSpPr>
        <p:spPr bwMode="auto">
          <a:xfrm>
            <a:off x="2417775" y="3682651"/>
            <a:ext cx="587575"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9" name="Freeform 62">
            <a:extLst>
              <a:ext uri="{FF2B5EF4-FFF2-40B4-BE49-F238E27FC236}">
                <a16:creationId xmlns:a16="http://schemas.microsoft.com/office/drawing/2014/main" id="{1B2C1CA1-7B16-45E5-84A5-4E5F1538FD53}"/>
              </a:ext>
            </a:extLst>
          </p:cNvPr>
          <p:cNvSpPr/>
          <p:nvPr/>
        </p:nvSpPr>
        <p:spPr bwMode="auto">
          <a:xfrm>
            <a:off x="12472788" y="803419"/>
            <a:ext cx="587575" cy="289515"/>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pic>
        <p:nvPicPr>
          <p:cNvPr id="2" name="Picture 1">
            <a:extLst>
              <a:ext uri="{FF2B5EF4-FFF2-40B4-BE49-F238E27FC236}">
                <a16:creationId xmlns:a16="http://schemas.microsoft.com/office/drawing/2014/main" id="{0348BAAF-BC0A-4889-ABD0-570BED9FB4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33611" y1="9722" x2="33611" y2="9722"/>
                      </a14:backgroundRemoval>
                    </a14:imgEffect>
                  </a14:imgLayer>
                </a14:imgProps>
              </a:ext>
            </a:extLst>
          </a:blip>
          <a:stretch>
            <a:fillRect/>
          </a:stretch>
        </p:blipFill>
        <p:spPr>
          <a:xfrm>
            <a:off x="9581769" y="-229754"/>
            <a:ext cx="3429000" cy="3429000"/>
          </a:xfrm>
          <a:prstGeom prst="rect">
            <a:avLst/>
          </a:prstGeom>
        </p:spPr>
      </p:pic>
    </p:spTree>
    <p:extLst>
      <p:ext uri="{BB962C8B-B14F-4D97-AF65-F5344CB8AC3E}">
        <p14:creationId xmlns:p14="http://schemas.microsoft.com/office/powerpoint/2010/main" val="3256003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959461-CF9A-419E-A949-BCDE416A22AF}"/>
              </a:ext>
            </a:extLst>
          </p:cNvPr>
          <p:cNvGraphicFramePr>
            <a:graphicFrameLocks noGrp="1"/>
          </p:cNvGraphicFramePr>
          <p:nvPr>
            <p:extLst>
              <p:ext uri="{D42A27DB-BD31-4B8C-83A1-F6EECF244321}">
                <p14:modId xmlns:p14="http://schemas.microsoft.com/office/powerpoint/2010/main" val="57619538"/>
              </p:ext>
            </p:extLst>
          </p:nvPr>
        </p:nvGraphicFramePr>
        <p:xfrm>
          <a:off x="395015" y="332656"/>
          <a:ext cx="11233248" cy="5976663"/>
        </p:xfrm>
        <a:graphic>
          <a:graphicData uri="http://schemas.openxmlformats.org/drawingml/2006/table">
            <a:tbl>
              <a:tblPr firstRow="1" bandRow="1">
                <a:tableStyleId>{21E4AEA4-8DFA-4A89-87EB-49C32662AFE0}</a:tableStyleId>
              </a:tblPr>
              <a:tblGrid>
                <a:gridCol w="2808312">
                  <a:extLst>
                    <a:ext uri="{9D8B030D-6E8A-4147-A177-3AD203B41FA5}">
                      <a16:colId xmlns:a16="http://schemas.microsoft.com/office/drawing/2014/main" val="1720850769"/>
                    </a:ext>
                  </a:extLst>
                </a:gridCol>
                <a:gridCol w="2808312">
                  <a:extLst>
                    <a:ext uri="{9D8B030D-6E8A-4147-A177-3AD203B41FA5}">
                      <a16:colId xmlns:a16="http://schemas.microsoft.com/office/drawing/2014/main" val="1751558567"/>
                    </a:ext>
                  </a:extLst>
                </a:gridCol>
                <a:gridCol w="2808312">
                  <a:extLst>
                    <a:ext uri="{9D8B030D-6E8A-4147-A177-3AD203B41FA5}">
                      <a16:colId xmlns:a16="http://schemas.microsoft.com/office/drawing/2014/main" val="1375405974"/>
                    </a:ext>
                  </a:extLst>
                </a:gridCol>
                <a:gridCol w="2808312">
                  <a:extLst>
                    <a:ext uri="{9D8B030D-6E8A-4147-A177-3AD203B41FA5}">
                      <a16:colId xmlns:a16="http://schemas.microsoft.com/office/drawing/2014/main" val="3527945260"/>
                    </a:ext>
                  </a:extLst>
                </a:gridCol>
              </a:tblGrid>
              <a:tr h="1121775">
                <a:tc>
                  <a:txBody>
                    <a:bodyPr/>
                    <a:lstStyle/>
                    <a:p>
                      <a:pPr algn="ctr"/>
                      <a:r>
                        <a:rPr lang="en-US" sz="2500" dirty="0" err="1">
                          <a:latin typeface="Arial" panose="020B0604020202020204" pitchFamily="34" charset="0"/>
                          <a:cs typeface="Arial" panose="020B0604020202020204" pitchFamily="34" charset="0"/>
                        </a:rPr>
                        <a:t>Nguồn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năng</a:t>
                      </a:r>
                      <a:r>
                        <a:rPr lang="en-US" sz="2500" dirty="0">
                          <a:latin typeface="Arial" panose="020B0604020202020204" pitchFamily="34" charset="0"/>
                          <a:cs typeface="Arial" panose="020B0604020202020204" pitchFamily="34" charset="0"/>
                        </a:rPr>
                        <a:t> l</a:t>
                      </a:r>
                      <a:r>
                        <a:rPr lang="vi-VN" sz="2500" dirty="0">
                          <a:latin typeface="Arial" panose="020B0604020202020204" pitchFamily="34" charset="0"/>
                          <a:cs typeface="Arial" panose="020B0604020202020204" pitchFamily="34" charset="0"/>
                        </a:rPr>
                        <a:t>ư</a:t>
                      </a:r>
                      <a:r>
                        <a:rPr lang="en-US" sz="2500" dirty="0" err="1">
                          <a:latin typeface="Arial" panose="020B0604020202020204" pitchFamily="34" charset="0"/>
                          <a:cs typeface="Arial" panose="020B0604020202020204" pitchFamily="34" charset="0"/>
                        </a:rPr>
                        <a:t>ợng</a:t>
                      </a:r>
                      <a:endParaRPr lang="en-US" sz="2500" dirty="0">
                        <a:latin typeface="Arial" panose="020B0604020202020204" pitchFamily="34" charset="0"/>
                        <a:cs typeface="Arial" panose="020B0604020202020204" pitchFamily="34" charset="0"/>
                      </a:endParaRPr>
                    </a:p>
                  </a:txBody>
                  <a:tcPr anchor="ctr"/>
                </a:tc>
                <a:tc>
                  <a:txBody>
                    <a:bodyPr/>
                    <a:lstStyle/>
                    <a:p>
                      <a:pPr algn="ctr"/>
                      <a:r>
                        <a:rPr lang="en-US" sz="2500" dirty="0" err="1">
                          <a:latin typeface="Arial" panose="020B0604020202020204" pitchFamily="34" charset="0"/>
                          <a:cs typeface="Arial" panose="020B0604020202020204" pitchFamily="34" charset="0"/>
                        </a:rPr>
                        <a:t>Tình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huống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dụng</a:t>
                      </a:r>
                      <a:endParaRPr lang="en-US" sz="2500" dirty="0">
                        <a:latin typeface="Arial" panose="020B0604020202020204" pitchFamily="34" charset="0"/>
                        <a:cs typeface="Arial" panose="020B0604020202020204" pitchFamily="34" charset="0"/>
                      </a:endParaRPr>
                    </a:p>
                  </a:txBody>
                  <a:tcPr anchor="ctr"/>
                </a:tc>
                <a:tc>
                  <a:txBody>
                    <a:bodyPr/>
                    <a:lstStyle/>
                    <a:p>
                      <a:pPr algn="ctr"/>
                      <a:r>
                        <a:rPr lang="vi-VN" sz="2500" dirty="0">
                          <a:latin typeface="Arial" panose="020B0604020202020204" pitchFamily="34" charset="0"/>
                          <a:cs typeface="Arial" panose="020B0604020202020204" pitchFamily="34" charset="0"/>
                        </a:rPr>
                        <a:t>Ảnh hưởng đến môi trường</a:t>
                      </a:r>
                      <a:endParaRPr lang="en-US" sz="2500" dirty="0">
                        <a:latin typeface="Arial" panose="020B0604020202020204" pitchFamily="34" charset="0"/>
                        <a:cs typeface="Arial" panose="020B0604020202020204" pitchFamily="34" charset="0"/>
                      </a:endParaRPr>
                    </a:p>
                  </a:txBody>
                  <a:tcPr anchor="ctr"/>
                </a:tc>
                <a:tc>
                  <a:txBody>
                    <a:bodyPr/>
                    <a:lstStyle/>
                    <a:p>
                      <a:pPr algn="ctr"/>
                      <a:r>
                        <a:rPr lang="en-US" sz="2500" dirty="0" err="1">
                          <a:latin typeface="Arial" panose="020B0604020202020204" pitchFamily="34" charset="0"/>
                          <a:cs typeface="Arial" panose="020B0604020202020204" pitchFamily="34" charset="0"/>
                        </a:rPr>
                        <a:t>Giải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pháp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thay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thế</a:t>
                      </a:r>
                      <a:endParaRPr lang="en-US" sz="2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10998473"/>
                  </a:ext>
                </a:extLst>
              </a:tr>
              <a:tr h="1213722">
                <a:tc>
                  <a:txBody>
                    <a:bodyPr/>
                    <a:lstStyle/>
                    <a:p>
                      <a:r>
                        <a:rPr lang="en-US" sz="2500" dirty="0">
                          <a:latin typeface="Arial" panose="020B0604020202020204" pitchFamily="34" charset="0"/>
                          <a:cs typeface="Arial" panose="020B0604020202020204" pitchFamily="34" charset="0"/>
                        </a:rPr>
                        <a:t>Than </a:t>
                      </a:r>
                      <a:r>
                        <a:rPr lang="en-US" sz="2500" dirty="0" err="1">
                          <a:latin typeface="Arial" panose="020B0604020202020204" pitchFamily="34" charset="0"/>
                          <a:cs typeface="Arial" panose="020B0604020202020204" pitchFamily="34" charset="0"/>
                        </a:rPr>
                        <a:t>đá</a:t>
                      </a:r>
                      <a:endParaRPr lang="en-US" sz="2500" dirty="0">
                        <a:latin typeface="Arial" panose="020B0604020202020204" pitchFamily="34" charset="0"/>
                        <a:cs typeface="Arial" panose="020B0604020202020204" pitchFamily="34" charset="0"/>
                      </a:endParaRPr>
                    </a:p>
                  </a:txBody>
                  <a:tcPr anchor="ctr"/>
                </a:tc>
                <a:tc>
                  <a:txBody>
                    <a:bodyPr/>
                    <a:lstStyle/>
                    <a:p>
                      <a:r>
                        <a:rPr lang="en-US" sz="2500" dirty="0" err="1">
                          <a:latin typeface="Arial" panose="020B0604020202020204" pitchFamily="34" charset="0"/>
                          <a:cs typeface="Arial" panose="020B0604020202020204" pitchFamily="34" charset="0"/>
                        </a:rPr>
                        <a:t>Nấu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ăn</a:t>
                      </a:r>
                      <a:endParaRPr lang="en-US" sz="2500" dirty="0">
                        <a:latin typeface="Arial" panose="020B0604020202020204" pitchFamily="34" charset="0"/>
                        <a:cs typeface="Arial" panose="020B0604020202020204" pitchFamily="34" charset="0"/>
                      </a:endParaRPr>
                    </a:p>
                  </a:txBody>
                  <a:tcPr anchor="ctr"/>
                </a:tc>
                <a:tc>
                  <a:txBody>
                    <a:bodyPr/>
                    <a:lstStyle/>
                    <a:p>
                      <a:r>
                        <a:rPr lang="en-US" sz="2500" dirty="0" err="1">
                          <a:latin typeface="Arial" panose="020B0604020202020204" pitchFamily="34" charset="0"/>
                          <a:cs typeface="Arial" panose="020B0604020202020204" pitchFamily="34" charset="0"/>
                        </a:rPr>
                        <a:t>Thải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khí</a:t>
                      </a:r>
                      <a:r>
                        <a:rPr lang="en-US" sz="2500" dirty="0">
                          <a:latin typeface="Arial" panose="020B0604020202020204" pitchFamily="34" charset="0"/>
                          <a:cs typeface="Arial" panose="020B0604020202020204" pitchFamily="34" charset="0"/>
                        </a:rPr>
                        <a:t> CO₂, </a:t>
                      </a:r>
                      <a:r>
                        <a:rPr lang="en-US" sz="2500" dirty="0" err="1">
                          <a:latin typeface="Arial" panose="020B0604020202020204" pitchFamily="34" charset="0"/>
                          <a:cs typeface="Arial" panose="020B0604020202020204" pitchFamily="34" charset="0"/>
                        </a:rPr>
                        <a:t>gây</a:t>
                      </a:r>
                      <a:r>
                        <a:rPr lang="en-US" sz="2500" dirty="0">
                          <a:latin typeface="Arial" panose="020B0604020202020204" pitchFamily="34" charset="0"/>
                          <a:cs typeface="Arial" panose="020B0604020202020204" pitchFamily="34" charset="0"/>
                        </a:rPr>
                        <a:t> ô </a:t>
                      </a:r>
                      <a:r>
                        <a:rPr lang="en-US" sz="2500" dirty="0" err="1">
                          <a:latin typeface="Arial" panose="020B0604020202020204" pitchFamily="34" charset="0"/>
                          <a:cs typeface="Arial" panose="020B0604020202020204" pitchFamily="34" charset="0"/>
                        </a:rPr>
                        <a:t>nhiễm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khí</a:t>
                      </a:r>
                      <a:endParaRPr lang="en-US" sz="2500" dirty="0">
                        <a:latin typeface="Arial" panose="020B0604020202020204" pitchFamily="34" charset="0"/>
                        <a:cs typeface="Arial" panose="020B0604020202020204" pitchFamily="34" charset="0"/>
                      </a:endParaRPr>
                    </a:p>
                  </a:txBody>
                  <a:tcPr anchor="ctr"/>
                </a:tc>
                <a:tc>
                  <a:txBody>
                    <a:bodyPr/>
                    <a:lstStyle/>
                    <a:p>
                      <a:r>
                        <a:rPr lang="en-US" sz="2500" dirty="0" err="1">
                          <a:latin typeface="Arial" panose="020B0604020202020204" pitchFamily="34" charset="0"/>
                          <a:cs typeface="Arial" panose="020B0604020202020204" pitchFamily="34" charset="0"/>
                        </a:rPr>
                        <a:t>Dùng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bếp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từ</a:t>
                      </a:r>
                      <a:endParaRPr lang="en-US" sz="25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41172037"/>
                  </a:ext>
                </a:extLst>
              </a:tr>
              <a:tr h="1213722">
                <a:tc>
                  <a:txBody>
                    <a:bodyPr/>
                    <a:lstStyle/>
                    <a:p>
                      <a:pPr algn="ctr"/>
                      <a:r>
                        <a:rPr lang="en-US" sz="2500" dirty="0">
                          <a:latin typeface="Arial" panose="020B0604020202020204" pitchFamily="34" charset="0"/>
                          <a:cs typeface="Arial" panose="020B0604020202020204" pitchFamily="34" charset="0"/>
                        </a:rPr>
                        <a:t>…</a:t>
                      </a:r>
                    </a:p>
                  </a:txBody>
                  <a:tcPr anchor="ctr"/>
                </a:tc>
                <a:tc>
                  <a:txBody>
                    <a:bodyPr/>
                    <a:lstStyle/>
                    <a:p>
                      <a:r>
                        <a:rPr lang="en-US" sz="2500" dirty="0" err="1">
                          <a:latin typeface="Arial" panose="020B0604020202020204" pitchFamily="34" charset="0"/>
                          <a:cs typeface="Arial" panose="020B0604020202020204" pitchFamily="34" charset="0"/>
                        </a:rPr>
                        <a:t>Xe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chạy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xăng</a:t>
                      </a:r>
                      <a:endParaRPr lang="en-US" sz="2500" dirty="0">
                        <a:latin typeface="Arial" panose="020B0604020202020204" pitchFamily="34" charset="0"/>
                        <a:cs typeface="Arial" panose="020B0604020202020204" pitchFamily="34" charset="0"/>
                      </a:endParaRP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3713087555"/>
                  </a:ext>
                </a:extLst>
              </a:tr>
              <a:tr h="1213722">
                <a:tc>
                  <a:txBody>
                    <a:bodyPr/>
                    <a:lstStyle/>
                    <a:p>
                      <a:r>
                        <a:rPr lang="en-US" sz="2500" dirty="0" err="1">
                          <a:latin typeface="Arial" panose="020B0604020202020204" pitchFamily="34" charset="0"/>
                          <a:cs typeface="Arial" panose="020B0604020202020204" pitchFamily="34" charset="0"/>
                        </a:rPr>
                        <a:t>Gió</a:t>
                      </a:r>
                      <a:r>
                        <a:rPr lang="en-US" sz="2500" dirty="0">
                          <a:latin typeface="Arial" panose="020B0604020202020204" pitchFamily="34" charset="0"/>
                          <a:cs typeface="Arial" panose="020B0604020202020204" pitchFamily="34" charset="0"/>
                        </a:rPr>
                        <a:t> (turbine)</a:t>
                      </a:r>
                    </a:p>
                  </a:txBody>
                  <a:tcPr anchor="ctr"/>
                </a:tc>
                <a:tc>
                  <a:txBody>
                    <a:bodyPr/>
                    <a:lstStyle/>
                    <a:p>
                      <a:r>
                        <a:rPr lang="en-US" sz="2500" dirty="0" err="1">
                          <a:latin typeface="Arial" panose="020B0604020202020204" pitchFamily="34" charset="0"/>
                          <a:cs typeface="Arial" panose="020B0604020202020204" pitchFamily="34" charset="0"/>
                        </a:rPr>
                        <a:t>Phát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vùng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núi</a:t>
                      </a:r>
                      <a:endParaRPr lang="en-US" sz="2500" dirty="0">
                        <a:latin typeface="Arial" panose="020B0604020202020204" pitchFamily="34" charset="0"/>
                        <a:cs typeface="Arial" panose="020B0604020202020204" pitchFamily="34" charset="0"/>
                      </a:endParaRP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1898863973"/>
                  </a:ext>
                </a:extLst>
              </a:tr>
              <a:tr h="1213722">
                <a:tc>
                  <a:txBody>
                    <a:bodyPr/>
                    <a:lstStyle/>
                    <a:p>
                      <a:pPr algn="ctr"/>
                      <a:r>
                        <a:rPr lang="en-US" sz="2500" dirty="0">
                          <a:latin typeface="Arial" panose="020B0604020202020204" pitchFamily="34" charset="0"/>
                          <a:cs typeface="Arial" panose="020B0604020202020204" pitchFamily="34" charset="0"/>
                        </a:rPr>
                        <a:t>…</a:t>
                      </a:r>
                    </a:p>
                  </a:txBody>
                  <a:tcPr anchor="ctr"/>
                </a:tc>
                <a:tc>
                  <a:txBody>
                    <a:bodyPr/>
                    <a:lstStyle/>
                    <a:p>
                      <a:pPr algn="ctr"/>
                      <a:r>
                        <a:rPr lang="en-US" sz="2500" dirty="0">
                          <a:latin typeface="Arial" panose="020B0604020202020204" pitchFamily="34" charset="0"/>
                          <a:cs typeface="Arial" panose="020B0604020202020204" pitchFamily="34" charset="0"/>
                        </a:rPr>
                        <a:t>…</a:t>
                      </a: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tc>
                  <a:txBody>
                    <a:bodyPr/>
                    <a:lstStyle/>
                    <a:p>
                      <a:pPr marL="0" algn="ctr" defTabSz="890900" rtl="0" eaLnBrk="1" latinLnBrk="0" hangingPunct="1"/>
                      <a:r>
                        <a:rPr lang="en-US" sz="2500" kern="1200" dirty="0">
                          <a:solidFill>
                            <a:schemeClr val="dk1"/>
                          </a:solidFill>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3165374713"/>
                  </a:ext>
                </a:extLst>
              </a:tr>
            </a:tbl>
          </a:graphicData>
        </a:graphic>
      </p:graphicFrame>
    </p:spTree>
    <p:extLst>
      <p:ext uri="{BB962C8B-B14F-4D97-AF65-F5344CB8AC3E}">
        <p14:creationId xmlns:p14="http://schemas.microsoft.com/office/powerpoint/2010/main" val="2650630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TextBox 3">
            <a:extLst>
              <a:ext uri="{FF2B5EF4-FFF2-40B4-BE49-F238E27FC236}">
                <a16:creationId xmlns:a16="http://schemas.microsoft.com/office/drawing/2014/main" id="{F1EEBEAC-097A-4195-AFF0-A9082368CF3E}"/>
              </a:ext>
            </a:extLst>
          </p:cNvPr>
          <p:cNvSpPr txBox="1"/>
          <p:nvPr/>
        </p:nvSpPr>
        <p:spPr>
          <a:xfrm>
            <a:off x="3304731" y="523230"/>
            <a:ext cx="8211720" cy="1446550"/>
          </a:xfrm>
          <a:prstGeom prst="rect">
            <a:avLst/>
          </a:prstGeom>
          <a:noFill/>
        </p:spPr>
        <p:txBody>
          <a:bodyPr wrap="square" rtlCol="0">
            <a:spAutoFit/>
          </a:bodyPr>
          <a:lstStyle/>
          <a:p>
            <a:r>
              <a:rPr lang="vi-VN" sz="4400" b="1" dirty="0">
                <a:solidFill>
                  <a:schemeClr val="accent3">
                    <a:lumMod val="75000"/>
                  </a:schemeClr>
                </a:solidFill>
                <a:cs typeface="Arial" panose="020B0604020202020204" pitchFamily="34" charset="0"/>
              </a:rPr>
              <a:t>Mối liên hệ giữa năng lượng và môi trường</a:t>
            </a:r>
            <a:endParaRPr lang="en-US" sz="4400" b="1" dirty="0">
              <a:solidFill>
                <a:schemeClr val="accent3">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79984-1BCF-425B-B36D-7DFCDC3A54A8}"/>
              </a:ext>
            </a:extLst>
          </p:cNvPr>
          <p:cNvSpPr txBox="1"/>
          <p:nvPr/>
        </p:nvSpPr>
        <p:spPr>
          <a:xfrm>
            <a:off x="3779391" y="2301607"/>
            <a:ext cx="7704856" cy="2062103"/>
          </a:xfrm>
          <a:prstGeom prst="rect">
            <a:avLst/>
          </a:prstGeom>
          <a:noFill/>
        </p:spPr>
        <p:txBody>
          <a:bodyPr wrap="square" rtlCol="0">
            <a:spAutoFit/>
          </a:bodyPr>
          <a:lstStyle/>
          <a:p>
            <a:pPr marL="457200" indent="-457200">
              <a:buFont typeface="Arial" panose="020B0604020202020204" pitchFamily="34" charset="0"/>
              <a:buChar char="•"/>
            </a:pPr>
            <a:r>
              <a:rPr lang="vi-VN" sz="3200" dirty="0"/>
              <a:t>Sử dụng nhiên liệu hóa thạch (than, dầu, khí) gây ô nhiễm không khí, nước, đất, góp phần vào biến đổi khí hậu.</a:t>
            </a:r>
            <a:endParaRPr lang="en-US" sz="3200" dirty="0"/>
          </a:p>
        </p:txBody>
      </p:sp>
      <p:sp>
        <p:nvSpPr>
          <p:cNvPr id="6" name="TextBox 5">
            <a:extLst>
              <a:ext uri="{FF2B5EF4-FFF2-40B4-BE49-F238E27FC236}">
                <a16:creationId xmlns:a16="http://schemas.microsoft.com/office/drawing/2014/main" id="{13FAF871-FF0F-492F-B886-47171E990048}"/>
              </a:ext>
            </a:extLst>
          </p:cNvPr>
          <p:cNvSpPr txBox="1"/>
          <p:nvPr/>
        </p:nvSpPr>
        <p:spPr>
          <a:xfrm>
            <a:off x="3768791" y="4492533"/>
            <a:ext cx="8060501" cy="1569660"/>
          </a:xfrm>
          <a:prstGeom prst="rect">
            <a:avLst/>
          </a:prstGeom>
          <a:noFill/>
        </p:spPr>
        <p:txBody>
          <a:bodyPr wrap="square" rtlCol="0">
            <a:spAutoFit/>
          </a:bodyPr>
          <a:lstStyle/>
          <a:p>
            <a:pPr marL="457200" indent="-457200">
              <a:buFont typeface="Arial" panose="020B0604020202020204" pitchFamily="34" charset="0"/>
              <a:buChar char="•"/>
            </a:pPr>
            <a:r>
              <a:rPr lang="vi-VN" sz="3200" dirty="0"/>
              <a:t>Năng lượng tái tạo (mặt trời, gió, </a:t>
            </a:r>
            <a:r>
              <a:rPr lang="en-US" sz="3200" dirty="0" err="1">
                <a:latin typeface="Arial" panose="020B0604020202020204" pitchFamily="34" charset="0"/>
                <a:cs typeface="Arial" panose="020B0604020202020204" pitchFamily="34" charset="0"/>
              </a:rPr>
              <a:t>nước</a:t>
            </a:r>
            <a:r>
              <a:rPr lang="vi-VN" sz="3200" dirty="0"/>
              <a:t>) giúp giảm phát thải khí nhà kính, thân thiện với môi trường.</a:t>
            </a:r>
            <a:endParaRPr lang="en-US" sz="3200" dirty="0"/>
          </a:p>
        </p:txBody>
      </p:sp>
      <p:sp>
        <p:nvSpPr>
          <p:cNvPr id="2" name="TextBox 1">
            <a:extLst>
              <a:ext uri="{FF2B5EF4-FFF2-40B4-BE49-F238E27FC236}">
                <a16:creationId xmlns:a16="http://schemas.microsoft.com/office/drawing/2014/main" id="{D5257EBF-A2CC-449F-B3E3-2A5A9C376F5C}"/>
              </a:ext>
            </a:extLst>
          </p:cNvPr>
          <p:cNvSpPr txBox="1"/>
          <p:nvPr/>
        </p:nvSpPr>
        <p:spPr>
          <a:xfrm>
            <a:off x="250999" y="943806"/>
            <a:ext cx="2759084" cy="369332"/>
          </a:xfrm>
          <a:prstGeom prst="rect">
            <a:avLst/>
          </a:prstGeom>
          <a:noFill/>
        </p:spPr>
        <p:txBody>
          <a:bodyPr wrap="square" rtlCol="0">
            <a:spAutoFit/>
          </a:bodyPr>
          <a:lstStyle/>
          <a:p>
            <a:r>
              <a:rPr lang="en-US" dirty="0"/>
              <a:t>Cho HS </a:t>
            </a:r>
            <a:r>
              <a:rPr lang="en-US" dirty="0" err="1"/>
              <a:t>làm</a:t>
            </a:r>
            <a:endParaRPr lang="en-US" dirty="0"/>
          </a:p>
        </p:txBody>
      </p:sp>
    </p:spTree>
    <p:custDataLst>
      <p:tags r:id="rId1"/>
    </p:custDataLst>
    <p:extLst>
      <p:ext uri="{BB962C8B-B14F-4D97-AF65-F5344CB8AC3E}">
        <p14:creationId xmlns:p14="http://schemas.microsoft.com/office/powerpoint/2010/main" val="414463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TextBox 3">
            <a:extLst>
              <a:ext uri="{FF2B5EF4-FFF2-40B4-BE49-F238E27FC236}">
                <a16:creationId xmlns:a16="http://schemas.microsoft.com/office/drawing/2014/main" id="{F1EEBEAC-097A-4195-AFF0-A9082368CF3E}"/>
              </a:ext>
            </a:extLst>
          </p:cNvPr>
          <p:cNvSpPr txBox="1"/>
          <p:nvPr/>
        </p:nvSpPr>
        <p:spPr>
          <a:xfrm>
            <a:off x="4334822" y="924330"/>
            <a:ext cx="5095476" cy="769441"/>
          </a:xfrm>
          <a:prstGeom prst="rect">
            <a:avLst/>
          </a:prstGeom>
          <a:noFill/>
        </p:spPr>
        <p:txBody>
          <a:bodyPr wrap="square" rtlCol="0">
            <a:spAutoFit/>
          </a:bodyPr>
          <a:lstStyle/>
          <a:p>
            <a:r>
              <a:rPr lang="en-US" sz="4400" b="1" dirty="0" err="1">
                <a:solidFill>
                  <a:schemeClr val="accent3">
                    <a:lumMod val="75000"/>
                  </a:schemeClr>
                </a:solidFill>
                <a:cs typeface="Arial" panose="020B0604020202020204" pitchFamily="34" charset="0"/>
              </a:rPr>
              <a:t>Giải</a:t>
            </a:r>
            <a:r>
              <a:rPr lang="en-US" sz="4400" b="1" dirty="0">
                <a:solidFill>
                  <a:schemeClr val="accent3">
                    <a:lumMod val="75000"/>
                  </a:schemeClr>
                </a:solidFill>
                <a:cs typeface="Arial" panose="020B0604020202020204" pitchFamily="34" charset="0"/>
              </a:rPr>
              <a:t> </a:t>
            </a:r>
            <a:r>
              <a:rPr lang="en-US" sz="4400" b="1" dirty="0" err="1">
                <a:solidFill>
                  <a:schemeClr val="accent3">
                    <a:lumMod val="75000"/>
                  </a:schemeClr>
                </a:solidFill>
                <a:cs typeface="Arial" panose="020B0604020202020204" pitchFamily="34" charset="0"/>
              </a:rPr>
              <a:t>pháp</a:t>
            </a:r>
            <a:endParaRPr lang="en-US" sz="4400" b="1" dirty="0">
              <a:solidFill>
                <a:schemeClr val="accent3">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79984-1BCF-425B-B36D-7DFCDC3A54A8}"/>
              </a:ext>
            </a:extLst>
          </p:cNvPr>
          <p:cNvSpPr txBox="1"/>
          <p:nvPr/>
        </p:nvSpPr>
        <p:spPr>
          <a:xfrm>
            <a:off x="3304731" y="1898811"/>
            <a:ext cx="8142123" cy="1569660"/>
          </a:xfrm>
          <a:prstGeom prst="rect">
            <a:avLst/>
          </a:prstGeom>
          <a:noFill/>
        </p:spPr>
        <p:txBody>
          <a:bodyPr wrap="square" rtlCol="0">
            <a:spAutoFit/>
          </a:bodyPr>
          <a:lstStyle/>
          <a:p>
            <a:pPr marL="457200" indent="-457200">
              <a:buFont typeface="Arial" panose="020B0604020202020204" pitchFamily="34" charset="0"/>
              <a:buChar char="•"/>
            </a:pPr>
            <a:r>
              <a:rPr lang="vi-VN" sz="3200" dirty="0"/>
              <a:t>Khai thác bền vững năng lượng tái tạo (không chặt phá rừng để lấy củi, không xây thủy điện lớn phá rừng).</a:t>
            </a:r>
            <a:endParaRPr lang="en-US" sz="3200" dirty="0"/>
          </a:p>
        </p:txBody>
      </p:sp>
      <p:sp>
        <p:nvSpPr>
          <p:cNvPr id="6" name="TextBox 5">
            <a:extLst>
              <a:ext uri="{FF2B5EF4-FFF2-40B4-BE49-F238E27FC236}">
                <a16:creationId xmlns:a16="http://schemas.microsoft.com/office/drawing/2014/main" id="{13FAF871-FF0F-492F-B886-47171E990048}"/>
              </a:ext>
            </a:extLst>
          </p:cNvPr>
          <p:cNvSpPr txBox="1"/>
          <p:nvPr/>
        </p:nvSpPr>
        <p:spPr>
          <a:xfrm>
            <a:off x="3263635" y="3676558"/>
            <a:ext cx="8517952" cy="584775"/>
          </a:xfrm>
          <a:prstGeom prst="rect">
            <a:avLst/>
          </a:prstGeom>
          <a:noFill/>
        </p:spPr>
        <p:txBody>
          <a:bodyPr wrap="square" rtlCol="0">
            <a:spAutoFit/>
          </a:bodyPr>
          <a:lstStyle/>
          <a:p>
            <a:pPr marL="457200" indent="-457200">
              <a:buFont typeface="Arial" panose="020B0604020202020204" pitchFamily="34" charset="0"/>
              <a:buChar char="•"/>
            </a:pPr>
            <a:r>
              <a:rPr lang="vi-VN" sz="3200" dirty="0"/>
              <a:t>Tiết kiệm năng lượng, sử dụng điện hợp lý.</a:t>
            </a:r>
            <a:endParaRPr lang="en-US" sz="3200" dirty="0"/>
          </a:p>
        </p:txBody>
      </p:sp>
      <p:sp>
        <p:nvSpPr>
          <p:cNvPr id="16" name="TextBox 15">
            <a:extLst>
              <a:ext uri="{FF2B5EF4-FFF2-40B4-BE49-F238E27FC236}">
                <a16:creationId xmlns:a16="http://schemas.microsoft.com/office/drawing/2014/main" id="{66AB629E-C0D1-41BD-8FEE-0E4E4E76120C}"/>
              </a:ext>
            </a:extLst>
          </p:cNvPr>
          <p:cNvSpPr txBox="1"/>
          <p:nvPr/>
        </p:nvSpPr>
        <p:spPr>
          <a:xfrm>
            <a:off x="3237423" y="4896597"/>
            <a:ext cx="8750880" cy="1077218"/>
          </a:xfrm>
          <a:prstGeom prst="rect">
            <a:avLst/>
          </a:prstGeom>
          <a:noFill/>
        </p:spPr>
        <p:txBody>
          <a:bodyPr wrap="square" rtlCol="0">
            <a:spAutoFit/>
          </a:bodyPr>
          <a:lstStyle/>
          <a:p>
            <a:pPr marL="457200" indent="-457200">
              <a:buFont typeface="Arial" panose="020B0604020202020204" pitchFamily="34" charset="0"/>
              <a:buChar char="•"/>
            </a:pPr>
            <a:r>
              <a:rPr lang="vi-VN" sz="3200" dirty="0"/>
              <a:t>Ưu tiên các thiết bị sử dụng năng lượng sạch (đèn năng lượng mặt trời, xe điện...).</a:t>
            </a:r>
            <a:endParaRPr lang="en-US" sz="3200" dirty="0"/>
          </a:p>
        </p:txBody>
      </p:sp>
    </p:spTree>
    <p:custDataLst>
      <p:tags r:id="rId1"/>
    </p:custDataLst>
    <p:extLst>
      <p:ext uri="{BB962C8B-B14F-4D97-AF65-F5344CB8AC3E}">
        <p14:creationId xmlns:p14="http://schemas.microsoft.com/office/powerpoint/2010/main" val="383018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4">
            <a:extLst>
              <a:ext uri="{FF2B5EF4-FFF2-40B4-BE49-F238E27FC236}">
                <a16:creationId xmlns:a16="http://schemas.microsoft.com/office/drawing/2014/main" id="{B91C8ABC-9BC5-44C7-87AC-4E0E51A205B9}"/>
              </a:ext>
            </a:extLst>
          </p:cNvPr>
          <p:cNvSpPr txBox="1"/>
          <p:nvPr/>
        </p:nvSpPr>
        <p:spPr>
          <a:xfrm>
            <a:off x="3728543" y="2132856"/>
            <a:ext cx="8150720" cy="895350"/>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6600" b="1" dirty="0" err="1">
                <a:solidFill>
                  <a:schemeClr val="accent3">
                    <a:lumMod val="75000"/>
                  </a:schemeClr>
                </a:solidFill>
                <a:latin typeface="Lato Black" panose="020F0A02020204030203" pitchFamily="34" charset="0"/>
                <a:ea typeface="+mn-ea"/>
                <a:cs typeface="+mn-cs"/>
              </a:rPr>
              <a:t>Luyện</a:t>
            </a:r>
            <a:r>
              <a:rPr lang="en-US" altLang="zh-CN" sz="6600" b="1" dirty="0">
                <a:solidFill>
                  <a:schemeClr val="accent3">
                    <a:lumMod val="75000"/>
                  </a:schemeClr>
                </a:solidFill>
                <a:latin typeface="Lato Black" panose="020F0A02020204030203" pitchFamily="34" charset="0"/>
                <a:ea typeface="+mn-ea"/>
                <a:cs typeface="+mn-cs"/>
              </a:rPr>
              <a:t> </a:t>
            </a:r>
            <a:r>
              <a:rPr lang="en-US" altLang="zh-CN" sz="6600" b="1" dirty="0" err="1">
                <a:solidFill>
                  <a:schemeClr val="accent3">
                    <a:lumMod val="75000"/>
                  </a:schemeClr>
                </a:solidFill>
                <a:latin typeface="Lato Black" panose="020F0A02020204030203" pitchFamily="34" charset="0"/>
                <a:ea typeface="+mn-ea"/>
                <a:cs typeface="+mn-cs"/>
              </a:rPr>
              <a:t>tập</a:t>
            </a:r>
            <a:r>
              <a:rPr lang="en-US" altLang="zh-CN" sz="6600" b="1" dirty="0">
                <a:solidFill>
                  <a:schemeClr val="accent3">
                    <a:lumMod val="75000"/>
                  </a:schemeClr>
                </a:solidFill>
                <a:latin typeface="Lato Black" panose="020F0A02020204030203" pitchFamily="34" charset="0"/>
                <a:ea typeface="+mn-ea"/>
                <a:cs typeface="+mn-cs"/>
              </a:rPr>
              <a:t>
</a:t>
            </a:r>
          </a:p>
        </p:txBody>
      </p:sp>
    </p:spTree>
    <p:extLst>
      <p:ext uri="{BB962C8B-B14F-4D97-AF65-F5344CB8AC3E}">
        <p14:creationId xmlns:p14="http://schemas.microsoft.com/office/powerpoint/2010/main" val="40676092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A0C6C-75FD-4978-9A96-856872B7E383}"/>
              </a:ext>
            </a:extLst>
          </p:cNvPr>
          <p:cNvPicPr>
            <a:picLocks noChangeAspect="1"/>
          </p:cNvPicPr>
          <p:nvPr/>
        </p:nvPicPr>
        <p:blipFill>
          <a:blip r:embed="rId2"/>
          <a:stretch>
            <a:fillRect/>
          </a:stretch>
        </p:blipFill>
        <p:spPr>
          <a:xfrm>
            <a:off x="467023" y="0"/>
            <a:ext cx="10831268" cy="6823699"/>
          </a:xfrm>
          <a:prstGeom prst="rect">
            <a:avLst/>
          </a:prstGeom>
        </p:spPr>
      </p:pic>
      <p:pic>
        <p:nvPicPr>
          <p:cNvPr id="20" name="Picture 19">
            <a:hlinkClick r:id="rId3" action="ppaction://hlinksldjump"/>
            <a:extLst>
              <a:ext uri="{FF2B5EF4-FFF2-40B4-BE49-F238E27FC236}">
                <a16:creationId xmlns:a16="http://schemas.microsoft.com/office/drawing/2014/main" id="{DF075F35-6CF4-4586-AEDC-26FA08718E40}"/>
              </a:ext>
            </a:extLst>
          </p:cNvPr>
          <p:cNvPicPr>
            <a:picLocks noChangeAspect="1"/>
          </p:cNvPicPr>
          <p:nvPr/>
        </p:nvPicPr>
        <p:blipFill>
          <a:blip r:embed="rId4"/>
          <a:stretch>
            <a:fillRect/>
          </a:stretch>
        </p:blipFill>
        <p:spPr>
          <a:xfrm>
            <a:off x="370452" y="-459432"/>
            <a:ext cx="3712786" cy="3694496"/>
          </a:xfrm>
          <a:prstGeom prst="rect">
            <a:avLst/>
          </a:prstGeom>
        </p:spPr>
      </p:pic>
      <p:pic>
        <p:nvPicPr>
          <p:cNvPr id="21" name="Picture 20">
            <a:hlinkClick r:id="rId5" action="ppaction://hlinksldjump"/>
            <a:extLst>
              <a:ext uri="{FF2B5EF4-FFF2-40B4-BE49-F238E27FC236}">
                <a16:creationId xmlns:a16="http://schemas.microsoft.com/office/drawing/2014/main" id="{70230696-D040-475C-90ED-54EDBBE3F665}"/>
              </a:ext>
            </a:extLst>
          </p:cNvPr>
          <p:cNvPicPr>
            <a:picLocks noChangeAspect="1"/>
          </p:cNvPicPr>
          <p:nvPr/>
        </p:nvPicPr>
        <p:blipFill>
          <a:blip r:embed="rId6"/>
          <a:stretch>
            <a:fillRect/>
          </a:stretch>
        </p:blipFill>
        <p:spPr>
          <a:xfrm>
            <a:off x="378256" y="1803222"/>
            <a:ext cx="3712786" cy="3694496"/>
          </a:xfrm>
          <a:prstGeom prst="rect">
            <a:avLst/>
          </a:prstGeom>
        </p:spPr>
      </p:pic>
      <p:pic>
        <p:nvPicPr>
          <p:cNvPr id="22" name="Picture 21">
            <a:hlinkClick r:id="rId7" action="ppaction://hlinksldjump"/>
            <a:extLst>
              <a:ext uri="{FF2B5EF4-FFF2-40B4-BE49-F238E27FC236}">
                <a16:creationId xmlns:a16="http://schemas.microsoft.com/office/drawing/2014/main" id="{E64ACCE9-76D4-4D58-BC76-C668D4B75EF7}"/>
              </a:ext>
            </a:extLst>
          </p:cNvPr>
          <p:cNvPicPr>
            <a:picLocks noChangeAspect="1"/>
          </p:cNvPicPr>
          <p:nvPr/>
        </p:nvPicPr>
        <p:blipFill>
          <a:blip r:embed="rId8"/>
          <a:stretch>
            <a:fillRect/>
          </a:stretch>
        </p:blipFill>
        <p:spPr>
          <a:xfrm>
            <a:off x="4083238" y="-459432"/>
            <a:ext cx="3712786" cy="3700593"/>
          </a:xfrm>
          <a:prstGeom prst="rect">
            <a:avLst/>
          </a:prstGeom>
        </p:spPr>
      </p:pic>
      <p:pic>
        <p:nvPicPr>
          <p:cNvPr id="23" name="Picture 22">
            <a:hlinkClick r:id="rId9" action="ppaction://hlinksldjump"/>
            <a:extLst>
              <a:ext uri="{FF2B5EF4-FFF2-40B4-BE49-F238E27FC236}">
                <a16:creationId xmlns:a16="http://schemas.microsoft.com/office/drawing/2014/main" id="{585B817A-C3AC-43D5-BA3A-75C54F579596}"/>
              </a:ext>
            </a:extLst>
          </p:cNvPr>
          <p:cNvPicPr>
            <a:picLocks noChangeAspect="1"/>
          </p:cNvPicPr>
          <p:nvPr/>
        </p:nvPicPr>
        <p:blipFill>
          <a:blip r:embed="rId10"/>
          <a:stretch>
            <a:fillRect/>
          </a:stretch>
        </p:blipFill>
        <p:spPr>
          <a:xfrm>
            <a:off x="7796024" y="-460973"/>
            <a:ext cx="3712786" cy="3694496"/>
          </a:xfrm>
          <a:prstGeom prst="rect">
            <a:avLst/>
          </a:prstGeom>
        </p:spPr>
      </p:pic>
      <p:pic>
        <p:nvPicPr>
          <p:cNvPr id="24" name="Picture 23">
            <a:hlinkClick r:id="rId11" action="ppaction://hlinksldjump"/>
            <a:extLst>
              <a:ext uri="{FF2B5EF4-FFF2-40B4-BE49-F238E27FC236}">
                <a16:creationId xmlns:a16="http://schemas.microsoft.com/office/drawing/2014/main" id="{3AA10E5B-FB4D-4E71-946D-CE1C74A1193A}"/>
              </a:ext>
            </a:extLst>
          </p:cNvPr>
          <p:cNvPicPr>
            <a:picLocks noChangeAspect="1"/>
          </p:cNvPicPr>
          <p:nvPr/>
        </p:nvPicPr>
        <p:blipFill>
          <a:blip r:embed="rId12"/>
          <a:stretch>
            <a:fillRect/>
          </a:stretch>
        </p:blipFill>
        <p:spPr>
          <a:xfrm>
            <a:off x="4083238" y="1803222"/>
            <a:ext cx="3712786" cy="3700593"/>
          </a:xfrm>
          <a:prstGeom prst="rect">
            <a:avLst/>
          </a:prstGeom>
        </p:spPr>
      </p:pic>
      <p:pic>
        <p:nvPicPr>
          <p:cNvPr id="25" name="Picture 24">
            <a:hlinkClick r:id="rId13" action="ppaction://hlinksldjump"/>
            <a:extLst>
              <a:ext uri="{FF2B5EF4-FFF2-40B4-BE49-F238E27FC236}">
                <a16:creationId xmlns:a16="http://schemas.microsoft.com/office/drawing/2014/main" id="{B03BB865-3EFC-4B79-A091-7E95409F8CDA}"/>
              </a:ext>
            </a:extLst>
          </p:cNvPr>
          <p:cNvPicPr>
            <a:picLocks noChangeAspect="1"/>
          </p:cNvPicPr>
          <p:nvPr/>
        </p:nvPicPr>
        <p:blipFill>
          <a:blip r:embed="rId14"/>
          <a:stretch>
            <a:fillRect/>
          </a:stretch>
        </p:blipFill>
        <p:spPr>
          <a:xfrm>
            <a:off x="7788220" y="1766543"/>
            <a:ext cx="3712786" cy="3700593"/>
          </a:xfrm>
          <a:prstGeom prst="rect">
            <a:avLst/>
          </a:prstGeom>
        </p:spPr>
      </p:pic>
      <p:pic>
        <p:nvPicPr>
          <p:cNvPr id="26" name="Picture 25">
            <a:hlinkClick r:id="rId15" action="ppaction://hlinksldjump"/>
            <a:extLst>
              <a:ext uri="{FF2B5EF4-FFF2-40B4-BE49-F238E27FC236}">
                <a16:creationId xmlns:a16="http://schemas.microsoft.com/office/drawing/2014/main" id="{49CD489A-6699-42A3-938A-9886106B9AD1}"/>
              </a:ext>
            </a:extLst>
          </p:cNvPr>
          <p:cNvPicPr>
            <a:picLocks noChangeAspect="1"/>
          </p:cNvPicPr>
          <p:nvPr/>
        </p:nvPicPr>
        <p:blipFill>
          <a:blip r:embed="rId16"/>
          <a:stretch>
            <a:fillRect/>
          </a:stretch>
        </p:blipFill>
        <p:spPr>
          <a:xfrm>
            <a:off x="378256" y="4149080"/>
            <a:ext cx="3712786" cy="3694496"/>
          </a:xfrm>
          <a:prstGeom prst="rect">
            <a:avLst/>
          </a:prstGeom>
        </p:spPr>
      </p:pic>
      <p:pic>
        <p:nvPicPr>
          <p:cNvPr id="27" name="Picture 26">
            <a:hlinkClick r:id="rId17" action="ppaction://hlinksldjump"/>
            <a:extLst>
              <a:ext uri="{FF2B5EF4-FFF2-40B4-BE49-F238E27FC236}">
                <a16:creationId xmlns:a16="http://schemas.microsoft.com/office/drawing/2014/main" id="{7916A797-867E-4250-8E52-1B32C3BBF45D}"/>
              </a:ext>
            </a:extLst>
          </p:cNvPr>
          <p:cNvPicPr>
            <a:picLocks noChangeAspect="1"/>
          </p:cNvPicPr>
          <p:nvPr/>
        </p:nvPicPr>
        <p:blipFill>
          <a:blip r:embed="rId18"/>
          <a:stretch>
            <a:fillRect/>
          </a:stretch>
        </p:blipFill>
        <p:spPr>
          <a:xfrm>
            <a:off x="4087140" y="4119901"/>
            <a:ext cx="3712786" cy="3700593"/>
          </a:xfrm>
          <a:prstGeom prst="rect">
            <a:avLst/>
          </a:prstGeom>
        </p:spPr>
      </p:pic>
      <p:pic>
        <p:nvPicPr>
          <p:cNvPr id="28" name="Picture 27">
            <a:hlinkClick r:id="rId19" action="ppaction://hlinksldjump"/>
            <a:extLst>
              <a:ext uri="{FF2B5EF4-FFF2-40B4-BE49-F238E27FC236}">
                <a16:creationId xmlns:a16="http://schemas.microsoft.com/office/drawing/2014/main" id="{FD2FBC0A-6CF5-4B54-B93B-7E74F4C4C25F}"/>
              </a:ext>
            </a:extLst>
          </p:cNvPr>
          <p:cNvPicPr>
            <a:picLocks noChangeAspect="1"/>
          </p:cNvPicPr>
          <p:nvPr/>
        </p:nvPicPr>
        <p:blipFill>
          <a:blip r:embed="rId20"/>
          <a:stretch>
            <a:fillRect/>
          </a:stretch>
        </p:blipFill>
        <p:spPr>
          <a:xfrm>
            <a:off x="7787890" y="4149080"/>
            <a:ext cx="3712786" cy="3694496"/>
          </a:xfrm>
          <a:prstGeom prst="rect">
            <a:avLst/>
          </a:prstGeom>
        </p:spPr>
      </p:pic>
    </p:spTree>
    <p:extLst>
      <p:ext uri="{BB962C8B-B14F-4D97-AF65-F5344CB8AC3E}">
        <p14:creationId xmlns:p14="http://schemas.microsoft.com/office/powerpoint/2010/main" val="134797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3"/>
                                        </p:tgtEl>
                                      </p:cBhvr>
                                    </p:animEffect>
                                    <p:set>
                                      <p:cBhvr>
                                        <p:cTn id="19"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4"/>
                                        </p:tgtEl>
                                      </p:cBhvr>
                                    </p:animEffect>
                                    <p:set>
                                      <p:cBhvr>
                                        <p:cTn id="31"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25"/>
                                        </p:tgtEl>
                                      </p:cBhvr>
                                    </p:animEffect>
                                    <p:set>
                                      <p:cBhvr>
                                        <p:cTn id="37"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26"/>
                                        </p:tgtEl>
                                      </p:cBhvr>
                                    </p:animEffect>
                                    <p:set>
                                      <p:cBhvr>
                                        <p:cTn id="43"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27"/>
                                        </p:tgtEl>
                                      </p:cBhvr>
                                    </p:animEffect>
                                    <p:set>
                                      <p:cBhvr>
                                        <p:cTn id="49"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28"/>
                                        </p:tgtEl>
                                      </p:cBhvr>
                                    </p:animEffect>
                                    <p:set>
                                      <p:cBhvr>
                                        <p:cTn id="55"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7" name="Freeform 62">
            <a:hlinkClick r:id="rId2" action="ppaction://hlinksldjump"/>
            <a:extLst>
              <a:ext uri="{FF2B5EF4-FFF2-40B4-BE49-F238E27FC236}">
                <a16:creationId xmlns:a16="http://schemas.microsoft.com/office/drawing/2014/main" id="{4811001C-D3E2-4B09-801B-B1949348E686}"/>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2339231" y="764318"/>
            <a:ext cx="6955794"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sự</a:t>
            </a:r>
            <a:r>
              <a:rPr lang="en-US" sz="4400" dirty="0">
                <a:latin typeface="Arial" panose="020B0604020202020204" pitchFamily="34" charset="0"/>
                <a:cs typeface="Arial" panose="020B0604020202020204" pitchFamily="34" charset="0"/>
              </a:rPr>
              <a:t> </a:t>
            </a:r>
            <a:r>
              <a:rPr lang="en-US" sz="4400" dirty="0" err="1">
                <a:solidFill>
                  <a:schemeClr val="accent3">
                    <a:lumMod val="50000"/>
                  </a:schemeClr>
                </a:solidFill>
                <a:latin typeface="Arial" panose="020B0604020202020204" pitchFamily="34" charset="0"/>
                <a:cs typeface="Arial" panose="020B0604020202020204" pitchFamily="34" charset="0"/>
              </a:rPr>
              <a:t>khác</a:t>
            </a:r>
            <a:r>
              <a:rPr lang="en-US" sz="4400" dirty="0">
                <a:solidFill>
                  <a:schemeClr val="accent3">
                    <a:lumMod val="50000"/>
                  </a:schemeClr>
                </a:solidFill>
                <a:latin typeface="Arial" panose="020B0604020202020204" pitchFamily="34" charset="0"/>
                <a:cs typeface="Arial" panose="020B0604020202020204" pitchFamily="34" charset="0"/>
              </a:rPr>
              <a:t> </a:t>
            </a:r>
            <a:r>
              <a:rPr lang="en-US" sz="4400" dirty="0" err="1">
                <a:solidFill>
                  <a:schemeClr val="accent3">
                    <a:lumMod val="50000"/>
                  </a:schemeClr>
                </a:solidFill>
                <a:latin typeface="Arial" panose="020B0604020202020204" pitchFamily="34" charset="0"/>
                <a:cs typeface="Arial" panose="020B0604020202020204" pitchFamily="34" charset="0"/>
              </a:rPr>
              <a:t>biệt</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72CB4B3-9B8D-48B4-837B-EF7C5830CD1B}"/>
              </a:ext>
            </a:extLst>
          </p:cNvPr>
          <p:cNvPicPr/>
          <p:nvPr/>
        </p:nvPicPr>
        <p:blipFill rotWithShape="1">
          <a:blip r:embed="rId3">
            <a:extLst>
              <a:ext uri="{BEBA8EAE-BF5A-486C-A8C5-ECC9F3942E4B}">
                <a14:imgProps xmlns:a14="http://schemas.microsoft.com/office/drawing/2010/main">
                  <a14:imgLayer r:embed="rId4">
                    <a14:imgEffect>
                      <a14:backgroundRemoval t="21778" b="74667" l="9778" r="91556">
                        <a14:foregroundMark x1="55556" y1="75111" x2="55556" y2="75111"/>
                        <a14:foregroundMark x1="90667" y1="59111" x2="90667" y2="59111"/>
                        <a14:foregroundMark x1="91111" y1="58667" x2="91111" y2="58667"/>
                        <a14:foregroundMark x1="91556" y1="58667" x2="91556" y2="58667"/>
                        <a14:foregroundMark x1="91556" y1="59556" x2="91556" y2="59556"/>
                      </a14:backgroundRemoval>
                    </a14:imgEffect>
                  </a14:imgLayer>
                </a14:imgProps>
              </a:ext>
              <a:ext uri="{28A0092B-C50C-407E-A947-70E740481C1C}">
                <a14:useLocalDpi xmlns:a14="http://schemas.microsoft.com/office/drawing/2010/main" val="0"/>
              </a:ext>
            </a:extLst>
          </a:blip>
          <a:srcRect t="15292" b="18211"/>
          <a:stretch/>
        </p:blipFill>
        <p:spPr bwMode="auto">
          <a:xfrm>
            <a:off x="400928" y="2161455"/>
            <a:ext cx="3096344" cy="1872208"/>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2431259-F4D1-4E13-B783-A310B9493E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33611" y1="9722" x2="33611" y2="9722"/>
                      </a14:backgroundRemoval>
                    </a14:imgEffect>
                  </a14:imgLayer>
                </a14:imgProps>
              </a:ext>
            </a:extLst>
          </a:blip>
          <a:stretch>
            <a:fillRect/>
          </a:stretch>
        </p:blipFill>
        <p:spPr>
          <a:xfrm>
            <a:off x="8747943" y="1622656"/>
            <a:ext cx="3429000" cy="3429000"/>
          </a:xfrm>
          <a:prstGeom prst="rect">
            <a:avLst/>
          </a:prstGeom>
        </p:spPr>
      </p:pic>
      <p:pic>
        <p:nvPicPr>
          <p:cNvPr id="11" name="Picture 10">
            <a:extLst>
              <a:ext uri="{FF2B5EF4-FFF2-40B4-BE49-F238E27FC236}">
                <a16:creationId xmlns:a16="http://schemas.microsoft.com/office/drawing/2014/main" id="{795137CD-7E7A-45F6-8134-BEBDA76989D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0667" y1="68583" x2="40667" y2="68583"/>
                        <a14:foregroundMark x1="46000" y1="79583" x2="46000" y2="79583"/>
                        <a14:foregroundMark x1="47417" y1="81083" x2="53167" y2="82167"/>
                        <a14:foregroundMark x1="28583" y1="70083" x2="28583" y2="70083"/>
                      </a14:backgroundRemoval>
                    </a14:imgEffect>
                  </a14:imgLayer>
                </a14:imgProps>
              </a:ext>
            </a:extLst>
          </a:blip>
          <a:stretch>
            <a:fillRect/>
          </a:stretch>
        </p:blipFill>
        <p:spPr>
          <a:xfrm>
            <a:off x="2699271" y="3861048"/>
            <a:ext cx="2996952" cy="2996952"/>
          </a:xfrm>
          <a:prstGeom prst="rect">
            <a:avLst/>
          </a:prstGeom>
        </p:spPr>
      </p:pic>
      <p:pic>
        <p:nvPicPr>
          <p:cNvPr id="12" name="Picture 11">
            <a:extLst>
              <a:ext uri="{FF2B5EF4-FFF2-40B4-BE49-F238E27FC236}">
                <a16:creationId xmlns:a16="http://schemas.microsoft.com/office/drawing/2014/main" id="{9C4308F4-E68D-487A-ABCB-DFFC5B86407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9767" r="90000">
                        <a14:foregroundMark x1="72558" y1="63372" x2="72558" y2="63372"/>
                        <a14:foregroundMark x1="89535" y1="58721" x2="89535" y2="58721"/>
                        <a14:foregroundMark x1="9767" y1="46860" x2="9767" y2="46860"/>
                      </a14:backgroundRemoval>
                    </a14:imgEffect>
                  </a14:imgLayer>
                </a14:imgProps>
              </a:ext>
            </a:extLst>
          </a:blip>
          <a:stretch>
            <a:fillRect/>
          </a:stretch>
        </p:blipFill>
        <p:spPr>
          <a:xfrm>
            <a:off x="5868009" y="2520666"/>
            <a:ext cx="3788654" cy="3788654"/>
          </a:xfrm>
          <a:prstGeom prst="rect">
            <a:avLst/>
          </a:prstGeom>
        </p:spPr>
      </p:pic>
      <p:pic>
        <p:nvPicPr>
          <p:cNvPr id="13" name="Picture 12">
            <a:extLst>
              <a:ext uri="{FF2B5EF4-FFF2-40B4-BE49-F238E27FC236}">
                <a16:creationId xmlns:a16="http://schemas.microsoft.com/office/drawing/2014/main" id="{B21CAFE1-9B33-43EC-9043-C8DD04AFC57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79" b="97268" l="9455" r="89455">
                        <a14:foregroundMark x1="61818" y1="6011" x2="62545" y2="7650"/>
                        <a14:foregroundMark x1="51636" y1="97268" x2="51636" y2="97268"/>
                        <a14:foregroundMark x1="51273" y1="3279" x2="51273" y2="3279"/>
                      </a14:backgroundRemoval>
                    </a14:imgEffect>
                  </a14:imgLayer>
                </a14:imgProps>
              </a:ext>
            </a:extLst>
          </a:blip>
          <a:stretch>
            <a:fillRect/>
          </a:stretch>
        </p:blipFill>
        <p:spPr>
          <a:xfrm>
            <a:off x="810954" y="2328761"/>
            <a:ext cx="2494724" cy="1660125"/>
          </a:xfrm>
          <a:prstGeom prst="rect">
            <a:avLst/>
          </a:prstGeom>
        </p:spPr>
      </p:pic>
    </p:spTree>
    <p:extLst>
      <p:ext uri="{BB962C8B-B14F-4D97-AF65-F5344CB8AC3E}">
        <p14:creationId xmlns:p14="http://schemas.microsoft.com/office/powerpoint/2010/main" val="3974151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1508FA69-2FED-4AFD-8EEE-A5EC13A5C2D4}"/>
              </a:ext>
            </a:extLst>
          </p:cNvPr>
          <p:cNvPicPr>
            <a:picLocks noChangeAspect="1"/>
          </p:cNvPicPr>
          <p:nvPr>
            <a:videoFile r:link="rId1"/>
            <p:extLst>
              <p:ext uri="{DAA4B4D4-6D71-4841-9C94-3DE7FCFB9230}">
                <p14:media xmlns:p14="http://schemas.microsoft.com/office/powerpoint/2010/main" r:embed="rId2">
                  <p14:trim end="50453"/>
                </p14:media>
              </p:ext>
            </p:extLst>
          </p:nvPr>
        </p:nvPicPr>
        <p:blipFill>
          <a:blip r:embed="rId4"/>
          <a:stretch>
            <a:fillRect/>
          </a:stretch>
        </p:blipFill>
        <p:spPr>
          <a:xfrm>
            <a:off x="-37032" y="1"/>
            <a:ext cx="11944292" cy="6858000"/>
          </a:xfrm>
          <a:prstGeom prst="rect">
            <a:avLst/>
          </a:prstGeom>
        </p:spPr>
      </p:pic>
    </p:spTree>
    <p:extLst>
      <p:ext uri="{BB962C8B-B14F-4D97-AF65-F5344CB8AC3E}">
        <p14:creationId xmlns:p14="http://schemas.microsoft.com/office/powerpoint/2010/main" val="34163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2:</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còn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trống</a:t>
            </a:r>
            <a:r>
              <a:rPr lang="en-US" sz="4400" dirty="0">
                <a:latin typeface="Arial" panose="020B0604020202020204" pitchFamily="34" charset="0"/>
                <a:cs typeface="Arial" panose="020B0604020202020204" pitchFamily="34" charset="0"/>
              </a:rPr>
              <a:t>:</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8136904" cy="1754326"/>
          </a:xfrm>
          <a:prstGeom prst="rect">
            <a:avLst/>
          </a:prstGeom>
          <a:noFill/>
        </p:spPr>
        <p:txBody>
          <a:bodyPr wrap="square" rtlCol="0">
            <a:spAutoFit/>
          </a:bodyPr>
          <a:lstStyle/>
          <a:p>
            <a:r>
              <a:rPr lang="vi-VN" sz="3600" dirty="0"/>
              <a:t>Năng lượng tái tạo là loại năng lượng</a:t>
            </a:r>
            <a:r>
              <a:rPr lang="en-US" sz="3600" dirty="0"/>
              <a:t> </a:t>
            </a:r>
            <a:r>
              <a:rPr lang="en-US" sz="3600" dirty="0" err="1"/>
              <a:t>có</a:t>
            </a:r>
            <a:r>
              <a:rPr lang="en-US" sz="3600" dirty="0"/>
              <a:t> </a:t>
            </a:r>
            <a:r>
              <a:rPr lang="en-US" sz="3600" dirty="0" err="1"/>
              <a:t>sẵn</a:t>
            </a:r>
            <a:r>
              <a:rPr lang="en-US" sz="3600" dirty="0"/>
              <a:t> </a:t>
            </a:r>
            <a:r>
              <a:rPr lang="en-US" sz="3600" dirty="0" err="1"/>
              <a:t>trong</a:t>
            </a:r>
            <a:r>
              <a:rPr lang="en-US" sz="3600" dirty="0"/>
              <a:t> …………..….. </a:t>
            </a:r>
            <a:r>
              <a:rPr lang="en-US" sz="3600" dirty="0" err="1"/>
              <a:t>và</a:t>
            </a:r>
            <a:r>
              <a:rPr lang="en-US" sz="3600" dirty="0"/>
              <a:t> </a:t>
            </a:r>
            <a:r>
              <a:rPr lang="en-US" sz="3600" dirty="0" err="1"/>
              <a:t>không</a:t>
            </a:r>
            <a:r>
              <a:rPr lang="en-US" sz="3600" dirty="0"/>
              <a:t> bao </a:t>
            </a:r>
            <a:r>
              <a:rPr lang="en-US" sz="3600" dirty="0" err="1"/>
              <a:t>giờ</a:t>
            </a:r>
            <a:r>
              <a:rPr lang="en-US" sz="3600" dirty="0"/>
              <a:t> ..................</a:t>
            </a:r>
          </a:p>
        </p:txBody>
      </p:sp>
      <p:sp>
        <p:nvSpPr>
          <p:cNvPr id="16" name="TextBox 15">
            <a:extLst>
              <a:ext uri="{FF2B5EF4-FFF2-40B4-BE49-F238E27FC236}">
                <a16:creationId xmlns:a16="http://schemas.microsoft.com/office/drawing/2014/main" id="{19393BA6-FE40-468C-B2E2-879B152E42C9}"/>
              </a:ext>
            </a:extLst>
          </p:cNvPr>
          <p:cNvSpPr txBox="1"/>
          <p:nvPr/>
        </p:nvSpPr>
        <p:spPr>
          <a:xfrm>
            <a:off x="4427463" y="3531259"/>
            <a:ext cx="2592288" cy="646331"/>
          </a:xfrm>
          <a:prstGeom prst="rect">
            <a:avLst/>
          </a:prstGeom>
          <a:noFill/>
        </p:spPr>
        <p:txBody>
          <a:bodyPr wrap="square" rtlCol="0">
            <a:spAutoFit/>
          </a:bodyPr>
          <a:lstStyle/>
          <a:p>
            <a:r>
              <a:rPr lang="en-US" sz="3600" dirty="0" err="1">
                <a:solidFill>
                  <a:srgbClr val="FF0000"/>
                </a:solidFill>
              </a:rPr>
              <a:t>tự</a:t>
            </a:r>
            <a:r>
              <a:rPr lang="en-US" sz="3600" dirty="0">
                <a:solidFill>
                  <a:srgbClr val="FF0000"/>
                </a:solidFill>
              </a:rPr>
              <a:t> </a:t>
            </a:r>
            <a:r>
              <a:rPr lang="en-US" sz="3600" dirty="0" err="1">
                <a:solidFill>
                  <a:srgbClr val="FF0000"/>
                </a:solidFill>
              </a:rPr>
              <a:t>nhiên</a:t>
            </a:r>
            <a:endParaRPr lang="en-US" sz="3600" dirty="0">
              <a:solidFill>
                <a:srgbClr val="FF0000"/>
              </a:solidFill>
            </a:endParaRPr>
          </a:p>
        </p:txBody>
      </p:sp>
      <p:sp>
        <p:nvSpPr>
          <p:cNvPr id="17" name="TextBox 16">
            <a:extLst>
              <a:ext uri="{FF2B5EF4-FFF2-40B4-BE49-F238E27FC236}">
                <a16:creationId xmlns:a16="http://schemas.microsoft.com/office/drawing/2014/main" id="{E28E5882-AECF-4772-9DAB-D35ADF9471BC}"/>
              </a:ext>
            </a:extLst>
          </p:cNvPr>
          <p:cNvSpPr txBox="1"/>
          <p:nvPr/>
        </p:nvSpPr>
        <p:spPr>
          <a:xfrm>
            <a:off x="1979191" y="4039008"/>
            <a:ext cx="2592288" cy="646331"/>
          </a:xfrm>
          <a:prstGeom prst="rect">
            <a:avLst/>
          </a:prstGeom>
          <a:noFill/>
        </p:spPr>
        <p:txBody>
          <a:bodyPr wrap="square" rtlCol="0">
            <a:spAutoFit/>
          </a:bodyPr>
          <a:lstStyle/>
          <a:p>
            <a:r>
              <a:rPr lang="en-US" sz="3600" dirty="0" err="1">
                <a:solidFill>
                  <a:srgbClr val="FF0000"/>
                </a:solidFill>
              </a:rPr>
              <a:t>cạn</a:t>
            </a:r>
            <a:r>
              <a:rPr lang="en-US" sz="3600" dirty="0">
                <a:solidFill>
                  <a:srgbClr val="FF0000"/>
                </a:solidFill>
              </a:rPr>
              <a:t> </a:t>
            </a:r>
            <a:r>
              <a:rPr lang="en-US" sz="3600" dirty="0" err="1">
                <a:solidFill>
                  <a:srgbClr val="FF0000"/>
                </a:solidFill>
              </a:rPr>
              <a:t>kiệt</a:t>
            </a:r>
            <a:endParaRPr lang="en-US" sz="3600" dirty="0">
              <a:solidFill>
                <a:srgbClr val="FF0000"/>
              </a:solidFill>
            </a:endParaRPr>
          </a:p>
        </p:txBody>
      </p:sp>
      <p:sp>
        <p:nvSpPr>
          <p:cNvPr id="12" name="Freeform 62">
            <a:hlinkClick r:id="rId2" action="ppaction://hlinksldjump"/>
            <a:extLst>
              <a:ext uri="{FF2B5EF4-FFF2-40B4-BE49-F238E27FC236}">
                <a16:creationId xmlns:a16="http://schemas.microsoft.com/office/drawing/2014/main" id="{0955975A-992E-42BE-ACC1-190B471FEF12}"/>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1417924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1446550"/>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3:</a:t>
            </a:r>
            <a:r>
              <a:rPr lang="en-US" sz="4400" dirty="0">
                <a:latin typeface="Arial" panose="020B0604020202020204" pitchFamily="34" charset="0"/>
                <a:cs typeface="Arial" panose="020B0604020202020204" pitchFamily="34" charset="0"/>
              </a:rPr>
              <a:t> </a:t>
            </a:r>
            <a:r>
              <a:rPr lang="vi-VN" sz="4400" dirty="0">
                <a:cs typeface="Arial" panose="020B0604020202020204" pitchFamily="34" charset="0"/>
              </a:rPr>
              <a:t>Nguồn năng lượng nào gây ô nhiễm môi trường nhiều nhất?</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7776864" cy="646331"/>
          </a:xfrm>
          <a:prstGeom prst="rect">
            <a:avLst/>
          </a:prstGeom>
          <a:noFill/>
        </p:spPr>
        <p:txBody>
          <a:bodyPr wrap="square" rtlCol="0">
            <a:spAutoFit/>
          </a:bodyPr>
          <a:lstStyle/>
          <a:p>
            <a:r>
              <a:rPr lang="en-US" sz="3600" dirty="0"/>
              <a:t>A. </a:t>
            </a:r>
            <a:r>
              <a:rPr lang="vi-VN" sz="3600" dirty="0"/>
              <a:t>Năng lượng gió</a:t>
            </a:r>
            <a:endParaRPr lang="en-US" sz="3600" dirty="0"/>
          </a:p>
        </p:txBody>
      </p:sp>
      <p:sp>
        <p:nvSpPr>
          <p:cNvPr id="13" name="TextBox 12">
            <a:extLst>
              <a:ext uri="{FF2B5EF4-FFF2-40B4-BE49-F238E27FC236}">
                <a16:creationId xmlns:a16="http://schemas.microsoft.com/office/drawing/2014/main" id="{5B22BDC1-3AF6-4CAC-854E-C5869A9D90BC}"/>
              </a:ext>
            </a:extLst>
          </p:cNvPr>
          <p:cNvSpPr txBox="1"/>
          <p:nvPr/>
        </p:nvSpPr>
        <p:spPr>
          <a:xfrm>
            <a:off x="1800034" y="3933056"/>
            <a:ext cx="7776864" cy="646331"/>
          </a:xfrm>
          <a:prstGeom prst="rect">
            <a:avLst/>
          </a:prstGeom>
          <a:noFill/>
        </p:spPr>
        <p:txBody>
          <a:bodyPr wrap="square" rtlCol="0">
            <a:spAutoFit/>
          </a:bodyPr>
          <a:lstStyle/>
          <a:p>
            <a:r>
              <a:rPr lang="en-US" sz="3600" dirty="0"/>
              <a:t>B. </a:t>
            </a:r>
            <a:r>
              <a:rPr lang="vi-VN" sz="3600" dirty="0"/>
              <a:t>Năng lượng </a:t>
            </a:r>
            <a:r>
              <a:rPr lang="en-US" sz="3600" dirty="0" err="1"/>
              <a:t>mặt</a:t>
            </a:r>
            <a:r>
              <a:rPr lang="en-US" sz="3600" dirty="0"/>
              <a:t> </a:t>
            </a:r>
            <a:r>
              <a:rPr lang="en-US" sz="3600" dirty="0" err="1"/>
              <a:t>trời</a:t>
            </a:r>
            <a:endParaRPr lang="en-US" sz="3600" dirty="0"/>
          </a:p>
        </p:txBody>
      </p:sp>
      <p:sp>
        <p:nvSpPr>
          <p:cNvPr id="14" name="TextBox 13">
            <a:extLst>
              <a:ext uri="{FF2B5EF4-FFF2-40B4-BE49-F238E27FC236}">
                <a16:creationId xmlns:a16="http://schemas.microsoft.com/office/drawing/2014/main" id="{EF853802-181A-402D-BC2D-1704EA8112AF}"/>
              </a:ext>
            </a:extLst>
          </p:cNvPr>
          <p:cNvSpPr txBox="1"/>
          <p:nvPr/>
        </p:nvSpPr>
        <p:spPr>
          <a:xfrm>
            <a:off x="1835175" y="4838933"/>
            <a:ext cx="7776864" cy="646331"/>
          </a:xfrm>
          <a:prstGeom prst="rect">
            <a:avLst/>
          </a:prstGeom>
          <a:noFill/>
        </p:spPr>
        <p:txBody>
          <a:bodyPr wrap="square" rtlCol="0">
            <a:spAutoFit/>
          </a:bodyPr>
          <a:lstStyle/>
          <a:p>
            <a:r>
              <a:rPr lang="en-US" sz="3600" dirty="0"/>
              <a:t>C. </a:t>
            </a:r>
            <a:r>
              <a:rPr lang="vi-VN" sz="3600" dirty="0"/>
              <a:t>Năng lượng </a:t>
            </a:r>
            <a:r>
              <a:rPr lang="en-US" sz="3600" dirty="0" err="1"/>
              <a:t>hoá</a:t>
            </a:r>
            <a:r>
              <a:rPr lang="en-US" sz="3600" dirty="0"/>
              <a:t> </a:t>
            </a:r>
            <a:r>
              <a:rPr lang="en-US" sz="3600" dirty="0" err="1"/>
              <a:t>thạch</a:t>
            </a:r>
            <a:endParaRPr lang="en-US" sz="3600" dirty="0"/>
          </a:p>
        </p:txBody>
      </p:sp>
      <p:sp>
        <p:nvSpPr>
          <p:cNvPr id="18" name="TextBox 17">
            <a:extLst>
              <a:ext uri="{FF2B5EF4-FFF2-40B4-BE49-F238E27FC236}">
                <a16:creationId xmlns:a16="http://schemas.microsoft.com/office/drawing/2014/main" id="{02142FE5-2AAE-4CF1-AC9B-F77B93E39DBB}"/>
              </a:ext>
            </a:extLst>
          </p:cNvPr>
          <p:cNvSpPr txBox="1"/>
          <p:nvPr/>
        </p:nvSpPr>
        <p:spPr>
          <a:xfrm>
            <a:off x="1814829" y="5737462"/>
            <a:ext cx="7776864" cy="646331"/>
          </a:xfrm>
          <a:prstGeom prst="rect">
            <a:avLst/>
          </a:prstGeom>
          <a:noFill/>
        </p:spPr>
        <p:txBody>
          <a:bodyPr wrap="square" rtlCol="0">
            <a:spAutoFit/>
          </a:bodyPr>
          <a:lstStyle/>
          <a:p>
            <a:r>
              <a:rPr lang="en-US" sz="3600" dirty="0"/>
              <a:t>D. </a:t>
            </a:r>
            <a:r>
              <a:rPr lang="vi-VN" sz="3600" dirty="0"/>
              <a:t>Năng lượng </a:t>
            </a:r>
            <a:r>
              <a:rPr lang="en-US" sz="3600" dirty="0">
                <a:latin typeface="Arial" panose="020B0604020202020204" pitchFamily="34" charset="0"/>
                <a:cs typeface="Arial" panose="020B0604020202020204" pitchFamily="34" charset="0"/>
              </a:rPr>
              <a:t>n</a:t>
            </a:r>
            <a:r>
              <a:rPr lang="vi-VN" sz="3600" dirty="0">
                <a:latin typeface="Arial" panose="020B0604020202020204" pitchFamily="34" charset="0"/>
                <a:cs typeface="Arial" panose="020B0604020202020204" pitchFamily="34" charset="0"/>
              </a:rPr>
              <a:t>ư</a:t>
            </a:r>
            <a:r>
              <a:rPr lang="en-US" sz="3600" dirty="0" err="1">
                <a:latin typeface="Arial" panose="020B0604020202020204" pitchFamily="34" charset="0"/>
                <a:cs typeface="Arial" panose="020B0604020202020204" pitchFamily="34" charset="0"/>
              </a:rPr>
              <a:t>ớc</a:t>
            </a:r>
            <a:endParaRPr lang="en-US" sz="3600" dirty="0">
              <a:latin typeface="Arial" panose="020B0604020202020204" pitchFamily="34" charset="0"/>
              <a:cs typeface="Arial" panose="020B0604020202020204" pitchFamily="34" charset="0"/>
            </a:endParaRPr>
          </a:p>
        </p:txBody>
      </p:sp>
      <p:sp>
        <p:nvSpPr>
          <p:cNvPr id="16" name="Freeform 62">
            <a:hlinkClick r:id="rId2" action="ppaction://hlinksldjump"/>
            <a:extLst>
              <a:ext uri="{FF2B5EF4-FFF2-40B4-BE49-F238E27FC236}">
                <a16:creationId xmlns:a16="http://schemas.microsoft.com/office/drawing/2014/main" id="{9525280A-BD70-465E-B3FE-AAF51167AD52}"/>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3629973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1446550"/>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a:t>
            </a:r>
            <a:r>
              <a:rPr lang="en-US" sz="4400" dirty="0">
                <a:latin typeface="Arial" panose="020B0604020202020204" pitchFamily="34" charset="0"/>
                <a:cs typeface="Arial" panose="020B0604020202020204" pitchFamily="34" charset="0"/>
              </a:rPr>
              <a:t> </a:t>
            </a:r>
            <a:r>
              <a:rPr lang="vi-VN" sz="4400" dirty="0">
                <a:cs typeface="Arial" panose="020B0604020202020204" pitchFamily="34" charset="0"/>
              </a:rPr>
              <a:t>Tua-bin gió hoạt động dựa trên nguyên lý nào?</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9994118" cy="646331"/>
          </a:xfrm>
          <a:prstGeom prst="rect">
            <a:avLst/>
          </a:prstGeom>
          <a:noFill/>
        </p:spPr>
        <p:txBody>
          <a:bodyPr wrap="square" rtlCol="0">
            <a:spAutoFit/>
          </a:bodyPr>
          <a:lstStyle/>
          <a:p>
            <a:r>
              <a:rPr lang="en-US" sz="3600" dirty="0"/>
              <a:t>A. </a:t>
            </a:r>
            <a:r>
              <a:rPr lang="vi-VN" sz="3600" dirty="0"/>
              <a:t>Nhiệt độ cao làm quay cánh quạt</a:t>
            </a:r>
            <a:r>
              <a:rPr lang="en-US" sz="3600" dirty="0"/>
              <a:t> </a:t>
            </a:r>
            <a:r>
              <a:rPr lang="vi-VN" sz="3600" dirty="0"/>
              <a:t>tạo ra điện</a:t>
            </a:r>
            <a:endParaRPr lang="en-US" sz="3600" dirty="0"/>
          </a:p>
        </p:txBody>
      </p:sp>
      <p:sp>
        <p:nvSpPr>
          <p:cNvPr id="13" name="TextBox 12">
            <a:extLst>
              <a:ext uri="{FF2B5EF4-FFF2-40B4-BE49-F238E27FC236}">
                <a16:creationId xmlns:a16="http://schemas.microsoft.com/office/drawing/2014/main" id="{5B22BDC1-3AF6-4CAC-854E-C5869A9D90BC}"/>
              </a:ext>
            </a:extLst>
          </p:cNvPr>
          <p:cNvSpPr txBox="1"/>
          <p:nvPr/>
        </p:nvSpPr>
        <p:spPr>
          <a:xfrm>
            <a:off x="1800034" y="4001951"/>
            <a:ext cx="9612205" cy="646331"/>
          </a:xfrm>
          <a:prstGeom prst="rect">
            <a:avLst/>
          </a:prstGeom>
          <a:noFill/>
        </p:spPr>
        <p:txBody>
          <a:bodyPr wrap="square" rtlCol="0">
            <a:spAutoFit/>
          </a:bodyPr>
          <a:lstStyle/>
          <a:p>
            <a:r>
              <a:rPr lang="en-US" sz="3600" dirty="0"/>
              <a:t>B. </a:t>
            </a:r>
            <a:r>
              <a:rPr lang="vi-VN" sz="3600" dirty="0"/>
              <a:t>Áp suất nước làm quay bánh xe</a:t>
            </a:r>
            <a:r>
              <a:rPr lang="en-US" sz="3600" dirty="0"/>
              <a:t> </a:t>
            </a:r>
            <a:r>
              <a:rPr lang="vi-VN" sz="3600" dirty="0"/>
              <a:t>tạo ra điện</a:t>
            </a:r>
            <a:endParaRPr lang="en-US" sz="3600" dirty="0"/>
          </a:p>
        </p:txBody>
      </p:sp>
      <p:sp>
        <p:nvSpPr>
          <p:cNvPr id="14" name="TextBox 13">
            <a:extLst>
              <a:ext uri="{FF2B5EF4-FFF2-40B4-BE49-F238E27FC236}">
                <a16:creationId xmlns:a16="http://schemas.microsoft.com/office/drawing/2014/main" id="{EF853802-181A-402D-BC2D-1704EA8112AF}"/>
              </a:ext>
            </a:extLst>
          </p:cNvPr>
          <p:cNvSpPr txBox="1"/>
          <p:nvPr/>
        </p:nvSpPr>
        <p:spPr>
          <a:xfrm>
            <a:off x="1835175" y="4838933"/>
            <a:ext cx="9001000" cy="646331"/>
          </a:xfrm>
          <a:prstGeom prst="rect">
            <a:avLst/>
          </a:prstGeom>
          <a:noFill/>
        </p:spPr>
        <p:txBody>
          <a:bodyPr wrap="square" rtlCol="0">
            <a:spAutoFit/>
          </a:bodyPr>
          <a:lstStyle/>
          <a:p>
            <a:r>
              <a:rPr lang="en-US" sz="3600" dirty="0"/>
              <a:t>C. </a:t>
            </a:r>
            <a:r>
              <a:rPr lang="vi-VN" sz="3600" dirty="0"/>
              <a:t>Sức gió làm quay cánh quạt tạo ra điện</a:t>
            </a:r>
            <a:endParaRPr lang="en-US" sz="3600" dirty="0"/>
          </a:p>
        </p:txBody>
      </p:sp>
      <p:sp>
        <p:nvSpPr>
          <p:cNvPr id="18" name="TextBox 17">
            <a:extLst>
              <a:ext uri="{FF2B5EF4-FFF2-40B4-BE49-F238E27FC236}">
                <a16:creationId xmlns:a16="http://schemas.microsoft.com/office/drawing/2014/main" id="{02142FE5-2AAE-4CF1-AC9B-F77B93E39DBB}"/>
              </a:ext>
            </a:extLst>
          </p:cNvPr>
          <p:cNvSpPr txBox="1"/>
          <p:nvPr/>
        </p:nvSpPr>
        <p:spPr>
          <a:xfrm>
            <a:off x="1814829" y="5737462"/>
            <a:ext cx="8805322" cy="646331"/>
          </a:xfrm>
          <a:prstGeom prst="rect">
            <a:avLst/>
          </a:prstGeom>
          <a:noFill/>
        </p:spPr>
        <p:txBody>
          <a:bodyPr wrap="square" rtlCol="0">
            <a:spAutoFit/>
          </a:bodyPr>
          <a:lstStyle/>
          <a:p>
            <a:r>
              <a:rPr lang="en-US" sz="3600" dirty="0"/>
              <a:t>D. Ma </a:t>
            </a:r>
            <a:r>
              <a:rPr lang="en-US" sz="3600" dirty="0" err="1"/>
              <a:t>sát</a:t>
            </a:r>
            <a:r>
              <a:rPr lang="en-US" sz="3600" dirty="0"/>
              <a:t> </a:t>
            </a:r>
            <a:r>
              <a:rPr lang="en-US" sz="3600" dirty="0" err="1"/>
              <a:t>không</a:t>
            </a:r>
            <a:r>
              <a:rPr lang="en-US" sz="3600" dirty="0"/>
              <a:t> </a:t>
            </a:r>
            <a:r>
              <a:rPr lang="en-US" sz="3600" dirty="0" err="1"/>
              <a:t>khí</a:t>
            </a:r>
            <a:r>
              <a:rPr lang="en-US" sz="3600" dirty="0"/>
              <a:t> </a:t>
            </a:r>
            <a:r>
              <a:rPr lang="en-US" sz="3600" dirty="0" err="1"/>
              <a:t>sinh</a:t>
            </a:r>
            <a:r>
              <a:rPr lang="en-US" sz="3600" dirty="0"/>
              <a:t> </a:t>
            </a:r>
            <a:r>
              <a:rPr lang="en-US" sz="3600" dirty="0" err="1"/>
              <a:t>nhiệt</a:t>
            </a:r>
            <a:r>
              <a:rPr lang="en-US" sz="3600" dirty="0"/>
              <a:t> </a:t>
            </a:r>
            <a:r>
              <a:rPr lang="vi-VN" sz="3600" dirty="0"/>
              <a:t>tạo ra điện</a:t>
            </a:r>
            <a:endParaRPr lang="en-US" sz="3600" dirty="0">
              <a:latin typeface="Arial" panose="020B0604020202020204" pitchFamily="34" charset="0"/>
              <a:cs typeface="Arial" panose="020B0604020202020204" pitchFamily="34" charset="0"/>
            </a:endParaRPr>
          </a:p>
        </p:txBody>
      </p:sp>
      <p:sp>
        <p:nvSpPr>
          <p:cNvPr id="16" name="Freeform 62">
            <a:hlinkClick r:id="rId2" action="ppaction://hlinksldjump"/>
            <a:extLst>
              <a:ext uri="{FF2B5EF4-FFF2-40B4-BE49-F238E27FC236}">
                <a16:creationId xmlns:a16="http://schemas.microsoft.com/office/drawing/2014/main" id="{036B64B9-BAC6-4DE4-8835-30D71F70436D}"/>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857359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1446550"/>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5:</a:t>
            </a:r>
            <a:r>
              <a:rPr lang="en-US" sz="4400" dirty="0">
                <a:latin typeface="Arial" panose="020B0604020202020204" pitchFamily="34" charset="0"/>
                <a:cs typeface="Arial" panose="020B0604020202020204" pitchFamily="34" charset="0"/>
              </a:rPr>
              <a:t> </a:t>
            </a:r>
            <a:r>
              <a:rPr lang="vi-VN" sz="4400" dirty="0">
                <a:cs typeface="Arial" panose="020B0604020202020204" pitchFamily="34" charset="0"/>
              </a:rPr>
              <a:t>Ý nghĩa lớn nhất của việc sử dụng năng lượng tái tạo là gì?</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9994118" cy="646331"/>
          </a:xfrm>
          <a:prstGeom prst="rect">
            <a:avLst/>
          </a:prstGeom>
          <a:noFill/>
        </p:spPr>
        <p:txBody>
          <a:bodyPr wrap="square" rtlCol="0">
            <a:spAutoFit/>
          </a:bodyPr>
          <a:lstStyle/>
          <a:p>
            <a:r>
              <a:rPr lang="en-US" sz="3600" dirty="0"/>
              <a:t>A. </a:t>
            </a:r>
            <a:r>
              <a:rPr lang="vi-VN" sz="3600" dirty="0"/>
              <a:t>Tăng chi phí sản xuất</a:t>
            </a:r>
            <a:endParaRPr lang="en-US" sz="3600" dirty="0"/>
          </a:p>
        </p:txBody>
      </p:sp>
      <p:sp>
        <p:nvSpPr>
          <p:cNvPr id="13" name="TextBox 12">
            <a:extLst>
              <a:ext uri="{FF2B5EF4-FFF2-40B4-BE49-F238E27FC236}">
                <a16:creationId xmlns:a16="http://schemas.microsoft.com/office/drawing/2014/main" id="{5B22BDC1-3AF6-4CAC-854E-C5869A9D90BC}"/>
              </a:ext>
            </a:extLst>
          </p:cNvPr>
          <p:cNvSpPr txBox="1"/>
          <p:nvPr/>
        </p:nvSpPr>
        <p:spPr>
          <a:xfrm>
            <a:off x="1800033" y="3933056"/>
            <a:ext cx="9612205" cy="646331"/>
          </a:xfrm>
          <a:prstGeom prst="rect">
            <a:avLst/>
          </a:prstGeom>
          <a:noFill/>
        </p:spPr>
        <p:txBody>
          <a:bodyPr wrap="square" rtlCol="0">
            <a:spAutoFit/>
          </a:bodyPr>
          <a:lstStyle/>
          <a:p>
            <a:r>
              <a:rPr lang="en-US" sz="3600" dirty="0"/>
              <a:t>B. </a:t>
            </a:r>
            <a:r>
              <a:rPr lang="vi-VN" sz="3600" dirty="0"/>
              <a:t>Tiết kiệm điện</a:t>
            </a:r>
            <a:endParaRPr lang="en-US" sz="3600" dirty="0"/>
          </a:p>
        </p:txBody>
      </p:sp>
      <p:sp>
        <p:nvSpPr>
          <p:cNvPr id="14" name="TextBox 13">
            <a:extLst>
              <a:ext uri="{FF2B5EF4-FFF2-40B4-BE49-F238E27FC236}">
                <a16:creationId xmlns:a16="http://schemas.microsoft.com/office/drawing/2014/main" id="{EF853802-181A-402D-BC2D-1704EA8112AF}"/>
              </a:ext>
            </a:extLst>
          </p:cNvPr>
          <p:cNvSpPr txBox="1"/>
          <p:nvPr/>
        </p:nvSpPr>
        <p:spPr>
          <a:xfrm>
            <a:off x="1835175" y="4838933"/>
            <a:ext cx="9001000" cy="646331"/>
          </a:xfrm>
          <a:prstGeom prst="rect">
            <a:avLst/>
          </a:prstGeom>
          <a:noFill/>
        </p:spPr>
        <p:txBody>
          <a:bodyPr wrap="square" rtlCol="0">
            <a:spAutoFit/>
          </a:bodyPr>
          <a:lstStyle/>
          <a:p>
            <a:r>
              <a:rPr lang="en-US" sz="3600" dirty="0"/>
              <a:t>C. </a:t>
            </a:r>
            <a:r>
              <a:rPr lang="vi-VN" sz="3600" dirty="0"/>
              <a:t>Gây tiếng ồn</a:t>
            </a:r>
            <a:endParaRPr lang="en-US" sz="3600" dirty="0"/>
          </a:p>
        </p:txBody>
      </p:sp>
      <p:sp>
        <p:nvSpPr>
          <p:cNvPr id="18" name="TextBox 17">
            <a:extLst>
              <a:ext uri="{FF2B5EF4-FFF2-40B4-BE49-F238E27FC236}">
                <a16:creationId xmlns:a16="http://schemas.microsoft.com/office/drawing/2014/main" id="{02142FE5-2AAE-4CF1-AC9B-F77B93E39DBB}"/>
              </a:ext>
            </a:extLst>
          </p:cNvPr>
          <p:cNvSpPr txBox="1"/>
          <p:nvPr/>
        </p:nvSpPr>
        <p:spPr>
          <a:xfrm>
            <a:off x="1814829" y="5737462"/>
            <a:ext cx="9189044" cy="646331"/>
          </a:xfrm>
          <a:prstGeom prst="rect">
            <a:avLst/>
          </a:prstGeom>
          <a:noFill/>
        </p:spPr>
        <p:txBody>
          <a:bodyPr wrap="square" rtlCol="0">
            <a:spAutoFit/>
          </a:bodyPr>
          <a:lstStyle/>
          <a:p>
            <a:r>
              <a:rPr lang="en-US" sz="3600" dirty="0"/>
              <a:t>D. </a:t>
            </a:r>
            <a:r>
              <a:rPr lang="vi-VN" sz="3600" dirty="0"/>
              <a:t>Bảo vệ môi trường và phát triển bền vững</a:t>
            </a:r>
            <a:endParaRPr lang="en-US" sz="3600" dirty="0">
              <a:latin typeface="Arial" panose="020B0604020202020204" pitchFamily="34" charset="0"/>
              <a:cs typeface="Arial" panose="020B0604020202020204" pitchFamily="34" charset="0"/>
            </a:endParaRPr>
          </a:p>
        </p:txBody>
      </p:sp>
      <p:sp>
        <p:nvSpPr>
          <p:cNvPr id="16" name="Freeform 62">
            <a:hlinkClick r:id="rId2" action="ppaction://hlinksldjump"/>
            <a:extLst>
              <a:ext uri="{FF2B5EF4-FFF2-40B4-BE49-F238E27FC236}">
                <a16:creationId xmlns:a16="http://schemas.microsoft.com/office/drawing/2014/main" id="{7EC8ADB2-A82D-4219-A77D-D6D9C5B21052}"/>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216591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5"/>
                                        </p:tgtEl>
                                        <p:attrNameLst>
                                          <p:attrName>ppt_x</p:attrName>
                                        </p:attrNameLst>
                                      </p:cBhvr>
                                      <p:tavLst>
                                        <p:tav tm="0">
                                          <p:val>
                                            <p:strVal val="ppt_x"/>
                                          </p:val>
                                        </p:tav>
                                        <p:tav tm="100000">
                                          <p:val>
                                            <p:strVal val="ppt_x"/>
                                          </p:val>
                                        </p:tav>
                                      </p:tavLst>
                                    </p:anim>
                                    <p:anim calcmode="lin" valueType="num">
                                      <p:cBhvr additive="base">
                                        <p:cTn id="11" dur="500"/>
                                        <p:tgtEl>
                                          <p:spTgt spid="15"/>
                                        </p:tgtEl>
                                        <p:attrNameLst>
                                          <p:attrName>ppt_y</p:attrName>
                                        </p:attrNameLst>
                                      </p:cBhvr>
                                      <p:tavLst>
                                        <p:tav tm="0">
                                          <p:val>
                                            <p:strVal val="ppt_y"/>
                                          </p:val>
                                        </p:tav>
                                        <p:tav tm="100000">
                                          <p:val>
                                            <p:strVal val="1+ppt_h/2"/>
                                          </p:val>
                                        </p:tav>
                                      </p:tavLst>
                                    </p:anim>
                                    <p:set>
                                      <p:cBhvr>
                                        <p:cTn id="12" dur="1" fill="hold">
                                          <p:stCondLst>
                                            <p:cond delay="499"/>
                                          </p:stCondLst>
                                        </p:cTn>
                                        <p:tgtEl>
                                          <p:spTgt spid="15"/>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còn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trống</a:t>
            </a:r>
            <a:r>
              <a:rPr lang="en-US" sz="4400" dirty="0">
                <a:latin typeface="Arial" panose="020B0604020202020204" pitchFamily="34" charset="0"/>
                <a:cs typeface="Arial" panose="020B0604020202020204" pitchFamily="34" charset="0"/>
              </a:rPr>
              <a:t>:</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8136904" cy="2308324"/>
          </a:xfrm>
          <a:prstGeom prst="rect">
            <a:avLst/>
          </a:prstGeom>
          <a:noFill/>
        </p:spPr>
        <p:txBody>
          <a:bodyPr wrap="square" rtlCol="0">
            <a:spAutoFit/>
          </a:bodyPr>
          <a:lstStyle/>
          <a:p>
            <a:r>
              <a:rPr lang="en-US" sz="3600" dirty="0" err="1"/>
              <a:t>Năng</a:t>
            </a:r>
            <a:r>
              <a:rPr lang="en-US" sz="3600" dirty="0"/>
              <a:t> </a:t>
            </a:r>
            <a:r>
              <a:rPr lang="en-US" sz="3600" dirty="0" err="1"/>
              <a:t>lượng</a:t>
            </a:r>
            <a:r>
              <a:rPr lang="en-US" sz="3600" dirty="0"/>
              <a:t> </a:t>
            </a:r>
            <a:r>
              <a:rPr lang="en-US" sz="3600" dirty="0" err="1"/>
              <a:t>của</a:t>
            </a:r>
            <a:r>
              <a:rPr lang="en-US" sz="3600" dirty="0"/>
              <a:t> …………………………….. </a:t>
            </a:r>
            <a:r>
              <a:rPr lang="en-US" sz="3600" dirty="0" err="1"/>
              <a:t>là</a:t>
            </a:r>
            <a:r>
              <a:rPr lang="en-US" sz="3600" dirty="0"/>
              <a:t> </a:t>
            </a:r>
            <a:r>
              <a:rPr lang="vi-VN" sz="3600" dirty="0"/>
              <a:t>nguồn năng lượng tận dụng sức chảy </a:t>
            </a:r>
            <a:r>
              <a:rPr lang="en-US" sz="3600" dirty="0" err="1"/>
              <a:t>và</a:t>
            </a:r>
            <a:r>
              <a:rPr lang="en-US" sz="3600" dirty="0"/>
              <a:t> </a:t>
            </a:r>
            <a:r>
              <a:rPr lang="vi-VN" sz="3600" dirty="0"/>
              <a:t>hiện tượng lên xuống định kỳ của mực nước biển để tạo ra điện năng.</a:t>
            </a:r>
            <a:endParaRPr lang="en-US" sz="3600" dirty="0"/>
          </a:p>
        </p:txBody>
      </p:sp>
      <p:sp>
        <p:nvSpPr>
          <p:cNvPr id="16" name="TextBox 15">
            <a:extLst>
              <a:ext uri="{FF2B5EF4-FFF2-40B4-BE49-F238E27FC236}">
                <a16:creationId xmlns:a16="http://schemas.microsoft.com/office/drawing/2014/main" id="{19393BA6-FE40-468C-B2E2-879B152E42C9}"/>
              </a:ext>
            </a:extLst>
          </p:cNvPr>
          <p:cNvSpPr txBox="1"/>
          <p:nvPr/>
        </p:nvSpPr>
        <p:spPr>
          <a:xfrm>
            <a:off x="5003527" y="3048054"/>
            <a:ext cx="3600400" cy="646331"/>
          </a:xfrm>
          <a:prstGeom prst="rect">
            <a:avLst/>
          </a:prstGeom>
          <a:noFill/>
        </p:spPr>
        <p:txBody>
          <a:bodyPr wrap="square" rtlCol="0">
            <a:spAutoFit/>
          </a:bodyPr>
          <a:lstStyle/>
          <a:p>
            <a:r>
              <a:rPr lang="en-US" sz="3600" dirty="0" err="1">
                <a:solidFill>
                  <a:srgbClr val="FF0000"/>
                </a:solidFill>
              </a:rPr>
              <a:t>sóng</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thuỷ</a:t>
            </a:r>
            <a:r>
              <a:rPr lang="en-US" sz="3600" dirty="0">
                <a:solidFill>
                  <a:srgbClr val="FF0000"/>
                </a:solidFill>
              </a:rPr>
              <a:t> </a:t>
            </a:r>
            <a:r>
              <a:rPr lang="en-US" sz="3600" dirty="0" err="1">
                <a:solidFill>
                  <a:srgbClr val="FF0000"/>
                </a:solidFill>
              </a:rPr>
              <a:t>triều</a:t>
            </a:r>
            <a:endParaRPr lang="en-US" sz="3600" dirty="0">
              <a:solidFill>
                <a:srgbClr val="FF0000"/>
              </a:solidFill>
            </a:endParaRPr>
          </a:p>
        </p:txBody>
      </p:sp>
      <p:sp>
        <p:nvSpPr>
          <p:cNvPr id="11" name="Freeform 62">
            <a:hlinkClick r:id="rId2" action="ppaction://hlinksldjump"/>
            <a:extLst>
              <a:ext uri="{FF2B5EF4-FFF2-40B4-BE49-F238E27FC236}">
                <a16:creationId xmlns:a16="http://schemas.microsoft.com/office/drawing/2014/main" id="{DD9F9C80-7EE6-4F9C-9B86-3F4F5FC7BBAB}"/>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4147257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05E7CF-C456-4332-A138-DFBB89799F15}"/>
              </a:ext>
            </a:extLst>
          </p:cNvPr>
          <p:cNvPicPr>
            <a:picLocks noChangeAspect="1"/>
          </p:cNvPicPr>
          <p:nvPr/>
        </p:nvPicPr>
        <p:blipFill>
          <a:blip r:embed="rId2"/>
          <a:stretch>
            <a:fillRect/>
          </a:stretch>
        </p:blipFill>
        <p:spPr>
          <a:xfrm>
            <a:off x="6542721" y="2710362"/>
            <a:ext cx="2227990" cy="2463400"/>
          </a:xfrm>
          <a:prstGeom prst="rect">
            <a:avLst/>
          </a:prstGeom>
        </p:spPr>
      </p:pic>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2339231" y="764318"/>
            <a:ext cx="6955794"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7:</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sự</a:t>
            </a:r>
            <a:r>
              <a:rPr lang="en-US" sz="4400" dirty="0">
                <a:latin typeface="Arial" panose="020B0604020202020204" pitchFamily="34" charset="0"/>
                <a:cs typeface="Arial" panose="020B0604020202020204" pitchFamily="34" charset="0"/>
              </a:rPr>
              <a:t> </a:t>
            </a:r>
            <a:r>
              <a:rPr lang="en-US" sz="4400" dirty="0" err="1">
                <a:solidFill>
                  <a:schemeClr val="accent3">
                    <a:lumMod val="50000"/>
                  </a:schemeClr>
                </a:solidFill>
                <a:latin typeface="Arial" panose="020B0604020202020204" pitchFamily="34" charset="0"/>
                <a:cs typeface="Arial" panose="020B0604020202020204" pitchFamily="34" charset="0"/>
              </a:rPr>
              <a:t>khác</a:t>
            </a:r>
            <a:r>
              <a:rPr lang="en-US" sz="4400" dirty="0">
                <a:solidFill>
                  <a:schemeClr val="accent3">
                    <a:lumMod val="50000"/>
                  </a:schemeClr>
                </a:solidFill>
                <a:latin typeface="Arial" panose="020B0604020202020204" pitchFamily="34" charset="0"/>
                <a:cs typeface="Arial" panose="020B0604020202020204" pitchFamily="34" charset="0"/>
              </a:rPr>
              <a:t> </a:t>
            </a:r>
            <a:r>
              <a:rPr lang="en-US" sz="4400" dirty="0" err="1">
                <a:solidFill>
                  <a:schemeClr val="accent3">
                    <a:lumMod val="50000"/>
                  </a:schemeClr>
                </a:solidFill>
                <a:latin typeface="Arial" panose="020B0604020202020204" pitchFamily="34" charset="0"/>
                <a:cs typeface="Arial" panose="020B0604020202020204" pitchFamily="34" charset="0"/>
              </a:rPr>
              <a:t>biệt</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2431259-F4D1-4E13-B783-A310B9493E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2" b="90000" l="10000" r="90000">
                        <a14:foregroundMark x1="33611" y1="9722" x2="33611" y2="9722"/>
                      </a14:backgroundRemoval>
                    </a14:imgEffect>
                  </a14:imgLayer>
                </a14:imgProps>
              </a:ext>
            </a:extLst>
          </a:blip>
          <a:stretch>
            <a:fillRect/>
          </a:stretch>
        </p:blipFill>
        <p:spPr>
          <a:xfrm>
            <a:off x="8747943" y="1622656"/>
            <a:ext cx="3429000" cy="3429000"/>
          </a:xfrm>
          <a:prstGeom prst="rect">
            <a:avLst/>
          </a:prstGeom>
        </p:spPr>
      </p:pic>
      <p:pic>
        <p:nvPicPr>
          <p:cNvPr id="15" name="Picture 14">
            <a:extLst>
              <a:ext uri="{FF2B5EF4-FFF2-40B4-BE49-F238E27FC236}">
                <a16:creationId xmlns:a16="http://schemas.microsoft.com/office/drawing/2014/main" id="{60C9EF3C-201D-492C-AD64-7FD5600A0F68}"/>
              </a:ext>
            </a:extLst>
          </p:cNvPr>
          <p:cNvPicPr>
            <a:picLocks noChangeAspect="1"/>
          </p:cNvPicPr>
          <p:nvPr/>
        </p:nvPicPr>
        <p:blipFill>
          <a:blip r:embed="rId5"/>
          <a:stretch>
            <a:fillRect/>
          </a:stretch>
        </p:blipFill>
        <p:spPr>
          <a:xfrm>
            <a:off x="2594849" y="4222085"/>
            <a:ext cx="3586500" cy="2693690"/>
          </a:xfrm>
          <a:prstGeom prst="rect">
            <a:avLst/>
          </a:prstGeom>
        </p:spPr>
      </p:pic>
      <p:pic>
        <p:nvPicPr>
          <p:cNvPr id="13" name="Picture 12">
            <a:extLst>
              <a:ext uri="{FF2B5EF4-FFF2-40B4-BE49-F238E27FC236}">
                <a16:creationId xmlns:a16="http://schemas.microsoft.com/office/drawing/2014/main" id="{B21CAFE1-9B33-43EC-9043-C8DD04AFC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79" b="97268" l="9455" r="89455">
                        <a14:foregroundMark x1="61818" y1="6011" x2="62545" y2="7650"/>
                        <a14:foregroundMark x1="51636" y1="97268" x2="51636" y2="97268"/>
                        <a14:foregroundMark x1="51273" y1="3279" x2="51273" y2="3279"/>
                      </a14:backgroundRemoval>
                    </a14:imgEffect>
                  </a14:imgLayer>
                </a14:imgProps>
              </a:ext>
            </a:extLst>
          </a:blip>
          <a:stretch>
            <a:fillRect/>
          </a:stretch>
        </p:blipFill>
        <p:spPr>
          <a:xfrm>
            <a:off x="6340777" y="3480428"/>
            <a:ext cx="2494724" cy="1660125"/>
          </a:xfrm>
          <a:prstGeom prst="rect">
            <a:avLst/>
          </a:prstGeom>
        </p:spPr>
      </p:pic>
      <p:pic>
        <p:nvPicPr>
          <p:cNvPr id="16" name="Picture 15">
            <a:extLst>
              <a:ext uri="{FF2B5EF4-FFF2-40B4-BE49-F238E27FC236}">
                <a16:creationId xmlns:a16="http://schemas.microsoft.com/office/drawing/2014/main" id="{8E6F883D-ABE9-44A2-8583-B09525F8C655}"/>
              </a:ext>
            </a:extLst>
          </p:cNvPr>
          <p:cNvPicPr>
            <a:picLocks noChangeAspect="1"/>
          </p:cNvPicPr>
          <p:nvPr/>
        </p:nvPicPr>
        <p:blipFill>
          <a:blip r:embed="rId8"/>
          <a:stretch>
            <a:fillRect/>
          </a:stretch>
        </p:blipFill>
        <p:spPr>
          <a:xfrm>
            <a:off x="572145" y="2136349"/>
            <a:ext cx="3279254" cy="1872656"/>
          </a:xfrm>
          <a:prstGeom prst="rect">
            <a:avLst/>
          </a:prstGeom>
        </p:spPr>
      </p:pic>
      <p:sp>
        <p:nvSpPr>
          <p:cNvPr id="14" name="Freeform 62">
            <a:hlinkClick r:id="rId9" action="ppaction://hlinksldjump"/>
            <a:extLst>
              <a:ext uri="{FF2B5EF4-FFF2-40B4-BE49-F238E27FC236}">
                <a16:creationId xmlns:a16="http://schemas.microsoft.com/office/drawing/2014/main" id="{42873DAE-E757-45C7-8690-BF8FCE170D33}"/>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126948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1446550"/>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8:</a:t>
            </a:r>
            <a:r>
              <a:rPr lang="en-US" sz="4400" dirty="0">
                <a:latin typeface="Arial" panose="020B0604020202020204" pitchFamily="34" charset="0"/>
                <a:cs typeface="Arial" panose="020B0604020202020204" pitchFamily="34" charset="0"/>
              </a:rPr>
              <a:t> </a:t>
            </a:r>
            <a:r>
              <a:rPr lang="vi-VN" sz="4400" dirty="0">
                <a:cs typeface="Arial" panose="020B0604020202020204" pitchFamily="34" charset="0"/>
              </a:rPr>
              <a:t>Việc lạm dụng nhiên liệu hóa thạch dẫn đến hậu quả nào sau đây?</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835175" y="3115596"/>
            <a:ext cx="9994118" cy="646331"/>
          </a:xfrm>
          <a:prstGeom prst="rect">
            <a:avLst/>
          </a:prstGeom>
          <a:noFill/>
        </p:spPr>
        <p:txBody>
          <a:bodyPr wrap="square" rtlCol="0">
            <a:spAutoFit/>
          </a:bodyPr>
          <a:lstStyle/>
          <a:p>
            <a:r>
              <a:rPr lang="en-US" sz="3600" dirty="0"/>
              <a:t>A. </a:t>
            </a:r>
            <a:r>
              <a:rPr lang="vi-VN" sz="3600" dirty="0"/>
              <a:t>Trái Đất lạnh hơn</a:t>
            </a:r>
            <a:endParaRPr lang="en-US" sz="3600" dirty="0"/>
          </a:p>
        </p:txBody>
      </p:sp>
      <p:sp>
        <p:nvSpPr>
          <p:cNvPr id="13" name="TextBox 12">
            <a:extLst>
              <a:ext uri="{FF2B5EF4-FFF2-40B4-BE49-F238E27FC236}">
                <a16:creationId xmlns:a16="http://schemas.microsoft.com/office/drawing/2014/main" id="{5B22BDC1-3AF6-4CAC-854E-C5869A9D90BC}"/>
              </a:ext>
            </a:extLst>
          </p:cNvPr>
          <p:cNvSpPr txBox="1"/>
          <p:nvPr/>
        </p:nvSpPr>
        <p:spPr>
          <a:xfrm>
            <a:off x="1800033" y="3933056"/>
            <a:ext cx="9612205" cy="646331"/>
          </a:xfrm>
          <a:prstGeom prst="rect">
            <a:avLst/>
          </a:prstGeom>
          <a:noFill/>
        </p:spPr>
        <p:txBody>
          <a:bodyPr wrap="square" rtlCol="0">
            <a:spAutoFit/>
          </a:bodyPr>
          <a:lstStyle/>
          <a:p>
            <a:r>
              <a:rPr lang="en-US" sz="3600" dirty="0"/>
              <a:t>B. B</a:t>
            </a:r>
            <a:r>
              <a:rPr lang="vi-VN" sz="3600" dirty="0"/>
              <a:t>iến đổi khí hậu</a:t>
            </a:r>
            <a:endParaRPr lang="en-US" sz="3600" dirty="0"/>
          </a:p>
        </p:txBody>
      </p:sp>
      <p:sp>
        <p:nvSpPr>
          <p:cNvPr id="14" name="TextBox 13">
            <a:extLst>
              <a:ext uri="{FF2B5EF4-FFF2-40B4-BE49-F238E27FC236}">
                <a16:creationId xmlns:a16="http://schemas.microsoft.com/office/drawing/2014/main" id="{EF853802-181A-402D-BC2D-1704EA8112AF}"/>
              </a:ext>
            </a:extLst>
          </p:cNvPr>
          <p:cNvSpPr txBox="1"/>
          <p:nvPr/>
        </p:nvSpPr>
        <p:spPr>
          <a:xfrm>
            <a:off x="1835175" y="4838933"/>
            <a:ext cx="9001000" cy="646331"/>
          </a:xfrm>
          <a:prstGeom prst="rect">
            <a:avLst/>
          </a:prstGeom>
          <a:noFill/>
        </p:spPr>
        <p:txBody>
          <a:bodyPr wrap="square" rtlCol="0">
            <a:spAutoFit/>
          </a:bodyPr>
          <a:lstStyle/>
          <a:p>
            <a:r>
              <a:rPr lang="en-US" sz="3600" dirty="0"/>
              <a:t>C. </a:t>
            </a:r>
            <a:r>
              <a:rPr lang="vi-VN" sz="3600" dirty="0"/>
              <a:t>Mất mùa do thiếu nước</a:t>
            </a:r>
            <a:endParaRPr lang="en-US" sz="3600" dirty="0"/>
          </a:p>
        </p:txBody>
      </p:sp>
      <p:sp>
        <p:nvSpPr>
          <p:cNvPr id="18" name="TextBox 17">
            <a:extLst>
              <a:ext uri="{FF2B5EF4-FFF2-40B4-BE49-F238E27FC236}">
                <a16:creationId xmlns:a16="http://schemas.microsoft.com/office/drawing/2014/main" id="{02142FE5-2AAE-4CF1-AC9B-F77B93E39DBB}"/>
              </a:ext>
            </a:extLst>
          </p:cNvPr>
          <p:cNvSpPr txBox="1"/>
          <p:nvPr/>
        </p:nvSpPr>
        <p:spPr>
          <a:xfrm>
            <a:off x="1814829" y="5737462"/>
            <a:ext cx="9189044" cy="646331"/>
          </a:xfrm>
          <a:prstGeom prst="rect">
            <a:avLst/>
          </a:prstGeom>
          <a:noFill/>
        </p:spPr>
        <p:txBody>
          <a:bodyPr wrap="square" rtlCol="0">
            <a:spAutoFit/>
          </a:bodyPr>
          <a:lstStyle/>
          <a:p>
            <a:r>
              <a:rPr lang="en-US" sz="3600" dirty="0"/>
              <a:t>D. </a:t>
            </a:r>
            <a:r>
              <a:rPr lang="en-US" sz="3600" dirty="0" err="1"/>
              <a:t>Tăng</a:t>
            </a:r>
            <a:r>
              <a:rPr lang="en-US" sz="3600" dirty="0"/>
              <a:t> </a:t>
            </a:r>
            <a:r>
              <a:rPr lang="en-US" sz="3600" dirty="0" err="1"/>
              <a:t>sinh</a:t>
            </a:r>
            <a:r>
              <a:rPr lang="en-US" sz="3600" dirty="0"/>
              <a:t> </a:t>
            </a:r>
            <a:r>
              <a:rPr lang="en-US" sz="3600" dirty="0" err="1"/>
              <a:t>vật</a:t>
            </a:r>
            <a:r>
              <a:rPr lang="en-US" sz="3600" dirty="0"/>
              <a:t> </a:t>
            </a:r>
            <a:r>
              <a:rPr lang="en-US" sz="3600" dirty="0" err="1"/>
              <a:t>biển</a:t>
            </a:r>
            <a:endParaRPr lang="en-US" sz="3600" dirty="0">
              <a:latin typeface="Arial" panose="020B0604020202020204" pitchFamily="34" charset="0"/>
              <a:cs typeface="Arial" panose="020B0604020202020204" pitchFamily="34" charset="0"/>
            </a:endParaRPr>
          </a:p>
        </p:txBody>
      </p:sp>
      <p:sp>
        <p:nvSpPr>
          <p:cNvPr id="16" name="Freeform 62">
            <a:hlinkClick r:id="rId2" action="ppaction://hlinksldjump"/>
            <a:extLst>
              <a:ext uri="{FF2B5EF4-FFF2-40B4-BE49-F238E27FC236}">
                <a16:creationId xmlns:a16="http://schemas.microsoft.com/office/drawing/2014/main" id="{D6256FC8-8566-4656-88D2-36267A217D27}"/>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822350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8"/>
                                        </p:tgtEl>
                                        <p:attrNameLst>
                                          <p:attrName>ppt_x</p:attrName>
                                        </p:attrNameLst>
                                      </p:cBhvr>
                                      <p:tavLst>
                                        <p:tav tm="0">
                                          <p:val>
                                            <p:strVal val="ppt_x"/>
                                          </p:val>
                                        </p:tav>
                                        <p:tav tm="100000">
                                          <p:val>
                                            <p:strVal val="ppt_x"/>
                                          </p:val>
                                        </p:tav>
                                      </p:tavLst>
                                    </p:anim>
                                    <p:anim calcmode="lin" valueType="num">
                                      <p:cBhvr additive="base">
                                        <p:cTn id="15" dur="500"/>
                                        <p:tgtEl>
                                          <p:spTgt spid="18"/>
                                        </p:tgtEl>
                                        <p:attrNameLst>
                                          <p:attrName>ppt_y</p:attrName>
                                        </p:attrNameLst>
                                      </p:cBhvr>
                                      <p:tavLst>
                                        <p:tav tm="0">
                                          <p:val>
                                            <p:strVal val="ppt_y"/>
                                          </p:val>
                                        </p:tav>
                                        <p:tav tm="100000">
                                          <p:val>
                                            <p:strVal val="1+ppt_h/2"/>
                                          </p:val>
                                        </p:tav>
                                      </p:tavLst>
                                    </p:anim>
                                    <p:set>
                                      <p:cBhvr>
                                        <p:cTn id="1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F66FF8D-3FAC-49DC-95DB-C6ECAC4B6803}"/>
              </a:ext>
            </a:extLst>
          </p:cNvPr>
          <p:cNvGrpSpPr/>
          <p:nvPr/>
        </p:nvGrpSpPr>
        <p:grpSpPr>
          <a:xfrm>
            <a:off x="400928" y="210380"/>
            <a:ext cx="1691845" cy="733426"/>
            <a:chOff x="1832251" y="739179"/>
            <a:chExt cx="1691845" cy="733426"/>
          </a:xfrm>
        </p:grpSpPr>
        <p:sp>
          <p:nvSpPr>
            <p:cNvPr id="3" name="Freeform 48">
              <a:extLst>
                <a:ext uri="{FF2B5EF4-FFF2-40B4-BE49-F238E27FC236}">
                  <a16:creationId xmlns:a16="http://schemas.microsoft.com/office/drawing/2014/main" id="{A4EFDCA5-7716-4720-A61A-AAA6DB242BD7}"/>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Freeform 48">
              <a:extLst>
                <a:ext uri="{FF2B5EF4-FFF2-40B4-BE49-F238E27FC236}">
                  <a16:creationId xmlns:a16="http://schemas.microsoft.com/office/drawing/2014/main" id="{31B7C09B-20F9-4740-99BF-A8A8EAAAEADC}"/>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5" name="Freeform 62">
            <a:extLst>
              <a:ext uri="{FF2B5EF4-FFF2-40B4-BE49-F238E27FC236}">
                <a16:creationId xmlns:a16="http://schemas.microsoft.com/office/drawing/2014/main" id="{75FE5D77-2D84-4F8E-B5A9-FC8D1BEAFF79}"/>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6" name="Freeform 62">
            <a:extLst>
              <a:ext uri="{FF2B5EF4-FFF2-40B4-BE49-F238E27FC236}">
                <a16:creationId xmlns:a16="http://schemas.microsoft.com/office/drawing/2014/main" id="{965235F2-617B-457B-A43C-F5534D3D7E07}"/>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8" name="TextBox 7">
            <a:extLst>
              <a:ext uri="{FF2B5EF4-FFF2-40B4-BE49-F238E27FC236}">
                <a16:creationId xmlns:a16="http://schemas.microsoft.com/office/drawing/2014/main" id="{78F81529-F2C4-420A-B894-C5B735D8838B}"/>
              </a:ext>
            </a:extLst>
          </p:cNvPr>
          <p:cNvSpPr txBox="1"/>
          <p:nvPr/>
        </p:nvSpPr>
        <p:spPr>
          <a:xfrm>
            <a:off x="1249607" y="1086334"/>
            <a:ext cx="10162632"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9:</a:t>
            </a:r>
            <a:r>
              <a:rPr lang="en-US" sz="4400" dirty="0">
                <a:latin typeface="Arial" panose="020B0604020202020204" pitchFamily="34" charset="0"/>
                <a:cs typeface="Arial" panose="020B0604020202020204" pitchFamily="34" charset="0"/>
              </a:rPr>
              <a:t> </a:t>
            </a:r>
            <a:r>
              <a:rPr lang="vi-VN" sz="4400" dirty="0">
                <a:cs typeface="Arial" panose="020B0604020202020204" pitchFamily="34" charset="0"/>
              </a:rPr>
              <a:t>Năng lượng địa nhiệt là gì?</a:t>
            </a:r>
            <a:endParaRPr lang="en-US" sz="4400" dirty="0">
              <a:solidFill>
                <a:schemeClr val="accent3">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BCF77F6-87C2-4D01-9A89-B0A7E87E3A98}"/>
              </a:ext>
            </a:extLst>
          </p:cNvPr>
          <p:cNvSpPr txBox="1"/>
          <p:nvPr/>
        </p:nvSpPr>
        <p:spPr>
          <a:xfrm>
            <a:off x="1740487" y="2751350"/>
            <a:ext cx="9994118" cy="646331"/>
          </a:xfrm>
          <a:prstGeom prst="rect">
            <a:avLst/>
          </a:prstGeom>
          <a:noFill/>
        </p:spPr>
        <p:txBody>
          <a:bodyPr wrap="square" rtlCol="0">
            <a:spAutoFit/>
          </a:bodyPr>
          <a:lstStyle/>
          <a:p>
            <a:r>
              <a:rPr lang="en-US" sz="3600" dirty="0"/>
              <a:t>A. </a:t>
            </a:r>
            <a:r>
              <a:rPr lang="vi-VN" sz="3600" dirty="0"/>
              <a:t>Năng lượng sinh ra từ gió</a:t>
            </a:r>
            <a:endParaRPr lang="en-US" sz="3600" dirty="0"/>
          </a:p>
        </p:txBody>
      </p:sp>
      <p:sp>
        <p:nvSpPr>
          <p:cNvPr id="13" name="TextBox 12">
            <a:extLst>
              <a:ext uri="{FF2B5EF4-FFF2-40B4-BE49-F238E27FC236}">
                <a16:creationId xmlns:a16="http://schemas.microsoft.com/office/drawing/2014/main" id="{5B22BDC1-3AF6-4CAC-854E-C5869A9D90BC}"/>
              </a:ext>
            </a:extLst>
          </p:cNvPr>
          <p:cNvSpPr txBox="1"/>
          <p:nvPr/>
        </p:nvSpPr>
        <p:spPr>
          <a:xfrm>
            <a:off x="1705345" y="3568810"/>
            <a:ext cx="9612205" cy="646331"/>
          </a:xfrm>
          <a:prstGeom prst="rect">
            <a:avLst/>
          </a:prstGeom>
          <a:noFill/>
        </p:spPr>
        <p:txBody>
          <a:bodyPr wrap="square" rtlCol="0">
            <a:spAutoFit/>
          </a:bodyPr>
          <a:lstStyle/>
          <a:p>
            <a:r>
              <a:rPr lang="en-US" sz="3600" dirty="0"/>
              <a:t>B. </a:t>
            </a:r>
            <a:r>
              <a:rPr lang="vi-VN" sz="3600" dirty="0"/>
              <a:t>Năng lượng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trăng</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F853802-181A-402D-BC2D-1704EA8112AF}"/>
              </a:ext>
            </a:extLst>
          </p:cNvPr>
          <p:cNvSpPr txBox="1"/>
          <p:nvPr/>
        </p:nvSpPr>
        <p:spPr>
          <a:xfrm>
            <a:off x="1740487" y="4474687"/>
            <a:ext cx="9001000" cy="646331"/>
          </a:xfrm>
          <a:prstGeom prst="rect">
            <a:avLst/>
          </a:prstGeom>
          <a:noFill/>
        </p:spPr>
        <p:txBody>
          <a:bodyPr wrap="square" rtlCol="0">
            <a:spAutoFit/>
          </a:bodyPr>
          <a:lstStyle/>
          <a:p>
            <a:r>
              <a:rPr lang="en-US" sz="3600" dirty="0"/>
              <a:t>C. </a:t>
            </a:r>
            <a:r>
              <a:rPr lang="vi-VN" sz="3600" dirty="0"/>
              <a:t>Nhiệt từ bên trong lòng Trái Đất</a:t>
            </a:r>
            <a:endParaRPr lang="en-US" sz="3600" dirty="0"/>
          </a:p>
        </p:txBody>
      </p:sp>
      <p:sp>
        <p:nvSpPr>
          <p:cNvPr id="18" name="TextBox 17">
            <a:extLst>
              <a:ext uri="{FF2B5EF4-FFF2-40B4-BE49-F238E27FC236}">
                <a16:creationId xmlns:a16="http://schemas.microsoft.com/office/drawing/2014/main" id="{02142FE5-2AAE-4CF1-AC9B-F77B93E39DBB}"/>
              </a:ext>
            </a:extLst>
          </p:cNvPr>
          <p:cNvSpPr txBox="1"/>
          <p:nvPr/>
        </p:nvSpPr>
        <p:spPr>
          <a:xfrm>
            <a:off x="1720141" y="5373216"/>
            <a:ext cx="9189044"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D. </a:t>
            </a:r>
            <a:r>
              <a:rPr lang="en-US" sz="3600" dirty="0" err="1">
                <a:latin typeface="Arial" panose="020B0604020202020204" pitchFamily="34" charset="0"/>
                <a:cs typeface="Arial" panose="020B0604020202020204" pitchFamily="34" charset="0"/>
              </a:rPr>
              <a:t>Nhiệt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ra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đốt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củi</a:t>
            </a:r>
            <a:endParaRPr lang="en-US" sz="3600" dirty="0">
              <a:latin typeface="Arial" panose="020B0604020202020204" pitchFamily="34" charset="0"/>
              <a:cs typeface="Arial" panose="020B0604020202020204" pitchFamily="34" charset="0"/>
            </a:endParaRPr>
          </a:p>
        </p:txBody>
      </p:sp>
      <p:sp>
        <p:nvSpPr>
          <p:cNvPr id="16" name="Freeform 62">
            <a:hlinkClick r:id="rId2" action="ppaction://hlinksldjump"/>
            <a:extLst>
              <a:ext uri="{FF2B5EF4-FFF2-40B4-BE49-F238E27FC236}">
                <a16:creationId xmlns:a16="http://schemas.microsoft.com/office/drawing/2014/main" id="{D076003F-8E35-452E-9E59-856236F2C78C}"/>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1772554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8"/>
                                        </p:tgtEl>
                                        <p:attrNameLst>
                                          <p:attrName>ppt_x</p:attrName>
                                        </p:attrNameLst>
                                      </p:cBhvr>
                                      <p:tavLst>
                                        <p:tav tm="0">
                                          <p:val>
                                            <p:strVal val="ppt_x"/>
                                          </p:val>
                                        </p:tav>
                                        <p:tav tm="100000">
                                          <p:val>
                                            <p:strVal val="ppt_x"/>
                                          </p:val>
                                        </p:tav>
                                      </p:tavLst>
                                    </p:anim>
                                    <p:anim calcmode="lin" valueType="num">
                                      <p:cBhvr additive="base">
                                        <p:cTn id="11" dur="500"/>
                                        <p:tgtEl>
                                          <p:spTgt spid="18"/>
                                        </p:tgtEl>
                                        <p:attrNameLst>
                                          <p:attrName>ppt_y</p:attrName>
                                        </p:attrNameLst>
                                      </p:cBhvr>
                                      <p:tavLst>
                                        <p:tav tm="0">
                                          <p:val>
                                            <p:strVal val="ppt_y"/>
                                          </p:val>
                                        </p:tav>
                                        <p:tav tm="100000">
                                          <p:val>
                                            <p:strVal val="1+ppt_h/2"/>
                                          </p:val>
                                        </p:tav>
                                      </p:tavLst>
                                    </p:anim>
                                    <p:set>
                                      <p:cBhvr>
                                        <p:cTn id="12" dur="1" fill="hold">
                                          <p:stCondLst>
                                            <p:cond delay="499"/>
                                          </p:stCondLst>
                                        </p:cTn>
                                        <p:tgtEl>
                                          <p:spTgt spid="18"/>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0DF1F-19D1-4D4D-B72A-0E3C648D83BF}"/>
              </a:ext>
            </a:extLst>
          </p:cNvPr>
          <p:cNvPicPr>
            <a:picLocks noChangeAspect="1"/>
          </p:cNvPicPr>
          <p:nvPr/>
        </p:nvPicPr>
        <p:blipFill>
          <a:blip r:embed="rId2"/>
          <a:stretch>
            <a:fillRect/>
          </a:stretch>
        </p:blipFill>
        <p:spPr>
          <a:xfrm>
            <a:off x="0" y="0"/>
            <a:ext cx="11879264" cy="6840076"/>
          </a:xfrm>
          <a:prstGeom prst="rect">
            <a:avLst/>
          </a:prstGeom>
        </p:spPr>
      </p:pic>
      <p:pic>
        <p:nvPicPr>
          <p:cNvPr id="6" name="Picture 5">
            <a:extLst>
              <a:ext uri="{FF2B5EF4-FFF2-40B4-BE49-F238E27FC236}">
                <a16:creationId xmlns:a16="http://schemas.microsoft.com/office/drawing/2014/main" id="{FECB5E0D-DD41-48BC-A9B8-C7CFDD350B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0234" l="5469" r="92773">
                        <a14:foregroundMark x1="21680" y1="36523" x2="26758" y2="50977"/>
                        <a14:foregroundMark x1="5469" y1="43262" x2="5469" y2="43262"/>
                        <a14:foregroundMark x1="22461" y1="66797" x2="25000" y2="66797"/>
                        <a14:foregroundMark x1="86719" y1="76465" x2="86719" y2="76465"/>
                        <a14:foregroundMark x1="89453" y1="71094" x2="89453" y2="71582"/>
                        <a14:foregroundMark x1="89844" y1="72461" x2="87891" y2="74902"/>
                        <a14:foregroundMark x1="23145" y1="88281" x2="23145" y2="88281"/>
                        <a14:foregroundMark x1="21777" y1="87695" x2="18945" y2="87598"/>
                        <a14:foregroundMark x1="75098" y1="90332" x2="75098" y2="90332"/>
                        <a14:foregroundMark x1="92773" y1="74512" x2="92773" y2="74512"/>
                      </a14:backgroundRemoval>
                    </a14:imgEffect>
                    <a14:imgEffect>
                      <a14:brightnessContrast bright="20000" contrast="40000"/>
                    </a14:imgEffect>
                  </a14:imgLayer>
                </a14:imgProps>
              </a:ext>
            </a:extLst>
          </a:blip>
          <a:srcRect r="52803" b="3551"/>
          <a:stretch/>
        </p:blipFill>
        <p:spPr>
          <a:xfrm flipH="1">
            <a:off x="675170" y="2837137"/>
            <a:ext cx="2423554" cy="4952717"/>
          </a:xfrm>
          <a:prstGeom prst="rect">
            <a:avLst/>
          </a:prstGeom>
        </p:spPr>
      </p:pic>
      <p:pic>
        <p:nvPicPr>
          <p:cNvPr id="7" name="Picture 6">
            <a:extLst>
              <a:ext uri="{FF2B5EF4-FFF2-40B4-BE49-F238E27FC236}">
                <a16:creationId xmlns:a16="http://schemas.microsoft.com/office/drawing/2014/main" id="{0F1C44DB-DBCF-4C93-90AE-39D139030E3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61" b="90234" l="5469" r="92773">
                        <a14:foregroundMark x1="21680" y1="36523" x2="26758" y2="50977"/>
                        <a14:foregroundMark x1="5469" y1="43262" x2="5469" y2="43262"/>
                        <a14:foregroundMark x1="22461" y1="66797" x2="25000" y2="66797"/>
                        <a14:foregroundMark x1="86719" y1="76465" x2="86719" y2="76465"/>
                        <a14:foregroundMark x1="89453" y1="71094" x2="89453" y2="71582"/>
                        <a14:foregroundMark x1="89844" y1="72461" x2="87891" y2="74902"/>
                        <a14:foregroundMark x1="23145" y1="88281" x2="23145" y2="88281"/>
                        <a14:foregroundMark x1="21777" y1="87695" x2="18945" y2="87598"/>
                        <a14:foregroundMark x1="75098" y1="90332" x2="75098" y2="90332"/>
                        <a14:foregroundMark x1="92773" y1="74512" x2="92773" y2="74512"/>
                      </a14:backgroundRemoval>
                    </a14:imgEffect>
                    <a14:imgEffect>
                      <a14:brightnessContrast bright="20000" contrast="40000"/>
                    </a14:imgEffect>
                  </a14:imgLayer>
                </a14:imgProps>
              </a:ext>
            </a:extLst>
          </a:blip>
          <a:srcRect l="44901" b="3551"/>
          <a:stretch/>
        </p:blipFill>
        <p:spPr>
          <a:xfrm>
            <a:off x="8525141" y="3068960"/>
            <a:ext cx="2564499" cy="4489072"/>
          </a:xfrm>
          <a:prstGeom prst="rect">
            <a:avLst/>
          </a:prstGeom>
        </p:spPr>
      </p:pic>
      <p:pic>
        <p:nvPicPr>
          <p:cNvPr id="8" name="Picture 7">
            <a:extLst>
              <a:ext uri="{FF2B5EF4-FFF2-40B4-BE49-F238E27FC236}">
                <a16:creationId xmlns:a16="http://schemas.microsoft.com/office/drawing/2014/main" id="{7527E0D5-5CB5-454B-A0C1-4C3D001EA5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97" b="27885" l="9429" r="45143">
                        <a14:foregroundMark x1="9714" y1="21581" x2="9714" y2="21581"/>
                        <a14:foregroundMark x1="31571" y1="27885" x2="31571" y2="27885"/>
                        <a14:foregroundMark x1="45143" y1="19658" x2="45143" y2="19658"/>
                      </a14:backgroundRemoval>
                    </a14:imgEffect>
                  </a14:imgLayer>
                </a14:imgProps>
              </a:ext>
            </a:extLst>
          </a:blip>
          <a:srcRect l="7881" t="3801" r="52808" b="69949"/>
          <a:stretch/>
        </p:blipFill>
        <p:spPr>
          <a:xfrm>
            <a:off x="598058" y="398712"/>
            <a:ext cx="1885189" cy="1683204"/>
          </a:xfrm>
          <a:prstGeom prst="rect">
            <a:avLst/>
          </a:prstGeom>
        </p:spPr>
      </p:pic>
      <p:pic>
        <p:nvPicPr>
          <p:cNvPr id="9" name="Picture 2" descr="Hình ảnh Bếp Nướng PNG, Vector, PSD, và biểu tượng để tải về miễn phí |  pngtree">
            <a:extLst>
              <a:ext uri="{FF2B5EF4-FFF2-40B4-BE49-F238E27FC236}">
                <a16:creationId xmlns:a16="http://schemas.microsoft.com/office/drawing/2014/main" id="{6BB1D088-0AD9-49D4-96DF-1DF3C96A61B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182" b="94199" l="10000" r="90000">
                        <a14:foregroundMark x1="50278" y1="94199" x2="50278" y2="94199"/>
                        <a14:foregroundMark x1="47222" y1="21823" x2="47222" y2="21823"/>
                        <a14:foregroundMark x1="46667" y1="16851" x2="46667" y2="16851"/>
                        <a14:foregroundMark x1="46667" y1="16851" x2="46667" y2="16851"/>
                        <a14:foregroundMark x1="43889" y1="10497" x2="46944" y2="21823"/>
                        <a14:foregroundMark x1="44167" y1="7182" x2="44167" y2="7182"/>
                        <a14:foregroundMark x1="46667" y1="22928" x2="46667" y2="22928"/>
                        <a14:foregroundMark x1="55278" y1="9669" x2="57500" y2="22099"/>
                      </a14:backgroundRemoval>
                    </a14:imgEffect>
                  </a14:imgLayer>
                </a14:imgProps>
              </a:ext>
              <a:ext uri="{28A0092B-C50C-407E-A947-70E740481C1C}">
                <a14:useLocalDpi xmlns:a14="http://schemas.microsoft.com/office/drawing/2010/main" val="0"/>
              </a:ext>
            </a:extLst>
          </a:blip>
          <a:srcRect l="10956" t="27659" r="14163" b="4257"/>
          <a:stretch/>
        </p:blipFill>
        <p:spPr bwMode="auto">
          <a:xfrm>
            <a:off x="3003629" y="397018"/>
            <a:ext cx="1651542" cy="1509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261B41-EA24-4F53-A81C-49436441541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056" b="92222" l="10000" r="90000">
                        <a14:foregroundMark x1="51111" y1="8333" x2="49167" y2="41111"/>
                        <a14:foregroundMark x1="48611" y1="92222" x2="48611" y2="92222"/>
                      </a14:backgroundRemoval>
                    </a14:imgEffect>
                  </a14:imgLayer>
                </a14:imgProps>
              </a:ext>
            </a:extLst>
          </a:blip>
          <a:srcRect l="31100" t="3801" r="31100" b="8001"/>
          <a:stretch/>
        </p:blipFill>
        <p:spPr>
          <a:xfrm>
            <a:off x="2412468" y="1993169"/>
            <a:ext cx="692483" cy="1615793"/>
          </a:xfrm>
          <a:prstGeom prst="rect">
            <a:avLst/>
          </a:prstGeom>
        </p:spPr>
      </p:pic>
      <p:pic>
        <p:nvPicPr>
          <p:cNvPr id="11" name="Picture 10">
            <a:extLst>
              <a:ext uri="{FF2B5EF4-FFF2-40B4-BE49-F238E27FC236}">
                <a16:creationId xmlns:a16="http://schemas.microsoft.com/office/drawing/2014/main" id="{7716A8F4-5B71-4E6B-BD57-869A1269168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1083" y1="50417" x2="38000" y2="49917"/>
                      </a14:backgroundRemoval>
                    </a14:imgEffect>
                  </a14:imgLayer>
                </a14:imgProps>
              </a:ext>
            </a:extLst>
          </a:blip>
          <a:srcRect l="13250" t="25850" r="14301" b="20600"/>
          <a:stretch/>
        </p:blipFill>
        <p:spPr>
          <a:xfrm>
            <a:off x="9593638" y="1027451"/>
            <a:ext cx="1687567" cy="1247332"/>
          </a:xfrm>
          <a:prstGeom prst="rect">
            <a:avLst/>
          </a:prstGeom>
        </p:spPr>
      </p:pic>
      <p:pic>
        <p:nvPicPr>
          <p:cNvPr id="12" name="Picture 11">
            <a:extLst>
              <a:ext uri="{FF2B5EF4-FFF2-40B4-BE49-F238E27FC236}">
                <a16:creationId xmlns:a16="http://schemas.microsoft.com/office/drawing/2014/main" id="{AB2376C4-DAA6-442E-9988-4A5C56DF6E5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28837" y1="46279" x2="31047" y2="46163"/>
                      </a14:backgroundRemoval>
                    </a14:imgEffect>
                  </a14:imgLayer>
                </a14:imgProps>
              </a:ext>
            </a:extLst>
          </a:blip>
          <a:srcRect l="17271" t="24230" r="16999" b="26336"/>
          <a:stretch/>
        </p:blipFill>
        <p:spPr>
          <a:xfrm>
            <a:off x="9842861" y="2401994"/>
            <a:ext cx="1773696" cy="1333932"/>
          </a:xfrm>
          <a:prstGeom prst="rect">
            <a:avLst/>
          </a:prstGeom>
        </p:spPr>
      </p:pic>
      <p:pic>
        <p:nvPicPr>
          <p:cNvPr id="13" name="Picture 12">
            <a:extLst>
              <a:ext uri="{FF2B5EF4-FFF2-40B4-BE49-F238E27FC236}">
                <a16:creationId xmlns:a16="http://schemas.microsoft.com/office/drawing/2014/main" id="{85271270-FB95-465F-B740-47F146F1C6D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5278" r="93611">
                        <a14:foregroundMark x1="11111" y1="19722" x2="15278" y2="25000"/>
                        <a14:foregroundMark x1="16111" y1="28333" x2="16111" y2="28333"/>
                        <a14:foregroundMark x1="11111" y1="28611" x2="11111" y2="28611"/>
                        <a14:foregroundMark x1="5278" y1="22500" x2="5278" y2="22500"/>
                        <a14:foregroundMark x1="12222" y1="28611" x2="12222" y2="28611"/>
                        <a14:foregroundMark x1="38611" y1="22222" x2="39167" y2="28611"/>
                        <a14:foregroundMark x1="31944" y1="25000" x2="31944" y2="25000"/>
                        <a14:foregroundMark x1="35000" y1="18333" x2="35000" y2="18333"/>
                        <a14:foregroundMark x1="31111" y1="24444" x2="30556" y2="26111"/>
                        <a14:foregroundMark x1="55000" y1="21389" x2="57222" y2="23056"/>
                        <a14:foregroundMark x1="60833" y1="26389" x2="61667" y2="30833"/>
                        <a14:foregroundMark x1="36667" y1="17222" x2="38611" y2="26111"/>
                        <a14:foregroundMark x1="84444" y1="23611" x2="85556" y2="31944"/>
                        <a14:foregroundMark x1="83889" y1="47500" x2="85556" y2="53611"/>
                        <a14:foregroundMark x1="56111" y1="52778" x2="64167" y2="53611"/>
                        <a14:foregroundMark x1="33889" y1="53056" x2="39722" y2="52500"/>
                        <a14:foregroundMark x1="18611" y1="50833" x2="15000" y2="52500"/>
                        <a14:foregroundMark x1="50556" y1="80278" x2="40000" y2="81667"/>
                        <a14:foregroundMark x1="40000" y1="81667" x2="40278" y2="82778"/>
                        <a14:foregroundMark x1="72778" y1="80833" x2="77778" y2="82500"/>
                        <a14:foregroundMark x1="26111" y1="73611" x2="26111" y2="73611"/>
                        <a14:foregroundMark x1="93611" y1="26667" x2="93611" y2="26667"/>
                      </a14:backgroundRemoval>
                    </a14:imgEffect>
                  </a14:imgLayer>
                </a14:imgProps>
              </a:ext>
            </a:extLst>
          </a:blip>
          <a:srcRect l="76937" t="15977" r="3972" b="63142"/>
          <a:stretch/>
        </p:blipFill>
        <p:spPr>
          <a:xfrm>
            <a:off x="7583485" y="493734"/>
            <a:ext cx="1538931" cy="1683204"/>
          </a:xfrm>
          <a:prstGeom prst="rect">
            <a:avLst/>
          </a:prstGeom>
        </p:spPr>
      </p:pic>
      <p:pic>
        <p:nvPicPr>
          <p:cNvPr id="14" name="Picture 13">
            <a:extLst>
              <a:ext uri="{FF2B5EF4-FFF2-40B4-BE49-F238E27FC236}">
                <a16:creationId xmlns:a16="http://schemas.microsoft.com/office/drawing/2014/main" id="{26F8CF2E-B731-4BCA-8230-6432CE92BAC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68056" y1="28611" x2="69167" y2="34167"/>
                        <a14:foregroundMark x1="26667" y1="70000" x2="34444" y2="75000"/>
                        <a14:foregroundMark x1="27778" y1="57778" x2="27778" y2="57778"/>
                        <a14:foregroundMark x1="27500" y1="55833" x2="27500" y2="55833"/>
                        <a14:foregroundMark x1="26944" y1="52778" x2="26944" y2="52778"/>
                        <a14:foregroundMark x1="32222" y1="55556" x2="32222" y2="55556"/>
                        <a14:foregroundMark x1="23889" y1="58333" x2="23889" y2="58333"/>
                        <a14:foregroundMark x1="26111" y1="51389" x2="27778" y2="55278"/>
                        <a14:foregroundMark x1="31667" y1="54444" x2="31667" y2="56389"/>
                        <a14:foregroundMark x1="34444" y1="57500" x2="34444" y2="59722"/>
                        <a14:foregroundMark x1="24167" y1="58056" x2="23611" y2="61111"/>
                      </a14:backgroundRemoval>
                    </a14:imgEffect>
                  </a14:imgLayer>
                </a14:imgProps>
              </a:ext>
            </a:extLst>
          </a:blip>
          <a:srcRect l="53508" t="12321" r="12893" b="54080"/>
          <a:stretch/>
        </p:blipFill>
        <p:spPr>
          <a:xfrm>
            <a:off x="3511228" y="2648424"/>
            <a:ext cx="1651541" cy="1651541"/>
          </a:xfrm>
          <a:prstGeom prst="rect">
            <a:avLst/>
          </a:prstGeom>
        </p:spPr>
      </p:pic>
      <p:pic>
        <p:nvPicPr>
          <p:cNvPr id="15" name="Picture 14">
            <a:extLst>
              <a:ext uri="{FF2B5EF4-FFF2-40B4-BE49-F238E27FC236}">
                <a16:creationId xmlns:a16="http://schemas.microsoft.com/office/drawing/2014/main" id="{67AEE521-0432-478E-A5EB-9F0F1F919F21}"/>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24651" y1="26395" x2="24651" y2="26395"/>
                        <a14:foregroundMark x1="24651" y1="26395" x2="24651" y2="26395"/>
                        <a14:foregroundMark x1="33372" y1="30349" x2="33372" y2="30349"/>
                        <a14:foregroundMark x1="23721" y1="72558" x2="23721" y2="72558"/>
                        <a14:foregroundMark x1="18140" y1="70116" x2="18140" y2="70116"/>
                        <a14:foregroundMark x1="51047" y1="80814" x2="51047" y2="80814"/>
                        <a14:foregroundMark x1="47209" y1="80000" x2="47209" y2="80000"/>
                        <a14:foregroundMark x1="55465" y1="76860" x2="55465" y2="76860"/>
                        <a14:foregroundMark x1="88372" y1="35698" x2="88372" y2="35698"/>
                        <a14:foregroundMark x1="89419" y1="61395" x2="89419" y2="61395"/>
                      </a14:backgroundRemoval>
                    </a14:imgEffect>
                  </a14:imgLayer>
                </a14:imgProps>
              </a:ext>
            </a:extLst>
          </a:blip>
          <a:srcRect l="9051" t="15673" r="10229" b="19551"/>
          <a:stretch/>
        </p:blipFill>
        <p:spPr>
          <a:xfrm>
            <a:off x="5266015" y="813768"/>
            <a:ext cx="1544855" cy="1239713"/>
          </a:xfrm>
          <a:prstGeom prst="rect">
            <a:avLst/>
          </a:prstGeom>
        </p:spPr>
      </p:pic>
      <p:pic>
        <p:nvPicPr>
          <p:cNvPr id="16" name="Picture 15">
            <a:extLst>
              <a:ext uri="{FF2B5EF4-FFF2-40B4-BE49-F238E27FC236}">
                <a16:creationId xmlns:a16="http://schemas.microsoft.com/office/drawing/2014/main" id="{90A561E8-1596-4158-9340-56BB33E8DB45}"/>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10000" b="90000" l="10000" r="90000">
                        <a14:backgroundMark x1="59722" y1="41667" x2="52778" y2="38056"/>
                        <a14:backgroundMark x1="44167" y1="66667" x2="44167" y2="66667"/>
                        <a14:backgroundMark x1="65000" y1="68056" x2="65000" y2="68056"/>
                        <a14:backgroundMark x1="65000" y1="66389" x2="65000" y2="66389"/>
                        <a14:backgroundMark x1="65833" y1="66111" x2="65833" y2="66111"/>
                        <a14:backgroundMark x1="65833" y1="66111" x2="65833" y2="66111"/>
                        <a14:backgroundMark x1="20833" y1="59722" x2="20833" y2="59722"/>
                        <a14:backgroundMark x1="23333" y1="60833" x2="23333" y2="60833"/>
                        <a14:backgroundMark x1="22500" y1="59722" x2="22500" y2="59722"/>
                        <a14:backgroundMark x1="73889" y1="58611" x2="73889" y2="58611"/>
                      </a14:backgroundRemoval>
                    </a14:imgEffect>
                  </a14:imgLayer>
                </a14:imgProps>
              </a:ext>
            </a:extLst>
          </a:blip>
          <a:srcRect l="11511" t="37122" r="13898" b="29611"/>
          <a:stretch/>
        </p:blipFill>
        <p:spPr>
          <a:xfrm>
            <a:off x="3946377" y="4295125"/>
            <a:ext cx="2557712" cy="1140734"/>
          </a:xfrm>
          <a:prstGeom prst="rect">
            <a:avLst/>
          </a:prstGeom>
        </p:spPr>
      </p:pic>
      <p:pic>
        <p:nvPicPr>
          <p:cNvPr id="17" name="Picture 16">
            <a:extLst>
              <a:ext uri="{FF2B5EF4-FFF2-40B4-BE49-F238E27FC236}">
                <a16:creationId xmlns:a16="http://schemas.microsoft.com/office/drawing/2014/main" id="{017E022A-1F13-4DD6-B852-79DC7E7E0F06}"/>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30000" y1="38889" x2="51944" y2="36389"/>
                        <a14:foregroundMark x1="35833" y1="36389" x2="41111" y2="46667"/>
                        <a14:foregroundMark x1="45556" y1="41944" x2="45556" y2="41944"/>
                        <a14:foregroundMark x1="31389" y1="36111" x2="40278" y2="36667"/>
                        <a14:foregroundMark x1="56389" y1="39444" x2="61389" y2="40278"/>
                        <a14:foregroundMark x1="60833" y1="33611" x2="60833" y2="33611"/>
                      </a14:backgroundRemoval>
                    </a14:imgEffect>
                  </a14:imgLayer>
                </a14:imgProps>
              </a:ext>
            </a:extLst>
          </a:blip>
          <a:srcRect l="14301" t="24801" r="10357" b="29399"/>
          <a:stretch/>
        </p:blipFill>
        <p:spPr>
          <a:xfrm>
            <a:off x="7795561" y="3221878"/>
            <a:ext cx="1248738" cy="759099"/>
          </a:xfrm>
          <a:prstGeom prst="rect">
            <a:avLst/>
          </a:prstGeom>
        </p:spPr>
      </p:pic>
      <p:pic>
        <p:nvPicPr>
          <p:cNvPr id="18" name="Picture 17">
            <a:extLst>
              <a:ext uri="{FF2B5EF4-FFF2-40B4-BE49-F238E27FC236}">
                <a16:creationId xmlns:a16="http://schemas.microsoft.com/office/drawing/2014/main" id="{23FAD8C0-D36A-4D22-869F-6FFA69A875F5}"/>
              </a:ext>
            </a:extLst>
          </p:cNvPr>
          <p:cNvPicPr>
            <a:picLocks noChangeAspect="1"/>
          </p:cNvPicPr>
          <p:nvPr/>
        </p:nvPicPr>
        <p:blipFill>
          <a:blip r:embed="rId25"/>
          <a:stretch>
            <a:fillRect/>
          </a:stretch>
        </p:blipFill>
        <p:spPr>
          <a:xfrm>
            <a:off x="5777025" y="2546932"/>
            <a:ext cx="1263724" cy="1384078"/>
          </a:xfrm>
          <a:prstGeom prst="rect">
            <a:avLst/>
          </a:prstGeom>
        </p:spPr>
      </p:pic>
      <p:pic>
        <p:nvPicPr>
          <p:cNvPr id="23" name="Picture 22">
            <a:extLst>
              <a:ext uri="{FF2B5EF4-FFF2-40B4-BE49-F238E27FC236}">
                <a16:creationId xmlns:a16="http://schemas.microsoft.com/office/drawing/2014/main" id="{BDC819A9-199C-4D40-A9D4-9433B581AFDF}"/>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279" b="97268" l="9455" r="89455">
                        <a14:foregroundMark x1="61818" y1="6011" x2="62545" y2="7650"/>
                        <a14:foregroundMark x1="51636" y1="97268" x2="51636" y2="97268"/>
                        <a14:foregroundMark x1="51273" y1="3279" x2="51273" y2="3279"/>
                      </a14:backgroundRemoval>
                    </a14:imgEffect>
                  </a14:imgLayer>
                </a14:imgProps>
              </a:ext>
            </a:extLst>
          </a:blip>
          <a:stretch>
            <a:fillRect/>
          </a:stretch>
        </p:blipFill>
        <p:spPr>
          <a:xfrm>
            <a:off x="1836831" y="2080256"/>
            <a:ext cx="1839169" cy="1223883"/>
          </a:xfrm>
          <a:prstGeom prst="rect">
            <a:avLst/>
          </a:prstGeom>
        </p:spPr>
      </p:pic>
      <p:pic>
        <p:nvPicPr>
          <p:cNvPr id="24" name="Picture 23">
            <a:extLst>
              <a:ext uri="{FF2B5EF4-FFF2-40B4-BE49-F238E27FC236}">
                <a16:creationId xmlns:a16="http://schemas.microsoft.com/office/drawing/2014/main" id="{0D5292B4-2601-48F8-BEA7-117503F2808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279" b="97268" l="9455" r="89455">
                        <a14:foregroundMark x1="61818" y1="6011" x2="62545" y2="7650"/>
                        <a14:foregroundMark x1="51636" y1="97268" x2="51636" y2="97268"/>
                        <a14:foregroundMark x1="51273" y1="3279" x2="51273" y2="3279"/>
                      </a14:backgroundRemoval>
                    </a14:imgEffect>
                  </a14:imgLayer>
                </a14:imgProps>
              </a:ext>
            </a:extLst>
          </a:blip>
          <a:stretch>
            <a:fillRect/>
          </a:stretch>
        </p:blipFill>
        <p:spPr>
          <a:xfrm>
            <a:off x="5113680" y="953055"/>
            <a:ext cx="1839169" cy="1223883"/>
          </a:xfrm>
          <a:prstGeom prst="rect">
            <a:avLst/>
          </a:prstGeom>
        </p:spPr>
      </p:pic>
      <p:pic>
        <p:nvPicPr>
          <p:cNvPr id="25" name="Picture 24">
            <a:extLst>
              <a:ext uri="{FF2B5EF4-FFF2-40B4-BE49-F238E27FC236}">
                <a16:creationId xmlns:a16="http://schemas.microsoft.com/office/drawing/2014/main" id="{5A0060AE-F2FB-4C67-AB9E-0400BA6843CB}"/>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279" b="97268" l="9455" r="89455">
                        <a14:foregroundMark x1="61818" y1="6011" x2="62545" y2="7650"/>
                        <a14:foregroundMark x1="51636" y1="97268" x2="51636" y2="97268"/>
                        <a14:foregroundMark x1="51273" y1="3279" x2="51273" y2="3279"/>
                      </a14:backgroundRemoval>
                    </a14:imgEffect>
                  </a14:imgLayer>
                </a14:imgProps>
              </a:ext>
            </a:extLst>
          </a:blip>
          <a:stretch>
            <a:fillRect/>
          </a:stretch>
        </p:blipFill>
        <p:spPr>
          <a:xfrm>
            <a:off x="3442268" y="2811001"/>
            <a:ext cx="1839169" cy="1223883"/>
          </a:xfrm>
          <a:prstGeom prst="rect">
            <a:avLst/>
          </a:prstGeom>
        </p:spPr>
      </p:pic>
      <p:sp>
        <p:nvSpPr>
          <p:cNvPr id="28" name="Oval 27">
            <a:extLst>
              <a:ext uri="{FF2B5EF4-FFF2-40B4-BE49-F238E27FC236}">
                <a16:creationId xmlns:a16="http://schemas.microsoft.com/office/drawing/2014/main" id="{DD60385E-9ED2-4F01-8EAC-CEAE2D4DF787}"/>
              </a:ext>
            </a:extLst>
          </p:cNvPr>
          <p:cNvSpPr/>
          <p:nvPr/>
        </p:nvSpPr>
        <p:spPr>
          <a:xfrm>
            <a:off x="5721996" y="2596603"/>
            <a:ext cx="1280160" cy="1280160"/>
          </a:xfrm>
          <a:prstGeom prst="ellipse">
            <a:avLst/>
          </a:prstGeom>
          <a:no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FDA3982-0EE0-4AD1-B164-7EE5C6129D9F}"/>
              </a:ext>
            </a:extLst>
          </p:cNvPr>
          <p:cNvSpPr/>
          <p:nvPr/>
        </p:nvSpPr>
        <p:spPr>
          <a:xfrm>
            <a:off x="7574154" y="615676"/>
            <a:ext cx="1280160" cy="1280160"/>
          </a:xfrm>
          <a:prstGeom prst="ellipse">
            <a:avLst/>
          </a:prstGeom>
          <a:no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437C927-2DFB-4026-89A1-E6B0688CFD70}"/>
              </a:ext>
            </a:extLst>
          </p:cNvPr>
          <p:cNvSpPr/>
          <p:nvPr/>
        </p:nvSpPr>
        <p:spPr>
          <a:xfrm>
            <a:off x="9664451" y="926220"/>
            <a:ext cx="1280160" cy="1280160"/>
          </a:xfrm>
          <a:prstGeom prst="ellipse">
            <a:avLst/>
          </a:prstGeom>
          <a:no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2BF7793-E1F9-4B9A-8BC0-F50361008D52}"/>
              </a:ext>
            </a:extLst>
          </p:cNvPr>
          <p:cNvSpPr/>
          <p:nvPr/>
        </p:nvSpPr>
        <p:spPr>
          <a:xfrm>
            <a:off x="9842861" y="2454844"/>
            <a:ext cx="1280160" cy="1280160"/>
          </a:xfrm>
          <a:prstGeom prst="ellipse">
            <a:avLst/>
          </a:prstGeom>
          <a:no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5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Effect transition="in" filter="fade">
                                      <p:cBhvr>
                                        <p:cTn id="9" dur="25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50" fill="hold"/>
                                        <p:tgtEl>
                                          <p:spTgt spid="12"/>
                                        </p:tgtEl>
                                        <p:attrNameLst>
                                          <p:attrName>ppt_w</p:attrName>
                                        </p:attrNameLst>
                                      </p:cBhvr>
                                      <p:tavLst>
                                        <p:tav tm="0">
                                          <p:val>
                                            <p:fltVal val="0"/>
                                          </p:val>
                                        </p:tav>
                                        <p:tav tm="100000">
                                          <p:val>
                                            <p:strVal val="#ppt_w"/>
                                          </p:val>
                                        </p:tav>
                                      </p:tavLst>
                                    </p:anim>
                                    <p:anim calcmode="lin" valueType="num">
                                      <p:cBhvr>
                                        <p:cTn id="18" dur="250" fill="hold"/>
                                        <p:tgtEl>
                                          <p:spTgt spid="12"/>
                                        </p:tgtEl>
                                        <p:attrNameLst>
                                          <p:attrName>ppt_h</p:attrName>
                                        </p:attrNameLst>
                                      </p:cBhvr>
                                      <p:tavLst>
                                        <p:tav tm="0">
                                          <p:val>
                                            <p:fltVal val="0"/>
                                          </p:val>
                                        </p:tav>
                                        <p:tav tm="100000">
                                          <p:val>
                                            <p:strVal val="#ppt_h"/>
                                          </p:val>
                                        </p:tav>
                                      </p:tavLst>
                                    </p:anim>
                                    <p:animEffect transition="in" filter="fade">
                                      <p:cBhvr>
                                        <p:cTn id="19" dur="25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250" fill="hold"/>
                                        <p:tgtEl>
                                          <p:spTgt spid="11"/>
                                        </p:tgtEl>
                                        <p:attrNameLst>
                                          <p:attrName>ppt_w</p:attrName>
                                        </p:attrNameLst>
                                      </p:cBhvr>
                                      <p:tavLst>
                                        <p:tav tm="0">
                                          <p:val>
                                            <p:fltVal val="0"/>
                                          </p:val>
                                        </p:tav>
                                        <p:tav tm="100000">
                                          <p:val>
                                            <p:strVal val="#ppt_w"/>
                                          </p:val>
                                        </p:tav>
                                      </p:tavLst>
                                    </p:anim>
                                    <p:anim calcmode="lin" valueType="num">
                                      <p:cBhvr>
                                        <p:cTn id="23" dur="250" fill="hold"/>
                                        <p:tgtEl>
                                          <p:spTgt spid="11"/>
                                        </p:tgtEl>
                                        <p:attrNameLst>
                                          <p:attrName>ppt_h</p:attrName>
                                        </p:attrNameLst>
                                      </p:cBhvr>
                                      <p:tavLst>
                                        <p:tav tm="0">
                                          <p:val>
                                            <p:fltVal val="0"/>
                                          </p:val>
                                        </p:tav>
                                        <p:tav tm="100000">
                                          <p:val>
                                            <p:strVal val="#ppt_h"/>
                                          </p:val>
                                        </p:tav>
                                      </p:tavLst>
                                    </p:anim>
                                    <p:animEffect transition="in" filter="fade">
                                      <p:cBhvr>
                                        <p:cTn id="24" dur="25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250" fill="hold"/>
                                        <p:tgtEl>
                                          <p:spTgt spid="13"/>
                                        </p:tgtEl>
                                        <p:attrNameLst>
                                          <p:attrName>ppt_w</p:attrName>
                                        </p:attrNameLst>
                                      </p:cBhvr>
                                      <p:tavLst>
                                        <p:tav tm="0">
                                          <p:val>
                                            <p:fltVal val="0"/>
                                          </p:val>
                                        </p:tav>
                                        <p:tav tm="100000">
                                          <p:val>
                                            <p:strVal val="#ppt_w"/>
                                          </p:val>
                                        </p:tav>
                                      </p:tavLst>
                                    </p:anim>
                                    <p:anim calcmode="lin" valueType="num">
                                      <p:cBhvr>
                                        <p:cTn id="28" dur="250" fill="hold"/>
                                        <p:tgtEl>
                                          <p:spTgt spid="13"/>
                                        </p:tgtEl>
                                        <p:attrNameLst>
                                          <p:attrName>ppt_h</p:attrName>
                                        </p:attrNameLst>
                                      </p:cBhvr>
                                      <p:tavLst>
                                        <p:tav tm="0">
                                          <p:val>
                                            <p:fltVal val="0"/>
                                          </p:val>
                                        </p:tav>
                                        <p:tav tm="100000">
                                          <p:val>
                                            <p:strVal val="#ppt_h"/>
                                          </p:val>
                                        </p:tav>
                                      </p:tavLst>
                                    </p:anim>
                                    <p:animEffect transition="in" filter="fade">
                                      <p:cBhvr>
                                        <p:cTn id="29" dur="250"/>
                                        <p:tgtEl>
                                          <p:spTgt spid="13"/>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250" fill="hold"/>
                                        <p:tgtEl>
                                          <p:spTgt spid="15"/>
                                        </p:tgtEl>
                                        <p:attrNameLst>
                                          <p:attrName>ppt_w</p:attrName>
                                        </p:attrNameLst>
                                      </p:cBhvr>
                                      <p:tavLst>
                                        <p:tav tm="0">
                                          <p:val>
                                            <p:fltVal val="0"/>
                                          </p:val>
                                        </p:tav>
                                        <p:tav tm="100000">
                                          <p:val>
                                            <p:strVal val="#ppt_w"/>
                                          </p:val>
                                        </p:tav>
                                      </p:tavLst>
                                    </p:anim>
                                    <p:anim calcmode="lin" valueType="num">
                                      <p:cBhvr>
                                        <p:cTn id="33" dur="250" fill="hold"/>
                                        <p:tgtEl>
                                          <p:spTgt spid="15"/>
                                        </p:tgtEl>
                                        <p:attrNameLst>
                                          <p:attrName>ppt_h</p:attrName>
                                        </p:attrNameLst>
                                      </p:cBhvr>
                                      <p:tavLst>
                                        <p:tav tm="0">
                                          <p:val>
                                            <p:fltVal val="0"/>
                                          </p:val>
                                        </p:tav>
                                        <p:tav tm="100000">
                                          <p:val>
                                            <p:strVal val="#ppt_h"/>
                                          </p:val>
                                        </p:tav>
                                      </p:tavLst>
                                    </p:anim>
                                    <p:animEffect transition="in" filter="fade">
                                      <p:cBhvr>
                                        <p:cTn id="34" dur="25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50" fill="hold"/>
                                        <p:tgtEl>
                                          <p:spTgt spid="9"/>
                                        </p:tgtEl>
                                        <p:attrNameLst>
                                          <p:attrName>ppt_w</p:attrName>
                                        </p:attrNameLst>
                                      </p:cBhvr>
                                      <p:tavLst>
                                        <p:tav tm="0">
                                          <p:val>
                                            <p:fltVal val="0"/>
                                          </p:val>
                                        </p:tav>
                                        <p:tav tm="100000">
                                          <p:val>
                                            <p:strVal val="#ppt_w"/>
                                          </p:val>
                                        </p:tav>
                                      </p:tavLst>
                                    </p:anim>
                                    <p:anim calcmode="lin" valueType="num">
                                      <p:cBhvr>
                                        <p:cTn id="38" dur="250" fill="hold"/>
                                        <p:tgtEl>
                                          <p:spTgt spid="9"/>
                                        </p:tgtEl>
                                        <p:attrNameLst>
                                          <p:attrName>ppt_h</p:attrName>
                                        </p:attrNameLst>
                                      </p:cBhvr>
                                      <p:tavLst>
                                        <p:tav tm="0">
                                          <p:val>
                                            <p:fltVal val="0"/>
                                          </p:val>
                                        </p:tav>
                                        <p:tav tm="100000">
                                          <p:val>
                                            <p:strVal val="#ppt_h"/>
                                          </p:val>
                                        </p:tav>
                                      </p:tavLst>
                                    </p:anim>
                                    <p:animEffect transition="in" filter="fade">
                                      <p:cBhvr>
                                        <p:cTn id="39" dur="25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250" fill="hold"/>
                                        <p:tgtEl>
                                          <p:spTgt spid="8"/>
                                        </p:tgtEl>
                                        <p:attrNameLst>
                                          <p:attrName>ppt_w</p:attrName>
                                        </p:attrNameLst>
                                      </p:cBhvr>
                                      <p:tavLst>
                                        <p:tav tm="0">
                                          <p:val>
                                            <p:fltVal val="0"/>
                                          </p:val>
                                        </p:tav>
                                        <p:tav tm="100000">
                                          <p:val>
                                            <p:strVal val="#ppt_w"/>
                                          </p:val>
                                        </p:tav>
                                      </p:tavLst>
                                    </p:anim>
                                    <p:anim calcmode="lin" valueType="num">
                                      <p:cBhvr>
                                        <p:cTn id="43" dur="250" fill="hold"/>
                                        <p:tgtEl>
                                          <p:spTgt spid="8"/>
                                        </p:tgtEl>
                                        <p:attrNameLst>
                                          <p:attrName>ppt_h</p:attrName>
                                        </p:attrNameLst>
                                      </p:cBhvr>
                                      <p:tavLst>
                                        <p:tav tm="0">
                                          <p:val>
                                            <p:fltVal val="0"/>
                                          </p:val>
                                        </p:tav>
                                        <p:tav tm="100000">
                                          <p:val>
                                            <p:strVal val="#ppt_h"/>
                                          </p:val>
                                        </p:tav>
                                      </p:tavLst>
                                    </p:anim>
                                    <p:animEffect transition="in" filter="fade">
                                      <p:cBhvr>
                                        <p:cTn id="44" dur="25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50" fill="hold"/>
                                        <p:tgtEl>
                                          <p:spTgt spid="10"/>
                                        </p:tgtEl>
                                        <p:attrNameLst>
                                          <p:attrName>ppt_w</p:attrName>
                                        </p:attrNameLst>
                                      </p:cBhvr>
                                      <p:tavLst>
                                        <p:tav tm="0">
                                          <p:val>
                                            <p:fltVal val="0"/>
                                          </p:val>
                                        </p:tav>
                                        <p:tav tm="100000">
                                          <p:val>
                                            <p:strVal val="#ppt_w"/>
                                          </p:val>
                                        </p:tav>
                                      </p:tavLst>
                                    </p:anim>
                                    <p:anim calcmode="lin" valueType="num">
                                      <p:cBhvr>
                                        <p:cTn id="48" dur="250" fill="hold"/>
                                        <p:tgtEl>
                                          <p:spTgt spid="10"/>
                                        </p:tgtEl>
                                        <p:attrNameLst>
                                          <p:attrName>ppt_h</p:attrName>
                                        </p:attrNameLst>
                                      </p:cBhvr>
                                      <p:tavLst>
                                        <p:tav tm="0">
                                          <p:val>
                                            <p:fltVal val="0"/>
                                          </p:val>
                                        </p:tav>
                                        <p:tav tm="100000">
                                          <p:val>
                                            <p:strVal val="#ppt_h"/>
                                          </p:val>
                                        </p:tav>
                                      </p:tavLst>
                                    </p:anim>
                                    <p:animEffect transition="in" filter="fade">
                                      <p:cBhvr>
                                        <p:cTn id="49" dur="25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250" fill="hold"/>
                                        <p:tgtEl>
                                          <p:spTgt spid="16"/>
                                        </p:tgtEl>
                                        <p:attrNameLst>
                                          <p:attrName>ppt_w</p:attrName>
                                        </p:attrNameLst>
                                      </p:cBhvr>
                                      <p:tavLst>
                                        <p:tav tm="0">
                                          <p:val>
                                            <p:fltVal val="0"/>
                                          </p:val>
                                        </p:tav>
                                        <p:tav tm="100000">
                                          <p:val>
                                            <p:strVal val="#ppt_w"/>
                                          </p:val>
                                        </p:tav>
                                      </p:tavLst>
                                    </p:anim>
                                    <p:anim calcmode="lin" valueType="num">
                                      <p:cBhvr>
                                        <p:cTn id="53" dur="250" fill="hold"/>
                                        <p:tgtEl>
                                          <p:spTgt spid="16"/>
                                        </p:tgtEl>
                                        <p:attrNameLst>
                                          <p:attrName>ppt_h</p:attrName>
                                        </p:attrNameLst>
                                      </p:cBhvr>
                                      <p:tavLst>
                                        <p:tav tm="0">
                                          <p:val>
                                            <p:fltVal val="0"/>
                                          </p:val>
                                        </p:tav>
                                        <p:tav tm="100000">
                                          <p:val>
                                            <p:strVal val="#ppt_h"/>
                                          </p:val>
                                        </p:tav>
                                      </p:tavLst>
                                    </p:anim>
                                    <p:animEffect transition="in" filter="fade">
                                      <p:cBhvr>
                                        <p:cTn id="54" dur="25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50" fill="hold"/>
                                        <p:tgtEl>
                                          <p:spTgt spid="14"/>
                                        </p:tgtEl>
                                        <p:attrNameLst>
                                          <p:attrName>ppt_w</p:attrName>
                                        </p:attrNameLst>
                                      </p:cBhvr>
                                      <p:tavLst>
                                        <p:tav tm="0">
                                          <p:val>
                                            <p:fltVal val="0"/>
                                          </p:val>
                                        </p:tav>
                                        <p:tav tm="100000">
                                          <p:val>
                                            <p:strVal val="#ppt_w"/>
                                          </p:val>
                                        </p:tav>
                                      </p:tavLst>
                                    </p:anim>
                                    <p:anim calcmode="lin" valueType="num">
                                      <p:cBhvr>
                                        <p:cTn id="58" dur="250" fill="hold"/>
                                        <p:tgtEl>
                                          <p:spTgt spid="14"/>
                                        </p:tgtEl>
                                        <p:attrNameLst>
                                          <p:attrName>ppt_h</p:attrName>
                                        </p:attrNameLst>
                                      </p:cBhvr>
                                      <p:tavLst>
                                        <p:tav tm="0">
                                          <p:val>
                                            <p:fltVal val="0"/>
                                          </p:val>
                                        </p:tav>
                                        <p:tav tm="100000">
                                          <p:val>
                                            <p:strVal val="#ppt_h"/>
                                          </p:val>
                                        </p:tav>
                                      </p:tavLst>
                                    </p:anim>
                                    <p:animEffect transition="in" filter="fade">
                                      <p:cBhvr>
                                        <p:cTn id="59" dur="25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5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5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250"/>
                                        <p:tgtEl>
                                          <p:spTgt spid="2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250"/>
                                        <p:tgtEl>
                                          <p:spTgt spid="2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25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1508FA69-2FED-4AFD-8EEE-A5EC13A5C2D4}"/>
              </a:ext>
            </a:extLst>
          </p:cNvPr>
          <p:cNvPicPr>
            <a:picLocks noChangeAspect="1"/>
          </p:cNvPicPr>
          <p:nvPr>
            <a:videoFile r:link="rId1"/>
            <p:extLst>
              <p:ext uri="{DAA4B4D4-6D71-4841-9C94-3DE7FCFB9230}">
                <p14:media xmlns:p14="http://schemas.microsoft.com/office/powerpoint/2010/main" r:embed="rId2">
                  <p14:trim st="53757"/>
                </p14:media>
              </p:ext>
            </p:extLst>
          </p:nvPr>
        </p:nvPicPr>
        <p:blipFill>
          <a:blip r:embed="rId4"/>
          <a:stretch>
            <a:fillRect/>
          </a:stretch>
        </p:blipFill>
        <p:spPr>
          <a:xfrm>
            <a:off x="-37032" y="1"/>
            <a:ext cx="11944292" cy="6858000"/>
          </a:xfrm>
          <a:prstGeom prst="rect">
            <a:avLst/>
          </a:prstGeom>
        </p:spPr>
      </p:pic>
    </p:spTree>
    <p:extLst>
      <p:ext uri="{BB962C8B-B14F-4D97-AF65-F5344CB8AC3E}">
        <p14:creationId xmlns:p14="http://schemas.microsoft.com/office/powerpoint/2010/main" val="200159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B51BE13-DE59-4B2F-9112-7E59C6C49F80}"/>
              </a:ext>
            </a:extLst>
          </p:cNvPr>
          <p:cNvGrpSpPr/>
          <p:nvPr/>
        </p:nvGrpSpPr>
        <p:grpSpPr>
          <a:xfrm>
            <a:off x="3723959" y="1691351"/>
            <a:ext cx="8150720" cy="2642413"/>
            <a:chOff x="1017481" y="1691351"/>
            <a:chExt cx="8150720" cy="2642413"/>
          </a:xfrm>
        </p:grpSpPr>
        <p:sp>
          <p:nvSpPr>
            <p:cNvPr id="2" name="矩形: 圆角 1">
              <a:extLst>
                <a:ext uri="{FF2B5EF4-FFF2-40B4-BE49-F238E27FC236}">
                  <a16:creationId xmlns:a16="http://schemas.microsoft.com/office/drawing/2014/main" id="{BB3AA661-15CC-4AD9-852A-2AEBA363E630}"/>
                </a:ext>
              </a:extLst>
            </p:cNvPr>
            <p:cNvSpPr/>
            <p:nvPr/>
          </p:nvSpPr>
          <p:spPr>
            <a:xfrm>
              <a:off x="3404603" y="1779247"/>
              <a:ext cx="3125254" cy="133998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sp>
          <p:nvSpPr>
            <p:cNvPr id="23" name="标题 4">
              <a:extLst>
                <a:ext uri="{FF2B5EF4-FFF2-40B4-BE49-F238E27FC236}">
                  <a16:creationId xmlns:a16="http://schemas.microsoft.com/office/drawing/2014/main" id="{B91C8ABC-9BC5-44C7-87AC-4E0E51A205B9}"/>
                </a:ext>
              </a:extLst>
            </p:cNvPr>
            <p:cNvSpPr txBox="1"/>
            <p:nvPr/>
          </p:nvSpPr>
          <p:spPr>
            <a:xfrm>
              <a:off x="1017481" y="3438414"/>
              <a:ext cx="8150720" cy="895350"/>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5400" dirty="0" err="1">
                  <a:solidFill>
                    <a:schemeClr val="tx1">
                      <a:lumMod val="85000"/>
                      <a:lumOff val="15000"/>
                    </a:schemeClr>
                  </a:solidFill>
                  <a:latin typeface="Lato Black" panose="020F0A02020204030203" pitchFamily="34" charset="0"/>
                  <a:ea typeface="+mn-ea"/>
                  <a:cs typeface="+mn-cs"/>
                </a:rPr>
                <a:t>Năng</a:t>
              </a:r>
              <a:r>
                <a:rPr lang="en-US" altLang="zh-CN" sz="5400" dirty="0">
                  <a:solidFill>
                    <a:schemeClr val="tx1">
                      <a:lumMod val="85000"/>
                      <a:lumOff val="15000"/>
                    </a:schemeClr>
                  </a:solidFill>
                  <a:latin typeface="Lato Black" panose="020F0A02020204030203" pitchFamily="34" charset="0"/>
                  <a:ea typeface="+mn-ea"/>
                  <a:cs typeface="+mn-cs"/>
                </a:rPr>
                <a:t> l</a:t>
              </a:r>
              <a:r>
                <a:rPr lang="vi-VN" altLang="zh-CN" sz="5400" dirty="0">
                  <a:solidFill>
                    <a:schemeClr val="tx1">
                      <a:lumMod val="85000"/>
                      <a:lumOff val="15000"/>
                    </a:schemeClr>
                  </a:solidFill>
                  <a:latin typeface="Lato Black" panose="020F0A02020204030203" pitchFamily="34" charset="0"/>
                  <a:ea typeface="+mn-ea"/>
                  <a:cs typeface="+mn-cs"/>
                </a:rPr>
                <a:t>ư</a:t>
              </a:r>
              <a:r>
                <a:rPr lang="en-US" altLang="zh-CN" sz="5400" dirty="0" err="1">
                  <a:solidFill>
                    <a:schemeClr val="tx1">
                      <a:lumMod val="85000"/>
                      <a:lumOff val="15000"/>
                    </a:schemeClr>
                  </a:solidFill>
                  <a:latin typeface="Lato Black" panose="020F0A02020204030203" pitchFamily="34" charset="0"/>
                  <a:ea typeface="+mn-ea"/>
                  <a:cs typeface="+mn-cs"/>
                </a:rPr>
                <a:t>ợng</a:t>
              </a:r>
              <a:r>
                <a:rPr lang="en-US" altLang="zh-CN" sz="5400" dirty="0">
                  <a:solidFill>
                    <a:schemeClr val="tx1">
                      <a:lumMod val="85000"/>
                      <a:lumOff val="15000"/>
                    </a:schemeClr>
                  </a:solidFill>
                  <a:latin typeface="Lato Black" panose="020F0A02020204030203" pitchFamily="34" charset="0"/>
                  <a:ea typeface="+mn-ea"/>
                  <a:cs typeface="+mn-cs"/>
                </a:rPr>
                <a:t> </a:t>
              </a:r>
              <a:r>
                <a:rPr lang="en-US" altLang="zh-CN" sz="5400" dirty="0" err="1">
                  <a:solidFill>
                    <a:schemeClr val="tx1">
                      <a:lumMod val="85000"/>
                      <a:lumOff val="15000"/>
                    </a:schemeClr>
                  </a:solidFill>
                  <a:latin typeface="Lato Black" panose="020F0A02020204030203" pitchFamily="34" charset="0"/>
                  <a:ea typeface="+mn-ea"/>
                  <a:cs typeface="+mn-cs"/>
                </a:rPr>
                <a:t>tái</a:t>
              </a:r>
              <a:r>
                <a:rPr lang="en-US" altLang="zh-CN" sz="5400" dirty="0">
                  <a:solidFill>
                    <a:schemeClr val="tx1">
                      <a:lumMod val="85000"/>
                      <a:lumOff val="15000"/>
                    </a:schemeClr>
                  </a:solidFill>
                  <a:latin typeface="Lato Black" panose="020F0A02020204030203" pitchFamily="34" charset="0"/>
                  <a:ea typeface="+mn-ea"/>
                  <a:cs typeface="+mn-cs"/>
                </a:rPr>
                <a:t> </a:t>
              </a:r>
              <a:r>
                <a:rPr lang="en-US" altLang="zh-CN" sz="5400" dirty="0" err="1">
                  <a:solidFill>
                    <a:schemeClr val="tx1">
                      <a:lumMod val="85000"/>
                      <a:lumOff val="15000"/>
                    </a:schemeClr>
                  </a:solidFill>
                  <a:latin typeface="Lato Black" panose="020F0A02020204030203" pitchFamily="34" charset="0"/>
                  <a:ea typeface="+mn-ea"/>
                  <a:cs typeface="+mn-cs"/>
                </a:rPr>
                <a:t>tạo</a:t>
              </a:r>
              <a:r>
                <a:rPr lang="en-US" altLang="zh-CN" sz="5400" dirty="0">
                  <a:solidFill>
                    <a:schemeClr val="tx1">
                      <a:lumMod val="85000"/>
                      <a:lumOff val="15000"/>
                    </a:schemeClr>
                  </a:solidFill>
                  <a:latin typeface="Lato Black" panose="020F0A02020204030203" pitchFamily="34" charset="0"/>
                  <a:ea typeface="+mn-ea"/>
                  <a:cs typeface="+mn-cs"/>
                </a:rPr>
                <a:t>
</a:t>
              </a:r>
            </a:p>
          </p:txBody>
        </p:sp>
        <p:sp>
          <p:nvSpPr>
            <p:cNvPr id="33" name="矩形 32">
              <a:extLst>
                <a:ext uri="{FF2B5EF4-FFF2-40B4-BE49-F238E27FC236}">
                  <a16:creationId xmlns:a16="http://schemas.microsoft.com/office/drawing/2014/main" id="{F194DBE5-E71C-4306-BB42-182FC1E093F6}"/>
                </a:ext>
              </a:extLst>
            </p:cNvPr>
            <p:cNvSpPr/>
            <p:nvPr/>
          </p:nvSpPr>
          <p:spPr>
            <a:xfrm>
              <a:off x="4077136" y="1691351"/>
              <a:ext cx="1780189" cy="156966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9600" dirty="0">
                  <a:solidFill>
                    <a:schemeClr val="bg1"/>
                  </a:solidFill>
                  <a:latin typeface="Lato Black" panose="020F0A02020204030203" pitchFamily="34" charset="0"/>
                </a:rPr>
                <a:t>II</a:t>
              </a:r>
              <a:endParaRPr lang="zh-CN" altLang="en-US" sz="9600" dirty="0">
                <a:solidFill>
                  <a:schemeClr val="bg1"/>
                </a:solidFill>
                <a:latin typeface="Lato Black" panose="020F0A02020204030203" pitchFamily="34" charset="0"/>
              </a:endParaRPr>
            </a:p>
          </p:txBody>
        </p:sp>
      </p:grpSp>
    </p:spTree>
    <p:extLst>
      <p:ext uri="{BB962C8B-B14F-4D97-AF65-F5344CB8AC3E}">
        <p14:creationId xmlns:p14="http://schemas.microsoft.com/office/powerpoint/2010/main" val="237159738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sp>
        <p:nvSpPr>
          <p:cNvPr id="30" name="标题 4">
            <a:extLst>
              <a:ext uri="{FF2B5EF4-FFF2-40B4-BE49-F238E27FC236}">
                <a16:creationId xmlns:a16="http://schemas.microsoft.com/office/drawing/2014/main" id="{50F03060-8C06-4855-9A9F-29CF9050A40F}"/>
              </a:ext>
            </a:extLst>
          </p:cNvPr>
          <p:cNvSpPr txBox="1"/>
          <p:nvPr/>
        </p:nvSpPr>
        <p:spPr>
          <a:xfrm>
            <a:off x="5391731" y="693739"/>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mặt</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trời</a:t>
            </a:r>
            <a:r>
              <a:rPr lang="en-US" altLang="zh-CN" dirty="0">
                <a:solidFill>
                  <a:schemeClr val="accent2">
                    <a:lumMod val="50000"/>
                  </a:schemeClr>
                </a:solidFill>
                <a:latin typeface="Lora Medium" pitchFamily="2" charset="0"/>
                <a:ea typeface="+mn-ea"/>
                <a:cs typeface="+mn-cs"/>
              </a:rPr>
              <a:t>
</a:t>
            </a:r>
          </a:p>
        </p:txBody>
      </p:sp>
      <p:grpSp>
        <p:nvGrpSpPr>
          <p:cNvPr id="31" name="组合 30">
            <a:extLst>
              <a:ext uri="{FF2B5EF4-FFF2-40B4-BE49-F238E27FC236}">
                <a16:creationId xmlns:a16="http://schemas.microsoft.com/office/drawing/2014/main" id="{8E28066D-04A9-4B07-9D84-2FEA6B6D3D07}"/>
              </a:ext>
            </a:extLst>
          </p:cNvPr>
          <p:cNvGrpSpPr/>
          <p:nvPr/>
        </p:nvGrpSpPr>
        <p:grpSpPr>
          <a:xfrm rot="5400000">
            <a:off x="40568" y="2262650"/>
            <a:ext cx="4739188" cy="2492527"/>
            <a:chOff x="2080656" y="-9023532"/>
            <a:chExt cx="8164046" cy="4293797"/>
          </a:xfrm>
        </p:grpSpPr>
        <p:sp>
          <p:nvSpPr>
            <p:cNvPr id="32" name="矩形: 对角圆角 31">
              <a:extLst>
                <a:ext uri="{FF2B5EF4-FFF2-40B4-BE49-F238E27FC236}">
                  <a16:creationId xmlns:a16="http://schemas.microsoft.com/office/drawing/2014/main" id="{A4368FBE-43D6-49A7-B7ED-AB260ACE3A11}"/>
                </a:ext>
              </a:extLst>
            </p:cNvPr>
            <p:cNvSpPr/>
            <p:nvPr/>
          </p:nvSpPr>
          <p:spPr>
            <a:xfrm rot="16200000">
              <a:off x="3492136" y="-10435012"/>
              <a:ext cx="4293797" cy="7116757"/>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a:latin typeface="Lora Medium" pitchFamily="2" charset="0"/>
              </a:endParaRPr>
            </a:p>
          </p:txBody>
        </p:sp>
        <p:sp>
          <p:nvSpPr>
            <p:cNvPr id="33" name="矩形 32">
              <a:extLst>
                <a:ext uri="{FF2B5EF4-FFF2-40B4-BE49-F238E27FC236}">
                  <a16:creationId xmlns:a16="http://schemas.microsoft.com/office/drawing/2014/main" id="{07953E02-3435-46D7-BBDD-C73FBBAE4CD5}"/>
                </a:ext>
              </a:extLst>
            </p:cNvPr>
            <p:cNvSpPr/>
            <p:nvPr/>
          </p:nvSpPr>
          <p:spPr>
            <a:xfrm rot="16200000">
              <a:off x="4296343" y="-9529624"/>
              <a:ext cx="3119880" cy="524894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4800" dirty="0" err="1">
                  <a:solidFill>
                    <a:schemeClr val="accent6"/>
                  </a:solidFill>
                  <a:latin typeface="Lato Black" panose="020F0A02020204030203" pitchFamily="34" charset="0"/>
                </a:rPr>
                <a:t>Năng</a:t>
              </a:r>
              <a:r>
                <a:rPr lang="en-US" altLang="zh-CN" sz="4800" dirty="0">
                  <a:solidFill>
                    <a:schemeClr val="accent6"/>
                  </a:solidFill>
                  <a:latin typeface="Lato Black" panose="020F0A02020204030203" pitchFamily="34" charset="0"/>
                </a:rPr>
                <a:t> l</a:t>
              </a:r>
              <a:r>
                <a:rPr lang="vi-VN" altLang="zh-CN" sz="4800" dirty="0">
                  <a:solidFill>
                    <a:schemeClr val="accent6"/>
                  </a:solidFill>
                  <a:latin typeface="Lato Black" panose="020F0A02020204030203" pitchFamily="34" charset="0"/>
                </a:rPr>
                <a:t>ư</a:t>
              </a:r>
              <a:r>
                <a:rPr lang="en-US" altLang="zh-CN" sz="4800" dirty="0" err="1">
                  <a:solidFill>
                    <a:schemeClr val="accent6"/>
                  </a:solidFill>
                  <a:latin typeface="Lato Black" panose="020F0A02020204030203" pitchFamily="34" charset="0"/>
                </a:rPr>
                <a:t>ợng</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tái</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tạo</a:t>
              </a:r>
              <a:endParaRPr lang="en-US" altLang="zh-CN" sz="4800" dirty="0">
                <a:solidFill>
                  <a:schemeClr val="accent6"/>
                </a:solidFill>
                <a:latin typeface="Lato Black" panose="020F0A02020204030203" pitchFamily="34" charset="0"/>
              </a:endParaRPr>
            </a:p>
          </p:txBody>
        </p:sp>
        <p:sp>
          <p:nvSpPr>
            <p:cNvPr id="35" name="椭圆 34">
              <a:extLst>
                <a:ext uri="{FF2B5EF4-FFF2-40B4-BE49-F238E27FC236}">
                  <a16:creationId xmlns:a16="http://schemas.microsoft.com/office/drawing/2014/main" id="{E0F22B5E-F4BC-4ED7-9BC6-F15AE20137B6}"/>
                </a:ext>
              </a:extLst>
            </p:cNvPr>
            <p:cNvSpPr/>
            <p:nvPr/>
          </p:nvSpPr>
          <p:spPr>
            <a:xfrm>
              <a:off x="9837407" y="-6811809"/>
              <a:ext cx="407295" cy="40729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a:latin typeface="Lora Medium" pitchFamily="2" charset="0"/>
              </a:endParaRPr>
            </a:p>
          </p:txBody>
        </p:sp>
      </p:grpSp>
      <p:sp>
        <p:nvSpPr>
          <p:cNvPr id="37" name="标题 4">
            <a:extLst>
              <a:ext uri="{FF2B5EF4-FFF2-40B4-BE49-F238E27FC236}">
                <a16:creationId xmlns:a16="http://schemas.microsoft.com/office/drawing/2014/main" id="{E720F1B3-204B-4D70-BCE1-25440062B89A}"/>
              </a:ext>
            </a:extLst>
          </p:cNvPr>
          <p:cNvSpPr txBox="1"/>
          <p:nvPr/>
        </p:nvSpPr>
        <p:spPr>
          <a:xfrm>
            <a:off x="5391733" y="1729924"/>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gió</a:t>
            </a:r>
            <a:r>
              <a:rPr lang="en-US" altLang="zh-CN" dirty="0">
                <a:solidFill>
                  <a:schemeClr val="accent2">
                    <a:lumMod val="50000"/>
                  </a:schemeClr>
                </a:solidFill>
                <a:latin typeface="Lora Medium" pitchFamily="2" charset="0"/>
                <a:ea typeface="+mn-ea"/>
                <a:cs typeface="+mn-cs"/>
              </a:rPr>
              <a:t>
</a:t>
            </a:r>
          </a:p>
        </p:txBody>
      </p:sp>
      <p:sp>
        <p:nvSpPr>
          <p:cNvPr id="38" name="标题 4">
            <a:extLst>
              <a:ext uri="{FF2B5EF4-FFF2-40B4-BE49-F238E27FC236}">
                <a16:creationId xmlns:a16="http://schemas.microsoft.com/office/drawing/2014/main" id="{E068C06D-4BF7-496B-A934-675E75320D8D}"/>
              </a:ext>
            </a:extLst>
          </p:cNvPr>
          <p:cNvSpPr txBox="1"/>
          <p:nvPr/>
        </p:nvSpPr>
        <p:spPr>
          <a:xfrm>
            <a:off x="5391732" y="2709223"/>
            <a:ext cx="6437561"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nước</a:t>
            </a:r>
            <a:r>
              <a:rPr lang="en-US" altLang="zh-CN" dirty="0">
                <a:solidFill>
                  <a:schemeClr val="accent2">
                    <a:lumMod val="50000"/>
                  </a:schemeClr>
                </a:solidFill>
                <a:latin typeface="Lora Medium" pitchFamily="2" charset="0"/>
                <a:ea typeface="+mn-ea"/>
                <a:cs typeface="+mn-cs"/>
              </a:rPr>
              <a:t>
</a:t>
            </a:r>
          </a:p>
        </p:txBody>
      </p:sp>
      <p:sp>
        <p:nvSpPr>
          <p:cNvPr id="39" name="标题 4">
            <a:extLst>
              <a:ext uri="{FF2B5EF4-FFF2-40B4-BE49-F238E27FC236}">
                <a16:creationId xmlns:a16="http://schemas.microsoft.com/office/drawing/2014/main" id="{BDD8AF85-5D70-4B05-A488-7DFFCDAB4554}"/>
              </a:ext>
            </a:extLst>
          </p:cNvPr>
          <p:cNvSpPr txBox="1"/>
          <p:nvPr/>
        </p:nvSpPr>
        <p:spPr>
          <a:xfrm>
            <a:off x="5391732" y="3646888"/>
            <a:ext cx="6164523"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sóng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và</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thuỷ</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triều</a:t>
            </a:r>
            <a:r>
              <a:rPr lang="en-US" altLang="zh-CN" dirty="0">
                <a:solidFill>
                  <a:schemeClr val="accent2">
                    <a:lumMod val="50000"/>
                  </a:schemeClr>
                </a:solidFill>
                <a:latin typeface="Lora Medium" pitchFamily="2" charset="0"/>
                <a:ea typeface="+mn-ea"/>
                <a:cs typeface="+mn-cs"/>
              </a:rPr>
              <a:t> 
</a:t>
            </a:r>
          </a:p>
        </p:txBody>
      </p:sp>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6" name="标题 4">
            <a:extLst>
              <a:ext uri="{FF2B5EF4-FFF2-40B4-BE49-F238E27FC236}">
                <a16:creationId xmlns:a16="http://schemas.microsoft.com/office/drawing/2014/main" id="{7229FEBA-B95E-4D7D-B770-CA304B88C626}"/>
              </a:ext>
            </a:extLst>
          </p:cNvPr>
          <p:cNvSpPr txBox="1"/>
          <p:nvPr/>
        </p:nvSpPr>
        <p:spPr>
          <a:xfrm>
            <a:off x="5387059" y="4917949"/>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sinh</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khối</a:t>
            </a:r>
            <a:r>
              <a:rPr lang="en-US" altLang="zh-CN" dirty="0">
                <a:solidFill>
                  <a:schemeClr val="accent2">
                    <a:lumMod val="50000"/>
                  </a:schemeClr>
                </a:solidFill>
                <a:latin typeface="Lora Medium" pitchFamily="2" charset="0"/>
                <a:ea typeface="+mn-ea"/>
                <a:cs typeface="+mn-cs"/>
              </a:rPr>
              <a:t>
</a:t>
            </a:r>
          </a:p>
        </p:txBody>
      </p:sp>
      <p:sp>
        <p:nvSpPr>
          <p:cNvPr id="43" name="标题 4">
            <a:extLst>
              <a:ext uri="{FF2B5EF4-FFF2-40B4-BE49-F238E27FC236}">
                <a16:creationId xmlns:a16="http://schemas.microsoft.com/office/drawing/2014/main" id="{A1F15E88-1131-4E89-92CC-F73134F5A678}"/>
              </a:ext>
            </a:extLst>
          </p:cNvPr>
          <p:cNvSpPr txBox="1"/>
          <p:nvPr/>
        </p:nvSpPr>
        <p:spPr>
          <a:xfrm>
            <a:off x="5379642" y="5806732"/>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địa</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nhiệt</a:t>
            </a:r>
            <a:r>
              <a:rPr lang="en-US" altLang="zh-CN" dirty="0">
                <a:solidFill>
                  <a:schemeClr val="accent2">
                    <a:lumMod val="50000"/>
                  </a:schemeClr>
                </a:solidFill>
                <a:latin typeface="Lora Medium" pitchFamily="2" charset="0"/>
                <a:ea typeface="+mn-ea"/>
                <a:cs typeface="+mn-cs"/>
              </a:rPr>
              <a:t>
</a:t>
            </a:r>
          </a:p>
        </p:txBody>
      </p:sp>
    </p:spTree>
    <p:custDataLst>
      <p:tags r:id="rId1"/>
    </p:custDataLst>
    <p:extLst>
      <p:ext uri="{BB962C8B-B14F-4D97-AF65-F5344CB8AC3E}">
        <p14:creationId xmlns:p14="http://schemas.microsoft.com/office/powerpoint/2010/main" val="188932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ppt_x"/>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38" grpId="0"/>
      <p:bldP spid="39" grpId="0"/>
      <p:bldP spid="36"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sp>
        <p:nvSpPr>
          <p:cNvPr id="20" name="ïś1îḑé">
            <a:extLst>
              <a:ext uri="{FF2B5EF4-FFF2-40B4-BE49-F238E27FC236}">
                <a16:creationId xmlns:a16="http://schemas.microsoft.com/office/drawing/2014/main" id="{629C8647-8FBF-4CB3-862D-A8E67F00D4CE}"/>
              </a:ext>
            </a:extLst>
          </p:cNvPr>
          <p:cNvSpPr/>
          <p:nvPr/>
        </p:nvSpPr>
        <p:spPr>
          <a:xfrm>
            <a:off x="4766827" y="925397"/>
            <a:ext cx="6501396" cy="4591835"/>
          </a:xfrm>
          <a:prstGeom prst="roundRect">
            <a:avLst>
              <a:gd name="adj" fmla="val 20848"/>
            </a:avLst>
          </a:prstGeom>
          <a:noFill/>
          <a:ln w="6055" cap="flat">
            <a:solidFill>
              <a:schemeClr val="accent1">
                <a:lumMod val="20000"/>
                <a:lumOff val="80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400">
              <a:latin typeface="Lora Medium" pitchFamily="2" charset="0"/>
            </a:endParaRPr>
          </a:p>
        </p:txBody>
      </p:sp>
      <p:sp>
        <p:nvSpPr>
          <p:cNvPr id="30" name="标题 4">
            <a:extLst>
              <a:ext uri="{FF2B5EF4-FFF2-40B4-BE49-F238E27FC236}">
                <a16:creationId xmlns:a16="http://schemas.microsoft.com/office/drawing/2014/main" id="{50F03060-8C06-4855-9A9F-29CF9050A40F}"/>
              </a:ext>
            </a:extLst>
          </p:cNvPr>
          <p:cNvSpPr txBox="1"/>
          <p:nvPr/>
        </p:nvSpPr>
        <p:spPr>
          <a:xfrm>
            <a:off x="5370132" y="1916832"/>
            <a:ext cx="5616813" cy="895350"/>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4000" dirty="0">
                <a:latin typeface="Arial" panose="020B0604020202020204" pitchFamily="34" charset="0"/>
                <a:cs typeface="Arial" panose="020B0604020202020204" pitchFamily="34" charset="0"/>
              </a:rPr>
              <a:t>Năng lượng tái tạo là năng lượng được tạo ra từ các </a:t>
            </a:r>
            <a:r>
              <a:rPr lang="nl-NL" sz="4000" dirty="0">
                <a:solidFill>
                  <a:srgbClr val="FF0000"/>
                </a:solidFill>
                <a:latin typeface="Arial" panose="020B0604020202020204" pitchFamily="34" charset="0"/>
                <a:cs typeface="Arial" panose="020B0604020202020204" pitchFamily="34" charset="0"/>
              </a:rPr>
              <a:t>nguồn tự nhiên</a:t>
            </a:r>
            <a:r>
              <a:rPr lang="nl-NL" sz="4000" dirty="0">
                <a:latin typeface="Arial" panose="020B0604020202020204" pitchFamily="34" charset="0"/>
                <a:cs typeface="Arial" panose="020B0604020202020204" pitchFamily="34" charset="0"/>
              </a:rPr>
              <a:t>, </a:t>
            </a:r>
            <a:r>
              <a:rPr lang="nl-NL" sz="4000" dirty="0">
                <a:solidFill>
                  <a:srgbClr val="FF0000"/>
                </a:solidFill>
                <a:latin typeface="Arial" panose="020B0604020202020204" pitchFamily="34" charset="0"/>
                <a:cs typeface="Arial" panose="020B0604020202020204" pitchFamily="34" charset="0"/>
              </a:rPr>
              <a:t>liên tục </a:t>
            </a:r>
            <a:r>
              <a:rPr lang="nl-NL" sz="4000" dirty="0">
                <a:latin typeface="Arial" panose="020B0604020202020204" pitchFamily="34" charset="0"/>
                <a:cs typeface="Arial" panose="020B0604020202020204" pitchFamily="34" charset="0"/>
              </a:rPr>
              <a:t>và </a:t>
            </a:r>
            <a:r>
              <a:rPr lang="nl-NL" sz="4000" dirty="0">
                <a:solidFill>
                  <a:srgbClr val="FF0000"/>
                </a:solidFill>
                <a:latin typeface="Arial" panose="020B0604020202020204" pitchFamily="34" charset="0"/>
                <a:cs typeface="Arial" panose="020B0604020202020204" pitchFamily="34" charset="0"/>
              </a:rPr>
              <a:t>không bị cạn kiệt</a:t>
            </a:r>
            <a:r>
              <a:rPr lang="nl-NL" sz="4000" dirty="0">
                <a:latin typeface="Arial" panose="020B0604020202020204" pitchFamily="34" charset="0"/>
                <a:cs typeface="Arial" panose="020B0604020202020204" pitchFamily="34" charset="0"/>
              </a:rPr>
              <a:t> theo thời gian. </a:t>
            </a:r>
            <a:endParaRPr lang="en-US" sz="4000" dirty="0">
              <a:latin typeface="Arial" panose="020B0604020202020204" pitchFamily="34" charset="0"/>
              <a:cs typeface="Arial" panose="020B0604020202020204" pitchFamily="34" charset="0"/>
            </a:endParaRPr>
          </a:p>
          <a:p>
            <a:r>
              <a:rPr lang="en-US" altLang="zh-CN" sz="4000" dirty="0">
                <a:solidFill>
                  <a:schemeClr val="accent2">
                    <a:lumMod val="50000"/>
                  </a:schemeClr>
                </a:solidFill>
                <a:latin typeface="Arial" panose="020B0604020202020204" pitchFamily="34" charset="0"/>
                <a:ea typeface="+mn-ea"/>
                <a:cs typeface="Arial" panose="020B0604020202020204" pitchFamily="34" charset="0"/>
              </a:rPr>
              <a:t>
</a:t>
            </a:r>
          </a:p>
        </p:txBody>
      </p:sp>
      <p:grpSp>
        <p:nvGrpSpPr>
          <p:cNvPr id="31" name="组合 30">
            <a:extLst>
              <a:ext uri="{FF2B5EF4-FFF2-40B4-BE49-F238E27FC236}">
                <a16:creationId xmlns:a16="http://schemas.microsoft.com/office/drawing/2014/main" id="{8E28066D-04A9-4B07-9D84-2FEA6B6D3D07}"/>
              </a:ext>
            </a:extLst>
          </p:cNvPr>
          <p:cNvGrpSpPr/>
          <p:nvPr/>
        </p:nvGrpSpPr>
        <p:grpSpPr>
          <a:xfrm rot="5400000">
            <a:off x="40568" y="2262649"/>
            <a:ext cx="4739188" cy="2492527"/>
            <a:chOff x="2080656" y="-9023532"/>
            <a:chExt cx="8164046" cy="4293797"/>
          </a:xfrm>
        </p:grpSpPr>
        <p:sp>
          <p:nvSpPr>
            <p:cNvPr id="32" name="矩形: 对角圆角 31">
              <a:extLst>
                <a:ext uri="{FF2B5EF4-FFF2-40B4-BE49-F238E27FC236}">
                  <a16:creationId xmlns:a16="http://schemas.microsoft.com/office/drawing/2014/main" id="{A4368FBE-43D6-49A7-B7ED-AB260ACE3A11}"/>
                </a:ext>
              </a:extLst>
            </p:cNvPr>
            <p:cNvSpPr/>
            <p:nvPr/>
          </p:nvSpPr>
          <p:spPr>
            <a:xfrm rot="16200000">
              <a:off x="3492136" y="-10435012"/>
              <a:ext cx="4293797" cy="7116757"/>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a:latin typeface="Lora Medium" pitchFamily="2" charset="0"/>
              </a:endParaRPr>
            </a:p>
          </p:txBody>
        </p:sp>
        <p:sp>
          <p:nvSpPr>
            <p:cNvPr id="33" name="矩形 32">
              <a:extLst>
                <a:ext uri="{FF2B5EF4-FFF2-40B4-BE49-F238E27FC236}">
                  <a16:creationId xmlns:a16="http://schemas.microsoft.com/office/drawing/2014/main" id="{07953E02-3435-46D7-BBDD-C73FBBAE4CD5}"/>
                </a:ext>
              </a:extLst>
            </p:cNvPr>
            <p:cNvSpPr/>
            <p:nvPr/>
          </p:nvSpPr>
          <p:spPr>
            <a:xfrm rot="16200000">
              <a:off x="4296343" y="-9529624"/>
              <a:ext cx="3119880" cy="524894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4800" dirty="0" err="1">
                  <a:solidFill>
                    <a:schemeClr val="accent6"/>
                  </a:solidFill>
                  <a:latin typeface="Lato Black" panose="020F0A02020204030203" pitchFamily="34" charset="0"/>
                </a:rPr>
                <a:t>Năng</a:t>
              </a:r>
              <a:r>
                <a:rPr lang="en-US" altLang="zh-CN" sz="4800" dirty="0">
                  <a:solidFill>
                    <a:schemeClr val="accent6"/>
                  </a:solidFill>
                  <a:latin typeface="Lato Black" panose="020F0A02020204030203" pitchFamily="34" charset="0"/>
                </a:rPr>
                <a:t> l</a:t>
              </a:r>
              <a:r>
                <a:rPr lang="vi-VN" altLang="zh-CN" sz="4800" dirty="0">
                  <a:solidFill>
                    <a:schemeClr val="accent6"/>
                  </a:solidFill>
                  <a:latin typeface="Lato Black" panose="020F0A02020204030203" pitchFamily="34" charset="0"/>
                </a:rPr>
                <a:t>ư</a:t>
              </a:r>
              <a:r>
                <a:rPr lang="en-US" altLang="zh-CN" sz="4800" dirty="0" err="1">
                  <a:solidFill>
                    <a:schemeClr val="accent6"/>
                  </a:solidFill>
                  <a:latin typeface="Lato Black" panose="020F0A02020204030203" pitchFamily="34" charset="0"/>
                </a:rPr>
                <a:t>ợng</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tái</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tạo</a:t>
              </a:r>
              <a:endParaRPr lang="en-US" altLang="zh-CN" sz="4800" dirty="0">
                <a:solidFill>
                  <a:schemeClr val="accent6"/>
                </a:solidFill>
                <a:latin typeface="Lato Black" panose="020F0A02020204030203" pitchFamily="34" charset="0"/>
              </a:endParaRPr>
            </a:p>
          </p:txBody>
        </p:sp>
        <p:sp>
          <p:nvSpPr>
            <p:cNvPr id="35" name="椭圆 34">
              <a:extLst>
                <a:ext uri="{FF2B5EF4-FFF2-40B4-BE49-F238E27FC236}">
                  <a16:creationId xmlns:a16="http://schemas.microsoft.com/office/drawing/2014/main" id="{E0F22B5E-F4BC-4ED7-9BC6-F15AE20137B6}"/>
                </a:ext>
              </a:extLst>
            </p:cNvPr>
            <p:cNvSpPr/>
            <p:nvPr/>
          </p:nvSpPr>
          <p:spPr>
            <a:xfrm>
              <a:off x="9837407" y="-6811809"/>
              <a:ext cx="407295" cy="40729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a:latin typeface="Lora Medium" pitchFamily="2" charset="0"/>
              </a:endParaRPr>
            </a:p>
          </p:txBody>
        </p:sp>
      </p:grpSp>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2" y="532965"/>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Tree>
    <p:custDataLst>
      <p:tags r:id="rId1"/>
    </p:custDataLst>
    <p:extLst>
      <p:ext uri="{BB962C8B-B14F-4D97-AF65-F5344CB8AC3E}">
        <p14:creationId xmlns:p14="http://schemas.microsoft.com/office/powerpoint/2010/main" val="1212343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6" grpId="0" animBg="1"/>
      <p:bldP spid="4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sp>
        <p:nvSpPr>
          <p:cNvPr id="30" name="标题 4">
            <a:extLst>
              <a:ext uri="{FF2B5EF4-FFF2-40B4-BE49-F238E27FC236}">
                <a16:creationId xmlns:a16="http://schemas.microsoft.com/office/drawing/2014/main" id="{50F03060-8C06-4855-9A9F-29CF9050A40F}"/>
              </a:ext>
            </a:extLst>
          </p:cNvPr>
          <p:cNvSpPr txBox="1"/>
          <p:nvPr/>
        </p:nvSpPr>
        <p:spPr>
          <a:xfrm>
            <a:off x="5487928" y="1809665"/>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mặt</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trời</a:t>
            </a:r>
            <a:r>
              <a:rPr lang="en-US" altLang="zh-CN" dirty="0">
                <a:solidFill>
                  <a:schemeClr val="accent2">
                    <a:lumMod val="50000"/>
                  </a:schemeClr>
                </a:solidFill>
                <a:latin typeface="Lora Medium" pitchFamily="2" charset="0"/>
                <a:ea typeface="+mn-ea"/>
                <a:cs typeface="+mn-cs"/>
              </a:rPr>
              <a:t>
</a:t>
            </a:r>
          </a:p>
        </p:txBody>
      </p:sp>
      <p:grpSp>
        <p:nvGrpSpPr>
          <p:cNvPr id="31" name="组合 30">
            <a:extLst>
              <a:ext uri="{FF2B5EF4-FFF2-40B4-BE49-F238E27FC236}">
                <a16:creationId xmlns:a16="http://schemas.microsoft.com/office/drawing/2014/main" id="{8E28066D-04A9-4B07-9D84-2FEA6B6D3D07}"/>
              </a:ext>
            </a:extLst>
          </p:cNvPr>
          <p:cNvGrpSpPr/>
          <p:nvPr/>
        </p:nvGrpSpPr>
        <p:grpSpPr>
          <a:xfrm rot="5400000">
            <a:off x="-59922" y="2305978"/>
            <a:ext cx="4739188" cy="2492527"/>
            <a:chOff x="2080656" y="-9023532"/>
            <a:chExt cx="8164046" cy="4293797"/>
          </a:xfrm>
        </p:grpSpPr>
        <p:sp>
          <p:nvSpPr>
            <p:cNvPr id="32" name="矩形: 对角圆角 31">
              <a:extLst>
                <a:ext uri="{FF2B5EF4-FFF2-40B4-BE49-F238E27FC236}">
                  <a16:creationId xmlns:a16="http://schemas.microsoft.com/office/drawing/2014/main" id="{A4368FBE-43D6-49A7-B7ED-AB260ACE3A11}"/>
                </a:ext>
              </a:extLst>
            </p:cNvPr>
            <p:cNvSpPr/>
            <p:nvPr/>
          </p:nvSpPr>
          <p:spPr>
            <a:xfrm rot="16200000">
              <a:off x="3492136" y="-10435012"/>
              <a:ext cx="4293797" cy="7116757"/>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dirty="0">
                <a:latin typeface="Lora Medium" pitchFamily="2" charset="0"/>
              </a:endParaRPr>
            </a:p>
          </p:txBody>
        </p:sp>
        <p:sp>
          <p:nvSpPr>
            <p:cNvPr id="33" name="矩形 32">
              <a:extLst>
                <a:ext uri="{FF2B5EF4-FFF2-40B4-BE49-F238E27FC236}">
                  <a16:creationId xmlns:a16="http://schemas.microsoft.com/office/drawing/2014/main" id="{07953E02-3435-46D7-BBDD-C73FBBAE4CD5}"/>
                </a:ext>
              </a:extLst>
            </p:cNvPr>
            <p:cNvSpPr/>
            <p:nvPr/>
          </p:nvSpPr>
          <p:spPr>
            <a:xfrm rot="16200000">
              <a:off x="4296343" y="-9529624"/>
              <a:ext cx="3119880" cy="524894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4800" dirty="0" err="1">
                  <a:solidFill>
                    <a:schemeClr val="accent6"/>
                  </a:solidFill>
                  <a:latin typeface="Lato Black" panose="020F0A02020204030203" pitchFamily="34" charset="0"/>
                </a:rPr>
                <a:t>Năng</a:t>
              </a:r>
              <a:r>
                <a:rPr lang="en-US" altLang="zh-CN" sz="4800" dirty="0">
                  <a:solidFill>
                    <a:schemeClr val="accent6"/>
                  </a:solidFill>
                  <a:latin typeface="Lato Black" panose="020F0A02020204030203" pitchFamily="34" charset="0"/>
                </a:rPr>
                <a:t> l</a:t>
              </a:r>
              <a:r>
                <a:rPr lang="vi-VN" altLang="zh-CN" sz="4800" dirty="0">
                  <a:solidFill>
                    <a:schemeClr val="accent6"/>
                  </a:solidFill>
                  <a:latin typeface="Lato Black" panose="020F0A02020204030203" pitchFamily="34" charset="0"/>
                </a:rPr>
                <a:t>ư</a:t>
              </a:r>
              <a:r>
                <a:rPr lang="en-US" altLang="zh-CN" sz="4800" dirty="0" err="1">
                  <a:solidFill>
                    <a:schemeClr val="accent6"/>
                  </a:solidFill>
                  <a:latin typeface="Lato Black" panose="020F0A02020204030203" pitchFamily="34" charset="0"/>
                </a:rPr>
                <a:t>ợng</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tái</a:t>
              </a:r>
              <a:r>
                <a:rPr lang="en-US" altLang="zh-CN" sz="4800" dirty="0">
                  <a:solidFill>
                    <a:schemeClr val="accent6"/>
                  </a:solidFill>
                  <a:latin typeface="Lato Black" panose="020F0A02020204030203" pitchFamily="34" charset="0"/>
                </a:rPr>
                <a:t> </a:t>
              </a:r>
              <a:r>
                <a:rPr lang="en-US" altLang="zh-CN" sz="4800" dirty="0" err="1">
                  <a:solidFill>
                    <a:schemeClr val="accent6"/>
                  </a:solidFill>
                  <a:latin typeface="Lato Black" panose="020F0A02020204030203" pitchFamily="34" charset="0"/>
                </a:rPr>
                <a:t>tạo</a:t>
              </a:r>
              <a:endParaRPr lang="en-US" altLang="zh-CN" sz="4800" dirty="0">
                <a:solidFill>
                  <a:schemeClr val="accent6"/>
                </a:solidFill>
                <a:latin typeface="Lato Black" panose="020F0A02020204030203" pitchFamily="34" charset="0"/>
              </a:endParaRPr>
            </a:p>
          </p:txBody>
        </p:sp>
        <p:sp>
          <p:nvSpPr>
            <p:cNvPr id="35" name="椭圆 34">
              <a:extLst>
                <a:ext uri="{FF2B5EF4-FFF2-40B4-BE49-F238E27FC236}">
                  <a16:creationId xmlns:a16="http://schemas.microsoft.com/office/drawing/2014/main" id="{E0F22B5E-F4BC-4ED7-9BC6-F15AE20137B6}"/>
                </a:ext>
              </a:extLst>
            </p:cNvPr>
            <p:cNvSpPr/>
            <p:nvPr/>
          </p:nvSpPr>
          <p:spPr>
            <a:xfrm>
              <a:off x="9837407" y="-6811809"/>
              <a:ext cx="407295" cy="40729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sz="1000">
                <a:latin typeface="Lora Medium" pitchFamily="2" charset="0"/>
              </a:endParaRPr>
            </a:p>
          </p:txBody>
        </p:sp>
      </p:grpSp>
      <p:sp>
        <p:nvSpPr>
          <p:cNvPr id="37" name="标题 4">
            <a:extLst>
              <a:ext uri="{FF2B5EF4-FFF2-40B4-BE49-F238E27FC236}">
                <a16:creationId xmlns:a16="http://schemas.microsoft.com/office/drawing/2014/main" id="{E720F1B3-204B-4D70-BCE1-25440062B89A}"/>
              </a:ext>
            </a:extLst>
          </p:cNvPr>
          <p:cNvSpPr txBox="1"/>
          <p:nvPr/>
        </p:nvSpPr>
        <p:spPr>
          <a:xfrm>
            <a:off x="5487927" y="4280668"/>
            <a:ext cx="5928655"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err="1">
                <a:solidFill>
                  <a:schemeClr val="accent2">
                    <a:lumMod val="50000"/>
                  </a:schemeClr>
                </a:solidFill>
                <a:latin typeface="Lora Medium" pitchFamily="2" charset="0"/>
                <a:ea typeface="+mn-ea"/>
                <a:cs typeface="+mn-cs"/>
              </a:rPr>
              <a:t>Năng</a:t>
            </a:r>
            <a:r>
              <a:rPr lang="en-US" altLang="zh-CN" dirty="0">
                <a:solidFill>
                  <a:schemeClr val="accent2">
                    <a:lumMod val="50000"/>
                  </a:schemeClr>
                </a:solidFill>
                <a:latin typeface="Lora Medium" pitchFamily="2" charset="0"/>
                <a:ea typeface="+mn-ea"/>
                <a:cs typeface="+mn-cs"/>
              </a:rPr>
              <a:t> l</a:t>
            </a:r>
            <a:r>
              <a:rPr lang="vi-VN" altLang="zh-CN" dirty="0">
                <a:solidFill>
                  <a:schemeClr val="accent2">
                    <a:lumMod val="50000"/>
                  </a:schemeClr>
                </a:solidFill>
                <a:latin typeface="Lora Medium" pitchFamily="2" charset="0"/>
                <a:ea typeface="+mn-ea"/>
                <a:cs typeface="+mn-cs"/>
              </a:rPr>
              <a:t>ư</a:t>
            </a:r>
            <a:r>
              <a:rPr lang="en-US" altLang="zh-CN" dirty="0" err="1">
                <a:solidFill>
                  <a:schemeClr val="accent2">
                    <a:lumMod val="50000"/>
                  </a:schemeClr>
                </a:solidFill>
                <a:latin typeface="Lora Medium" pitchFamily="2" charset="0"/>
                <a:ea typeface="+mn-ea"/>
                <a:cs typeface="+mn-cs"/>
              </a:rPr>
              <a:t>ợng</a:t>
            </a:r>
            <a:r>
              <a:rPr lang="en-US" altLang="zh-CN" dirty="0">
                <a:solidFill>
                  <a:schemeClr val="accent2">
                    <a:lumMod val="50000"/>
                  </a:schemeClr>
                </a:solidFill>
                <a:latin typeface="Lora Medium" pitchFamily="2" charset="0"/>
                <a:ea typeface="+mn-ea"/>
                <a:cs typeface="+mn-cs"/>
              </a:rPr>
              <a:t> </a:t>
            </a:r>
            <a:r>
              <a:rPr lang="en-US" altLang="zh-CN" dirty="0" err="1">
                <a:solidFill>
                  <a:schemeClr val="accent2">
                    <a:lumMod val="50000"/>
                  </a:schemeClr>
                </a:solidFill>
                <a:latin typeface="Lora Medium" pitchFamily="2" charset="0"/>
                <a:ea typeface="+mn-ea"/>
                <a:cs typeface="+mn-cs"/>
              </a:rPr>
              <a:t>gió</a:t>
            </a:r>
            <a:r>
              <a:rPr lang="en-US" altLang="zh-CN" dirty="0">
                <a:solidFill>
                  <a:schemeClr val="accent2">
                    <a:lumMod val="50000"/>
                  </a:schemeClr>
                </a:solidFill>
                <a:latin typeface="Lora Medium" pitchFamily="2" charset="0"/>
                <a:ea typeface="+mn-ea"/>
                <a:cs typeface="+mn-cs"/>
              </a:rPr>
              <a:t>
</a:t>
            </a:r>
          </a:p>
        </p:txBody>
      </p:sp>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pic>
        <p:nvPicPr>
          <p:cNvPr id="2" name="Picture 1">
            <a:extLst>
              <a:ext uri="{FF2B5EF4-FFF2-40B4-BE49-F238E27FC236}">
                <a16:creationId xmlns:a16="http://schemas.microsoft.com/office/drawing/2014/main" id="{8CC7AA54-C4B2-4B38-981A-F4752D3F0F7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00" b="21500" l="10167" r="61667">
                        <a14:foregroundMark x1="21583" y1="7500" x2="21583" y2="7500"/>
                        <a14:foregroundMark x1="46917" y1="14417" x2="51667" y2="14167"/>
                        <a14:foregroundMark x1="58500" y1="16417" x2="56136" y2="17362"/>
                        <a14:foregroundMark x1="59917" y1="14250" x2="61667" y2="17000"/>
                        <a14:foregroundMark x1="49333" y1="7833" x2="49333" y2="7833"/>
                        <a14:backgroundMark x1="53750" y1="18000" x2="55333" y2="18417"/>
                        <a14:backgroundMark x1="61667" y1="16833" x2="61667" y2="16833"/>
                      </a14:backgroundRemoval>
                    </a14:imgEffect>
                  </a14:imgLayer>
                </a14:imgProps>
              </a:ext>
            </a:extLst>
          </a:blip>
          <a:srcRect l="38989" t="6076" r="37139" b="76413"/>
          <a:stretch/>
        </p:blipFill>
        <p:spPr>
          <a:xfrm flipH="1">
            <a:off x="4074102" y="1735354"/>
            <a:ext cx="1312957" cy="963120"/>
          </a:xfrm>
          <a:prstGeom prst="rect">
            <a:avLst/>
          </a:prstGeom>
        </p:spPr>
      </p:pic>
      <p:pic>
        <p:nvPicPr>
          <p:cNvPr id="24" name="Picture 23">
            <a:extLst>
              <a:ext uri="{FF2B5EF4-FFF2-40B4-BE49-F238E27FC236}">
                <a16:creationId xmlns:a16="http://schemas.microsoft.com/office/drawing/2014/main" id="{FA006A4F-D114-4F64-BAEA-8145E0E975E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00" b="21500" l="10167" r="61667">
                        <a14:foregroundMark x1="21583" y1="7500" x2="21583" y2="7500"/>
                        <a14:foregroundMark x1="46917" y1="14417" x2="51667" y2="14167"/>
                        <a14:foregroundMark x1="58500" y1="16417" x2="56136" y2="17362"/>
                        <a14:foregroundMark x1="59917" y1="14250" x2="61667" y2="17000"/>
                        <a14:foregroundMark x1="49333" y1="7833" x2="49333" y2="7833"/>
                        <a14:backgroundMark x1="53750" y1="18000" x2="55333" y2="18417"/>
                        <a14:backgroundMark x1="61667" y1="16833" x2="61667" y2="16833"/>
                      </a14:backgroundRemoval>
                    </a14:imgEffect>
                  </a14:imgLayer>
                </a14:imgProps>
              </a:ext>
            </a:extLst>
          </a:blip>
          <a:srcRect l="38989" t="6076" r="37139" b="76413"/>
          <a:stretch/>
        </p:blipFill>
        <p:spPr>
          <a:xfrm flipH="1">
            <a:off x="4039960" y="4093051"/>
            <a:ext cx="1312957" cy="963120"/>
          </a:xfrm>
          <a:prstGeom prst="rect">
            <a:avLst/>
          </a:prstGeom>
        </p:spPr>
      </p:pic>
    </p:spTree>
    <p:custDataLst>
      <p:tags r:id="rId1"/>
    </p:custDataLst>
    <p:extLst>
      <p:ext uri="{BB962C8B-B14F-4D97-AF65-F5344CB8AC3E}">
        <p14:creationId xmlns:p14="http://schemas.microsoft.com/office/powerpoint/2010/main" val="1169659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D0541AA0-2764-497D-A7EC-922A1B2AAC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11444" y="2728216"/>
            <a:ext cx="3157467" cy="3919404"/>
          </a:xfrm>
          <a:prstGeom prst="rect">
            <a:avLst/>
          </a:prstGeom>
        </p:spPr>
      </p:pic>
      <p:sp>
        <p:nvSpPr>
          <p:cNvPr id="30" name="标题 4">
            <a:extLst>
              <a:ext uri="{FF2B5EF4-FFF2-40B4-BE49-F238E27FC236}">
                <a16:creationId xmlns:a16="http://schemas.microsoft.com/office/drawing/2014/main" id="{50F03060-8C06-4855-9A9F-29CF9050A40F}"/>
              </a:ext>
            </a:extLst>
          </p:cNvPr>
          <p:cNvSpPr txBox="1"/>
          <p:nvPr/>
        </p:nvSpPr>
        <p:spPr>
          <a:xfrm>
            <a:off x="2992315" y="791260"/>
            <a:ext cx="8208912" cy="814499"/>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b="1" i="1" dirty="0" err="1">
                <a:solidFill>
                  <a:schemeClr val="accent2">
                    <a:lumMod val="50000"/>
                  </a:schemeClr>
                </a:solidFill>
                <a:latin typeface="Lora Medium" pitchFamily="2" charset="0"/>
                <a:ea typeface="+mn-ea"/>
                <a:cs typeface="+mn-cs"/>
              </a:rPr>
              <a:t>Trò</a:t>
            </a:r>
            <a:r>
              <a:rPr lang="en-US" altLang="zh-CN" b="1" i="1" dirty="0">
                <a:solidFill>
                  <a:schemeClr val="accent2">
                    <a:lumMod val="50000"/>
                  </a:schemeClr>
                </a:solidFill>
                <a:latin typeface="Lora Medium" pitchFamily="2" charset="0"/>
                <a:ea typeface="+mn-ea"/>
                <a:cs typeface="+mn-cs"/>
              </a:rPr>
              <a:t> </a:t>
            </a:r>
            <a:r>
              <a:rPr lang="en-US" altLang="zh-CN" b="1" i="1" dirty="0" err="1">
                <a:solidFill>
                  <a:schemeClr val="accent2">
                    <a:lumMod val="50000"/>
                  </a:schemeClr>
                </a:solidFill>
                <a:latin typeface="Lora Medium" pitchFamily="2" charset="0"/>
                <a:ea typeface="+mn-ea"/>
                <a:cs typeface="+mn-cs"/>
              </a:rPr>
              <a:t>chơi</a:t>
            </a:r>
            <a:r>
              <a:rPr lang="en-US" altLang="zh-CN" b="1" i="1" dirty="0">
                <a:solidFill>
                  <a:schemeClr val="accent2">
                    <a:lumMod val="50000"/>
                  </a:schemeClr>
                </a:solidFill>
                <a:latin typeface="Lora Medium" pitchFamily="2" charset="0"/>
                <a:ea typeface="+mn-ea"/>
                <a:cs typeface="+mn-cs"/>
              </a:rPr>
              <a:t> “</a:t>
            </a:r>
            <a:r>
              <a:rPr lang="en-US" altLang="zh-CN" b="1" i="1" dirty="0" err="1">
                <a:solidFill>
                  <a:schemeClr val="accent2">
                    <a:lumMod val="50000"/>
                  </a:schemeClr>
                </a:solidFill>
                <a:latin typeface="Lora Medium" pitchFamily="2" charset="0"/>
                <a:ea typeface="+mn-ea"/>
                <a:cs typeface="+mn-cs"/>
              </a:rPr>
              <a:t>Hành</a:t>
            </a:r>
            <a:r>
              <a:rPr lang="en-US" altLang="zh-CN" b="1" i="1" dirty="0">
                <a:solidFill>
                  <a:schemeClr val="accent2">
                    <a:lumMod val="50000"/>
                  </a:schemeClr>
                </a:solidFill>
                <a:latin typeface="Lora Medium" pitchFamily="2" charset="0"/>
                <a:ea typeface="+mn-ea"/>
                <a:cs typeface="+mn-cs"/>
              </a:rPr>
              <a:t> </a:t>
            </a:r>
            <a:r>
              <a:rPr lang="en-US" altLang="zh-CN" b="1" i="1" dirty="0" err="1">
                <a:solidFill>
                  <a:schemeClr val="accent2">
                    <a:lumMod val="50000"/>
                  </a:schemeClr>
                </a:solidFill>
                <a:latin typeface="Lora Medium" pitchFamily="2" charset="0"/>
                <a:ea typeface="+mn-ea"/>
                <a:cs typeface="+mn-cs"/>
              </a:rPr>
              <a:t>trình</a:t>
            </a:r>
            <a:r>
              <a:rPr lang="en-US" altLang="zh-CN" b="1" i="1" dirty="0">
                <a:solidFill>
                  <a:schemeClr val="accent2">
                    <a:lumMod val="50000"/>
                  </a:schemeClr>
                </a:solidFill>
                <a:latin typeface="Lora Medium" pitchFamily="2" charset="0"/>
                <a:ea typeface="+mn-ea"/>
                <a:cs typeface="+mn-cs"/>
              </a:rPr>
              <a:t> </a:t>
            </a:r>
            <a:r>
              <a:rPr lang="en-US" altLang="zh-CN" b="1" i="1" dirty="0" err="1">
                <a:solidFill>
                  <a:schemeClr val="accent2">
                    <a:lumMod val="50000"/>
                  </a:schemeClr>
                </a:solidFill>
                <a:latin typeface="Lora Medium" pitchFamily="2" charset="0"/>
                <a:ea typeface="+mn-ea"/>
                <a:cs typeface="+mn-cs"/>
              </a:rPr>
              <a:t>năng</a:t>
            </a:r>
            <a:r>
              <a:rPr lang="en-US" altLang="zh-CN" b="1" i="1" dirty="0">
                <a:solidFill>
                  <a:schemeClr val="accent2">
                    <a:lumMod val="50000"/>
                  </a:schemeClr>
                </a:solidFill>
                <a:latin typeface="Lora Medium" pitchFamily="2" charset="0"/>
                <a:ea typeface="+mn-ea"/>
                <a:cs typeface="+mn-cs"/>
              </a:rPr>
              <a:t> l</a:t>
            </a:r>
            <a:r>
              <a:rPr lang="vi-VN" altLang="zh-CN" b="1" i="1" dirty="0">
                <a:solidFill>
                  <a:schemeClr val="accent2">
                    <a:lumMod val="50000"/>
                  </a:schemeClr>
                </a:solidFill>
                <a:latin typeface="Lora Medium" pitchFamily="2" charset="0"/>
                <a:ea typeface="+mn-ea"/>
                <a:cs typeface="+mn-cs"/>
              </a:rPr>
              <a:t>ư</a:t>
            </a:r>
            <a:r>
              <a:rPr lang="en-US" altLang="zh-CN" b="1" i="1" dirty="0" err="1">
                <a:solidFill>
                  <a:schemeClr val="accent2">
                    <a:lumMod val="50000"/>
                  </a:schemeClr>
                </a:solidFill>
                <a:latin typeface="Lora Medium" pitchFamily="2" charset="0"/>
                <a:ea typeface="+mn-ea"/>
                <a:cs typeface="+mn-cs"/>
              </a:rPr>
              <a:t>ợng</a:t>
            </a:r>
            <a:r>
              <a:rPr lang="en-US" altLang="zh-CN" b="1" i="1" dirty="0">
                <a:solidFill>
                  <a:schemeClr val="accent2">
                    <a:lumMod val="50000"/>
                  </a:schemeClr>
                </a:solidFill>
                <a:latin typeface="Lora Medium" pitchFamily="2" charset="0"/>
                <a:ea typeface="+mn-ea"/>
                <a:cs typeface="+mn-cs"/>
              </a:rPr>
              <a:t>”
</a:t>
            </a:r>
          </a:p>
        </p:txBody>
      </p:sp>
      <p:grpSp>
        <p:nvGrpSpPr>
          <p:cNvPr id="3" name="组合 2">
            <a:extLst>
              <a:ext uri="{FF2B5EF4-FFF2-40B4-BE49-F238E27FC236}">
                <a16:creationId xmlns:a16="http://schemas.microsoft.com/office/drawing/2014/main" id="{FE2B2411-C09C-42EA-BCB4-E7EBDE49A9BA}"/>
              </a:ext>
            </a:extLst>
          </p:cNvPr>
          <p:cNvGrpSpPr/>
          <p:nvPr/>
        </p:nvGrpSpPr>
        <p:grpSpPr>
          <a:xfrm>
            <a:off x="400928" y="210380"/>
            <a:ext cx="1691845" cy="733426"/>
            <a:chOff x="1832251" y="739179"/>
            <a:chExt cx="1691845" cy="733426"/>
          </a:xfrm>
        </p:grpSpPr>
        <p:sp>
          <p:nvSpPr>
            <p:cNvPr id="41" name="Freeform 48">
              <a:extLst>
                <a:ext uri="{FF2B5EF4-FFF2-40B4-BE49-F238E27FC236}">
                  <a16:creationId xmlns:a16="http://schemas.microsoft.com/office/drawing/2014/main" id="{0130D83E-E1C9-42FE-8C83-31E29D6B0908}"/>
                </a:ext>
              </a:extLst>
            </p:cNvPr>
            <p:cNvSpPr/>
            <p:nvPr/>
          </p:nvSpPr>
          <p:spPr bwMode="auto">
            <a:xfrm>
              <a:off x="2204883" y="739179"/>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chemeClr val="accent4">
                <a:lumMod val="90000"/>
                <a:alpha val="25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Freeform 48">
              <a:extLst>
                <a:ext uri="{FF2B5EF4-FFF2-40B4-BE49-F238E27FC236}">
                  <a16:creationId xmlns:a16="http://schemas.microsoft.com/office/drawing/2014/main" id="{85425C9C-2EAE-48D2-B6B5-4ABBBE485870}"/>
                </a:ext>
              </a:extLst>
            </p:cNvPr>
            <p:cNvSpPr/>
            <p:nvPr/>
          </p:nvSpPr>
          <p:spPr bwMode="auto">
            <a:xfrm>
              <a:off x="1832251" y="866180"/>
              <a:ext cx="1319213" cy="606425"/>
            </a:xfrm>
            <a:custGeom>
              <a:avLst/>
              <a:gdLst>
                <a:gd name="T0" fmla="*/ 257 w 539"/>
                <a:gd name="T1" fmla="*/ 248 h 248"/>
                <a:gd name="T2" fmla="*/ 32 w 539"/>
                <a:gd name="T3" fmla="*/ 248 h 248"/>
                <a:gd name="T4" fmla="*/ 4 w 539"/>
                <a:gd name="T5" fmla="*/ 221 h 248"/>
                <a:gd name="T6" fmla="*/ 114 w 539"/>
                <a:gd name="T7" fmla="*/ 110 h 248"/>
                <a:gd name="T8" fmla="*/ 144 w 539"/>
                <a:gd name="T9" fmla="*/ 88 h 248"/>
                <a:gd name="T10" fmla="*/ 205 w 539"/>
                <a:gd name="T11" fmla="*/ 23 h 248"/>
                <a:gd name="T12" fmla="*/ 333 w 539"/>
                <a:gd name="T13" fmla="*/ 25 h 248"/>
                <a:gd name="T14" fmla="*/ 378 w 539"/>
                <a:gd name="T15" fmla="*/ 72 h 248"/>
                <a:gd name="T16" fmla="*/ 405 w 539"/>
                <a:gd name="T17" fmla="*/ 89 h 248"/>
                <a:gd name="T18" fmla="*/ 482 w 539"/>
                <a:gd name="T19" fmla="*/ 113 h 248"/>
                <a:gd name="T20" fmla="*/ 515 w 539"/>
                <a:gd name="T21" fmla="*/ 237 h 248"/>
                <a:gd name="T22" fmla="*/ 504 w 539"/>
                <a:gd name="T23" fmla="*/ 246 h 248"/>
                <a:gd name="T24" fmla="*/ 479 w 539"/>
                <a:gd name="T25" fmla="*/ 248 h 248"/>
                <a:gd name="T26" fmla="*/ 257 w 539"/>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248">
                  <a:moveTo>
                    <a:pt x="257" y="248"/>
                  </a:moveTo>
                  <a:cubicBezTo>
                    <a:pt x="182" y="248"/>
                    <a:pt x="107" y="248"/>
                    <a:pt x="32" y="248"/>
                  </a:cubicBezTo>
                  <a:cubicBezTo>
                    <a:pt x="7" y="248"/>
                    <a:pt x="6" y="245"/>
                    <a:pt x="4" y="221"/>
                  </a:cubicBezTo>
                  <a:cubicBezTo>
                    <a:pt x="0" y="160"/>
                    <a:pt x="63" y="108"/>
                    <a:pt x="114" y="110"/>
                  </a:cubicBezTo>
                  <a:cubicBezTo>
                    <a:pt x="130" y="110"/>
                    <a:pt x="136" y="102"/>
                    <a:pt x="144" y="88"/>
                  </a:cubicBezTo>
                  <a:cubicBezTo>
                    <a:pt x="158" y="62"/>
                    <a:pt x="176" y="38"/>
                    <a:pt x="205" y="23"/>
                  </a:cubicBezTo>
                  <a:cubicBezTo>
                    <a:pt x="249" y="0"/>
                    <a:pt x="290" y="4"/>
                    <a:pt x="333" y="25"/>
                  </a:cubicBezTo>
                  <a:cubicBezTo>
                    <a:pt x="355" y="36"/>
                    <a:pt x="367" y="53"/>
                    <a:pt x="378" y="72"/>
                  </a:cubicBezTo>
                  <a:cubicBezTo>
                    <a:pt x="384" y="84"/>
                    <a:pt x="392" y="91"/>
                    <a:pt x="405" y="89"/>
                  </a:cubicBezTo>
                  <a:cubicBezTo>
                    <a:pt x="435" y="85"/>
                    <a:pt x="459" y="98"/>
                    <a:pt x="482" y="113"/>
                  </a:cubicBezTo>
                  <a:cubicBezTo>
                    <a:pt x="518" y="136"/>
                    <a:pt x="539" y="199"/>
                    <a:pt x="515" y="237"/>
                  </a:cubicBezTo>
                  <a:cubicBezTo>
                    <a:pt x="513" y="241"/>
                    <a:pt x="508" y="245"/>
                    <a:pt x="504" y="246"/>
                  </a:cubicBezTo>
                  <a:cubicBezTo>
                    <a:pt x="496" y="248"/>
                    <a:pt x="487" y="248"/>
                    <a:pt x="479" y="248"/>
                  </a:cubicBezTo>
                  <a:cubicBezTo>
                    <a:pt x="405" y="248"/>
                    <a:pt x="331" y="248"/>
                    <a:pt x="257"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sp>
        <p:nvSpPr>
          <p:cNvPr id="46" name="Freeform 62">
            <a:extLst>
              <a:ext uri="{FF2B5EF4-FFF2-40B4-BE49-F238E27FC236}">
                <a16:creationId xmlns:a16="http://schemas.microsoft.com/office/drawing/2014/main" id="{35D2FED8-5843-4E36-972C-715DCB84DE74}"/>
              </a:ext>
            </a:extLst>
          </p:cNvPr>
          <p:cNvSpPr/>
          <p:nvPr/>
        </p:nvSpPr>
        <p:spPr bwMode="auto">
          <a:xfrm>
            <a:off x="3973206" y="337382"/>
            <a:ext cx="723233" cy="356357"/>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9" name="Freeform 62">
            <a:extLst>
              <a:ext uri="{FF2B5EF4-FFF2-40B4-BE49-F238E27FC236}">
                <a16:creationId xmlns:a16="http://schemas.microsoft.com/office/drawing/2014/main" id="{1AF02275-C3AE-4A4F-9ECB-567F76BBB433}"/>
              </a:ext>
            </a:extLst>
          </p:cNvPr>
          <p:cNvSpPr/>
          <p:nvPr/>
        </p:nvSpPr>
        <p:spPr bwMode="auto">
          <a:xfrm>
            <a:off x="11003873" y="532966"/>
            <a:ext cx="825420" cy="391364"/>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nvGrpSpPr>
          <p:cNvPr id="55" name="组合 54">
            <a:extLst>
              <a:ext uri="{FF2B5EF4-FFF2-40B4-BE49-F238E27FC236}">
                <a16:creationId xmlns:a16="http://schemas.microsoft.com/office/drawing/2014/main" id="{8D37FD23-DA07-4BE1-8561-FDF4129F3E77}"/>
              </a:ext>
            </a:extLst>
          </p:cNvPr>
          <p:cNvGrpSpPr/>
          <p:nvPr/>
        </p:nvGrpSpPr>
        <p:grpSpPr>
          <a:xfrm flipH="1">
            <a:off x="-1447793" y="6191017"/>
            <a:ext cx="14774847" cy="2630758"/>
            <a:chOff x="-1843995" y="4745665"/>
            <a:chExt cx="14774847" cy="3959848"/>
          </a:xfrm>
        </p:grpSpPr>
        <p:sp>
          <p:nvSpPr>
            <p:cNvPr id="56" name="椭圆 44">
              <a:extLst>
                <a:ext uri="{FF2B5EF4-FFF2-40B4-BE49-F238E27FC236}">
                  <a16:creationId xmlns:a16="http://schemas.microsoft.com/office/drawing/2014/main" id="{43E76CE6-074E-46E2-BF99-F62DEC9CB2B1}"/>
                </a:ext>
              </a:extLst>
            </p:cNvPr>
            <p:cNvSpPr/>
            <p:nvPr/>
          </p:nvSpPr>
          <p:spPr>
            <a:xfrm>
              <a:off x="-1843995" y="4833561"/>
              <a:ext cx="10419522" cy="3871952"/>
            </a:xfrm>
            <a:custGeom>
              <a:avLst/>
              <a:gdLst>
                <a:gd name="connsiteX0" fmla="*/ 10154 w 10419522"/>
                <a:gd name="connsiteY0" fmla="*/ 2640896 h 3871952"/>
                <a:gd name="connsiteX1" fmla="*/ 3079113 w 10419522"/>
                <a:gd name="connsiteY1" fmla="*/ 26745 h 3871952"/>
                <a:gd name="connsiteX2" fmla="*/ 7123919 w 10419522"/>
                <a:gd name="connsiteY2" fmla="*/ 1390259 h 3871952"/>
                <a:gd name="connsiteX3" fmla="*/ 10366111 w 10419522"/>
                <a:gd name="connsiteY3" fmla="*/ 2906367 h 3871952"/>
                <a:gd name="connsiteX4" fmla="*/ 4111500 w 10419522"/>
                <a:gd name="connsiteY4" fmla="*/ 3868700 h 3871952"/>
                <a:gd name="connsiteX5" fmla="*/ 10154 w 10419522"/>
                <a:gd name="connsiteY5" fmla="*/ 2640896 h 38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9522" h="3871952">
                  <a:moveTo>
                    <a:pt x="10154" y="2640896"/>
                  </a:moveTo>
                  <a:cubicBezTo>
                    <a:pt x="-161910" y="2000570"/>
                    <a:pt x="1893486" y="235184"/>
                    <a:pt x="3079113" y="26745"/>
                  </a:cubicBezTo>
                  <a:cubicBezTo>
                    <a:pt x="4264740" y="-181694"/>
                    <a:pt x="6086400" y="880825"/>
                    <a:pt x="7123919" y="1390259"/>
                  </a:cubicBezTo>
                  <a:cubicBezTo>
                    <a:pt x="8161438" y="1899693"/>
                    <a:pt x="10828852" y="2311397"/>
                    <a:pt x="10366111" y="2906367"/>
                  </a:cubicBezTo>
                  <a:cubicBezTo>
                    <a:pt x="9903370" y="3501337"/>
                    <a:pt x="5837493" y="3912945"/>
                    <a:pt x="4111500" y="3868700"/>
                  </a:cubicBezTo>
                  <a:cubicBezTo>
                    <a:pt x="2385507" y="3824455"/>
                    <a:pt x="182218" y="3281222"/>
                    <a:pt x="10154" y="2640896"/>
                  </a:cubicBezTo>
                  <a:close/>
                </a:path>
              </a:pathLst>
            </a:custGeom>
            <a:solidFill>
              <a:srgbClr val="BBD6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Lato"/>
                  <a:ea typeface="Lato"/>
                  <a:cs typeface="Arial" pitchFamily="34" charset="0"/>
                  <a:sym typeface="Wingdings"/>
                </a:defRPr>
              </a:lvl9pPr>
            </a:lstStyle>
            <a:p>
              <a:pPr algn="ctr"/>
              <a:endParaRPr lang="zh-CN" altLang="en-US"/>
            </a:p>
          </p:txBody>
        </p:sp>
        <p:pic>
          <p:nvPicPr>
            <p:cNvPr id="57" name="图片 56">
              <a:extLst>
                <a:ext uri="{FF2B5EF4-FFF2-40B4-BE49-F238E27FC236}">
                  <a16:creationId xmlns:a16="http://schemas.microsoft.com/office/drawing/2014/main" id="{C35090F6-600C-415F-9524-A753E0A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52" y="4745665"/>
              <a:ext cx="13669704" cy="2698956"/>
            </a:xfrm>
            <a:prstGeom prst="rect">
              <a:avLst/>
            </a:prstGeom>
          </p:spPr>
        </p:pic>
      </p:grpSp>
      <p:pic>
        <p:nvPicPr>
          <p:cNvPr id="11" name="图片 10">
            <a:extLst>
              <a:ext uri="{FF2B5EF4-FFF2-40B4-BE49-F238E27FC236}">
                <a16:creationId xmlns:a16="http://schemas.microsoft.com/office/drawing/2014/main" id="{9226AAC1-C34C-407E-B9CA-340B92D7A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63" y="5618967"/>
            <a:ext cx="2614968" cy="1273959"/>
          </a:xfrm>
          <a:prstGeom prst="rect">
            <a:avLst/>
          </a:prstGeom>
        </p:spPr>
      </p:pic>
      <p:sp>
        <p:nvSpPr>
          <p:cNvPr id="58" name="Freeform 62">
            <a:extLst>
              <a:ext uri="{FF2B5EF4-FFF2-40B4-BE49-F238E27FC236}">
                <a16:creationId xmlns:a16="http://schemas.microsoft.com/office/drawing/2014/main" id="{5339675C-FAF5-4921-B2AB-7F615AC4E56A}"/>
              </a:ext>
            </a:extLst>
          </p:cNvPr>
          <p:cNvSpPr/>
          <p:nvPr/>
        </p:nvSpPr>
        <p:spPr bwMode="auto">
          <a:xfrm>
            <a:off x="10297618" y="6191018"/>
            <a:ext cx="873125" cy="430213"/>
          </a:xfrm>
          <a:custGeom>
            <a:avLst/>
            <a:gdLst>
              <a:gd name="T0" fmla="*/ 171 w 357"/>
              <a:gd name="T1" fmla="*/ 176 h 176"/>
              <a:gd name="T2" fmla="*/ 20 w 357"/>
              <a:gd name="T3" fmla="*/ 176 h 176"/>
              <a:gd name="T4" fmla="*/ 2 w 357"/>
              <a:gd name="T5" fmla="*/ 156 h 176"/>
              <a:gd name="T6" fmla="*/ 75 w 357"/>
              <a:gd name="T7" fmla="*/ 77 h 176"/>
              <a:gd name="T8" fmla="*/ 98 w 357"/>
              <a:gd name="T9" fmla="*/ 55 h 176"/>
              <a:gd name="T10" fmla="*/ 143 w 357"/>
              <a:gd name="T11" fmla="*/ 15 h 176"/>
              <a:gd name="T12" fmla="*/ 164 w 357"/>
              <a:gd name="T13" fmla="*/ 7 h 176"/>
              <a:gd name="T14" fmla="*/ 257 w 357"/>
              <a:gd name="T15" fmla="*/ 40 h 176"/>
              <a:gd name="T16" fmla="*/ 277 w 357"/>
              <a:gd name="T17" fmla="*/ 75 h 176"/>
              <a:gd name="T18" fmla="*/ 304 w 357"/>
              <a:gd name="T19" fmla="*/ 93 h 176"/>
              <a:gd name="T20" fmla="*/ 342 w 357"/>
              <a:gd name="T21" fmla="*/ 167 h 176"/>
              <a:gd name="T22" fmla="*/ 324 w 357"/>
              <a:gd name="T23" fmla="*/ 175 h 176"/>
              <a:gd name="T24" fmla="*/ 171 w 357"/>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176">
                <a:moveTo>
                  <a:pt x="171" y="176"/>
                </a:moveTo>
                <a:cubicBezTo>
                  <a:pt x="121" y="176"/>
                  <a:pt x="70" y="176"/>
                  <a:pt x="20" y="176"/>
                </a:cubicBezTo>
                <a:cubicBezTo>
                  <a:pt x="2" y="176"/>
                  <a:pt x="2" y="174"/>
                  <a:pt x="2" y="156"/>
                </a:cubicBezTo>
                <a:cubicBezTo>
                  <a:pt x="0" y="120"/>
                  <a:pt x="41" y="80"/>
                  <a:pt x="75" y="77"/>
                </a:cubicBezTo>
                <a:cubicBezTo>
                  <a:pt x="83" y="76"/>
                  <a:pt x="93" y="64"/>
                  <a:pt x="98" y="55"/>
                </a:cubicBezTo>
                <a:cubicBezTo>
                  <a:pt x="109" y="36"/>
                  <a:pt x="121" y="20"/>
                  <a:pt x="143" y="15"/>
                </a:cubicBezTo>
                <a:cubicBezTo>
                  <a:pt x="150" y="13"/>
                  <a:pt x="157" y="9"/>
                  <a:pt x="164" y="7"/>
                </a:cubicBezTo>
                <a:cubicBezTo>
                  <a:pt x="201" y="0"/>
                  <a:pt x="232" y="13"/>
                  <a:pt x="257" y="40"/>
                </a:cubicBezTo>
                <a:cubicBezTo>
                  <a:pt x="266" y="50"/>
                  <a:pt x="273" y="60"/>
                  <a:pt x="277" y="75"/>
                </a:cubicBezTo>
                <a:cubicBezTo>
                  <a:pt x="278" y="83"/>
                  <a:pt x="294" y="90"/>
                  <a:pt x="304" y="93"/>
                </a:cubicBezTo>
                <a:cubicBezTo>
                  <a:pt x="337" y="101"/>
                  <a:pt x="357" y="138"/>
                  <a:pt x="342" y="167"/>
                </a:cubicBezTo>
                <a:cubicBezTo>
                  <a:pt x="340" y="172"/>
                  <a:pt x="330" y="175"/>
                  <a:pt x="324" y="175"/>
                </a:cubicBezTo>
                <a:cubicBezTo>
                  <a:pt x="273" y="176"/>
                  <a:pt x="222" y="176"/>
                  <a:pt x="171"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 name="TextBox 3">
            <a:extLst>
              <a:ext uri="{FF2B5EF4-FFF2-40B4-BE49-F238E27FC236}">
                <a16:creationId xmlns:a16="http://schemas.microsoft.com/office/drawing/2014/main" id="{6FF881E7-09A3-44BC-8C21-C0C1A09D46DC}"/>
              </a:ext>
            </a:extLst>
          </p:cNvPr>
          <p:cNvSpPr txBox="1"/>
          <p:nvPr/>
        </p:nvSpPr>
        <p:spPr>
          <a:xfrm>
            <a:off x="2898972" y="1829922"/>
            <a:ext cx="8836978" cy="3970318"/>
          </a:xfrm>
          <a:prstGeom prst="rect">
            <a:avLst/>
          </a:prstGeom>
          <a:noFill/>
        </p:spPr>
        <p:txBody>
          <a:bodyPr wrap="square" rtlCol="0">
            <a:spAutoFit/>
          </a:bodyPr>
          <a:lstStyle/>
          <a:p>
            <a:r>
              <a:rPr lang="en-US" sz="2800" b="1" i="1" dirty="0" err="1">
                <a:solidFill>
                  <a:schemeClr val="accent3">
                    <a:lumMod val="75000"/>
                  </a:schemeClr>
                </a:solidFill>
                <a:latin typeface="Arial" panose="020B0604020202020204" pitchFamily="34" charset="0"/>
                <a:cs typeface="Arial" panose="020B0604020202020204" pitchFamily="34" charset="0"/>
              </a:rPr>
              <a:t>Luật</a:t>
            </a:r>
            <a:r>
              <a:rPr lang="en-US" sz="2800" b="1" i="1" dirty="0">
                <a:solidFill>
                  <a:schemeClr val="accent3">
                    <a:lumMod val="75000"/>
                  </a:schemeClr>
                </a:solidFill>
                <a:latin typeface="Arial" panose="020B0604020202020204" pitchFamily="34" charset="0"/>
                <a:cs typeface="Arial" panose="020B0604020202020204" pitchFamily="34" charset="0"/>
              </a:rPr>
              <a:t> </a:t>
            </a:r>
            <a:r>
              <a:rPr lang="en-US" sz="2800" b="1" i="1" dirty="0" err="1">
                <a:solidFill>
                  <a:schemeClr val="accent3">
                    <a:lumMod val="75000"/>
                  </a:schemeClr>
                </a:solidFill>
                <a:latin typeface="Arial" panose="020B0604020202020204" pitchFamily="34" charset="0"/>
                <a:cs typeface="Arial" panose="020B0604020202020204" pitchFamily="34" charset="0"/>
              </a:rPr>
              <a:t>ch</a:t>
            </a:r>
            <a:r>
              <a:rPr lang="vi-VN" sz="2800" b="1" i="1" dirty="0">
                <a:solidFill>
                  <a:schemeClr val="accent3">
                    <a:lumMod val="75000"/>
                  </a:schemeClr>
                </a:solidFill>
                <a:latin typeface="Arial" panose="020B0604020202020204" pitchFamily="34" charset="0"/>
                <a:cs typeface="Arial" panose="020B0604020202020204" pitchFamily="34" charset="0"/>
              </a:rPr>
              <a:t>ơ</a:t>
            </a:r>
            <a:r>
              <a:rPr lang="en-US" sz="2800" b="1" i="1" dirty="0" err="1">
                <a:solidFill>
                  <a:schemeClr val="accent3">
                    <a:lumMod val="75000"/>
                  </a:schemeClr>
                </a:solidFill>
                <a:latin typeface="Arial" panose="020B0604020202020204" pitchFamily="34" charset="0"/>
                <a:cs typeface="Arial" panose="020B0604020202020204" pitchFamily="34" charset="0"/>
              </a:rPr>
              <a:t>i</a:t>
            </a:r>
            <a:r>
              <a:rPr lang="en-US" sz="2800" b="1" i="1" dirty="0">
                <a:solidFill>
                  <a:schemeClr val="accent3">
                    <a:lumMod val="75000"/>
                  </a:schemeClr>
                </a:solidFill>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HS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đ</a:t>
            </a:r>
            <a:r>
              <a:rPr lang="vi-VN" sz="2800" dirty="0">
                <a:latin typeface="Arial" panose="020B0604020202020204" pitchFamily="34" charset="0"/>
                <a:cs typeface="Arial" panose="020B0604020202020204" pitchFamily="34" charset="0"/>
              </a:rPr>
              <a:t>ư</a:t>
            </a:r>
            <a:r>
              <a:rPr lang="en-US" sz="2800" dirty="0" err="1">
                <a:latin typeface="Arial" panose="020B0604020202020204" pitchFamily="34" charset="0"/>
                <a:cs typeface="Arial" panose="020B0604020202020204" pitchFamily="34" charset="0"/>
              </a:rPr>
              <a:t>ợc</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các tấm thẻ bao gồm nguồn năng lượng, thiết bị chuyển hoá năng lượng, thiết bị sử dụng năng lượng. HS sẽ lựa chọn tấm thẻ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vi-VN" sz="2800" dirty="0">
                <a:latin typeface="Arial" panose="020B0604020202020204" pitchFamily="34" charset="0"/>
                <a:cs typeface="Arial" panose="020B0604020202020204" pitchFamily="34" charset="0"/>
              </a:rPr>
              <a:t> để tạo thành 1 sơ đồ chuyển hoá của năng lượng tái tạo.</a:t>
            </a:r>
            <a:endParaRPr lang="en-US" sz="2800"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Tổ</a:t>
            </a:r>
            <a:r>
              <a:rPr lang="en-US" sz="2800" i="1" dirty="0">
                <a:latin typeface="Arial" panose="020B0604020202020204" pitchFamily="34" charset="0"/>
                <a:cs typeface="Arial" panose="020B0604020202020204" pitchFamily="34" charset="0"/>
              </a:rPr>
              <a:t> 1, 3: </a:t>
            </a:r>
            <a:r>
              <a:rPr lang="en-US" sz="2800" i="1" dirty="0" err="1">
                <a:latin typeface="Arial" panose="020B0604020202020204" pitchFamily="34" charset="0"/>
                <a:cs typeface="Arial" panose="020B0604020202020204" pitchFamily="34" charset="0"/>
              </a:rPr>
              <a:t>Tìm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hiểu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năng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mặt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trời</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Tổ</a:t>
            </a:r>
            <a:r>
              <a:rPr lang="en-US" sz="2800" i="1" dirty="0">
                <a:latin typeface="Arial" panose="020B0604020202020204" pitchFamily="34" charset="0"/>
                <a:cs typeface="Arial" panose="020B0604020202020204" pitchFamily="34" charset="0"/>
              </a:rPr>
              <a:t> 2, 4: </a:t>
            </a:r>
            <a:r>
              <a:rPr lang="en-US" sz="2800" i="1" dirty="0" err="1">
                <a:latin typeface="Arial" panose="020B0604020202020204" pitchFamily="34" charset="0"/>
                <a:cs typeface="Arial" panose="020B0604020202020204" pitchFamily="34" charset="0"/>
              </a:rPr>
              <a:t>Tìm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hiểu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năng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gió</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mỗi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tổ</a:t>
            </a:r>
            <a:r>
              <a:rPr lang="en-US" sz="2800" i="1" dirty="0">
                <a:latin typeface="Arial" panose="020B0604020202020204" pitchFamily="34" charset="0"/>
                <a:cs typeface="Arial" panose="020B0604020202020204" pitchFamily="34" charset="0"/>
              </a:rPr>
              <a:t> chia ra </a:t>
            </a:r>
            <a:r>
              <a:rPr lang="en-US" sz="2800" i="1" dirty="0" err="1">
                <a:latin typeface="Arial" panose="020B0604020202020204" pitchFamily="34" charset="0"/>
                <a:cs typeface="Arial" panose="020B0604020202020204" pitchFamily="34" charset="0"/>
              </a:rPr>
              <a:t>thành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nhóm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nhỏ</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gồm</a:t>
            </a:r>
            <a:r>
              <a:rPr lang="en-US" sz="2800" i="1" dirty="0">
                <a:latin typeface="Arial" panose="020B0604020202020204" pitchFamily="34" charset="0"/>
                <a:cs typeface="Arial" panose="020B0604020202020204" pitchFamily="34" charset="0"/>
              </a:rPr>
              <a:t> 5 HS.</a:t>
            </a:r>
          </a:p>
        </p:txBody>
      </p:sp>
    </p:spTree>
    <p:custDataLst>
      <p:tags r:id="rId1"/>
    </p:custDataLst>
    <p:extLst>
      <p:ext uri="{BB962C8B-B14F-4D97-AF65-F5344CB8AC3E}">
        <p14:creationId xmlns:p14="http://schemas.microsoft.com/office/powerpoint/2010/main" val="231944719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1.05.14"/>
  <p:tag name="AS_TITLE" val="Aspose.Slides for .NET 4.0 Client Profile"/>
  <p:tag name="AS_VERSION" val="21.5"/>
</p:tagLst>
</file>

<file path=ppt/tags/tag2.xml><?xml version="1.0" encoding="utf-8"?>
<p:tagLst xmlns:a="http://schemas.openxmlformats.org/drawingml/2006/main" xmlns:r="http://schemas.openxmlformats.org/officeDocument/2006/relationships" xmlns:p="http://schemas.openxmlformats.org/presentationml/2006/main">
  <p:tag name="ISLIDE.DIAGRAM" val="#954251;"/>
</p:tagLst>
</file>

<file path=ppt/tags/tag3.xml><?xml version="1.0" encoding="utf-8"?>
<p:tagLst xmlns:a="http://schemas.openxmlformats.org/drawingml/2006/main" xmlns:r="http://schemas.openxmlformats.org/officeDocument/2006/relationships" xmlns:p="http://schemas.openxmlformats.org/presentationml/2006/main">
  <p:tag name="ISLIDE.DIAGRAM" val="#954251;"/>
</p:tagLst>
</file>

<file path=ppt/tags/tag4.xml><?xml version="1.0" encoding="utf-8"?>
<p:tagLst xmlns:a="http://schemas.openxmlformats.org/drawingml/2006/main" xmlns:r="http://schemas.openxmlformats.org/officeDocument/2006/relationships" xmlns:p="http://schemas.openxmlformats.org/presentationml/2006/main">
  <p:tag name="ISLIDE.DIAGRAM" val="#954251;"/>
</p:tagLst>
</file>

<file path=ppt/tags/tag5.xml><?xml version="1.0" encoding="utf-8"?>
<p:tagLst xmlns:a="http://schemas.openxmlformats.org/drawingml/2006/main" xmlns:r="http://schemas.openxmlformats.org/officeDocument/2006/relationships" xmlns:p="http://schemas.openxmlformats.org/presentationml/2006/main">
  <p:tag name="ISLIDE.DIAGRAM" val="#954251;"/>
</p:tagLst>
</file>

<file path=ppt/tags/tag6.xml><?xml version="1.0" encoding="utf-8"?>
<p:tagLst xmlns:a="http://schemas.openxmlformats.org/drawingml/2006/main" xmlns:r="http://schemas.openxmlformats.org/officeDocument/2006/relationships" xmlns:p="http://schemas.openxmlformats.org/presentationml/2006/main">
  <p:tag name="ISLIDE.DIAGRAM" val="#954251;"/>
</p:tagLst>
</file>

<file path=ppt/tags/tag7.xml><?xml version="1.0" encoding="utf-8"?>
<p:tagLst xmlns:a="http://schemas.openxmlformats.org/drawingml/2006/main" xmlns:r="http://schemas.openxmlformats.org/officeDocument/2006/relationships" xmlns:p="http://schemas.openxmlformats.org/presentationml/2006/main">
  <p:tag name="ISLIDE.DIAGRAM" val="#954251;"/>
</p:tagLst>
</file>

<file path=ppt/tags/tag8.xml><?xml version="1.0" encoding="utf-8"?>
<p:tagLst xmlns:a="http://schemas.openxmlformats.org/drawingml/2006/main" xmlns:r="http://schemas.openxmlformats.org/officeDocument/2006/relationships" xmlns:p="http://schemas.openxmlformats.org/presentationml/2006/main">
  <p:tag name="ISLIDE.DIAGRAM" val="#954251;"/>
</p:tagLst>
</file>

<file path=ppt/tags/tag9.xml><?xml version="1.0" encoding="utf-8"?>
<p:tagLst xmlns:a="http://schemas.openxmlformats.org/drawingml/2006/main" xmlns:r="http://schemas.openxmlformats.org/officeDocument/2006/relationships" xmlns:p="http://schemas.openxmlformats.org/presentationml/2006/main">
  <p:tag name="ISLIDE.DIAGRAM" val="#954251;"/>
</p:tagLst>
</file>

<file path=ppt/theme/theme1.xml><?xml version="1.0" encoding="utf-8"?>
<a:theme xmlns:a="http://schemas.openxmlformats.org/drawingml/2006/main" name="1_Office Theme">
  <a:themeElements>
    <a:clrScheme name="T30">
      <a:dk1>
        <a:srgbClr val="303131"/>
      </a:dk1>
      <a:lt1>
        <a:sysClr val="window" lastClr="FFFFFF"/>
      </a:lt1>
      <a:dk2>
        <a:srgbClr val="394555"/>
      </a:dk2>
      <a:lt2>
        <a:srgbClr val="E7E6E6"/>
      </a:lt2>
      <a:accent1>
        <a:srgbClr val="616362"/>
      </a:accent1>
      <a:accent2>
        <a:srgbClr val="91C847"/>
      </a:accent2>
      <a:accent3>
        <a:srgbClr val="8ABF41"/>
      </a:accent3>
      <a:accent4>
        <a:srgbClr val="CECECE"/>
      </a:accent4>
      <a:accent5>
        <a:srgbClr val="0D316B"/>
      </a:accent5>
      <a:accent6>
        <a:srgbClr val="E7EFFC"/>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pitchFamily="34" charset="0"/>
        <a:cs typeface="Arial" pitchFamily="34" charset="0"/>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pitchFamily="34" charset="0"/>
        <a:cs typeface="Arial" pitchFamily="34" charset="0"/>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909</Words>
  <Application>Microsoft Office PowerPoint</Application>
  <PresentationFormat>Custom</PresentationFormat>
  <Paragraphs>99</Paragraphs>
  <Slides>27</Slides>
  <Notes>3</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等线</vt:lpstr>
      <vt:lpstr>等线 Light</vt:lpstr>
      <vt:lpstr>Alegreya Black</vt:lpstr>
      <vt:lpstr>Arial</vt:lpstr>
      <vt:lpstr>Calibri</vt:lpstr>
      <vt:lpstr>Calibri Light</vt:lpstr>
      <vt:lpstr>Lato</vt:lpstr>
      <vt:lpstr>Lato Black</vt:lpstr>
      <vt:lpstr>Lora Medium</vt:lpstr>
      <vt:lpstr>Wingdings</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THAO</dc:creator>
  <cp:lastModifiedBy>Administrator</cp:lastModifiedBy>
  <cp:revision>54</cp:revision>
  <cp:lastPrinted>2023-10-20T20:57:41Z</cp:lastPrinted>
  <dcterms:created xsi:type="dcterms:W3CDTF">2023-10-20T12:57:41Z</dcterms:created>
  <dcterms:modified xsi:type="dcterms:W3CDTF">2025-05-08T23:41:30Z</dcterms:modified>
</cp:coreProperties>
</file>