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notesSlides/notesSlide1.xml" ContentType="application/vnd.openxmlformats-officedocument.presentationml.notesSlide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notesSlides/notesSlide2.xml" ContentType="application/vnd.openxmlformats-officedocument.presentationml.notesSlide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notesSlides/notesSlide3.xml" ContentType="application/vnd.openxmlformats-officedocument.presentationml.notesSlide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notesSlides/notesSlide4.xml" ContentType="application/vnd.openxmlformats-officedocument.presentationml.notesSlide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notesSlides/notesSlide5.xml" ContentType="application/vnd.openxmlformats-officedocument.presentationml.notesSlide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256" r:id="rId3"/>
    <p:sldId id="257" r:id="rId4"/>
    <p:sldId id="260" r:id="rId5"/>
    <p:sldId id="286" r:id="rId6"/>
    <p:sldId id="287" r:id="rId7"/>
    <p:sldId id="288" r:id="rId8"/>
    <p:sldId id="289" r:id="rId9"/>
    <p:sldId id="290" r:id="rId10"/>
    <p:sldId id="291" r:id="rId11"/>
    <p:sldId id="262" r:id="rId12"/>
    <p:sldId id="292" r:id="rId13"/>
    <p:sldId id="293" r:id="rId14"/>
    <p:sldId id="285" r:id="rId15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05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668" y="32"/>
      </p:cViewPr>
      <p:guideLst>
        <p:guide orient="horz" pos="2261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Lato"/>
              <a:ea typeface="Lato"/>
              <a:cs typeface="Lato" panose="020F0502020204030203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Lato"/>
                <a:ea typeface="Lato"/>
                <a:cs typeface="Lato" panose="020F0502020204030203" charset="0"/>
              </a:rPr>
              <a:t>2025/5/12</a:t>
            </a:fld>
            <a:endParaRPr lang="zh-CN" altLang="en-US">
              <a:latin typeface="Lato"/>
              <a:ea typeface="Lato"/>
              <a:cs typeface="Lato" panose="020F0502020204030203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Lato"/>
              <a:ea typeface="Lato"/>
              <a:cs typeface="Lato" panose="020F0502020204030203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Lato"/>
                <a:ea typeface="Lato"/>
                <a:cs typeface="Lato" panose="020F0502020204030203" charset="0"/>
              </a:rPr>
              <a:t>‹#›</a:t>
            </a:fld>
            <a:endParaRPr lang="zh-CN" altLang="en-US">
              <a:latin typeface="Lato"/>
              <a:ea typeface="Lato"/>
              <a:cs typeface="Lato" panose="020F050202020403020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ato"/>
                <a:ea typeface="Lato"/>
                <a:cs typeface="Lato" panose="020F0502020204030203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ato"/>
                <a:ea typeface="Lato"/>
                <a:cs typeface="Lato" panose="020F0502020204030203" charset="0"/>
              </a:defRPr>
            </a:lvl1pPr>
          </a:lstStyle>
          <a:p>
            <a:fld id="{D2A48B96-639E-45A3-A0BA-2464DFDB1FAA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ato"/>
                <a:ea typeface="Lato"/>
                <a:cs typeface="Lato" panose="020F0502020204030203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ato"/>
                <a:ea typeface="Lato"/>
                <a:cs typeface="Lato" panose="020F0502020204030203" charset="0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Lato"/>
        <a:ea typeface="Lato"/>
        <a:cs typeface="Lato" panose="020F0502020204030203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Lato"/>
        <a:ea typeface="Lato"/>
        <a:cs typeface="Lato" panose="020F0502020204030203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Lato"/>
        <a:ea typeface="Lato"/>
        <a:cs typeface="Lato" panose="020F0502020204030203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Lato"/>
        <a:ea typeface="Lato"/>
        <a:cs typeface="Lato" panose="020F0502020204030203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Lato"/>
        <a:ea typeface="Lato"/>
        <a:cs typeface="Lato" panose="020F0502020204030203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6158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7305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9240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015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2.xml"/><Relationship Id="rId4" Type="http://schemas.openxmlformats.org/officeDocument/2006/relationships/tags" Target="../tags/tag7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7.xml"/><Relationship Id="rId4" Type="http://schemas.openxmlformats.org/officeDocument/2006/relationships/tags" Target="../tags/tag76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82.xml"/><Relationship Id="rId4" Type="http://schemas.openxmlformats.org/officeDocument/2006/relationships/tags" Target="../tags/tag8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9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00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4.xml"/><Relationship Id="rId4" Type="http://schemas.openxmlformats.org/officeDocument/2006/relationships/tags" Target="../tags/tag11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18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3.xml"/><Relationship Id="rId4" Type="http://schemas.openxmlformats.org/officeDocument/2006/relationships/tags" Target="../tags/tag12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t" anchorCtr="0">
            <a:normAutofit/>
          </a:bodyPr>
          <a:lstStyle>
            <a:lvl1pPr algn="ctr">
              <a:defRPr sz="6000">
                <a:cs typeface="Lato" panose="020F0502020204030203" charset="0"/>
              </a:defRPr>
            </a:lvl1pPr>
          </a:lstStyle>
          <a:p>
            <a:r>
              <a:rPr lang="vi-VN" altLang="vi-VN">
                <a:latin typeface="Noto Sans"/>
                <a:ea typeface="Noto Sans"/>
              </a:rPr>
              <a:t>Bấm vào đây để chỉnh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  <a:cs typeface="Lato" panose="020F0502020204030203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 altLang="vi-VN">
                <a:latin typeface="Noto Sans"/>
                <a:ea typeface="Noto Sans"/>
              </a:rPr>
              <a:t>Bấm vào đây để chỉnh sửa kiểu phụ đề chính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fld id="{760FBDFE-C587-4B4C-A407-44438C67B59E}" type="datetimeFigureOut">
              <a:rPr lang="vi-VN" altLang="vi-VN" sz="900" smtClean="0">
                <a:latin typeface="Noto Sans"/>
                <a:ea typeface="Noto Sans"/>
              </a:rPr>
              <a:t>12/05/2025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>
            <a:normAutofit/>
          </a:bodyPr>
          <a:lstStyle/>
          <a:p>
            <a:fld id="{49AE70B2-8BF9-45C0-BB95-33D1B9D3A854}" type="slidenum">
              <a:rPr lang="vi-VN" altLang="vi-VN" smtClean="0">
                <a:latin typeface="Noto Sans"/>
                <a:ea typeface="Noto Sans"/>
              </a:rPr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fld id="{760FBDFE-C587-4B4C-A407-44438C67B59E}" type="datetimeFigureOut">
              <a:rPr lang="vi-VN" altLang="vi-VN" sz="900" smtClean="0">
                <a:latin typeface="Noto Sans"/>
                <a:ea typeface="Noto Sans"/>
              </a:rPr>
              <a:t>12/05/2025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fld id="{49AE70B2-8BF9-45C0-BB95-33D1B9D3A854}" type="slidenum">
              <a:rPr lang="vi-VN" altLang="vi-VN" smtClean="0">
                <a:latin typeface="Noto Sans"/>
                <a:ea typeface="Noto Sans"/>
              </a:rPr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>
            <a:normAutofit/>
          </a:bodyPr>
          <a:lstStyle>
            <a:lvl1pPr>
              <a:defRPr>
                <a:cs typeface="Lato" panose="020F0502020204030203" charset="0"/>
              </a:defRPr>
            </a:lvl1pPr>
            <a:lvl2pPr>
              <a:defRPr>
                <a:cs typeface="Lato" panose="020F0502020204030203" charset="0"/>
              </a:defRPr>
            </a:lvl2pPr>
            <a:lvl3pPr>
              <a:defRPr>
                <a:cs typeface="Lato" panose="020F0502020204030203" charset="0"/>
              </a:defRPr>
            </a:lvl3pPr>
            <a:lvl4pPr>
              <a:defRPr>
                <a:cs typeface="Lato" panose="020F0502020204030203" charset="0"/>
              </a:defRPr>
            </a:lvl4pPr>
            <a:lvl5pPr>
              <a:defRPr>
                <a:cs typeface="Lato" panose="020F0502020204030203" charset="0"/>
              </a:defRPr>
            </a:lvl5pPr>
          </a:lstStyle>
          <a:p>
            <a:pPr lvl="0"/>
            <a:r>
              <a:rPr lang="vi-VN" altLang="vi-VN">
                <a:latin typeface="Noto Sans"/>
                <a:ea typeface="Noto Sans"/>
              </a:rPr>
              <a:t>Bấm vào đây để chỉnh sửa kiểu văn bản chính</a:t>
            </a:r>
          </a:p>
          <a:p>
            <a:pPr lvl="1"/>
            <a:r>
              <a:rPr lang="vi-VN" altLang="vi-VN">
                <a:latin typeface="Noto Sans"/>
                <a:ea typeface="Noto Sans"/>
              </a:rPr>
              <a:t>Cấp độ thứ hai</a:t>
            </a:r>
          </a:p>
          <a:p>
            <a:pPr lvl="2"/>
            <a:r>
              <a:rPr lang="vi-VN" altLang="vi-VN">
                <a:latin typeface="Noto Sans"/>
                <a:ea typeface="Noto Sans"/>
              </a:rPr>
              <a:t>Cấp 3</a:t>
            </a:r>
          </a:p>
          <a:p>
            <a:pPr lvl="3"/>
            <a:r>
              <a:rPr lang="vi-VN" altLang="vi-VN">
                <a:latin typeface="Noto Sans"/>
                <a:ea typeface="Noto Sans"/>
              </a:rPr>
              <a:t>Cấp 4</a:t>
            </a:r>
          </a:p>
          <a:p>
            <a:pPr lvl="4"/>
            <a:r>
              <a:rPr lang="vi-VN" altLang="vi-VN">
                <a:latin typeface="Noto Sans"/>
                <a:ea typeface="Noto Sans"/>
              </a:rPr>
              <a:t>Cấp 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fld id="{760FBDFE-C587-4B4C-A407-44438C67B59E}" type="datetimeFigureOut">
              <a:rPr lang="vi-VN" altLang="vi-VN" sz="900" smtClean="0">
                <a:latin typeface="Noto Sans"/>
                <a:ea typeface="Noto Sans"/>
              </a:rPr>
              <a:t>12/05/2025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fld id="{49AE70B2-8BF9-45C0-BB95-33D1B9D3A854}" type="slidenum">
              <a:rPr lang="vi-VN" altLang="vi-VN" smtClean="0">
                <a:latin typeface="Noto Sans"/>
                <a:ea typeface="Noto Sans"/>
              </a:rPr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>
                <a:cs typeface="Lato" panose="020F0502020204030203" charset="0"/>
              </a:defRPr>
            </a:lvl1pPr>
          </a:lstStyle>
          <a:p>
            <a:pPr lvl="0"/>
            <a:r>
              <a:rPr lang="vi-VN" altLang="vi-VN">
                <a:latin typeface="Noto Sans"/>
                <a:ea typeface="Noto Sans"/>
              </a:rPr>
              <a:t>Nhấn vào đây để chỉnh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 fontScale="97500" lnSpcReduction="10000"/>
          </a:bodyPr>
          <a:lstStyle>
            <a:lvl1pPr algn="ctr">
              <a:lnSpc>
                <a:spcPct val="110000"/>
              </a:lnSpc>
              <a:buNone/>
              <a:defRPr sz="2400" spc="200">
                <a:cs typeface="Lato" panose="020F0502020204030203" charset="0"/>
              </a:defRPr>
            </a:lvl1pPr>
          </a:lstStyle>
          <a:p>
            <a:pPr lvl="0"/>
            <a:r>
              <a:rPr lang="vi-VN" altLang="vi-VN">
                <a:latin typeface="Noto Sans"/>
                <a:ea typeface="Noto Sans"/>
              </a:rPr>
              <a:t>Bấm vào đây để chỉnh sửa kiểu văn bản chính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t" anchorCtr="0">
            <a:normAutofit/>
          </a:bodyPr>
          <a:lstStyle>
            <a:lvl1pPr algn="ctr">
              <a:defRPr sz="6000">
                <a:cs typeface="Lato" panose="020F0502020204030203" charset="0"/>
              </a:defRPr>
            </a:lvl1pPr>
          </a:lstStyle>
          <a:p>
            <a:r>
              <a:rPr lang="vi-VN" altLang="vi-VN">
                <a:latin typeface="Noto Sans"/>
                <a:ea typeface="Noto Sans"/>
              </a:rPr>
              <a:t>Bấm vào đây để chỉnh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  <a:cs typeface="Lato" panose="020F0502020204030203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 altLang="vi-VN">
                <a:latin typeface="Noto Sans"/>
                <a:ea typeface="Noto Sans"/>
              </a:rPr>
              <a:t>Bấm vào đây để chỉnh sửa kiểu phụ đề chính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fld id="{760FBDFE-C587-4B4C-A407-44438C67B59E}" type="datetimeFigureOut">
              <a:rPr lang="vi-VN" altLang="vi-VN" sz="900" smtClean="0">
                <a:latin typeface="Noto Sans"/>
                <a:ea typeface="Noto Sans"/>
              </a:rPr>
              <a:t>12/05/2025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>
            <a:normAutofit/>
          </a:bodyPr>
          <a:lstStyle/>
          <a:p>
            <a:fld id="{49AE70B2-8BF9-45C0-BB95-33D1B9D3A854}" type="slidenum">
              <a:rPr lang="vi-VN" altLang="vi-VN" smtClean="0">
                <a:latin typeface="Noto Sans"/>
                <a:ea typeface="Noto Sans"/>
              </a:rPr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>
              <a:defRPr>
                <a:cs typeface="Lato" panose="020F0502020204030203" charset="0"/>
              </a:defRPr>
            </a:lvl1pPr>
          </a:lstStyle>
          <a:p>
            <a:pPr lvl="0"/>
            <a:r>
              <a:rPr lang="vi-VN" altLang="vi-VN">
                <a:latin typeface="Noto Sans"/>
                <a:ea typeface="Noto Sans"/>
              </a:rPr>
              <a:t>Bấm vào đây để chỉnh sửa kiểu tiêu đề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>
              <a:defRPr>
                <a:cs typeface="Lato" panose="020F0502020204030203" charset="0"/>
              </a:defRPr>
            </a:lvl1pPr>
            <a:lvl2pPr>
              <a:defRPr>
                <a:cs typeface="Lato" panose="020F0502020204030203" charset="0"/>
              </a:defRPr>
            </a:lvl2pPr>
            <a:lvl3pPr>
              <a:defRPr>
                <a:cs typeface="Lato" panose="020F0502020204030203" charset="0"/>
              </a:defRPr>
            </a:lvl3pPr>
            <a:lvl4pPr>
              <a:defRPr>
                <a:cs typeface="Lato" panose="020F0502020204030203" charset="0"/>
              </a:defRPr>
            </a:lvl4pPr>
            <a:lvl5pPr>
              <a:defRPr>
                <a:cs typeface="Lato" panose="020F0502020204030203" charset="0"/>
              </a:defRPr>
            </a:lvl5pPr>
          </a:lstStyle>
          <a:p>
            <a:pPr lvl="0"/>
            <a:r>
              <a:rPr lang="vi-VN" altLang="vi-VN">
                <a:latin typeface="Noto Sans"/>
                <a:ea typeface="Noto Sans"/>
              </a:rPr>
              <a:t>Bấm vào đây để chỉnh sửa kiểu văn bản chính</a:t>
            </a:r>
          </a:p>
          <a:p>
            <a:pPr lvl="1"/>
            <a:r>
              <a:rPr lang="vi-VN" altLang="vi-VN">
                <a:latin typeface="Noto Sans"/>
                <a:ea typeface="Noto Sans"/>
              </a:rPr>
              <a:t>Cấp độ thứ hai</a:t>
            </a:r>
          </a:p>
          <a:p>
            <a:pPr lvl="2"/>
            <a:r>
              <a:rPr lang="vi-VN" altLang="vi-VN">
                <a:latin typeface="Noto Sans"/>
                <a:ea typeface="Noto Sans"/>
              </a:rPr>
              <a:t>Cấp 3</a:t>
            </a:r>
          </a:p>
          <a:p>
            <a:pPr lvl="3"/>
            <a:r>
              <a:rPr lang="vi-VN" altLang="vi-VN">
                <a:latin typeface="Noto Sans"/>
                <a:ea typeface="Noto Sans"/>
              </a:rPr>
              <a:t>Cấp 4</a:t>
            </a:r>
          </a:p>
          <a:p>
            <a:pPr lvl="4"/>
            <a:r>
              <a:rPr lang="vi-VN" altLang="vi-VN">
                <a:latin typeface="Noto Sans"/>
                <a:ea typeface="Noto Sans"/>
              </a:rPr>
              <a:t>Cấp 5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fld id="{760FBDFE-C587-4B4C-A407-44438C67B59E}" type="datetimeFigureOut">
              <a:rPr lang="vi-VN" altLang="vi-VN" sz="900" smtClean="0">
                <a:latin typeface="Noto Sans"/>
                <a:ea typeface="Noto Sans"/>
              </a:rPr>
              <a:t>12/05/2025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>
            <a:normAutofit/>
          </a:bodyPr>
          <a:lstStyle/>
          <a:p>
            <a:fld id="{49AE70B2-8BF9-45C0-BB95-33D1B9D3A854}" type="slidenum">
              <a:rPr lang="vi-VN" altLang="vi-VN" smtClean="0">
                <a:latin typeface="Noto Sans"/>
                <a:ea typeface="Noto Sans"/>
              </a:rPr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t" anchorCtr="0">
            <a:normAutofit/>
          </a:bodyPr>
          <a:lstStyle>
            <a:lvl1pPr>
              <a:defRPr sz="4400">
                <a:cs typeface="Lato" panose="020F0502020204030203" charset="0"/>
              </a:defRPr>
            </a:lvl1pPr>
          </a:lstStyle>
          <a:p>
            <a:r>
              <a:rPr lang="vi-VN" altLang="vi-VN">
                <a:latin typeface="Noto Sans"/>
                <a:ea typeface="Noto Sans"/>
              </a:rPr>
              <a:t>Nhấn vào đây để chỉnh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cs typeface="Lato" panose="020F0502020204030203" charset="0"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altLang="vi-VN">
                <a:latin typeface="Noto Sans"/>
                <a:ea typeface="Noto Sans"/>
              </a:rPr>
              <a:t>Bấm vào đây để chỉnh sửa văn bản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fld id="{760FBDFE-C587-4B4C-A407-44438C67B59E}" type="datetimeFigureOut">
              <a:rPr lang="vi-VN" altLang="vi-VN" sz="900" smtClean="0">
                <a:latin typeface="Noto Sans"/>
                <a:ea typeface="Noto Sans"/>
              </a:rPr>
              <a:t>12/05/2025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>
            <a:normAutofit/>
          </a:bodyPr>
          <a:lstStyle/>
          <a:p>
            <a:fld id="{49AE70B2-8BF9-45C0-BB95-33D1B9D3A854}" type="slidenum">
              <a:rPr lang="vi-VN" altLang="vi-VN" smtClean="0">
                <a:latin typeface="Noto Sans"/>
                <a:ea typeface="Noto Sans"/>
              </a:rPr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>
              <a:defRPr>
                <a:cs typeface="Lato" panose="020F0502020204030203" charset="0"/>
              </a:defRPr>
            </a:lvl1pPr>
          </a:lstStyle>
          <a:p>
            <a:pPr lvl="0"/>
            <a:r>
              <a:rPr lang="vi-VN" altLang="vi-VN">
                <a:latin typeface="Noto Sans"/>
                <a:ea typeface="Noto Sans"/>
              </a:rPr>
              <a:t>Bấm vào đây để chỉnh sửa kiểu tiêu đề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>
              <a:defRPr>
                <a:cs typeface="Lato" panose="020F0502020204030203" charset="0"/>
              </a:defRPr>
            </a:lvl1pPr>
            <a:lvl2pPr>
              <a:defRPr>
                <a:cs typeface="Lato" panose="020F0502020204030203" charset="0"/>
              </a:defRPr>
            </a:lvl2pPr>
            <a:lvl3pPr>
              <a:defRPr>
                <a:cs typeface="Lato" panose="020F0502020204030203" charset="0"/>
              </a:defRPr>
            </a:lvl3pPr>
            <a:lvl4pPr>
              <a:defRPr>
                <a:cs typeface="Lato" panose="020F0502020204030203" charset="0"/>
              </a:defRPr>
            </a:lvl4pPr>
            <a:lvl5pPr>
              <a:defRPr>
                <a:cs typeface="Lato" panose="020F0502020204030203" charset="0"/>
              </a:defRPr>
            </a:lvl5pPr>
          </a:lstStyle>
          <a:p>
            <a:pPr lvl="0"/>
            <a:r>
              <a:rPr lang="vi-VN" altLang="vi-VN">
                <a:latin typeface="Noto Sans"/>
                <a:ea typeface="Noto Sans"/>
              </a:rPr>
              <a:t>Bấm vào đây để</a:t>
            </a:r>
          </a:p>
          <a:p>
            <a:pPr lvl="1"/>
            <a:r>
              <a:rPr lang="vi-VN" altLang="vi-VN">
                <a:latin typeface="Noto Sans"/>
                <a:ea typeface="Noto Sans"/>
              </a:rPr>
              <a:t>Cấp độ thứ hai</a:t>
            </a:r>
          </a:p>
          <a:p>
            <a:pPr lvl="2"/>
            <a:r>
              <a:rPr lang="vi-VN" altLang="vi-VN">
                <a:latin typeface="Noto Sans"/>
                <a:ea typeface="Noto Sans"/>
              </a:rPr>
              <a:t>Cấp 3</a:t>
            </a:r>
          </a:p>
          <a:p>
            <a:pPr lvl="3"/>
            <a:r>
              <a:rPr lang="vi-VN" altLang="vi-VN">
                <a:latin typeface="Noto Sans"/>
                <a:ea typeface="Noto Sans"/>
              </a:rPr>
              <a:t>Cấp 4</a:t>
            </a:r>
          </a:p>
          <a:p>
            <a:pPr lvl="4"/>
            <a:r>
              <a:rPr lang="vi-VN" altLang="vi-VN">
                <a:latin typeface="Noto Sans"/>
                <a:ea typeface="Noto Sans"/>
              </a:rPr>
              <a:t>Cấp 5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>
              <a:defRPr>
                <a:cs typeface="Lato" panose="020F0502020204030203" charset="0"/>
              </a:defRPr>
            </a:lvl1pPr>
            <a:lvl2pPr>
              <a:defRPr>
                <a:cs typeface="Lato" panose="020F0502020204030203" charset="0"/>
              </a:defRPr>
            </a:lvl2pPr>
            <a:lvl3pPr>
              <a:defRPr>
                <a:cs typeface="Lato" panose="020F0502020204030203" charset="0"/>
              </a:defRPr>
            </a:lvl3pPr>
            <a:lvl4pPr>
              <a:defRPr>
                <a:cs typeface="Lato" panose="020F0502020204030203" charset="0"/>
              </a:defRPr>
            </a:lvl4pPr>
            <a:lvl5pPr>
              <a:defRPr>
                <a:cs typeface="Lato" panose="020F0502020204030203" charset="0"/>
              </a:defRPr>
            </a:lvl5pPr>
          </a:lstStyle>
          <a:p>
            <a:pPr lvl="0"/>
            <a:r>
              <a:rPr lang="vi-VN" altLang="vi-VN">
                <a:latin typeface="Noto Sans"/>
                <a:ea typeface="Noto Sans"/>
              </a:rPr>
              <a:t>Bấm vào đây để</a:t>
            </a:r>
          </a:p>
          <a:p>
            <a:pPr lvl="1"/>
            <a:r>
              <a:rPr lang="vi-VN" altLang="vi-VN">
                <a:latin typeface="Noto Sans"/>
                <a:ea typeface="Noto Sans"/>
              </a:rPr>
              <a:t>Cấp độ thứ hai</a:t>
            </a:r>
          </a:p>
          <a:p>
            <a:pPr lvl="2"/>
            <a:r>
              <a:rPr lang="vi-VN" altLang="vi-VN">
                <a:latin typeface="Noto Sans"/>
                <a:ea typeface="Noto Sans"/>
              </a:rPr>
              <a:t>Cấp 3</a:t>
            </a:r>
          </a:p>
          <a:p>
            <a:pPr lvl="3"/>
            <a:r>
              <a:rPr lang="vi-VN" altLang="vi-VN">
                <a:latin typeface="Noto Sans"/>
                <a:ea typeface="Noto Sans"/>
              </a:rPr>
              <a:t>Cấp 4</a:t>
            </a:r>
          </a:p>
          <a:p>
            <a:pPr lvl="4"/>
            <a:r>
              <a:rPr lang="vi-VN" altLang="vi-VN">
                <a:latin typeface="Noto Sans"/>
                <a:ea typeface="Noto Sans"/>
              </a:rPr>
              <a:t>Cấp 5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fld id="{760FBDFE-C587-4B4C-A407-44438C67B59E}" type="datetimeFigureOut">
              <a:rPr lang="vi-VN" altLang="vi-VN" sz="900" smtClean="0">
                <a:latin typeface="Noto Sans"/>
                <a:ea typeface="Noto Sans"/>
              </a:rPr>
              <a:t>12/05/2025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>
            <a:normAutofit/>
          </a:bodyPr>
          <a:lstStyle/>
          <a:p>
            <a:fld id="{49AE70B2-8BF9-45C0-BB95-33D1B9D3A854}" type="slidenum">
              <a:rPr lang="vi-VN" altLang="vi-VN" smtClean="0">
                <a:latin typeface="Noto Sans"/>
                <a:ea typeface="Noto Sans"/>
              </a:rPr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>
              <a:defRPr>
                <a:cs typeface="Lato" panose="020F0502020204030203" charset="0"/>
              </a:defRPr>
            </a:lvl1pPr>
          </a:lstStyle>
          <a:p>
            <a:pPr lvl="0"/>
            <a:r>
              <a:rPr lang="vi-VN" altLang="vi-VN">
                <a:latin typeface="Noto Sans"/>
                <a:ea typeface="Noto Sans"/>
              </a:rPr>
              <a:t>Bấm vào đây để chỉnh sửa kiểu tiêu đề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 fontScale="95000" lnSpcReduction="20000"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altLang="vi-VN">
                <a:latin typeface="Noto Sans"/>
                <a:ea typeface="Noto Sans"/>
              </a:rPr>
              <a:t>Bấm vào đây để chỉnh sửa văn bản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>
              <a:defRPr>
                <a:cs typeface="Lato" panose="020F0502020204030203" charset="0"/>
              </a:defRPr>
            </a:lvl1pPr>
            <a:lvl2pPr>
              <a:defRPr>
                <a:cs typeface="Lato" panose="020F0502020204030203" charset="0"/>
              </a:defRPr>
            </a:lvl2pPr>
            <a:lvl3pPr>
              <a:defRPr>
                <a:cs typeface="Lato" panose="020F0502020204030203" charset="0"/>
              </a:defRPr>
            </a:lvl3pPr>
            <a:lvl4pPr>
              <a:defRPr>
                <a:cs typeface="Lato" panose="020F0502020204030203" charset="0"/>
              </a:defRPr>
            </a:lvl4pPr>
            <a:lvl5pPr>
              <a:defRPr>
                <a:cs typeface="Lato" panose="020F0502020204030203" charset="0"/>
              </a:defRPr>
            </a:lvl5pPr>
          </a:lstStyle>
          <a:p>
            <a:pPr lvl="0"/>
            <a:r>
              <a:rPr lang="vi-VN" altLang="vi-VN">
                <a:latin typeface="Noto Sans"/>
                <a:ea typeface="Noto Sans"/>
              </a:rPr>
              <a:t>Bấm vào đây để</a:t>
            </a:r>
          </a:p>
          <a:p>
            <a:pPr lvl="1"/>
            <a:r>
              <a:rPr lang="vi-VN" altLang="vi-VN">
                <a:latin typeface="Noto Sans"/>
                <a:ea typeface="Noto Sans"/>
              </a:rPr>
              <a:t>Cấp độ thứ hai</a:t>
            </a:r>
          </a:p>
          <a:p>
            <a:pPr lvl="2"/>
            <a:r>
              <a:rPr lang="vi-VN" altLang="vi-VN">
                <a:latin typeface="Noto Sans"/>
                <a:ea typeface="Noto Sans"/>
              </a:rPr>
              <a:t>Cấp 3</a:t>
            </a:r>
          </a:p>
          <a:p>
            <a:pPr lvl="3"/>
            <a:r>
              <a:rPr lang="vi-VN" altLang="vi-VN">
                <a:latin typeface="Noto Sans"/>
                <a:ea typeface="Noto Sans"/>
              </a:rPr>
              <a:t>Cấp 4</a:t>
            </a:r>
          </a:p>
          <a:p>
            <a:pPr lvl="4"/>
            <a:r>
              <a:rPr lang="vi-VN" altLang="vi-VN">
                <a:latin typeface="Noto Sans"/>
                <a:ea typeface="Noto Sans"/>
              </a:rPr>
              <a:t>Cấp 5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 fontScale="95000" lnSpcReduction="20000"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altLang="vi-VN">
                <a:latin typeface="Noto Sans"/>
                <a:ea typeface="Noto Sans"/>
              </a:rPr>
              <a:t>Bấm vào đây để chỉnh sửa văn bản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>
              <a:defRPr>
                <a:cs typeface="Lato" panose="020F0502020204030203" charset="0"/>
              </a:defRPr>
            </a:lvl1pPr>
            <a:lvl2pPr>
              <a:defRPr>
                <a:cs typeface="Lato" panose="020F0502020204030203" charset="0"/>
              </a:defRPr>
            </a:lvl2pPr>
            <a:lvl3pPr>
              <a:defRPr>
                <a:cs typeface="Lato" panose="020F0502020204030203" charset="0"/>
              </a:defRPr>
            </a:lvl3pPr>
            <a:lvl4pPr>
              <a:defRPr>
                <a:cs typeface="Lato" panose="020F0502020204030203" charset="0"/>
              </a:defRPr>
            </a:lvl4pPr>
            <a:lvl5pPr>
              <a:defRPr>
                <a:cs typeface="Lato" panose="020F0502020204030203" charset="0"/>
              </a:defRPr>
            </a:lvl5pPr>
          </a:lstStyle>
          <a:p>
            <a:pPr lvl="0"/>
            <a:r>
              <a:rPr lang="vi-VN" altLang="vi-VN">
                <a:latin typeface="Noto Sans"/>
                <a:ea typeface="Noto Sans"/>
              </a:rPr>
              <a:t>Bấm vào đây để</a:t>
            </a:r>
          </a:p>
          <a:p>
            <a:pPr lvl="1"/>
            <a:r>
              <a:rPr lang="vi-VN" altLang="vi-VN">
                <a:latin typeface="Noto Sans"/>
                <a:ea typeface="Noto Sans"/>
              </a:rPr>
              <a:t>Cấp độ thứ hai</a:t>
            </a:r>
          </a:p>
          <a:p>
            <a:pPr lvl="2"/>
            <a:r>
              <a:rPr lang="vi-VN" altLang="vi-VN">
                <a:latin typeface="Noto Sans"/>
                <a:ea typeface="Noto Sans"/>
              </a:rPr>
              <a:t>Cấp 3</a:t>
            </a:r>
          </a:p>
          <a:p>
            <a:pPr lvl="3"/>
            <a:r>
              <a:rPr lang="vi-VN" altLang="vi-VN">
                <a:latin typeface="Noto Sans"/>
                <a:ea typeface="Noto Sans"/>
              </a:rPr>
              <a:t>Cấp 4</a:t>
            </a:r>
          </a:p>
          <a:p>
            <a:pPr lvl="4"/>
            <a:r>
              <a:rPr lang="vi-VN" altLang="vi-VN">
                <a:latin typeface="Noto Sans"/>
                <a:ea typeface="Noto Sans"/>
              </a:rPr>
              <a:t>Cấp 5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>
            <a:normAutofit/>
          </a:bodyPr>
          <a:lstStyle/>
          <a:p>
            <a:fld id="{760FBDFE-C587-4B4C-A407-44438C67B59E}" type="datetimeFigureOut">
              <a:rPr lang="vi-VN" altLang="vi-VN" sz="900" smtClean="0">
                <a:latin typeface="Noto Sans"/>
                <a:ea typeface="Noto Sans"/>
              </a:rPr>
              <a:t>12/05/2025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>
            <a:normAutofit/>
          </a:bodyPr>
          <a:lstStyle/>
          <a:p>
            <a:fld id="{49AE70B2-8BF9-45C0-BB95-33D1B9D3A854}" type="slidenum">
              <a:rPr lang="vi-VN" altLang="vi-VN" smtClean="0">
                <a:latin typeface="Noto Sans"/>
                <a:ea typeface="Noto Sans"/>
              </a:rPr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>
              <a:defRPr>
                <a:cs typeface="Lato" panose="020F0502020204030203" charset="0"/>
              </a:defRPr>
            </a:lvl1pPr>
          </a:lstStyle>
          <a:p>
            <a:pPr lvl="0"/>
            <a:r>
              <a:rPr lang="vi-VN" altLang="vi-VN">
                <a:latin typeface="Noto Sans"/>
                <a:ea typeface="Noto Sans"/>
              </a:rPr>
              <a:t>Bấm vào đây để chỉnh sửa kiểu tiêu đề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fld id="{760FBDFE-C587-4B4C-A407-44438C67B59E}" type="datetimeFigureOut">
              <a:rPr lang="vi-VN" altLang="vi-VN" sz="900" smtClean="0">
                <a:latin typeface="Noto Sans"/>
                <a:ea typeface="Noto Sans"/>
              </a:rPr>
              <a:t>12/05/2025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fld id="{49AE70B2-8BF9-45C0-BB95-33D1B9D3A854}" type="slidenum">
              <a:rPr lang="vi-VN" altLang="vi-VN" smtClean="0">
                <a:latin typeface="Noto Sans"/>
                <a:ea typeface="Noto Sans"/>
              </a:rPr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fld id="{760FBDFE-C587-4B4C-A407-44438C67B59E}" type="datetimeFigureOut">
              <a:rPr lang="vi-VN" altLang="vi-VN" sz="900" smtClean="0">
                <a:latin typeface="Noto Sans"/>
                <a:ea typeface="Noto Sans"/>
              </a:rPr>
              <a:t>12/05/2025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fld id="{49AE70B2-8BF9-45C0-BB95-33D1B9D3A854}" type="slidenum">
              <a:rPr lang="vi-VN" altLang="vi-VN" smtClean="0">
                <a:latin typeface="Noto Sans"/>
                <a:ea typeface="Noto Sans"/>
              </a:rPr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>
                <a:cs typeface="Lato" panose="020F0502020204030203" charset="0"/>
              </a:defRPr>
            </a:lvl1pPr>
          </a:lstStyle>
          <a:p>
            <a:pPr lvl="0"/>
            <a:r>
              <a:rPr lang="vi-VN" altLang="vi-VN">
                <a:latin typeface="Noto Sans"/>
                <a:ea typeface="Noto Sans"/>
              </a:rPr>
              <a:t>Bấm vào đây để chỉnh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fld id="{9EFD9D74-47D9-4702-A33C-335B63B48DBF}" type="datetimeFigureOut">
              <a:rPr lang="vi-VN" altLang="vi-VN" sz="900" smtClean="0">
                <a:latin typeface="Noto Sans"/>
                <a:ea typeface="Noto Sans"/>
              </a:rPr>
              <a:t>12/05/2025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>
            <a:normAutofit/>
          </a:bodyPr>
          <a:lstStyle/>
          <a:p>
            <a:fld id="{FABC47A4-756D-490B-A52F-7D9E2C9FC05F}" type="slidenum">
              <a:rPr lang="vi-VN" altLang="vi-VN" smtClean="0">
                <a:latin typeface="Noto Sans"/>
                <a:ea typeface="Noto Sans"/>
              </a:rPr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>
            <a:normAutofit/>
          </a:bodyPr>
          <a:lstStyle>
            <a:lvl1pPr>
              <a:defRPr>
                <a:cs typeface="Lato" panose="020F0502020204030203" charset="0"/>
              </a:defRPr>
            </a:lvl1pPr>
          </a:lstStyle>
          <a:p>
            <a:r>
              <a:rPr lang="vi-VN" altLang="vi-VN">
                <a:latin typeface="Noto Sans"/>
                <a:ea typeface="Noto Sans"/>
              </a:rPr>
              <a:t>Bấm vào đây để chỉnh sửa kiểu tiêu đề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>
              <a:defRPr>
                <a:cs typeface="Lato" panose="020F0502020204030203" charset="0"/>
              </a:defRPr>
            </a:lvl1pPr>
          </a:lstStyle>
          <a:p>
            <a:pPr lvl="0"/>
            <a:r>
              <a:rPr lang="vi-VN" altLang="vi-VN">
                <a:latin typeface="Noto Sans"/>
                <a:ea typeface="Noto Sans"/>
              </a:rPr>
              <a:t>Bấm vào đây để chỉnh sửa kiểu tiêu đề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>
              <a:defRPr>
                <a:cs typeface="Lato" panose="020F0502020204030203" charset="0"/>
              </a:defRPr>
            </a:lvl1pPr>
            <a:lvl2pPr>
              <a:defRPr>
                <a:cs typeface="Lato" panose="020F0502020204030203" charset="0"/>
              </a:defRPr>
            </a:lvl2pPr>
            <a:lvl3pPr>
              <a:defRPr>
                <a:cs typeface="Lato" panose="020F0502020204030203" charset="0"/>
              </a:defRPr>
            </a:lvl3pPr>
            <a:lvl4pPr>
              <a:defRPr>
                <a:cs typeface="Lato" panose="020F0502020204030203" charset="0"/>
              </a:defRPr>
            </a:lvl4pPr>
            <a:lvl5pPr>
              <a:defRPr>
                <a:cs typeface="Lato" panose="020F0502020204030203" charset="0"/>
              </a:defRPr>
            </a:lvl5pPr>
          </a:lstStyle>
          <a:p>
            <a:pPr lvl="0"/>
            <a:r>
              <a:rPr lang="vi-VN" altLang="vi-VN">
                <a:latin typeface="Noto Sans"/>
                <a:ea typeface="Noto Sans"/>
              </a:rPr>
              <a:t>Bấm vào đây để chỉnh sửa kiểu văn bản chính</a:t>
            </a:r>
          </a:p>
          <a:p>
            <a:pPr lvl="1"/>
            <a:r>
              <a:rPr lang="vi-VN" altLang="vi-VN">
                <a:latin typeface="Noto Sans"/>
                <a:ea typeface="Noto Sans"/>
              </a:rPr>
              <a:t>Cấp độ thứ hai</a:t>
            </a:r>
          </a:p>
          <a:p>
            <a:pPr lvl="2"/>
            <a:r>
              <a:rPr lang="vi-VN" altLang="vi-VN">
                <a:latin typeface="Noto Sans"/>
                <a:ea typeface="Noto Sans"/>
              </a:rPr>
              <a:t>Cấp 3</a:t>
            </a:r>
          </a:p>
          <a:p>
            <a:pPr lvl="3"/>
            <a:r>
              <a:rPr lang="vi-VN" altLang="vi-VN">
                <a:latin typeface="Noto Sans"/>
                <a:ea typeface="Noto Sans"/>
              </a:rPr>
              <a:t>Cấp 4</a:t>
            </a:r>
          </a:p>
          <a:p>
            <a:pPr lvl="4"/>
            <a:r>
              <a:rPr lang="vi-VN" altLang="vi-VN">
                <a:latin typeface="Noto Sans"/>
                <a:ea typeface="Noto Sans"/>
              </a:rPr>
              <a:t>Cấp 5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fld id="{760FBDFE-C587-4B4C-A407-44438C67B59E}" type="datetimeFigureOut">
              <a:rPr lang="vi-VN" altLang="vi-VN" sz="900" smtClean="0">
                <a:latin typeface="Noto Sans"/>
                <a:ea typeface="Noto Sans"/>
              </a:rPr>
              <a:t>12/05/2025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>
            <a:normAutofit/>
          </a:bodyPr>
          <a:lstStyle/>
          <a:p>
            <a:fld id="{49AE70B2-8BF9-45C0-BB95-33D1B9D3A854}" type="slidenum">
              <a:rPr lang="vi-VN" altLang="vi-VN" smtClean="0">
                <a:latin typeface="Noto Sans"/>
                <a:ea typeface="Noto Sans"/>
              </a:rPr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vert" lIns="90000" tIns="46800" rIns="90000" bIns="46800" rtlCol="0" anchor="ctr" anchorCtr="0">
            <a:normAutofit/>
          </a:bodyPr>
          <a:lstStyle>
            <a:lvl1pPr>
              <a:buNone/>
              <a:defRPr sz="2800">
                <a:cs typeface="Lato" panose="020F0502020204030203" charset="0"/>
              </a:defRPr>
            </a:lvl1pPr>
          </a:lstStyle>
          <a:p>
            <a:pPr lvl="0"/>
            <a:r>
              <a:rPr lang="vi-VN" altLang="vi-VN" sz="2700">
                <a:latin typeface="Noto Sans"/>
                <a:ea typeface="Noto Sans"/>
              </a:rPr>
              <a:t>Nhấn vào đây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vert" lIns="46800" tIns="46800" rIns="46800" bIns="46800">
            <a:normAutofit/>
          </a:bodyPr>
          <a:lstStyle>
            <a:lvl1pPr marL="228600" indent="-228600">
              <a:spcAft>
                <a:spcPts val="1000"/>
              </a:spcAft>
              <a:defRPr spc="300">
                <a:cs typeface="Lato" panose="020F0502020204030203" charset="0"/>
              </a:defRPr>
            </a:lvl1pPr>
            <a:lvl2pPr marL="685800" indent="-228600">
              <a:defRPr spc="300">
                <a:cs typeface="Lato" panose="020F0502020204030203" charset="0"/>
              </a:defRPr>
            </a:lvl2pPr>
            <a:lvl3pPr marL="1143000" indent="-228600">
              <a:defRPr spc="300">
                <a:cs typeface="Lato" panose="020F0502020204030203" charset="0"/>
              </a:defRPr>
            </a:lvl3pPr>
            <a:lvl4pPr marL="1600200" indent="-228600">
              <a:defRPr spc="300">
                <a:cs typeface="Lato" panose="020F0502020204030203" charset="0"/>
              </a:defRPr>
            </a:lvl4pPr>
            <a:lvl5pPr marL="2057400" indent="-228600">
              <a:defRPr spc="300">
                <a:cs typeface="Lato" panose="020F0502020204030203" charset="0"/>
              </a:defRPr>
            </a:lvl5pPr>
          </a:lstStyle>
          <a:p>
            <a:pPr lvl="0"/>
            <a:r>
              <a:rPr lang="vi-VN" altLang="vi-VN">
                <a:latin typeface="Noto Sans"/>
                <a:ea typeface="Noto Sans"/>
              </a:rPr>
              <a:t>Bấm vào đây để chỉnh sửa kiểu</a:t>
            </a:r>
          </a:p>
          <a:p>
            <a:pPr lvl="1"/>
            <a:r>
              <a:rPr lang="vi-VN" altLang="vi-VN">
                <a:latin typeface="Noto Sans"/>
                <a:ea typeface="Noto Sans"/>
              </a:rPr>
              <a:t>Cấp độ thứ hai</a:t>
            </a:r>
          </a:p>
          <a:p>
            <a:pPr lvl="2"/>
            <a:r>
              <a:rPr lang="vi-VN" altLang="vi-VN">
                <a:latin typeface="Noto Sans"/>
                <a:ea typeface="Noto Sans"/>
              </a:rPr>
              <a:t>Cấp 3</a:t>
            </a:r>
          </a:p>
          <a:p>
            <a:pPr lvl="3"/>
            <a:r>
              <a:rPr lang="vi-VN" altLang="vi-VN">
                <a:latin typeface="Noto Sans"/>
                <a:ea typeface="Noto Sans"/>
              </a:rPr>
              <a:t>Cấp 4</a:t>
            </a:r>
          </a:p>
          <a:p>
            <a:pPr lvl="4"/>
            <a:r>
              <a:rPr lang="vi-VN" altLang="vi-VN">
                <a:latin typeface="Noto Sans"/>
                <a:ea typeface="Noto Sans"/>
              </a:rPr>
              <a:t>Cấp 5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fld id="{760FBDFE-C587-4B4C-A407-44438C67B59E}" type="datetimeFigureOut">
              <a:rPr lang="vi-VN" altLang="vi-VN" sz="900" smtClean="0">
                <a:latin typeface="Noto Sans"/>
                <a:ea typeface="Noto Sans"/>
              </a:rPr>
              <a:t>12/05/2025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>
            <a:normAutofit/>
          </a:bodyPr>
          <a:lstStyle/>
          <a:p>
            <a:fld id="{49AE70B2-8BF9-45C0-BB95-33D1B9D3A854}" type="slidenum">
              <a:rPr lang="vi-VN" altLang="vi-VN" smtClean="0">
                <a:latin typeface="Noto Sans"/>
                <a:ea typeface="Noto Sans"/>
              </a:rPr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fld id="{760FBDFE-C587-4B4C-A407-44438C67B59E}" type="datetimeFigureOut">
              <a:rPr lang="vi-VN" altLang="vi-VN" sz="900" smtClean="0">
                <a:latin typeface="Noto Sans"/>
                <a:ea typeface="Noto Sans"/>
              </a:rPr>
              <a:t>12/05/2025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fld id="{49AE70B2-8BF9-45C0-BB95-33D1B9D3A854}" type="slidenum">
              <a:rPr lang="vi-VN" altLang="vi-VN" smtClean="0">
                <a:latin typeface="Noto Sans"/>
                <a:ea typeface="Noto Sans"/>
              </a:rPr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>
            <a:normAutofit/>
          </a:bodyPr>
          <a:lstStyle>
            <a:lvl1pPr>
              <a:defRPr>
                <a:cs typeface="Lato" panose="020F0502020204030203" charset="0"/>
              </a:defRPr>
            </a:lvl1pPr>
            <a:lvl2pPr>
              <a:defRPr>
                <a:cs typeface="Lato" panose="020F0502020204030203" charset="0"/>
              </a:defRPr>
            </a:lvl2pPr>
            <a:lvl3pPr>
              <a:defRPr>
                <a:cs typeface="Lato" panose="020F0502020204030203" charset="0"/>
              </a:defRPr>
            </a:lvl3pPr>
            <a:lvl4pPr>
              <a:defRPr>
                <a:cs typeface="Lato" panose="020F0502020204030203" charset="0"/>
              </a:defRPr>
            </a:lvl4pPr>
            <a:lvl5pPr>
              <a:defRPr>
                <a:cs typeface="Lato" panose="020F0502020204030203" charset="0"/>
              </a:defRPr>
            </a:lvl5pPr>
          </a:lstStyle>
          <a:p>
            <a:pPr lvl="0"/>
            <a:r>
              <a:rPr lang="vi-VN" altLang="vi-VN">
                <a:latin typeface="Noto Sans"/>
                <a:ea typeface="Noto Sans"/>
              </a:rPr>
              <a:t>Bấm vào đây để chỉnh sửa kiểu văn bản chính</a:t>
            </a:r>
          </a:p>
          <a:p>
            <a:pPr lvl="1"/>
            <a:r>
              <a:rPr lang="vi-VN" altLang="vi-VN">
                <a:latin typeface="Noto Sans"/>
                <a:ea typeface="Noto Sans"/>
              </a:rPr>
              <a:t>Cấp độ thứ hai</a:t>
            </a:r>
          </a:p>
          <a:p>
            <a:pPr lvl="2"/>
            <a:r>
              <a:rPr lang="vi-VN" altLang="vi-VN">
                <a:latin typeface="Noto Sans"/>
                <a:ea typeface="Noto Sans"/>
              </a:rPr>
              <a:t>Cấp 3</a:t>
            </a:r>
          </a:p>
          <a:p>
            <a:pPr lvl="3"/>
            <a:r>
              <a:rPr lang="vi-VN" altLang="vi-VN">
                <a:latin typeface="Noto Sans"/>
                <a:ea typeface="Noto Sans"/>
              </a:rPr>
              <a:t>Cấp 4</a:t>
            </a:r>
          </a:p>
          <a:p>
            <a:pPr lvl="4"/>
            <a:r>
              <a:rPr lang="vi-VN" altLang="vi-VN">
                <a:latin typeface="Noto Sans"/>
                <a:ea typeface="Noto Sans"/>
              </a:rPr>
              <a:t>Cấp 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fld id="{760FBDFE-C587-4B4C-A407-44438C67B59E}" type="datetimeFigureOut">
              <a:rPr lang="vi-VN" altLang="vi-VN" sz="900" smtClean="0">
                <a:latin typeface="Noto Sans"/>
                <a:ea typeface="Noto Sans"/>
              </a:rPr>
              <a:t>12/05/2025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fld id="{49AE70B2-8BF9-45C0-BB95-33D1B9D3A854}" type="slidenum">
              <a:rPr lang="vi-VN" altLang="vi-VN" smtClean="0">
                <a:latin typeface="Noto Sans"/>
                <a:ea typeface="Noto Sans"/>
              </a:rPr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>
                <a:cs typeface="Lato" panose="020F0502020204030203" charset="0"/>
              </a:defRPr>
            </a:lvl1pPr>
          </a:lstStyle>
          <a:p>
            <a:pPr lvl="0"/>
            <a:r>
              <a:rPr lang="vi-VN" altLang="vi-VN">
                <a:latin typeface="Noto Sans"/>
                <a:ea typeface="Noto Sans"/>
              </a:rPr>
              <a:t>Nhấn vào đây để chỉnh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 fontScale="97500" lnSpcReduction="10000"/>
          </a:bodyPr>
          <a:lstStyle>
            <a:lvl1pPr algn="ctr">
              <a:lnSpc>
                <a:spcPct val="110000"/>
              </a:lnSpc>
              <a:buNone/>
              <a:defRPr sz="2400" spc="200">
                <a:cs typeface="Lato" panose="020F0502020204030203" charset="0"/>
              </a:defRPr>
            </a:lvl1pPr>
          </a:lstStyle>
          <a:p>
            <a:pPr lvl="0"/>
            <a:r>
              <a:rPr lang="vi-VN" altLang="vi-VN">
                <a:latin typeface="Noto Sans"/>
                <a:ea typeface="Noto Sans"/>
              </a:rPr>
              <a:t>Bấm vào đây để chỉnh sửa kiểu văn bản chính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t" anchorCtr="0">
            <a:normAutofit/>
          </a:bodyPr>
          <a:lstStyle>
            <a:lvl1pPr>
              <a:defRPr sz="4400">
                <a:cs typeface="Lato" panose="020F0502020204030203" charset="0"/>
              </a:defRPr>
            </a:lvl1pPr>
          </a:lstStyle>
          <a:p>
            <a:r>
              <a:rPr lang="vi-VN" altLang="vi-VN">
                <a:latin typeface="Noto Sans"/>
                <a:ea typeface="Noto Sans"/>
              </a:rPr>
              <a:t>Nhấn vào đây để chỉnh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cs typeface="Lato" panose="020F0502020204030203" charset="0"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altLang="vi-VN">
                <a:latin typeface="Noto Sans"/>
                <a:ea typeface="Noto Sans"/>
              </a:rPr>
              <a:t>Bấm vào đây để chỉnh sửa văn bản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fld id="{760FBDFE-C587-4B4C-A407-44438C67B59E}" type="datetimeFigureOut">
              <a:rPr lang="vi-VN" altLang="vi-VN" sz="900" smtClean="0">
                <a:latin typeface="Noto Sans"/>
                <a:ea typeface="Noto Sans"/>
              </a:rPr>
              <a:t>12/05/2025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>
            <a:normAutofit/>
          </a:bodyPr>
          <a:lstStyle/>
          <a:p>
            <a:fld id="{49AE70B2-8BF9-45C0-BB95-33D1B9D3A854}" type="slidenum">
              <a:rPr lang="vi-VN" altLang="vi-VN" smtClean="0">
                <a:latin typeface="Noto Sans"/>
                <a:ea typeface="Noto Sans"/>
              </a:rPr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>
              <a:defRPr>
                <a:cs typeface="Lato" panose="020F0502020204030203" charset="0"/>
              </a:defRPr>
            </a:lvl1pPr>
          </a:lstStyle>
          <a:p>
            <a:pPr lvl="0"/>
            <a:r>
              <a:rPr lang="vi-VN" altLang="vi-VN">
                <a:latin typeface="Noto Sans"/>
                <a:ea typeface="Noto Sans"/>
              </a:rPr>
              <a:t>Bấm vào đây để chỉnh sửa kiểu tiêu đề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>
              <a:defRPr>
                <a:cs typeface="Lato" panose="020F0502020204030203" charset="0"/>
              </a:defRPr>
            </a:lvl1pPr>
            <a:lvl2pPr>
              <a:defRPr>
                <a:cs typeface="Lato" panose="020F0502020204030203" charset="0"/>
              </a:defRPr>
            </a:lvl2pPr>
            <a:lvl3pPr>
              <a:defRPr>
                <a:cs typeface="Lato" panose="020F0502020204030203" charset="0"/>
              </a:defRPr>
            </a:lvl3pPr>
            <a:lvl4pPr>
              <a:defRPr>
                <a:cs typeface="Lato" panose="020F0502020204030203" charset="0"/>
              </a:defRPr>
            </a:lvl4pPr>
            <a:lvl5pPr>
              <a:defRPr>
                <a:cs typeface="Lato" panose="020F0502020204030203" charset="0"/>
              </a:defRPr>
            </a:lvl5pPr>
          </a:lstStyle>
          <a:p>
            <a:pPr lvl="0"/>
            <a:r>
              <a:rPr lang="vi-VN" altLang="vi-VN">
                <a:latin typeface="Noto Sans"/>
                <a:ea typeface="Noto Sans"/>
              </a:rPr>
              <a:t>Bấm vào đây để</a:t>
            </a:r>
          </a:p>
          <a:p>
            <a:pPr lvl="1"/>
            <a:r>
              <a:rPr lang="vi-VN" altLang="vi-VN">
                <a:latin typeface="Noto Sans"/>
                <a:ea typeface="Noto Sans"/>
              </a:rPr>
              <a:t>Cấp độ thứ hai</a:t>
            </a:r>
          </a:p>
          <a:p>
            <a:pPr lvl="2"/>
            <a:r>
              <a:rPr lang="vi-VN" altLang="vi-VN">
                <a:latin typeface="Noto Sans"/>
                <a:ea typeface="Noto Sans"/>
              </a:rPr>
              <a:t>Cấp 3</a:t>
            </a:r>
          </a:p>
          <a:p>
            <a:pPr lvl="3"/>
            <a:r>
              <a:rPr lang="vi-VN" altLang="vi-VN">
                <a:latin typeface="Noto Sans"/>
                <a:ea typeface="Noto Sans"/>
              </a:rPr>
              <a:t>Cấp 4</a:t>
            </a:r>
          </a:p>
          <a:p>
            <a:pPr lvl="4"/>
            <a:r>
              <a:rPr lang="vi-VN" altLang="vi-VN">
                <a:latin typeface="Noto Sans"/>
                <a:ea typeface="Noto Sans"/>
              </a:rPr>
              <a:t>Cấp 5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>
              <a:defRPr>
                <a:cs typeface="Lato" panose="020F0502020204030203" charset="0"/>
              </a:defRPr>
            </a:lvl1pPr>
            <a:lvl2pPr>
              <a:defRPr>
                <a:cs typeface="Lato" panose="020F0502020204030203" charset="0"/>
              </a:defRPr>
            </a:lvl2pPr>
            <a:lvl3pPr>
              <a:defRPr>
                <a:cs typeface="Lato" panose="020F0502020204030203" charset="0"/>
              </a:defRPr>
            </a:lvl3pPr>
            <a:lvl4pPr>
              <a:defRPr>
                <a:cs typeface="Lato" panose="020F0502020204030203" charset="0"/>
              </a:defRPr>
            </a:lvl4pPr>
            <a:lvl5pPr>
              <a:defRPr>
                <a:cs typeface="Lato" panose="020F0502020204030203" charset="0"/>
              </a:defRPr>
            </a:lvl5pPr>
          </a:lstStyle>
          <a:p>
            <a:pPr lvl="0"/>
            <a:r>
              <a:rPr lang="vi-VN" altLang="vi-VN">
                <a:latin typeface="Noto Sans"/>
                <a:ea typeface="Noto Sans"/>
              </a:rPr>
              <a:t>Bấm vào đây để</a:t>
            </a:r>
          </a:p>
          <a:p>
            <a:pPr lvl="1"/>
            <a:r>
              <a:rPr lang="vi-VN" altLang="vi-VN">
                <a:latin typeface="Noto Sans"/>
                <a:ea typeface="Noto Sans"/>
              </a:rPr>
              <a:t>Cấp độ thứ hai</a:t>
            </a:r>
          </a:p>
          <a:p>
            <a:pPr lvl="2"/>
            <a:r>
              <a:rPr lang="vi-VN" altLang="vi-VN">
                <a:latin typeface="Noto Sans"/>
                <a:ea typeface="Noto Sans"/>
              </a:rPr>
              <a:t>Cấp 3</a:t>
            </a:r>
          </a:p>
          <a:p>
            <a:pPr lvl="3"/>
            <a:r>
              <a:rPr lang="vi-VN" altLang="vi-VN">
                <a:latin typeface="Noto Sans"/>
                <a:ea typeface="Noto Sans"/>
              </a:rPr>
              <a:t>Cấp 4</a:t>
            </a:r>
          </a:p>
          <a:p>
            <a:pPr lvl="4"/>
            <a:r>
              <a:rPr lang="vi-VN" altLang="vi-VN">
                <a:latin typeface="Noto Sans"/>
                <a:ea typeface="Noto Sans"/>
              </a:rPr>
              <a:t>Cấp 5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fld id="{760FBDFE-C587-4B4C-A407-44438C67B59E}" type="datetimeFigureOut">
              <a:rPr lang="vi-VN" altLang="vi-VN" sz="900" smtClean="0">
                <a:latin typeface="Noto Sans"/>
                <a:ea typeface="Noto Sans"/>
              </a:rPr>
              <a:t>12/05/2025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>
            <a:normAutofit/>
          </a:bodyPr>
          <a:lstStyle/>
          <a:p>
            <a:fld id="{49AE70B2-8BF9-45C0-BB95-33D1B9D3A854}" type="slidenum">
              <a:rPr lang="vi-VN" altLang="vi-VN" smtClean="0">
                <a:latin typeface="Noto Sans"/>
                <a:ea typeface="Noto Sans"/>
              </a:rPr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>
              <a:defRPr>
                <a:cs typeface="Lato" panose="020F0502020204030203" charset="0"/>
              </a:defRPr>
            </a:lvl1pPr>
          </a:lstStyle>
          <a:p>
            <a:pPr lvl="0"/>
            <a:r>
              <a:rPr lang="vi-VN" altLang="vi-VN">
                <a:latin typeface="Noto Sans"/>
                <a:ea typeface="Noto Sans"/>
              </a:rPr>
              <a:t>Bấm vào đây để chỉnh sửa kiểu tiêu đề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 fontScale="95000" lnSpcReduction="20000"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altLang="vi-VN">
                <a:latin typeface="Noto Sans"/>
                <a:ea typeface="Noto Sans"/>
              </a:rPr>
              <a:t>Bấm vào đây để chỉnh sửa văn bản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>
              <a:defRPr>
                <a:cs typeface="Lato" panose="020F0502020204030203" charset="0"/>
              </a:defRPr>
            </a:lvl1pPr>
            <a:lvl2pPr>
              <a:defRPr>
                <a:cs typeface="Lato" panose="020F0502020204030203" charset="0"/>
              </a:defRPr>
            </a:lvl2pPr>
            <a:lvl3pPr>
              <a:defRPr>
                <a:cs typeface="Lato" panose="020F0502020204030203" charset="0"/>
              </a:defRPr>
            </a:lvl3pPr>
            <a:lvl4pPr>
              <a:defRPr>
                <a:cs typeface="Lato" panose="020F0502020204030203" charset="0"/>
              </a:defRPr>
            </a:lvl4pPr>
            <a:lvl5pPr>
              <a:defRPr>
                <a:cs typeface="Lato" panose="020F0502020204030203" charset="0"/>
              </a:defRPr>
            </a:lvl5pPr>
          </a:lstStyle>
          <a:p>
            <a:pPr lvl="0"/>
            <a:r>
              <a:rPr lang="vi-VN" altLang="vi-VN">
                <a:latin typeface="Noto Sans"/>
                <a:ea typeface="Noto Sans"/>
              </a:rPr>
              <a:t>Bấm vào đây để</a:t>
            </a:r>
          </a:p>
          <a:p>
            <a:pPr lvl="1"/>
            <a:r>
              <a:rPr lang="vi-VN" altLang="vi-VN">
                <a:latin typeface="Noto Sans"/>
                <a:ea typeface="Noto Sans"/>
              </a:rPr>
              <a:t>Cấp độ thứ hai</a:t>
            </a:r>
          </a:p>
          <a:p>
            <a:pPr lvl="2"/>
            <a:r>
              <a:rPr lang="vi-VN" altLang="vi-VN">
                <a:latin typeface="Noto Sans"/>
                <a:ea typeface="Noto Sans"/>
              </a:rPr>
              <a:t>Cấp 3</a:t>
            </a:r>
          </a:p>
          <a:p>
            <a:pPr lvl="3"/>
            <a:r>
              <a:rPr lang="vi-VN" altLang="vi-VN">
                <a:latin typeface="Noto Sans"/>
                <a:ea typeface="Noto Sans"/>
              </a:rPr>
              <a:t>Cấp 4</a:t>
            </a:r>
          </a:p>
          <a:p>
            <a:pPr lvl="4"/>
            <a:r>
              <a:rPr lang="vi-VN" altLang="vi-VN">
                <a:latin typeface="Noto Sans"/>
                <a:ea typeface="Noto Sans"/>
              </a:rPr>
              <a:t>Cấp 5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 fontScale="95000" lnSpcReduction="20000"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altLang="vi-VN">
                <a:latin typeface="Noto Sans"/>
                <a:ea typeface="Noto Sans"/>
              </a:rPr>
              <a:t>Bấm vào đây để chỉnh sửa văn bản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>
              <a:defRPr>
                <a:cs typeface="Lato" panose="020F0502020204030203" charset="0"/>
              </a:defRPr>
            </a:lvl1pPr>
            <a:lvl2pPr>
              <a:defRPr>
                <a:cs typeface="Lato" panose="020F0502020204030203" charset="0"/>
              </a:defRPr>
            </a:lvl2pPr>
            <a:lvl3pPr>
              <a:defRPr>
                <a:cs typeface="Lato" panose="020F0502020204030203" charset="0"/>
              </a:defRPr>
            </a:lvl3pPr>
            <a:lvl4pPr>
              <a:defRPr>
                <a:cs typeface="Lato" panose="020F0502020204030203" charset="0"/>
              </a:defRPr>
            </a:lvl4pPr>
            <a:lvl5pPr>
              <a:defRPr>
                <a:cs typeface="Lato" panose="020F0502020204030203" charset="0"/>
              </a:defRPr>
            </a:lvl5pPr>
          </a:lstStyle>
          <a:p>
            <a:pPr lvl="0"/>
            <a:r>
              <a:rPr lang="vi-VN" altLang="vi-VN">
                <a:latin typeface="Noto Sans"/>
                <a:ea typeface="Noto Sans"/>
              </a:rPr>
              <a:t>Bấm vào đây để</a:t>
            </a:r>
          </a:p>
          <a:p>
            <a:pPr lvl="1"/>
            <a:r>
              <a:rPr lang="vi-VN" altLang="vi-VN">
                <a:latin typeface="Noto Sans"/>
                <a:ea typeface="Noto Sans"/>
              </a:rPr>
              <a:t>Cấp độ thứ hai</a:t>
            </a:r>
          </a:p>
          <a:p>
            <a:pPr lvl="2"/>
            <a:r>
              <a:rPr lang="vi-VN" altLang="vi-VN">
                <a:latin typeface="Noto Sans"/>
                <a:ea typeface="Noto Sans"/>
              </a:rPr>
              <a:t>Cấp 3</a:t>
            </a:r>
          </a:p>
          <a:p>
            <a:pPr lvl="3"/>
            <a:r>
              <a:rPr lang="vi-VN" altLang="vi-VN">
                <a:latin typeface="Noto Sans"/>
                <a:ea typeface="Noto Sans"/>
              </a:rPr>
              <a:t>Cấp 4</a:t>
            </a:r>
          </a:p>
          <a:p>
            <a:pPr lvl="4"/>
            <a:r>
              <a:rPr lang="vi-VN" altLang="vi-VN">
                <a:latin typeface="Noto Sans"/>
                <a:ea typeface="Noto Sans"/>
              </a:rPr>
              <a:t>Cấp 5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>
            <a:normAutofit/>
          </a:bodyPr>
          <a:lstStyle/>
          <a:p>
            <a:fld id="{760FBDFE-C587-4B4C-A407-44438C67B59E}" type="datetimeFigureOut">
              <a:rPr lang="vi-VN" altLang="vi-VN" sz="900" smtClean="0">
                <a:latin typeface="Noto Sans"/>
                <a:ea typeface="Noto Sans"/>
              </a:rPr>
              <a:t>12/05/2025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>
            <a:normAutofit/>
          </a:bodyPr>
          <a:lstStyle/>
          <a:p>
            <a:fld id="{49AE70B2-8BF9-45C0-BB95-33D1B9D3A854}" type="slidenum">
              <a:rPr lang="vi-VN" altLang="vi-VN" smtClean="0">
                <a:latin typeface="Noto Sans"/>
                <a:ea typeface="Noto Sans"/>
              </a:rPr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>
              <a:defRPr>
                <a:cs typeface="Lato" panose="020F0502020204030203" charset="0"/>
              </a:defRPr>
            </a:lvl1pPr>
          </a:lstStyle>
          <a:p>
            <a:pPr lvl="0"/>
            <a:r>
              <a:rPr lang="vi-VN" altLang="vi-VN">
                <a:latin typeface="Noto Sans"/>
                <a:ea typeface="Noto Sans"/>
              </a:rPr>
              <a:t>Bấm vào đây để chỉnh sửa kiểu tiêu đề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fld id="{760FBDFE-C587-4B4C-A407-44438C67B59E}" type="datetimeFigureOut">
              <a:rPr lang="vi-VN" altLang="vi-VN" sz="900" smtClean="0">
                <a:latin typeface="Noto Sans"/>
                <a:ea typeface="Noto Sans"/>
              </a:rPr>
              <a:t>12/05/2025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fld id="{49AE70B2-8BF9-45C0-BB95-33D1B9D3A854}" type="slidenum">
              <a:rPr lang="vi-VN" altLang="vi-VN" smtClean="0">
                <a:latin typeface="Noto Sans"/>
                <a:ea typeface="Noto Sans"/>
              </a:rPr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fld id="{760FBDFE-C587-4B4C-A407-44438C67B59E}" type="datetimeFigureOut">
              <a:rPr lang="vi-VN" altLang="vi-VN" sz="900" smtClean="0">
                <a:latin typeface="Noto Sans"/>
                <a:ea typeface="Noto Sans"/>
              </a:rPr>
              <a:t>12/05/2025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fld id="{49AE70B2-8BF9-45C0-BB95-33D1B9D3A854}" type="slidenum">
              <a:rPr lang="vi-VN" altLang="vi-VN" smtClean="0">
                <a:latin typeface="Noto Sans"/>
                <a:ea typeface="Noto Sans"/>
              </a:rPr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>
                <a:cs typeface="Lato" panose="020F0502020204030203" charset="0"/>
              </a:defRPr>
            </a:lvl1pPr>
          </a:lstStyle>
          <a:p>
            <a:pPr lvl="0"/>
            <a:r>
              <a:rPr lang="vi-VN" altLang="vi-VN">
                <a:latin typeface="Noto Sans"/>
                <a:ea typeface="Noto Sans"/>
              </a:rPr>
              <a:t>Bấm vào đây để chỉnh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fld id="{9EFD9D74-47D9-4702-A33C-335B63B48DBF}" type="datetimeFigureOut">
              <a:rPr lang="vi-VN" altLang="vi-VN" sz="900" smtClean="0">
                <a:latin typeface="Noto Sans"/>
                <a:ea typeface="Noto Sans"/>
              </a:rPr>
              <a:t>12/05/2025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>
            <a:normAutofit/>
          </a:bodyPr>
          <a:lstStyle/>
          <a:p>
            <a:fld id="{FABC47A4-756D-490B-A52F-7D9E2C9FC05F}" type="slidenum">
              <a:rPr lang="vi-VN" altLang="vi-VN" smtClean="0">
                <a:latin typeface="Noto Sans"/>
                <a:ea typeface="Noto Sans"/>
              </a:rPr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>
            <a:normAutofit/>
          </a:bodyPr>
          <a:lstStyle>
            <a:lvl1pPr>
              <a:defRPr>
                <a:cs typeface="Lato" panose="020F0502020204030203" charset="0"/>
              </a:defRPr>
            </a:lvl1pPr>
          </a:lstStyle>
          <a:p>
            <a:r>
              <a:rPr lang="vi-VN" altLang="vi-VN">
                <a:latin typeface="Noto Sans"/>
                <a:ea typeface="Noto Sans"/>
              </a:rPr>
              <a:t>Bấm vào đây để chỉnh sửa kiểu tiêu đề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vert" lIns="90000" tIns="46800" rIns="90000" bIns="46800" rtlCol="0" anchor="ctr" anchorCtr="0">
            <a:normAutofit/>
          </a:bodyPr>
          <a:lstStyle>
            <a:lvl1pPr>
              <a:buNone/>
              <a:defRPr sz="2800">
                <a:cs typeface="Lato" panose="020F0502020204030203" charset="0"/>
              </a:defRPr>
            </a:lvl1pPr>
          </a:lstStyle>
          <a:p>
            <a:pPr lvl="0"/>
            <a:r>
              <a:rPr lang="vi-VN" altLang="vi-VN" sz="2700">
                <a:latin typeface="Noto Sans"/>
                <a:ea typeface="Noto Sans"/>
              </a:rPr>
              <a:t>Nhấn vào đây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vert" lIns="46800" tIns="46800" rIns="46800" bIns="46800">
            <a:normAutofit/>
          </a:bodyPr>
          <a:lstStyle>
            <a:lvl1pPr marL="228600" indent="-228600">
              <a:spcAft>
                <a:spcPts val="1000"/>
              </a:spcAft>
              <a:defRPr spc="300">
                <a:cs typeface="Lato" panose="020F0502020204030203" charset="0"/>
              </a:defRPr>
            </a:lvl1pPr>
            <a:lvl2pPr marL="685800" indent="-228600">
              <a:defRPr spc="300">
                <a:cs typeface="Lato" panose="020F0502020204030203" charset="0"/>
              </a:defRPr>
            </a:lvl2pPr>
            <a:lvl3pPr marL="1143000" indent="-228600">
              <a:defRPr spc="300">
                <a:cs typeface="Lato" panose="020F0502020204030203" charset="0"/>
              </a:defRPr>
            </a:lvl3pPr>
            <a:lvl4pPr marL="1600200" indent="-228600">
              <a:defRPr spc="300">
                <a:cs typeface="Lato" panose="020F0502020204030203" charset="0"/>
              </a:defRPr>
            </a:lvl4pPr>
            <a:lvl5pPr marL="2057400" indent="-228600">
              <a:defRPr spc="300">
                <a:cs typeface="Lato" panose="020F0502020204030203" charset="0"/>
              </a:defRPr>
            </a:lvl5pPr>
          </a:lstStyle>
          <a:p>
            <a:pPr lvl="0"/>
            <a:r>
              <a:rPr lang="vi-VN" altLang="vi-VN">
                <a:latin typeface="Noto Sans"/>
                <a:ea typeface="Noto Sans"/>
              </a:rPr>
              <a:t>Bấm vào đây để chỉnh sửa kiểu</a:t>
            </a:r>
          </a:p>
          <a:p>
            <a:pPr lvl="1"/>
            <a:r>
              <a:rPr lang="vi-VN" altLang="vi-VN">
                <a:latin typeface="Noto Sans"/>
                <a:ea typeface="Noto Sans"/>
              </a:rPr>
              <a:t>Cấp độ thứ hai</a:t>
            </a:r>
          </a:p>
          <a:p>
            <a:pPr lvl="2"/>
            <a:r>
              <a:rPr lang="vi-VN" altLang="vi-VN">
                <a:latin typeface="Noto Sans"/>
                <a:ea typeface="Noto Sans"/>
              </a:rPr>
              <a:t>Cấp 3</a:t>
            </a:r>
          </a:p>
          <a:p>
            <a:pPr lvl="3"/>
            <a:r>
              <a:rPr lang="vi-VN" altLang="vi-VN">
                <a:latin typeface="Noto Sans"/>
                <a:ea typeface="Noto Sans"/>
              </a:rPr>
              <a:t>Cấp 4</a:t>
            </a:r>
          </a:p>
          <a:p>
            <a:pPr lvl="4"/>
            <a:r>
              <a:rPr lang="vi-VN" altLang="vi-VN">
                <a:latin typeface="Noto Sans"/>
                <a:ea typeface="Noto Sans"/>
              </a:rPr>
              <a:t>Cấp 5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fld id="{760FBDFE-C587-4B4C-A407-44438C67B59E}" type="datetimeFigureOut">
              <a:rPr lang="vi-VN" altLang="vi-VN" sz="900" smtClean="0">
                <a:latin typeface="Noto Sans"/>
                <a:ea typeface="Noto Sans"/>
              </a:rPr>
              <a:t>12/05/2025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>
            <a:normAutofit/>
          </a:bodyPr>
          <a:lstStyle/>
          <a:p>
            <a:fld id="{49AE70B2-8BF9-45C0-BB95-33D1B9D3A854}" type="slidenum">
              <a:rPr lang="vi-VN" altLang="vi-VN" smtClean="0">
                <a:latin typeface="Noto Sans"/>
                <a:ea typeface="Noto Sans"/>
              </a:rPr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6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tags" Target="../tags/tag67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66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65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Lato"/>
                <a:ea typeface="Lato"/>
                <a:cs typeface="Lato" panose="020F0502020204030203" charset="0"/>
              </a:defRPr>
            </a:lvl1pPr>
          </a:lstStyle>
          <a:p>
            <a:fld id="{760FBDFE-C587-4B4C-A407-44438C67B59E}" type="datetimeFigureOut">
              <a:rPr lang="vi-VN" altLang="vi-VN" sz="900" smtClean="0">
                <a:latin typeface="Noto Sans"/>
                <a:ea typeface="Noto Sans"/>
              </a:rPr>
              <a:t>12/05/2025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Lato"/>
                <a:ea typeface="Lato"/>
                <a:cs typeface="Lato" panose="020F0502020204030203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Lato"/>
                <a:ea typeface="Lato"/>
                <a:cs typeface="Lato" panose="020F0502020204030203" charset="0"/>
              </a:defRPr>
            </a:lvl1pPr>
          </a:lstStyle>
          <a:p>
            <a:fld id="{49AE70B2-8BF9-45C0-BB95-33D1B9D3A854}" type="slidenum">
              <a:rPr lang="vi-VN" altLang="vi-VN" smtClean="0">
                <a:latin typeface="Noto Sans"/>
                <a:ea typeface="Noto Sans"/>
              </a:rPr>
              <a:t>‹#›</a:t>
            </a:fld>
            <a:endParaRPr lang="zh-CN" altLang="en-US"/>
          </a:p>
        </p:txBody>
      </p:sp>
      <p:sp>
        <p:nvSpPr>
          <p:cNvPr id="7" name="圆角矩形 6"/>
          <p:cNvSpPr/>
          <p:nvPr userDrawn="1"/>
        </p:nvSpPr>
        <p:spPr>
          <a:xfrm>
            <a:off x="201295" y="173990"/>
            <a:ext cx="11783695" cy="6509385"/>
          </a:xfrm>
          <a:prstGeom prst="roundRect">
            <a:avLst>
              <a:gd name="adj" fmla="val 5199"/>
            </a:avLst>
          </a:prstGeom>
          <a:noFill/>
          <a:ln w="28575" cap="rnd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Lato"/>
              <a:ea typeface="Lato"/>
              <a:cs typeface="Lato" panose="020F0502020204030203" charset="0"/>
            </a:endParaRPr>
          </a:p>
        </p:txBody>
      </p:sp>
      <p:sp>
        <p:nvSpPr>
          <p:cNvPr id="8" name="圆角矩形 7"/>
          <p:cNvSpPr/>
          <p:nvPr userDrawn="1">
            <p:custDataLst>
              <p:tags r:id="rId17"/>
            </p:custDataLst>
          </p:nvPr>
        </p:nvSpPr>
        <p:spPr>
          <a:xfrm>
            <a:off x="285115" y="264795"/>
            <a:ext cx="11616690" cy="6327775"/>
          </a:xfrm>
          <a:prstGeom prst="roundRect">
            <a:avLst>
              <a:gd name="adj" fmla="val 5199"/>
            </a:avLst>
          </a:prstGeom>
          <a:noFill/>
          <a:ln w="25400" cap="rnd">
            <a:solidFill>
              <a:schemeClr val="accent1">
                <a:lumMod val="60000"/>
                <a:lumOff val="40000"/>
              </a:schemeClr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Lato"/>
              <a:ea typeface="Lato"/>
              <a:cs typeface="Lato" panose="020F0502020204030203" charset="0"/>
            </a:endParaRPr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Lato"/>
                <a:ea typeface="Lato"/>
                <a:cs typeface="Lato" panose="020F0502020204030203" charset="0"/>
              </a:defRPr>
            </a:lvl1pPr>
          </a:lstStyle>
          <a:p>
            <a:fld id="{760FBDFE-C587-4B4C-A407-44438C67B59E}" type="datetimeFigureOut">
              <a:rPr lang="vi-VN" altLang="vi-VN" sz="900" smtClean="0">
                <a:latin typeface="Noto Sans"/>
                <a:ea typeface="Noto Sans"/>
              </a:rPr>
              <a:t>12/05/2025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Lato"/>
                <a:ea typeface="Lato"/>
                <a:cs typeface="Lato" panose="020F0502020204030203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Lato"/>
                <a:ea typeface="Lato"/>
                <a:cs typeface="Lato" panose="020F0502020204030203" charset="0"/>
              </a:defRPr>
            </a:lvl1pPr>
          </a:lstStyle>
          <a:p>
            <a:fld id="{49AE70B2-8BF9-45C0-BB95-33D1B9D3A854}" type="slidenum">
              <a:rPr lang="vi-VN" altLang="vi-VN" smtClean="0">
                <a:latin typeface="Noto Sans"/>
                <a:ea typeface="Noto Sans"/>
              </a:rPr>
              <a:t>‹#›</a:t>
            </a:fld>
            <a:endParaRPr lang="zh-CN" altLang="en-US"/>
          </a:p>
        </p:txBody>
      </p:sp>
      <p:sp>
        <p:nvSpPr>
          <p:cNvPr id="7" name="圆角矩形 6"/>
          <p:cNvSpPr/>
          <p:nvPr userDrawn="1"/>
        </p:nvSpPr>
        <p:spPr>
          <a:xfrm>
            <a:off x="201295" y="173990"/>
            <a:ext cx="11783695" cy="6509385"/>
          </a:xfrm>
          <a:prstGeom prst="roundRect">
            <a:avLst>
              <a:gd name="adj" fmla="val 5199"/>
            </a:avLst>
          </a:prstGeom>
          <a:noFill/>
          <a:ln w="28575" cap="rnd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Lato"/>
              <a:ea typeface="Lato"/>
              <a:cs typeface="Lato" panose="020F0502020204030203" charset="0"/>
            </a:endParaRPr>
          </a:p>
        </p:txBody>
      </p:sp>
      <p:sp>
        <p:nvSpPr>
          <p:cNvPr id="8" name="圆角矩形 7"/>
          <p:cNvSpPr/>
          <p:nvPr userDrawn="1">
            <p:custDataLst>
              <p:tags r:id="rId17"/>
            </p:custDataLst>
          </p:nvPr>
        </p:nvSpPr>
        <p:spPr>
          <a:xfrm>
            <a:off x="285115" y="264795"/>
            <a:ext cx="11616690" cy="6327775"/>
          </a:xfrm>
          <a:prstGeom prst="roundRect">
            <a:avLst>
              <a:gd name="adj" fmla="val 5199"/>
            </a:avLst>
          </a:prstGeom>
          <a:noFill/>
          <a:ln w="25400" cap="rnd">
            <a:solidFill>
              <a:schemeClr val="accent1">
                <a:lumMod val="60000"/>
                <a:lumOff val="40000"/>
              </a:schemeClr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Lato"/>
              <a:ea typeface="Lato"/>
              <a:cs typeface="Lato" panose="020F0502020204030203" charset="0"/>
            </a:endParaRPr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13" Type="http://schemas.openxmlformats.org/officeDocument/2006/relationships/tags" Target="../tags/tag136.xml"/><Relationship Id="rId18" Type="http://schemas.openxmlformats.org/officeDocument/2006/relationships/image" Target="../media/image2.png"/><Relationship Id="rId3" Type="http://schemas.openxmlformats.org/officeDocument/2006/relationships/tags" Target="../tags/tag126.xml"/><Relationship Id="rId7" Type="http://schemas.openxmlformats.org/officeDocument/2006/relationships/tags" Target="../tags/tag130.xml"/><Relationship Id="rId12" Type="http://schemas.openxmlformats.org/officeDocument/2006/relationships/tags" Target="../tags/tag135.xml"/><Relationship Id="rId17" Type="http://schemas.openxmlformats.org/officeDocument/2006/relationships/image" Target="../media/image1.png"/><Relationship Id="rId2" Type="http://schemas.openxmlformats.org/officeDocument/2006/relationships/tags" Target="../tags/tag125.xml"/><Relationship Id="rId16" Type="http://schemas.openxmlformats.org/officeDocument/2006/relationships/slideLayout" Target="../slideLayouts/slideLayout1.xml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11" Type="http://schemas.openxmlformats.org/officeDocument/2006/relationships/tags" Target="../tags/tag134.xml"/><Relationship Id="rId5" Type="http://schemas.openxmlformats.org/officeDocument/2006/relationships/tags" Target="../tags/tag128.xml"/><Relationship Id="rId15" Type="http://schemas.openxmlformats.org/officeDocument/2006/relationships/tags" Target="../tags/tag138.xml"/><Relationship Id="rId10" Type="http://schemas.openxmlformats.org/officeDocument/2006/relationships/tags" Target="../tags/tag133.xml"/><Relationship Id="rId19" Type="http://schemas.openxmlformats.org/officeDocument/2006/relationships/image" Target="../media/image3.png"/><Relationship Id="rId4" Type="http://schemas.openxmlformats.org/officeDocument/2006/relationships/tags" Target="../tags/tag127.xml"/><Relationship Id="rId9" Type="http://schemas.openxmlformats.org/officeDocument/2006/relationships/tags" Target="../tags/tag132.xml"/><Relationship Id="rId14" Type="http://schemas.openxmlformats.org/officeDocument/2006/relationships/tags" Target="../tags/tag13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00.xml"/><Relationship Id="rId13" Type="http://schemas.openxmlformats.org/officeDocument/2006/relationships/notesSlide" Target="../notesSlides/notesSlide3.xml"/><Relationship Id="rId18" Type="http://schemas.openxmlformats.org/officeDocument/2006/relationships/image" Target="../media/image15.png"/><Relationship Id="rId3" Type="http://schemas.openxmlformats.org/officeDocument/2006/relationships/tags" Target="../tags/tag195.xml"/><Relationship Id="rId21" Type="http://schemas.microsoft.com/office/2007/relationships/hdphoto" Target="../media/hdphoto6.wdp"/><Relationship Id="rId7" Type="http://schemas.openxmlformats.org/officeDocument/2006/relationships/tags" Target="../tags/tag199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tags" Target="../tags/tag194.xml"/><Relationship Id="rId16" Type="http://schemas.openxmlformats.org/officeDocument/2006/relationships/image" Target="../media/image3.png"/><Relationship Id="rId20" Type="http://schemas.openxmlformats.org/officeDocument/2006/relationships/image" Target="../media/image16.png"/><Relationship Id="rId1" Type="http://schemas.openxmlformats.org/officeDocument/2006/relationships/tags" Target="../tags/tag193.xml"/><Relationship Id="rId6" Type="http://schemas.openxmlformats.org/officeDocument/2006/relationships/tags" Target="../tags/tag198.xml"/><Relationship Id="rId11" Type="http://schemas.openxmlformats.org/officeDocument/2006/relationships/tags" Target="../tags/tag203.xml"/><Relationship Id="rId5" Type="http://schemas.openxmlformats.org/officeDocument/2006/relationships/tags" Target="../tags/tag197.xml"/><Relationship Id="rId15" Type="http://schemas.openxmlformats.org/officeDocument/2006/relationships/image" Target="../media/image2.png"/><Relationship Id="rId10" Type="http://schemas.openxmlformats.org/officeDocument/2006/relationships/tags" Target="../tags/tag202.xml"/><Relationship Id="rId19" Type="http://schemas.microsoft.com/office/2007/relationships/hdphoto" Target="../media/hdphoto5.wdp"/><Relationship Id="rId4" Type="http://schemas.openxmlformats.org/officeDocument/2006/relationships/tags" Target="../tags/tag196.xml"/><Relationship Id="rId9" Type="http://schemas.openxmlformats.org/officeDocument/2006/relationships/tags" Target="../tags/tag201.xml"/><Relationship Id="rId1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11.xml"/><Relationship Id="rId13" Type="http://schemas.openxmlformats.org/officeDocument/2006/relationships/image" Target="../media/image3.png"/><Relationship Id="rId18" Type="http://schemas.openxmlformats.org/officeDocument/2006/relationships/image" Target="../media/image19.png"/><Relationship Id="rId3" Type="http://schemas.openxmlformats.org/officeDocument/2006/relationships/tags" Target="../tags/tag206.xml"/><Relationship Id="rId21" Type="http://schemas.microsoft.com/office/2007/relationships/hdphoto" Target="../media/hdphoto10.wdp"/><Relationship Id="rId7" Type="http://schemas.openxmlformats.org/officeDocument/2006/relationships/tags" Target="../tags/tag210.xml"/><Relationship Id="rId12" Type="http://schemas.openxmlformats.org/officeDocument/2006/relationships/image" Target="../media/image2.png"/><Relationship Id="rId17" Type="http://schemas.microsoft.com/office/2007/relationships/hdphoto" Target="../media/hdphoto8.wdp"/><Relationship Id="rId25" Type="http://schemas.microsoft.com/office/2007/relationships/hdphoto" Target="../media/hdphoto12.wdp"/><Relationship Id="rId2" Type="http://schemas.openxmlformats.org/officeDocument/2006/relationships/tags" Target="../tags/tag205.xml"/><Relationship Id="rId16" Type="http://schemas.openxmlformats.org/officeDocument/2006/relationships/image" Target="../media/image18.png"/><Relationship Id="rId20" Type="http://schemas.openxmlformats.org/officeDocument/2006/relationships/image" Target="../media/image20.png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11" Type="http://schemas.openxmlformats.org/officeDocument/2006/relationships/image" Target="../media/image4.png"/><Relationship Id="rId24" Type="http://schemas.openxmlformats.org/officeDocument/2006/relationships/image" Target="../media/image22.png"/><Relationship Id="rId5" Type="http://schemas.openxmlformats.org/officeDocument/2006/relationships/tags" Target="../tags/tag208.xml"/><Relationship Id="rId15" Type="http://schemas.microsoft.com/office/2007/relationships/hdphoto" Target="../media/hdphoto7.wdp"/><Relationship Id="rId23" Type="http://schemas.microsoft.com/office/2007/relationships/hdphoto" Target="../media/hdphoto11.wdp"/><Relationship Id="rId10" Type="http://schemas.openxmlformats.org/officeDocument/2006/relationships/notesSlide" Target="../notesSlides/notesSlide4.xml"/><Relationship Id="rId19" Type="http://schemas.microsoft.com/office/2007/relationships/hdphoto" Target="../media/hdphoto9.wdp"/><Relationship Id="rId4" Type="http://schemas.openxmlformats.org/officeDocument/2006/relationships/tags" Target="../tags/tag20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17.png"/><Relationship Id="rId2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19.xml"/><Relationship Id="rId13" Type="http://schemas.openxmlformats.org/officeDocument/2006/relationships/image" Target="../media/image3.png"/><Relationship Id="rId3" Type="http://schemas.openxmlformats.org/officeDocument/2006/relationships/tags" Target="../tags/tag214.xml"/><Relationship Id="rId7" Type="http://schemas.openxmlformats.org/officeDocument/2006/relationships/tags" Target="../tags/tag218.xml"/><Relationship Id="rId12" Type="http://schemas.openxmlformats.org/officeDocument/2006/relationships/image" Target="../media/image2.png"/><Relationship Id="rId2" Type="http://schemas.openxmlformats.org/officeDocument/2006/relationships/tags" Target="../tags/tag213.xml"/><Relationship Id="rId1" Type="http://schemas.openxmlformats.org/officeDocument/2006/relationships/tags" Target="../tags/tag212.xml"/><Relationship Id="rId6" Type="http://schemas.openxmlformats.org/officeDocument/2006/relationships/tags" Target="../tags/tag217.xml"/><Relationship Id="rId11" Type="http://schemas.openxmlformats.org/officeDocument/2006/relationships/image" Target="../media/image4.png"/><Relationship Id="rId5" Type="http://schemas.openxmlformats.org/officeDocument/2006/relationships/tags" Target="../tags/tag216.xml"/><Relationship Id="rId10" Type="http://schemas.openxmlformats.org/officeDocument/2006/relationships/notesSlide" Target="../notesSlides/notesSlide5.xml"/><Relationship Id="rId4" Type="http://schemas.openxmlformats.org/officeDocument/2006/relationships/tags" Target="../tags/tag215.xml"/><Relationship Id="rId9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27.xml"/><Relationship Id="rId13" Type="http://schemas.openxmlformats.org/officeDocument/2006/relationships/tags" Target="../tags/tag232.xml"/><Relationship Id="rId18" Type="http://schemas.openxmlformats.org/officeDocument/2006/relationships/image" Target="../media/image3.png"/><Relationship Id="rId3" Type="http://schemas.openxmlformats.org/officeDocument/2006/relationships/tags" Target="../tags/tag222.xml"/><Relationship Id="rId7" Type="http://schemas.openxmlformats.org/officeDocument/2006/relationships/tags" Target="../tags/tag226.xml"/><Relationship Id="rId12" Type="http://schemas.openxmlformats.org/officeDocument/2006/relationships/tags" Target="../tags/tag231.xml"/><Relationship Id="rId17" Type="http://schemas.openxmlformats.org/officeDocument/2006/relationships/image" Target="../media/image2.png"/><Relationship Id="rId2" Type="http://schemas.openxmlformats.org/officeDocument/2006/relationships/tags" Target="../tags/tag221.xml"/><Relationship Id="rId16" Type="http://schemas.openxmlformats.org/officeDocument/2006/relationships/slideLayout" Target="../slideLayouts/slideLayout12.xml"/><Relationship Id="rId1" Type="http://schemas.openxmlformats.org/officeDocument/2006/relationships/tags" Target="../tags/tag220.xml"/><Relationship Id="rId6" Type="http://schemas.openxmlformats.org/officeDocument/2006/relationships/tags" Target="../tags/tag225.xml"/><Relationship Id="rId11" Type="http://schemas.openxmlformats.org/officeDocument/2006/relationships/tags" Target="../tags/tag230.xml"/><Relationship Id="rId5" Type="http://schemas.openxmlformats.org/officeDocument/2006/relationships/tags" Target="../tags/tag224.xml"/><Relationship Id="rId15" Type="http://schemas.openxmlformats.org/officeDocument/2006/relationships/tags" Target="../tags/tag234.xml"/><Relationship Id="rId10" Type="http://schemas.openxmlformats.org/officeDocument/2006/relationships/tags" Target="../tags/tag229.xml"/><Relationship Id="rId19" Type="http://schemas.openxmlformats.org/officeDocument/2006/relationships/image" Target="../media/image1.png"/><Relationship Id="rId4" Type="http://schemas.openxmlformats.org/officeDocument/2006/relationships/tags" Target="../tags/tag223.xml"/><Relationship Id="rId9" Type="http://schemas.openxmlformats.org/officeDocument/2006/relationships/tags" Target="../tags/tag228.xml"/><Relationship Id="rId14" Type="http://schemas.openxmlformats.org/officeDocument/2006/relationships/tags" Target="../tags/tag23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141.xml"/><Relationship Id="rId7" Type="http://schemas.openxmlformats.org/officeDocument/2006/relationships/tags" Target="../tags/tag145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5" Type="http://schemas.openxmlformats.org/officeDocument/2006/relationships/tags" Target="../tags/tag143.xml"/><Relationship Id="rId10" Type="http://schemas.openxmlformats.org/officeDocument/2006/relationships/image" Target="../media/image2.png"/><Relationship Id="rId4" Type="http://schemas.openxmlformats.org/officeDocument/2006/relationships/tags" Target="../tags/tag142.xml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53.xml"/><Relationship Id="rId13" Type="http://schemas.openxmlformats.org/officeDocument/2006/relationships/slideLayout" Target="../slideLayouts/slideLayout12.xml"/><Relationship Id="rId3" Type="http://schemas.openxmlformats.org/officeDocument/2006/relationships/tags" Target="../tags/tag148.xml"/><Relationship Id="rId7" Type="http://schemas.openxmlformats.org/officeDocument/2006/relationships/tags" Target="../tags/tag152.xml"/><Relationship Id="rId12" Type="http://schemas.openxmlformats.org/officeDocument/2006/relationships/tags" Target="../tags/tag157.xml"/><Relationship Id="rId17" Type="http://schemas.openxmlformats.org/officeDocument/2006/relationships/image" Target="../media/image2.png"/><Relationship Id="rId2" Type="http://schemas.openxmlformats.org/officeDocument/2006/relationships/tags" Target="../tags/tag147.xml"/><Relationship Id="rId16" Type="http://schemas.openxmlformats.org/officeDocument/2006/relationships/image" Target="../media/image4.png"/><Relationship Id="rId1" Type="http://schemas.openxmlformats.org/officeDocument/2006/relationships/tags" Target="../tags/tag146.xml"/><Relationship Id="rId6" Type="http://schemas.openxmlformats.org/officeDocument/2006/relationships/tags" Target="../tags/tag151.xml"/><Relationship Id="rId11" Type="http://schemas.openxmlformats.org/officeDocument/2006/relationships/tags" Target="../tags/tag156.xml"/><Relationship Id="rId5" Type="http://schemas.openxmlformats.org/officeDocument/2006/relationships/tags" Target="../tags/tag150.xml"/><Relationship Id="rId15" Type="http://schemas.openxmlformats.org/officeDocument/2006/relationships/image" Target="../media/image1.png"/><Relationship Id="rId10" Type="http://schemas.openxmlformats.org/officeDocument/2006/relationships/tags" Target="../tags/tag155.xml"/><Relationship Id="rId4" Type="http://schemas.openxmlformats.org/officeDocument/2006/relationships/tags" Target="../tags/tag149.xml"/><Relationship Id="rId9" Type="http://schemas.openxmlformats.org/officeDocument/2006/relationships/tags" Target="../tags/tag154.xml"/><Relationship Id="rId1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8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9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67.xml"/><Relationship Id="rId13" Type="http://schemas.openxmlformats.org/officeDocument/2006/relationships/image" Target="../media/image3.png"/><Relationship Id="rId18" Type="http://schemas.microsoft.com/office/2007/relationships/hdphoto" Target="../media/hdphoto3.wdp"/><Relationship Id="rId3" Type="http://schemas.openxmlformats.org/officeDocument/2006/relationships/tags" Target="../tags/tag162.xml"/><Relationship Id="rId7" Type="http://schemas.openxmlformats.org/officeDocument/2006/relationships/tags" Target="../tags/tag166.xml"/><Relationship Id="rId12" Type="http://schemas.openxmlformats.org/officeDocument/2006/relationships/image" Target="../media/image2.png"/><Relationship Id="rId17" Type="http://schemas.openxmlformats.org/officeDocument/2006/relationships/image" Target="../media/image11.png"/><Relationship Id="rId2" Type="http://schemas.openxmlformats.org/officeDocument/2006/relationships/tags" Target="../tags/tag161.xml"/><Relationship Id="rId16" Type="http://schemas.openxmlformats.org/officeDocument/2006/relationships/image" Target="../media/image10.png"/><Relationship Id="rId20" Type="http://schemas.microsoft.com/office/2007/relationships/hdphoto" Target="../media/hdphoto4.wdp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11" Type="http://schemas.openxmlformats.org/officeDocument/2006/relationships/image" Target="../media/image4.png"/><Relationship Id="rId5" Type="http://schemas.openxmlformats.org/officeDocument/2006/relationships/tags" Target="../tags/tag164.xml"/><Relationship Id="rId15" Type="http://schemas.microsoft.com/office/2007/relationships/hdphoto" Target="../media/hdphoto2.wdp"/><Relationship Id="rId10" Type="http://schemas.openxmlformats.org/officeDocument/2006/relationships/notesSlide" Target="../notesSlides/notesSlide1.xml"/><Relationship Id="rId19" Type="http://schemas.openxmlformats.org/officeDocument/2006/relationships/image" Target="../media/image12.png"/><Relationship Id="rId4" Type="http://schemas.openxmlformats.org/officeDocument/2006/relationships/tags" Target="../tags/tag163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70.xml"/><Relationship Id="rId7" Type="http://schemas.openxmlformats.org/officeDocument/2006/relationships/image" Target="../media/image3.png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12.xml"/><Relationship Id="rId10" Type="http://schemas.microsoft.com/office/2007/relationships/hdphoto" Target="../media/hdphoto3.wdp"/><Relationship Id="rId4" Type="http://schemas.openxmlformats.org/officeDocument/2006/relationships/tags" Target="../tags/tag171.xml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79.xml"/><Relationship Id="rId13" Type="http://schemas.openxmlformats.org/officeDocument/2006/relationships/slideLayout" Target="../slideLayouts/slideLayout12.xml"/><Relationship Id="rId3" Type="http://schemas.openxmlformats.org/officeDocument/2006/relationships/tags" Target="../tags/tag174.xml"/><Relationship Id="rId7" Type="http://schemas.openxmlformats.org/officeDocument/2006/relationships/tags" Target="../tags/tag178.xml"/><Relationship Id="rId12" Type="http://schemas.openxmlformats.org/officeDocument/2006/relationships/tags" Target="../tags/tag183.xml"/><Relationship Id="rId17" Type="http://schemas.openxmlformats.org/officeDocument/2006/relationships/image" Target="../media/image2.png"/><Relationship Id="rId2" Type="http://schemas.openxmlformats.org/officeDocument/2006/relationships/tags" Target="../tags/tag173.xml"/><Relationship Id="rId16" Type="http://schemas.openxmlformats.org/officeDocument/2006/relationships/image" Target="../media/image4.png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11" Type="http://schemas.openxmlformats.org/officeDocument/2006/relationships/tags" Target="../tags/tag182.xml"/><Relationship Id="rId5" Type="http://schemas.openxmlformats.org/officeDocument/2006/relationships/tags" Target="../tags/tag176.xml"/><Relationship Id="rId15" Type="http://schemas.openxmlformats.org/officeDocument/2006/relationships/image" Target="../media/image1.png"/><Relationship Id="rId10" Type="http://schemas.openxmlformats.org/officeDocument/2006/relationships/tags" Target="../tags/tag181.xml"/><Relationship Id="rId4" Type="http://schemas.openxmlformats.org/officeDocument/2006/relationships/tags" Target="../tags/tag175.xml"/><Relationship Id="rId9" Type="http://schemas.openxmlformats.org/officeDocument/2006/relationships/tags" Target="../tags/tag180.xml"/><Relationship Id="rId1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91.xml"/><Relationship Id="rId13" Type="http://schemas.openxmlformats.org/officeDocument/2006/relationships/image" Target="../media/image3.png"/><Relationship Id="rId3" Type="http://schemas.openxmlformats.org/officeDocument/2006/relationships/tags" Target="../tags/tag186.xml"/><Relationship Id="rId7" Type="http://schemas.openxmlformats.org/officeDocument/2006/relationships/tags" Target="../tags/tag190.xml"/><Relationship Id="rId12" Type="http://schemas.openxmlformats.org/officeDocument/2006/relationships/image" Target="../media/image2.png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6" Type="http://schemas.openxmlformats.org/officeDocument/2006/relationships/tags" Target="../tags/tag189.xml"/><Relationship Id="rId11" Type="http://schemas.openxmlformats.org/officeDocument/2006/relationships/image" Target="../media/image4.png"/><Relationship Id="rId5" Type="http://schemas.openxmlformats.org/officeDocument/2006/relationships/tags" Target="../tags/tag188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187.xml"/><Relationship Id="rId9" Type="http://schemas.openxmlformats.org/officeDocument/2006/relationships/tags" Target="../tags/tag192.xml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/>
          <a:srcRect l="67792" t="45101" r="21228" b="44102"/>
          <a:stretch>
            <a:fillRect/>
          </a:stretch>
        </p:blipFill>
        <p:spPr>
          <a:xfrm>
            <a:off x="2301240" y="2701925"/>
            <a:ext cx="1377315" cy="12890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9" name="组合 28"/>
          <p:cNvGrpSpPr/>
          <p:nvPr/>
        </p:nvGrpSpPr>
        <p:grpSpPr>
          <a:xfrm>
            <a:off x="802640" y="203200"/>
            <a:ext cx="10841990" cy="6594475"/>
            <a:chOff x="1264" y="320"/>
            <a:chExt cx="17074" cy="10385"/>
          </a:xfrm>
        </p:grpSpPr>
        <p:pic>
          <p:nvPicPr>
            <p:cNvPr id="15" name="图片 14" descr="—Pngtree—green plant leaf simple illustration_4471210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8">
              <a:alphaModFix amt="70000"/>
            </a:blip>
            <a:srcRect l="7171" t="24563" r="60131" b="54719"/>
            <a:stretch>
              <a:fillRect/>
            </a:stretch>
          </p:blipFill>
          <p:spPr>
            <a:xfrm rot="20520000">
              <a:off x="1771" y="4881"/>
              <a:ext cx="1230" cy="77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图片 16" descr="—Pngtree—green plant leaf simple illustration_4471210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8"/>
            <a:srcRect l="61641" t="19217" r="14247" b="61208"/>
            <a:stretch>
              <a:fillRect/>
            </a:stretch>
          </p:blipFill>
          <p:spPr>
            <a:xfrm rot="21420000">
              <a:off x="2873" y="6412"/>
              <a:ext cx="907" cy="73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图片 17" descr="—Pngtree—green plant leaf simple illustration_4471210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8">
              <a:alphaModFix amt="60000"/>
            </a:blip>
            <a:srcRect l="29854" t="69125" r="24719" b="10240"/>
            <a:stretch>
              <a:fillRect/>
            </a:stretch>
          </p:blipFill>
          <p:spPr>
            <a:xfrm rot="20400000" flipH="1">
              <a:off x="15496" y="5638"/>
              <a:ext cx="1513" cy="6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图片 18" descr="—Pngtree—green plant leaf simple illustration_4471210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8">
              <a:alphaModFix amt="40000"/>
            </a:blip>
            <a:srcRect l="7171" t="24563" r="60131" b="54719"/>
            <a:stretch>
              <a:fillRect/>
            </a:stretch>
          </p:blipFill>
          <p:spPr>
            <a:xfrm rot="14280000">
              <a:off x="13087" y="9401"/>
              <a:ext cx="1111" cy="70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图片 19" descr="—Pngtree—green plant leaf simple illustration_4471210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8">
              <a:alphaModFix amt="70000"/>
            </a:blip>
            <a:srcRect l="61641" t="19217" r="14247" b="61208"/>
            <a:stretch>
              <a:fillRect/>
            </a:stretch>
          </p:blipFill>
          <p:spPr>
            <a:xfrm rot="21420000" flipH="1">
              <a:off x="11298" y="727"/>
              <a:ext cx="1549" cy="125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" name="图片 20" descr="—Pngtree—green plant leaf simple illustration_4471210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8">
              <a:alphaModFix amt="29000"/>
            </a:blip>
            <a:srcRect l="61641" t="19217" r="14247" b="61208"/>
            <a:stretch>
              <a:fillRect/>
            </a:stretch>
          </p:blipFill>
          <p:spPr>
            <a:xfrm rot="1920000">
              <a:off x="1561" y="7610"/>
              <a:ext cx="481" cy="73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" name="图片 21" descr="—Pngtree—green plant leaf simple illustration_4471210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8">
              <a:alphaModFix amt="30000"/>
            </a:blip>
            <a:srcRect l="29854" t="69125" r="24719" b="10240"/>
            <a:stretch>
              <a:fillRect/>
            </a:stretch>
          </p:blipFill>
          <p:spPr>
            <a:xfrm rot="15420000" flipH="1">
              <a:off x="12912" y="2774"/>
              <a:ext cx="1006" cy="45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图片 22" descr="—Pngtree—green plant leaf simple illustration_4471210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8">
              <a:alphaModFix amt="30000"/>
            </a:blip>
            <a:srcRect l="29854" t="69125" r="24719" b="10240"/>
            <a:stretch>
              <a:fillRect/>
            </a:stretch>
          </p:blipFill>
          <p:spPr>
            <a:xfrm rot="2520000" flipH="1">
              <a:off x="16952" y="4157"/>
              <a:ext cx="1386" cy="63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图片 24" descr="—Pngtree—wreath of fresh watercolor leaves_5449947"/>
            <p:cNvPicPr>
              <a:picLocks noChangeAspect="1"/>
            </p:cNvPicPr>
            <p:nvPr/>
          </p:nvPicPr>
          <p:blipFill>
            <a:blip r:embed="rId19">
              <a:alphaModFix amt="51000"/>
            </a:blip>
            <a:srcRect l="33375" t="10796" r="35182" b="58731"/>
            <a:stretch>
              <a:fillRect/>
            </a:stretch>
          </p:blipFill>
          <p:spPr>
            <a:xfrm rot="13440000">
              <a:off x="1264" y="320"/>
              <a:ext cx="1935" cy="2507"/>
            </a:xfrm>
            <a:prstGeom prst="rect">
              <a:avLst/>
            </a:prstGeom>
          </p:spPr>
        </p:pic>
        <p:pic>
          <p:nvPicPr>
            <p:cNvPr id="26" name="图片 25" descr="—Pngtree—wreath of fresh watercolor leaves_5449947"/>
            <p:cNvPicPr>
              <a:picLocks noChangeAspect="1"/>
            </p:cNvPicPr>
            <p:nvPr/>
          </p:nvPicPr>
          <p:blipFill>
            <a:blip r:embed="rId19">
              <a:alphaModFix amt="45000"/>
            </a:blip>
            <a:srcRect l="6289" t="43926" r="67220" b="12000"/>
            <a:stretch>
              <a:fillRect/>
            </a:stretch>
          </p:blipFill>
          <p:spPr>
            <a:xfrm rot="20160000">
              <a:off x="4941" y="7931"/>
              <a:ext cx="1247" cy="2774"/>
            </a:xfrm>
            <a:prstGeom prst="rect">
              <a:avLst/>
            </a:prstGeom>
          </p:spPr>
        </p:pic>
        <p:pic>
          <p:nvPicPr>
            <p:cNvPr id="27" name="图片 26" descr="—Pngtree—wreath of fresh watercolor leaves_5449947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9">
              <a:alphaModFix amt="51000"/>
            </a:blip>
            <a:srcRect l="6986" t="16825" r="68884" b="61247"/>
            <a:stretch>
              <a:fillRect/>
            </a:stretch>
          </p:blipFill>
          <p:spPr>
            <a:xfrm rot="11760000">
              <a:off x="5415" y="1571"/>
              <a:ext cx="1485" cy="1804"/>
            </a:xfrm>
            <a:prstGeom prst="rect">
              <a:avLst/>
            </a:prstGeom>
          </p:spPr>
        </p:pic>
        <p:pic>
          <p:nvPicPr>
            <p:cNvPr id="28" name="图片 27" descr="—Pngtree—wreath of fresh watercolor leaves_5449947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9">
              <a:alphaModFix amt="51000"/>
            </a:blip>
            <a:srcRect l="32855" t="56499" r="35702" b="13028"/>
            <a:stretch>
              <a:fillRect/>
            </a:stretch>
          </p:blipFill>
          <p:spPr>
            <a:xfrm rot="7320000" flipH="1">
              <a:off x="15837" y="231"/>
              <a:ext cx="1935" cy="2507"/>
            </a:xfrm>
            <a:prstGeom prst="rect">
              <a:avLst/>
            </a:prstGeom>
          </p:spPr>
        </p:pic>
      </p:grpSp>
      <p:sp>
        <p:nvSpPr>
          <p:cNvPr id="16" name="圆角矩形 15"/>
          <p:cNvSpPr/>
          <p:nvPr>
            <p:custDataLst>
              <p:tags r:id="rId3"/>
            </p:custDataLst>
          </p:nvPr>
        </p:nvSpPr>
        <p:spPr>
          <a:xfrm>
            <a:off x="3708083" y="4553585"/>
            <a:ext cx="5124450" cy="723900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pPr algn="ctr"/>
            <a:r>
              <a:rPr lang="en-US" altLang="vi-VN" sz="2000" dirty="0" err="1">
                <a:solidFill>
                  <a:schemeClr val="tx2"/>
                </a:solidFill>
                <a:latin typeface="Noto Sans"/>
                <a:ea typeface="Noto Sans"/>
                <a:cs typeface="Lato Regular" panose="020F0502020204030203" charset="0"/>
              </a:rPr>
              <a:t>Lớp</a:t>
            </a:r>
            <a:r>
              <a:rPr lang="en-US" altLang="vi-VN" sz="2000" dirty="0">
                <a:solidFill>
                  <a:schemeClr val="tx2"/>
                </a:solidFill>
                <a:latin typeface="Noto Sans"/>
                <a:ea typeface="Noto Sans"/>
                <a:cs typeface="Lato Regular" panose="020F0502020204030203" charset="0"/>
              </a:rPr>
              <a:t>: </a:t>
            </a:r>
            <a:r>
              <a:rPr lang="en-US" altLang="vi-VN" sz="2000" dirty="0" err="1">
                <a:solidFill>
                  <a:schemeClr val="tx2"/>
                </a:solidFill>
                <a:latin typeface="Noto Sans"/>
                <a:ea typeface="Noto Sans"/>
                <a:cs typeface="Lato Regular" panose="020F0502020204030203" charset="0"/>
              </a:rPr>
              <a:t>6A2</a:t>
            </a:r>
            <a:endParaRPr lang="vi-VN" altLang="vi-VN" sz="2000" dirty="0">
              <a:solidFill>
                <a:schemeClr val="tx2"/>
              </a:solidFill>
              <a:latin typeface="Noto Sans"/>
              <a:ea typeface="Noto Sans"/>
              <a:cs typeface="Lato Regular" panose="020F0502020204030203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831543" y="1297056"/>
            <a:ext cx="7027883" cy="3524387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ctr"/>
            <a:r>
              <a:rPr lang="en-US" altLang="vi-VN" sz="6600" dirty="0" err="1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Bài</a:t>
            </a:r>
            <a:r>
              <a:rPr lang="en-US" altLang="vi-VN" sz="6600" dirty="0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 23</a:t>
            </a:r>
          </a:p>
          <a:p>
            <a:pPr algn="ctr"/>
            <a:r>
              <a:rPr lang="en-US" altLang="vi-VN" sz="6600" dirty="0" err="1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Đa</a:t>
            </a:r>
            <a:r>
              <a:rPr lang="en-US" altLang="vi-VN" sz="6600" dirty="0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 </a:t>
            </a:r>
            <a:r>
              <a:rPr lang="en-US" altLang="vi-VN" sz="6600" dirty="0" err="1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dạng</a:t>
            </a:r>
            <a:r>
              <a:rPr lang="en-US" altLang="vi-VN" sz="6600" dirty="0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 </a:t>
            </a:r>
            <a:r>
              <a:rPr lang="en-US" altLang="vi-VN" sz="6600" dirty="0" err="1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động</a:t>
            </a:r>
            <a:r>
              <a:rPr lang="en-US" altLang="vi-VN" sz="6600" dirty="0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 </a:t>
            </a:r>
            <a:r>
              <a:rPr lang="en-US" altLang="vi-VN" sz="6600" dirty="0" err="1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vật</a:t>
            </a:r>
            <a:r>
              <a:rPr lang="en-US" altLang="vi-VN" sz="6600" dirty="0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 </a:t>
            </a:r>
            <a:r>
              <a:rPr lang="en-US" altLang="vi-VN" sz="6600" dirty="0" err="1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có</a:t>
            </a:r>
            <a:r>
              <a:rPr lang="en-US" altLang="vi-VN" sz="6600" dirty="0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 x</a:t>
            </a:r>
            <a:r>
              <a:rPr lang="vi-VN" altLang="vi-VN" sz="6600" dirty="0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ư</a:t>
            </a:r>
            <a:r>
              <a:rPr lang="en-US" altLang="vi-VN" sz="6600" dirty="0" err="1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ơng</a:t>
            </a:r>
            <a:r>
              <a:rPr lang="en-US" altLang="vi-VN" sz="6600" dirty="0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 </a:t>
            </a:r>
            <a:r>
              <a:rPr lang="en-US" altLang="vi-VN" sz="6600" dirty="0" err="1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sống</a:t>
            </a:r>
            <a:endParaRPr lang="vi-VN" altLang="vi-VN" sz="4400" dirty="0">
              <a:solidFill>
                <a:schemeClr val="accent6">
                  <a:lumMod val="75000"/>
                </a:schemeClr>
              </a:solidFill>
              <a:latin typeface="Noto Sans"/>
              <a:ea typeface="Noto Sans"/>
              <a:cs typeface="Lobster" panose="00000500000000000000" charset="0"/>
            </a:endParaRPr>
          </a:p>
        </p:txBody>
      </p:sp>
      <p:pic>
        <p:nvPicPr>
          <p:cNvPr id="9" name="图片 8" descr="9"/>
          <p:cNvPicPr>
            <a:picLocks noChangeAspect="1"/>
          </p:cNvPicPr>
          <p:nvPr/>
        </p:nvPicPr>
        <p:blipFill>
          <a:blip r:embed="rId17"/>
          <a:srcRect l="47030" t="83046" r="37478" b="1278"/>
          <a:stretch>
            <a:fillRect/>
          </a:stretch>
        </p:blipFill>
        <p:spPr>
          <a:xfrm>
            <a:off x="1160145" y="5013325"/>
            <a:ext cx="1571625" cy="151320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 descr="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/>
          <a:srcRect l="46114" t="58787" r="35592" b="19473"/>
          <a:stretch>
            <a:fillRect/>
          </a:stretch>
        </p:blipFill>
        <p:spPr>
          <a:xfrm>
            <a:off x="9809480" y="4427220"/>
            <a:ext cx="1856105" cy="209931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 descr="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/>
          <a:srcRect l="29917" t="28018" r="43056" b="60889"/>
          <a:stretch>
            <a:fillRect/>
          </a:stretch>
        </p:blipFill>
        <p:spPr>
          <a:xfrm flipH="1">
            <a:off x="8832215" y="1630680"/>
            <a:ext cx="2741930" cy="107124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808355" y="328295"/>
            <a:ext cx="10734040" cy="6174740"/>
            <a:chOff x="1273" y="517"/>
            <a:chExt cx="16904" cy="9724"/>
          </a:xfrm>
        </p:grpSpPr>
        <p:pic>
          <p:nvPicPr>
            <p:cNvPr id="14" name="图片 13" descr="11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/>
            <a:srcRect l="51552" t="1222" r="398" b="46480"/>
            <a:stretch>
              <a:fillRect/>
            </a:stretch>
          </p:blipFill>
          <p:spPr>
            <a:xfrm>
              <a:off x="1401" y="1405"/>
              <a:ext cx="1428" cy="148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图片 16" descr="11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4"/>
            <a:srcRect l="2807" t="52942" r="46310" b="-65"/>
            <a:stretch>
              <a:fillRect/>
            </a:stretch>
          </p:blipFill>
          <p:spPr>
            <a:xfrm>
              <a:off x="16750" y="8219"/>
              <a:ext cx="1427" cy="125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图片 17" descr="—Pngtree—green plant leaf simple illustration_4471210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5">
              <a:alphaModFix amt="70000"/>
            </a:blip>
            <a:srcRect l="7171" t="24563" r="60131" b="54719"/>
            <a:stretch>
              <a:fillRect/>
            </a:stretch>
          </p:blipFill>
          <p:spPr>
            <a:xfrm rot="20520000">
              <a:off x="1273" y="5873"/>
              <a:ext cx="1230" cy="77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图片 18" descr="—Pngtree—green plant leaf simple illustration_4471210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5"/>
            <a:srcRect l="61641" t="19217" r="14247" b="61208"/>
            <a:stretch>
              <a:fillRect/>
            </a:stretch>
          </p:blipFill>
          <p:spPr>
            <a:xfrm rot="21420000">
              <a:off x="2491" y="8544"/>
              <a:ext cx="907" cy="73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图片 19" descr="—Pngtree—green plant leaf simple illustration_4471210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5">
              <a:alphaModFix amt="70000"/>
            </a:blip>
            <a:srcRect l="61641" t="19217" r="14247" b="61208"/>
            <a:stretch>
              <a:fillRect/>
            </a:stretch>
          </p:blipFill>
          <p:spPr>
            <a:xfrm rot="20820000" flipH="1">
              <a:off x="13571" y="8984"/>
              <a:ext cx="1549" cy="125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" name="图片 27" descr="—Pngtree—wreath of fresh watercolor leaves_5449947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6">
              <a:alphaModFix amt="51000"/>
            </a:blip>
            <a:srcRect l="32855" t="56499" r="35702" b="13028"/>
            <a:stretch>
              <a:fillRect/>
            </a:stretch>
          </p:blipFill>
          <p:spPr>
            <a:xfrm rot="7320000" flipH="1">
              <a:off x="15837" y="231"/>
              <a:ext cx="1935" cy="2507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2785110" y="539750"/>
            <a:ext cx="6621780" cy="807720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ctr"/>
            <a:r>
              <a:rPr lang="en-US" altLang="vi-VN" sz="4700" dirty="0" err="1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  <a:sym typeface="+mn-ea"/>
              </a:rPr>
              <a:t>Đặc</a:t>
            </a:r>
            <a:r>
              <a:rPr lang="en-US" altLang="vi-VN" sz="4700" dirty="0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  <a:sym typeface="+mn-ea"/>
              </a:rPr>
              <a:t> </a:t>
            </a:r>
            <a:r>
              <a:rPr lang="en-US" altLang="vi-VN" sz="4700" dirty="0" err="1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  <a:sym typeface="+mn-ea"/>
              </a:rPr>
              <a:t>điểm</a:t>
            </a:r>
            <a:endParaRPr lang="vi-VN" altLang="vi-VN" sz="4700" dirty="0">
              <a:solidFill>
                <a:schemeClr val="accent6">
                  <a:lumMod val="75000"/>
                </a:schemeClr>
              </a:solidFill>
              <a:latin typeface="Noto Sans"/>
              <a:ea typeface="Noto Sans"/>
              <a:cs typeface="Lobster" panose="00000500000000000000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69720" y="4105275"/>
            <a:ext cx="1982470" cy="411480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ctr"/>
            <a:endParaRPr lang="vi-VN" altLang="vi-VN" sz="2100" b="1" dirty="0">
              <a:solidFill>
                <a:schemeClr val="accent6">
                  <a:lumMod val="75000"/>
                </a:schemeClr>
              </a:solidFill>
              <a:latin typeface="Noto Sans"/>
              <a:ea typeface="Noto Sans"/>
              <a:cs typeface="Lobster" panose="00000500000000000000" charset="0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2"/>
            </p:custDataLst>
          </p:nvPr>
        </p:nvSpPr>
        <p:spPr>
          <a:xfrm>
            <a:off x="1220470" y="4627245"/>
            <a:ext cx="2680335" cy="822960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ctr"/>
            <a:r>
              <a:rPr lang="en-US" altLang="vi-VN" sz="3200" dirty="0" err="1">
                <a:solidFill>
                  <a:schemeClr val="tx1"/>
                </a:solidFill>
                <a:latin typeface="Noto Sans"/>
                <a:ea typeface="Noto Sans"/>
                <a:cs typeface="Lato Regular" panose="020F0502020204030203" charset="0"/>
              </a:rPr>
              <a:t>Sống</a:t>
            </a:r>
            <a:r>
              <a:rPr lang="en-US" altLang="vi-VN" sz="3200" dirty="0">
                <a:solidFill>
                  <a:schemeClr val="tx1"/>
                </a:solidFill>
                <a:latin typeface="Noto Sans"/>
                <a:ea typeface="Noto Sans"/>
                <a:cs typeface="Lato Regular" panose="020F0502020204030203" charset="0"/>
              </a:rPr>
              <a:t> </a:t>
            </a:r>
            <a:r>
              <a:rPr lang="en-US" altLang="vi-VN" sz="3200" dirty="0">
                <a:latin typeface="Noto Sans"/>
                <a:ea typeface="Noto Sans"/>
                <a:cs typeface="Lato Regular" panose="020F0502020204030203" charset="0"/>
              </a:rPr>
              <a:t>ở </a:t>
            </a:r>
            <a:r>
              <a:rPr lang="en-US" altLang="vi-VN" sz="3200" dirty="0" err="1">
                <a:latin typeface="Noto Sans"/>
                <a:ea typeface="Noto Sans"/>
                <a:cs typeface="Lato Regular" panose="020F0502020204030203" charset="0"/>
              </a:rPr>
              <a:t>nước</a:t>
            </a:r>
            <a:endParaRPr lang="vi-VN" altLang="vi-VN" sz="3200" dirty="0">
              <a:solidFill>
                <a:schemeClr val="tx1"/>
              </a:solidFill>
              <a:latin typeface="Noto Sans"/>
              <a:ea typeface="Noto Sans"/>
              <a:cs typeface="Lato Regular" panose="020F0502020204030203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3"/>
            </p:custDataLst>
          </p:nvPr>
        </p:nvSpPr>
        <p:spPr>
          <a:xfrm>
            <a:off x="5074859" y="4650833"/>
            <a:ext cx="2680335" cy="3352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vi-VN" sz="3200" dirty="0">
                <a:solidFill>
                  <a:schemeClr val="tx1"/>
                </a:solidFill>
                <a:latin typeface="Noto Sans"/>
                <a:ea typeface="Noto Sans"/>
                <a:cs typeface="Lato Regular" panose="020F0502020204030203" charset="0"/>
              </a:rPr>
              <a:t>Di </a:t>
            </a:r>
            <a:r>
              <a:rPr lang="en-US" altLang="vi-VN" sz="3200" dirty="0" err="1">
                <a:solidFill>
                  <a:schemeClr val="tx1"/>
                </a:solidFill>
                <a:latin typeface="Noto Sans"/>
                <a:ea typeface="Noto Sans"/>
                <a:cs typeface="Lato Regular" panose="020F0502020204030203" charset="0"/>
              </a:rPr>
              <a:t>chuyển</a:t>
            </a:r>
            <a:r>
              <a:rPr lang="en-US" altLang="vi-VN" sz="3200" dirty="0">
                <a:solidFill>
                  <a:schemeClr val="tx1"/>
                </a:solidFill>
                <a:latin typeface="Noto Sans"/>
                <a:ea typeface="Noto Sans"/>
                <a:cs typeface="Lato Regular" panose="020F0502020204030203" charset="0"/>
              </a:rPr>
              <a:t> </a:t>
            </a:r>
            <a:r>
              <a:rPr lang="en-US" altLang="vi-VN" sz="3200" dirty="0" err="1">
                <a:solidFill>
                  <a:schemeClr val="tx1"/>
                </a:solidFill>
                <a:latin typeface="Noto Sans"/>
                <a:ea typeface="Noto Sans"/>
                <a:cs typeface="Lato Regular" panose="020F0502020204030203" charset="0"/>
              </a:rPr>
              <a:t>nh</a:t>
            </a:r>
            <a:r>
              <a:rPr lang="en-US" altLang="vi-VN" sz="3200" dirty="0" err="1">
                <a:latin typeface="Noto Sans"/>
                <a:ea typeface="Noto Sans"/>
                <a:cs typeface="Lato Regular" panose="020F0502020204030203" charset="0"/>
              </a:rPr>
              <a:t>ở</a:t>
            </a:r>
            <a:r>
              <a:rPr lang="en-US" altLang="vi-VN" sz="3200" dirty="0">
                <a:latin typeface="Noto Sans"/>
                <a:ea typeface="Noto Sans"/>
                <a:cs typeface="Lato Regular" panose="020F0502020204030203" charset="0"/>
              </a:rPr>
              <a:t> </a:t>
            </a:r>
            <a:r>
              <a:rPr lang="en-US" altLang="vi-VN" sz="3200" dirty="0" err="1">
                <a:latin typeface="Noto Sans"/>
                <a:ea typeface="Noto Sans"/>
                <a:cs typeface="Lato Regular" panose="020F0502020204030203" charset="0"/>
              </a:rPr>
              <a:t>vây</a:t>
            </a:r>
            <a:r>
              <a:rPr lang="en-US" altLang="vi-VN" sz="3200" dirty="0">
                <a:latin typeface="Noto Sans"/>
                <a:ea typeface="Noto Sans"/>
                <a:cs typeface="Lato Regular" panose="020F0502020204030203" charset="0"/>
              </a:rPr>
              <a:t>, </a:t>
            </a:r>
            <a:r>
              <a:rPr lang="en-US" altLang="vi-VN" sz="3200" dirty="0" err="1">
                <a:latin typeface="Noto Sans"/>
                <a:ea typeface="Noto Sans"/>
                <a:cs typeface="Lato Regular" panose="020F0502020204030203" charset="0"/>
              </a:rPr>
              <a:t>hô</a:t>
            </a:r>
            <a:r>
              <a:rPr lang="en-US" altLang="vi-VN" sz="3200" dirty="0">
                <a:latin typeface="Noto Sans"/>
                <a:ea typeface="Noto Sans"/>
                <a:cs typeface="Lato Regular" panose="020F0502020204030203" charset="0"/>
              </a:rPr>
              <a:t> </a:t>
            </a:r>
            <a:r>
              <a:rPr lang="en-US" altLang="vi-VN" sz="3200" dirty="0" err="1">
                <a:latin typeface="Noto Sans"/>
                <a:ea typeface="Noto Sans"/>
                <a:cs typeface="Lato Regular" panose="020F0502020204030203" charset="0"/>
              </a:rPr>
              <a:t>hấp</a:t>
            </a:r>
            <a:r>
              <a:rPr lang="en-US" altLang="vi-VN" sz="3200" dirty="0">
                <a:latin typeface="Noto Sans"/>
                <a:ea typeface="Noto Sans"/>
                <a:cs typeface="Lato Regular" panose="020F0502020204030203" charset="0"/>
              </a:rPr>
              <a:t> </a:t>
            </a:r>
            <a:r>
              <a:rPr lang="en-US" altLang="vi-VN" sz="3200" dirty="0" err="1">
                <a:latin typeface="Noto Sans"/>
                <a:ea typeface="Noto Sans"/>
                <a:cs typeface="Lato Regular" panose="020F0502020204030203" charset="0"/>
              </a:rPr>
              <a:t>bằng</a:t>
            </a:r>
            <a:r>
              <a:rPr lang="en-US" altLang="vi-VN" sz="3200" dirty="0">
                <a:latin typeface="Noto Sans"/>
                <a:ea typeface="Noto Sans"/>
                <a:cs typeface="Lato Regular" panose="020F0502020204030203" charset="0"/>
              </a:rPr>
              <a:t> </a:t>
            </a:r>
            <a:r>
              <a:rPr lang="en-US" altLang="vi-VN" sz="3200" dirty="0" err="1">
                <a:latin typeface="Noto Sans"/>
                <a:ea typeface="Noto Sans"/>
                <a:cs typeface="Lato Regular" panose="020F0502020204030203" charset="0"/>
              </a:rPr>
              <a:t>mang</a:t>
            </a:r>
            <a:endParaRPr lang="vi-VN" altLang="vi-VN" sz="3200" dirty="0">
              <a:solidFill>
                <a:schemeClr val="tx1"/>
              </a:solidFill>
              <a:latin typeface="Noto Sans"/>
              <a:ea typeface="Noto Sans"/>
              <a:cs typeface="Lato Regular" panose="020F0502020204030203" charset="0"/>
            </a:endParaRPr>
          </a:p>
        </p:txBody>
      </p:sp>
      <p:pic>
        <p:nvPicPr>
          <p:cNvPr id="9" name="图片 8" descr="9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7"/>
          <a:srcRect l="48778" t="1159" r="26691" b="84718"/>
          <a:stretch/>
        </p:blipFill>
        <p:spPr>
          <a:xfrm flipH="1">
            <a:off x="4299210" y="1832610"/>
            <a:ext cx="4039145" cy="221377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 descr="83 Hồ nước ý tưởng | hồ nước, trang trí, điêu khắc giấy">
            <a:extLst>
              <a:ext uri="{FF2B5EF4-FFF2-40B4-BE49-F238E27FC236}">
                <a16:creationId xmlns:a16="http://schemas.microsoft.com/office/drawing/2014/main" id="{ABFC48AB-6D56-4625-8C16-FC904AFCB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898" b="89932" l="7841" r="94886">
                        <a14:foregroundMark x1="7841" y1="55290" x2="8409" y2="54608"/>
                        <a14:foregroundMark x1="38750" y1="18430" x2="38750" y2="18430"/>
                        <a14:foregroundMark x1="41932" y1="21502" x2="41932" y2="21502"/>
                        <a14:foregroundMark x1="44886" y1="28498" x2="44886" y2="28498"/>
                        <a14:foregroundMark x1="35455" y1="24061" x2="35455" y2="24061"/>
                        <a14:foregroundMark x1="33295" y1="28840" x2="33295" y2="28840"/>
                        <a14:foregroundMark x1="90227" y1="51536" x2="90227" y2="51536"/>
                        <a14:foregroundMark x1="94318" y1="52389" x2="94318" y2="52389"/>
                        <a14:foregroundMark x1="94659" y1="55973" x2="94659" y2="55973"/>
                        <a14:foregroundMark x1="94886" y1="50853" x2="94886" y2="508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79" y="2298387"/>
            <a:ext cx="3352240" cy="223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EFC42B5-4B2D-4E17-BFCB-B907E071C72C}"/>
              </a:ext>
            </a:extLst>
          </p:cNvPr>
          <p:cNvSpPr/>
          <p:nvPr/>
        </p:nvSpPr>
        <p:spPr>
          <a:xfrm>
            <a:off x="6018058" y="3376404"/>
            <a:ext cx="906779" cy="873813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7EDCD3A-D36C-468C-92C1-9F2A48AF0D89}"/>
              </a:ext>
            </a:extLst>
          </p:cNvPr>
          <p:cNvSpPr/>
          <p:nvPr/>
        </p:nvSpPr>
        <p:spPr>
          <a:xfrm>
            <a:off x="4621470" y="2939497"/>
            <a:ext cx="906779" cy="873813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695C265-BEE1-42E5-A1C9-64D423F8E7A8}"/>
              </a:ext>
            </a:extLst>
          </p:cNvPr>
          <p:cNvSpPr/>
          <p:nvPr/>
        </p:nvSpPr>
        <p:spPr>
          <a:xfrm>
            <a:off x="6166383" y="1860066"/>
            <a:ext cx="906779" cy="873813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3563AF6-34F6-498E-93C9-65D7ACAEA7B3}"/>
              </a:ext>
            </a:extLst>
          </p:cNvPr>
          <p:cNvSpPr/>
          <p:nvPr/>
        </p:nvSpPr>
        <p:spPr>
          <a:xfrm>
            <a:off x="6759499" y="3026813"/>
            <a:ext cx="627325" cy="699182"/>
          </a:xfrm>
          <a:prstGeom prst="ellipse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1030" name="Picture 6" descr="Hình ảnh Trứng Cá Vectơ PNG , Trứng Cá Muối, Cá, Món ăn PNG và Vector với  nền trong suốt để tải xuống miễn phí">
            <a:extLst>
              <a:ext uri="{FF2B5EF4-FFF2-40B4-BE49-F238E27FC236}">
                <a16:creationId xmlns:a16="http://schemas.microsoft.com/office/drawing/2014/main" id="{A7310D82-16B1-4553-9892-B25885222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063" b="94063" l="10000" r="90000">
                        <a14:foregroundMark x1="42031" y1="88906" x2="42031" y2="88906"/>
                        <a14:foregroundMark x1="45469" y1="90781" x2="44219" y2="89844"/>
                        <a14:foregroundMark x1="55781" y1="92031" x2="58438" y2="91875"/>
                        <a14:foregroundMark x1="41563" y1="94063" x2="44063" y2="91719"/>
                        <a14:foregroundMark x1="41563" y1="19844" x2="48438" y2="19219"/>
                        <a14:foregroundMark x1="59531" y1="20625" x2="45313" y2="20156"/>
                        <a14:foregroundMark x1="45313" y1="20156" x2="40469" y2="18281"/>
                        <a14:foregroundMark x1="22031" y1="19844" x2="33594" y2="20000"/>
                        <a14:foregroundMark x1="33594" y1="20000" x2="40000" y2="19688"/>
                        <a14:foregroundMark x1="44063" y1="10469" x2="43750" y2="11875"/>
                        <a14:foregroundMark x1="81094" y1="22969" x2="81719" y2="21250"/>
                        <a14:foregroundMark x1="81250" y1="20156" x2="79219" y2="27500"/>
                        <a14:foregroundMark x1="41250" y1="35156" x2="41719" y2="36719"/>
                        <a14:foregroundMark x1="42813" y1="9063" x2="42656" y2="11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962" y="1928788"/>
            <a:ext cx="2381766" cy="238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文本框 12">
            <a:extLst>
              <a:ext uri="{FF2B5EF4-FFF2-40B4-BE49-F238E27FC236}">
                <a16:creationId xmlns:a16="http://schemas.microsoft.com/office/drawing/2014/main" id="{DDC6DC55-07AB-4772-97AB-6878D9B0714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8686677" y="4480392"/>
            <a:ext cx="2680335" cy="822960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ctr"/>
            <a:r>
              <a:rPr lang="en-US" altLang="vi-VN" sz="3200" dirty="0" err="1">
                <a:solidFill>
                  <a:schemeClr val="tx1"/>
                </a:solidFill>
                <a:latin typeface="Noto Sans"/>
                <a:ea typeface="Noto Sans"/>
                <a:cs typeface="Lato Regular" panose="020F0502020204030203" charset="0"/>
              </a:rPr>
              <a:t>Cá</a:t>
            </a:r>
            <a:r>
              <a:rPr lang="en-US" altLang="vi-VN" sz="3200" dirty="0">
                <a:solidFill>
                  <a:schemeClr val="tx1"/>
                </a:solidFill>
                <a:latin typeface="Noto Sans"/>
                <a:ea typeface="Noto Sans"/>
                <a:cs typeface="Lato Regular" panose="020F0502020204030203" charset="0"/>
              </a:rPr>
              <a:t> </a:t>
            </a:r>
            <a:r>
              <a:rPr lang="en-US" altLang="vi-VN" sz="3200" dirty="0" err="1">
                <a:solidFill>
                  <a:schemeClr val="tx1"/>
                </a:solidFill>
                <a:latin typeface="Noto Sans"/>
                <a:ea typeface="Noto Sans"/>
                <a:cs typeface="Lato Regular" panose="020F0502020204030203" charset="0"/>
              </a:rPr>
              <a:t>đẻ</a:t>
            </a:r>
            <a:r>
              <a:rPr lang="en-US" altLang="vi-VN" sz="3200" dirty="0">
                <a:solidFill>
                  <a:schemeClr val="tx1"/>
                </a:solidFill>
                <a:latin typeface="Noto Sans"/>
                <a:ea typeface="Noto Sans"/>
                <a:cs typeface="Lato Regular" panose="020F0502020204030203" charset="0"/>
              </a:rPr>
              <a:t> </a:t>
            </a:r>
            <a:r>
              <a:rPr lang="en-US" altLang="vi-VN" sz="3200" dirty="0" err="1">
                <a:solidFill>
                  <a:schemeClr val="tx1"/>
                </a:solidFill>
                <a:latin typeface="Noto Sans"/>
                <a:ea typeface="Noto Sans"/>
                <a:cs typeface="Lato Regular" panose="020F0502020204030203" charset="0"/>
              </a:rPr>
              <a:t>tr</a:t>
            </a:r>
            <a:r>
              <a:rPr lang="en-US" altLang="vi-VN" sz="3200" dirty="0" err="1">
                <a:latin typeface="Noto Sans"/>
                <a:ea typeface="Noto Sans"/>
                <a:cs typeface="Lato Regular" panose="020F0502020204030203" charset="0"/>
              </a:rPr>
              <a:t>ứng</a:t>
            </a:r>
            <a:endParaRPr lang="vi-VN" altLang="vi-VN" sz="3200" dirty="0">
              <a:solidFill>
                <a:schemeClr val="tx1"/>
              </a:solidFill>
              <a:latin typeface="Noto Sans"/>
              <a:ea typeface="Noto Sans"/>
              <a:cs typeface="Lato Regular" panose="020F0502020204030203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6" grpId="0" animBg="1"/>
      <p:bldP spid="22" grpId="0" animBg="1"/>
      <p:bldP spid="23" grpId="0" animBg="1"/>
      <p:bldP spid="24" grpId="0" animBg="1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808355" y="328295"/>
            <a:ext cx="10734040" cy="6174740"/>
            <a:chOff x="1273" y="517"/>
            <a:chExt cx="16904" cy="9724"/>
          </a:xfrm>
        </p:grpSpPr>
        <p:pic>
          <p:nvPicPr>
            <p:cNvPr id="14" name="图片 13" descr="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1"/>
            <a:srcRect l="51552" t="1222" r="398" b="46480"/>
            <a:stretch>
              <a:fillRect/>
            </a:stretch>
          </p:blipFill>
          <p:spPr>
            <a:xfrm>
              <a:off x="1401" y="1405"/>
              <a:ext cx="1428" cy="148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图片 16" descr="1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/>
            <a:srcRect l="2807" t="52942" r="46310" b="-65"/>
            <a:stretch>
              <a:fillRect/>
            </a:stretch>
          </p:blipFill>
          <p:spPr>
            <a:xfrm>
              <a:off x="16750" y="8219"/>
              <a:ext cx="1427" cy="125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图片 17" descr="—Pngtree—green plant leaf simple illustration_4471210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>
              <a:alphaModFix amt="70000"/>
            </a:blip>
            <a:srcRect l="7171" t="24563" r="60131" b="54719"/>
            <a:stretch>
              <a:fillRect/>
            </a:stretch>
          </p:blipFill>
          <p:spPr>
            <a:xfrm rot="20520000">
              <a:off x="1273" y="5873"/>
              <a:ext cx="1230" cy="77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图片 18" descr="—Pngtree—green plant leaf simple illustration_4471210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/>
            <a:srcRect l="61641" t="19217" r="14247" b="61208"/>
            <a:stretch>
              <a:fillRect/>
            </a:stretch>
          </p:blipFill>
          <p:spPr>
            <a:xfrm rot="21420000">
              <a:off x="2491" y="8544"/>
              <a:ext cx="907" cy="73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图片 19" descr="—Pngtree—green plant leaf simple illustration_4471210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2">
              <a:alphaModFix amt="70000"/>
            </a:blip>
            <a:srcRect l="61641" t="19217" r="14247" b="61208"/>
            <a:stretch>
              <a:fillRect/>
            </a:stretch>
          </p:blipFill>
          <p:spPr>
            <a:xfrm rot="20820000" flipH="1">
              <a:off x="13571" y="8984"/>
              <a:ext cx="1549" cy="125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" name="图片 27" descr="—Pngtree—wreath of fresh watercolor leaves_5449947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3">
              <a:alphaModFix amt="51000"/>
            </a:blip>
            <a:srcRect l="32855" t="56499" r="35702" b="13028"/>
            <a:stretch>
              <a:fillRect/>
            </a:stretch>
          </p:blipFill>
          <p:spPr>
            <a:xfrm rot="7320000" flipH="1">
              <a:off x="15837" y="231"/>
              <a:ext cx="1935" cy="2507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2785110" y="539750"/>
            <a:ext cx="6621780" cy="807720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ctr"/>
            <a:r>
              <a:rPr lang="en-US" altLang="vi-VN" sz="4700" dirty="0" err="1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  <a:sym typeface="+mn-ea"/>
              </a:rPr>
              <a:t>Sự</a:t>
            </a:r>
            <a:r>
              <a:rPr lang="en-US" altLang="vi-VN" sz="4700" dirty="0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  <a:sym typeface="+mn-ea"/>
              </a:rPr>
              <a:t> </a:t>
            </a:r>
            <a:r>
              <a:rPr lang="en-US" altLang="vi-VN" sz="4700" dirty="0" err="1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  <a:sym typeface="+mn-ea"/>
              </a:rPr>
              <a:t>đa</a:t>
            </a:r>
            <a:r>
              <a:rPr lang="en-US" altLang="vi-VN" sz="4700" dirty="0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  <a:sym typeface="+mn-ea"/>
              </a:rPr>
              <a:t> </a:t>
            </a:r>
            <a:r>
              <a:rPr lang="en-US" altLang="vi-VN" sz="4700" dirty="0" err="1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  <a:sym typeface="+mn-ea"/>
              </a:rPr>
              <a:t>dạng</a:t>
            </a:r>
            <a:endParaRPr lang="vi-VN" altLang="vi-VN" sz="4700" dirty="0">
              <a:solidFill>
                <a:schemeClr val="accent6">
                  <a:lumMod val="75000"/>
                </a:schemeClr>
              </a:solidFill>
              <a:latin typeface="Noto Sans"/>
              <a:ea typeface="Noto Sans"/>
              <a:cs typeface="Lobster" panose="00000500000000000000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69720" y="4105275"/>
            <a:ext cx="1982470" cy="411480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ctr"/>
            <a:endParaRPr lang="vi-VN" altLang="vi-VN" sz="2100" b="1" dirty="0">
              <a:solidFill>
                <a:schemeClr val="accent6">
                  <a:lumMod val="75000"/>
                </a:schemeClr>
              </a:solidFill>
              <a:latin typeface="Noto Sans"/>
              <a:ea typeface="Noto Sans"/>
              <a:cs typeface="Lobster" panose="00000500000000000000" charset="0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2"/>
            </p:custDataLst>
          </p:nvPr>
        </p:nvSpPr>
        <p:spPr>
          <a:xfrm>
            <a:off x="3144684" y="2502194"/>
            <a:ext cx="6359912" cy="2006179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vi-VN" sz="3200" dirty="0" err="1">
                <a:solidFill>
                  <a:schemeClr val="tx1"/>
                </a:solidFill>
                <a:latin typeface="Noto Sans"/>
                <a:ea typeface="Noto Sans"/>
                <a:cs typeface="Lato Regular" panose="020F0502020204030203" charset="0"/>
              </a:rPr>
              <a:t>Cá</a:t>
            </a:r>
            <a:r>
              <a:rPr lang="en-US" altLang="vi-VN" sz="3200" dirty="0">
                <a:solidFill>
                  <a:schemeClr val="tx1"/>
                </a:solidFill>
                <a:latin typeface="Noto Sans"/>
                <a:ea typeface="Noto Sans"/>
                <a:cs typeface="Lato Regular" panose="020F0502020204030203" charset="0"/>
              </a:rPr>
              <a:t> </a:t>
            </a:r>
            <a:r>
              <a:rPr lang="en-US" altLang="vi-VN" sz="3200" dirty="0" err="1">
                <a:solidFill>
                  <a:schemeClr val="tx1"/>
                </a:solidFill>
                <a:latin typeface="Noto Sans"/>
                <a:ea typeface="Noto Sans"/>
                <a:cs typeface="Lato Regular" panose="020F0502020204030203" charset="0"/>
              </a:rPr>
              <a:t>có</a:t>
            </a:r>
            <a:r>
              <a:rPr lang="en-US" altLang="vi-VN" sz="3200" dirty="0">
                <a:solidFill>
                  <a:schemeClr val="tx1"/>
                </a:solidFill>
                <a:latin typeface="Noto Sans"/>
                <a:ea typeface="Noto Sans"/>
                <a:cs typeface="Lato Regular" panose="020F0502020204030203" charset="0"/>
              </a:rPr>
              <a:t> </a:t>
            </a:r>
            <a:r>
              <a:rPr lang="en-US" altLang="vi-VN" sz="3200" dirty="0" err="1">
                <a:solidFill>
                  <a:schemeClr val="tx1"/>
                </a:solidFill>
                <a:latin typeface="Noto Sans"/>
                <a:ea typeface="Noto Sans"/>
                <a:cs typeface="Lato Regular" panose="020F0502020204030203" charset="0"/>
              </a:rPr>
              <a:t>số</a:t>
            </a:r>
            <a:r>
              <a:rPr lang="en-US" altLang="vi-VN" sz="3200" dirty="0">
                <a:solidFill>
                  <a:schemeClr val="tx1"/>
                </a:solidFill>
                <a:latin typeface="Noto Sans"/>
                <a:ea typeface="Noto Sans"/>
                <a:cs typeface="Lato Regular" panose="020F0502020204030203" charset="0"/>
              </a:rPr>
              <a:t> </a:t>
            </a:r>
            <a:r>
              <a:rPr lang="en-US" altLang="vi-VN" sz="3200" dirty="0" err="1">
                <a:solidFill>
                  <a:schemeClr val="tx1"/>
                </a:solidFill>
                <a:latin typeface="Noto Sans"/>
                <a:ea typeface="Noto Sans"/>
                <a:cs typeface="Lato Regular" panose="020F0502020204030203" charset="0"/>
              </a:rPr>
              <a:t>lượng</a:t>
            </a:r>
            <a:r>
              <a:rPr lang="en-US" altLang="vi-VN" sz="3200" dirty="0">
                <a:solidFill>
                  <a:schemeClr val="tx1"/>
                </a:solidFill>
                <a:latin typeface="Noto Sans"/>
                <a:ea typeface="Noto Sans"/>
                <a:cs typeface="Lato Regular" panose="020F0502020204030203" charset="0"/>
              </a:rPr>
              <a:t> </a:t>
            </a:r>
            <a:r>
              <a:rPr lang="en-US" altLang="vi-VN" sz="3200" dirty="0" err="1">
                <a:solidFill>
                  <a:schemeClr val="tx1"/>
                </a:solidFill>
                <a:latin typeface="Noto Sans"/>
                <a:ea typeface="Noto Sans"/>
                <a:cs typeface="Lato Regular" panose="020F0502020204030203" charset="0"/>
              </a:rPr>
              <a:t>loài</a:t>
            </a:r>
            <a:r>
              <a:rPr lang="en-US" altLang="vi-VN" sz="3200" dirty="0">
                <a:solidFill>
                  <a:schemeClr val="tx1"/>
                </a:solidFill>
                <a:latin typeface="Noto Sans"/>
                <a:ea typeface="Noto Sans"/>
                <a:cs typeface="Lato Regular" panose="020F0502020204030203" charset="0"/>
              </a:rPr>
              <a:t> </a:t>
            </a:r>
            <a:r>
              <a:rPr lang="en-US" altLang="vi-VN" sz="3200" dirty="0" err="1">
                <a:solidFill>
                  <a:schemeClr val="tx1"/>
                </a:solidFill>
                <a:latin typeface="Noto Sans"/>
                <a:ea typeface="Noto Sans"/>
                <a:cs typeface="Lato Regular" panose="020F0502020204030203" charset="0"/>
              </a:rPr>
              <a:t>lớn</a:t>
            </a:r>
            <a:r>
              <a:rPr lang="en-US" altLang="vi-VN" sz="3200" dirty="0">
                <a:solidFill>
                  <a:schemeClr val="tx1"/>
                </a:solidFill>
                <a:latin typeface="Noto Sans"/>
                <a:ea typeface="Noto Sans"/>
                <a:cs typeface="Lato Regular" panose="020F0502020204030203" charset="0"/>
              </a:rPr>
              <a:t>, </a:t>
            </a:r>
            <a:r>
              <a:rPr lang="en-US" altLang="vi-VN" sz="3200" dirty="0" err="1">
                <a:solidFill>
                  <a:schemeClr val="tx1"/>
                </a:solidFill>
                <a:latin typeface="Noto Sans"/>
                <a:ea typeface="Noto Sans"/>
                <a:cs typeface="Lato Regular" panose="020F0502020204030203" charset="0"/>
              </a:rPr>
              <a:t>chiếm</a:t>
            </a:r>
            <a:r>
              <a:rPr lang="en-US" altLang="vi-VN" sz="3200" dirty="0">
                <a:solidFill>
                  <a:schemeClr val="tx1"/>
                </a:solidFill>
                <a:latin typeface="Noto Sans"/>
                <a:ea typeface="Noto Sans"/>
                <a:cs typeface="Lato Regular" panose="020F0502020204030203" charset="0"/>
              </a:rPr>
              <a:t> </a:t>
            </a:r>
            <a:r>
              <a:rPr lang="en-US" altLang="vi-VN" sz="3200" dirty="0" err="1">
                <a:solidFill>
                  <a:schemeClr val="tx1"/>
                </a:solidFill>
                <a:latin typeface="Noto Sans"/>
                <a:ea typeface="Noto Sans"/>
                <a:cs typeface="Lato Regular" panose="020F0502020204030203" charset="0"/>
              </a:rPr>
              <a:t>gần</a:t>
            </a:r>
            <a:r>
              <a:rPr lang="en-US" altLang="vi-VN" sz="3200" dirty="0">
                <a:solidFill>
                  <a:schemeClr val="tx1"/>
                </a:solidFill>
                <a:latin typeface="Noto Sans"/>
                <a:ea typeface="Noto Sans"/>
                <a:cs typeface="Lato Regular" panose="020F0502020204030203" charset="0"/>
              </a:rPr>
              <a:t> </a:t>
            </a:r>
            <a:r>
              <a:rPr lang="en-US" altLang="vi-VN" sz="3200" dirty="0" err="1">
                <a:solidFill>
                  <a:schemeClr val="tx1"/>
                </a:solidFill>
                <a:latin typeface="Noto Sans"/>
                <a:ea typeface="Noto Sans"/>
                <a:cs typeface="Lato Regular" panose="020F0502020204030203" charset="0"/>
              </a:rPr>
              <a:t>nửa</a:t>
            </a:r>
            <a:r>
              <a:rPr lang="en-US" altLang="vi-VN" sz="3200" dirty="0">
                <a:solidFill>
                  <a:schemeClr val="tx1"/>
                </a:solidFill>
                <a:latin typeface="Noto Sans"/>
                <a:ea typeface="Noto Sans"/>
                <a:cs typeface="Lato Regular" panose="020F0502020204030203" charset="0"/>
              </a:rPr>
              <a:t> </a:t>
            </a:r>
            <a:r>
              <a:rPr lang="en-US" altLang="vi-VN" sz="3200" dirty="0" err="1">
                <a:solidFill>
                  <a:schemeClr val="tx1"/>
                </a:solidFill>
                <a:latin typeface="Noto Sans"/>
                <a:ea typeface="Noto Sans"/>
                <a:cs typeface="Lato Regular" panose="020F0502020204030203" charset="0"/>
              </a:rPr>
              <a:t>số</a:t>
            </a:r>
            <a:r>
              <a:rPr lang="en-US" altLang="vi-VN" sz="3200" dirty="0">
                <a:solidFill>
                  <a:schemeClr val="tx1"/>
                </a:solidFill>
                <a:latin typeface="Noto Sans"/>
                <a:ea typeface="Noto Sans"/>
                <a:cs typeface="Lato Regular" panose="020F0502020204030203" charset="0"/>
              </a:rPr>
              <a:t> </a:t>
            </a:r>
            <a:r>
              <a:rPr lang="en-US" altLang="vi-VN" sz="3200" dirty="0" err="1">
                <a:solidFill>
                  <a:schemeClr val="tx1"/>
                </a:solidFill>
                <a:latin typeface="Noto Sans"/>
                <a:ea typeface="Noto Sans"/>
                <a:cs typeface="Lato Regular" panose="020F0502020204030203" charset="0"/>
              </a:rPr>
              <a:t>lượng</a:t>
            </a:r>
            <a:r>
              <a:rPr lang="en-US" altLang="vi-VN" sz="3200" dirty="0">
                <a:solidFill>
                  <a:schemeClr val="tx1"/>
                </a:solidFill>
                <a:latin typeface="Noto Sans"/>
                <a:ea typeface="Noto Sans"/>
                <a:cs typeface="Lato Regular" panose="020F0502020204030203" charset="0"/>
              </a:rPr>
              <a:t> </a:t>
            </a:r>
            <a:r>
              <a:rPr lang="en-US" altLang="vi-VN" sz="3200" dirty="0" err="1">
                <a:solidFill>
                  <a:schemeClr val="tx1"/>
                </a:solidFill>
                <a:latin typeface="Noto Sans"/>
                <a:ea typeface="Noto Sans"/>
                <a:cs typeface="Lato Regular" panose="020F0502020204030203" charset="0"/>
              </a:rPr>
              <a:t>loài</a:t>
            </a:r>
            <a:r>
              <a:rPr lang="en-US" altLang="vi-VN" sz="3200" dirty="0">
                <a:solidFill>
                  <a:schemeClr val="tx1"/>
                </a:solidFill>
                <a:latin typeface="Noto Sans"/>
                <a:ea typeface="Noto Sans"/>
                <a:cs typeface="Lato Regular" panose="020F0502020204030203" charset="0"/>
              </a:rPr>
              <a:t> </a:t>
            </a:r>
            <a:r>
              <a:rPr lang="en-US" altLang="vi-VN" sz="3200" dirty="0" err="1">
                <a:solidFill>
                  <a:schemeClr val="tx1"/>
                </a:solidFill>
                <a:latin typeface="Noto Sans"/>
                <a:ea typeface="Noto Sans"/>
                <a:cs typeface="Lato Regular" panose="020F0502020204030203" charset="0"/>
              </a:rPr>
              <a:t>của</a:t>
            </a:r>
            <a:r>
              <a:rPr lang="en-US" altLang="vi-VN" sz="3200" dirty="0">
                <a:solidFill>
                  <a:schemeClr val="tx1"/>
                </a:solidFill>
                <a:latin typeface="Noto Sans"/>
                <a:ea typeface="Noto Sans"/>
                <a:cs typeface="Lato Regular" panose="020F0502020204030203" charset="0"/>
              </a:rPr>
              <a:t> </a:t>
            </a:r>
            <a:r>
              <a:rPr lang="en-US" altLang="vi-VN" sz="3200" dirty="0" err="1">
                <a:solidFill>
                  <a:schemeClr val="tx1"/>
                </a:solidFill>
                <a:latin typeface="Noto Sans"/>
                <a:ea typeface="Noto Sans"/>
                <a:cs typeface="Lato Regular" panose="020F0502020204030203" charset="0"/>
              </a:rPr>
              <a:t>động</a:t>
            </a:r>
            <a:r>
              <a:rPr lang="en-US" altLang="vi-VN" sz="3200" dirty="0">
                <a:solidFill>
                  <a:schemeClr val="tx1"/>
                </a:solidFill>
                <a:latin typeface="Noto Sans"/>
                <a:ea typeface="Noto Sans"/>
                <a:cs typeface="Lato Regular" panose="020F0502020204030203" charset="0"/>
              </a:rPr>
              <a:t> </a:t>
            </a:r>
            <a:r>
              <a:rPr lang="en-US" altLang="vi-VN" sz="3200" dirty="0" err="1">
                <a:solidFill>
                  <a:schemeClr val="tx1"/>
                </a:solidFill>
                <a:latin typeface="Noto Sans"/>
                <a:ea typeface="Noto Sans"/>
                <a:cs typeface="Lato Regular" panose="020F0502020204030203" charset="0"/>
              </a:rPr>
              <a:t>vật</a:t>
            </a:r>
            <a:r>
              <a:rPr lang="en-US" altLang="vi-VN" sz="3200" dirty="0">
                <a:solidFill>
                  <a:schemeClr val="tx1"/>
                </a:solidFill>
                <a:latin typeface="Noto Sans"/>
                <a:ea typeface="Noto Sans"/>
                <a:cs typeface="Lato Regular" panose="020F0502020204030203" charset="0"/>
              </a:rPr>
              <a:t> </a:t>
            </a:r>
            <a:r>
              <a:rPr lang="en-US" altLang="vi-VN" sz="3200" dirty="0" err="1">
                <a:solidFill>
                  <a:schemeClr val="tx1"/>
                </a:solidFill>
                <a:latin typeface="Noto Sans"/>
                <a:ea typeface="Noto Sans"/>
                <a:cs typeface="Lato Regular" panose="020F0502020204030203" charset="0"/>
              </a:rPr>
              <a:t>không</a:t>
            </a:r>
            <a:r>
              <a:rPr lang="en-US" altLang="vi-VN" sz="3200" dirty="0">
                <a:solidFill>
                  <a:schemeClr val="tx1"/>
                </a:solidFill>
                <a:latin typeface="Noto Sans"/>
                <a:ea typeface="Noto Sans"/>
                <a:cs typeface="Lato Regular" panose="020F0502020204030203" charset="0"/>
              </a:rPr>
              <a:t> </a:t>
            </a:r>
            <a:r>
              <a:rPr lang="en-US" altLang="vi-VN" sz="3200" dirty="0" err="1">
                <a:solidFill>
                  <a:schemeClr val="tx1"/>
                </a:solidFill>
                <a:latin typeface="Noto Sans"/>
                <a:ea typeface="Noto Sans"/>
                <a:cs typeface="Lato Regular" panose="020F0502020204030203" charset="0"/>
              </a:rPr>
              <a:t>xương</a:t>
            </a:r>
            <a:r>
              <a:rPr lang="en-US" altLang="vi-VN" sz="3200" dirty="0">
                <a:solidFill>
                  <a:schemeClr val="tx1"/>
                </a:solidFill>
                <a:latin typeface="Noto Sans"/>
                <a:ea typeface="Noto Sans"/>
                <a:cs typeface="Lato Regular" panose="020F0502020204030203" charset="0"/>
              </a:rPr>
              <a:t> </a:t>
            </a:r>
            <a:r>
              <a:rPr lang="en-US" altLang="vi-VN" sz="3200" dirty="0" err="1">
                <a:solidFill>
                  <a:schemeClr val="tx1"/>
                </a:solidFill>
                <a:latin typeface="Noto Sans"/>
                <a:ea typeface="Noto Sans"/>
                <a:cs typeface="Lato Regular" panose="020F0502020204030203" charset="0"/>
              </a:rPr>
              <a:t>sống</a:t>
            </a:r>
            <a:endParaRPr lang="vi-VN" altLang="vi-VN" sz="3200" dirty="0">
              <a:solidFill>
                <a:schemeClr val="tx1"/>
              </a:solidFill>
              <a:latin typeface="Noto Sans"/>
              <a:ea typeface="Noto Sans"/>
              <a:cs typeface="Lato Regular" panose="020F0502020204030203" charset="0"/>
            </a:endParaRPr>
          </a:p>
        </p:txBody>
      </p:sp>
      <p:pic>
        <p:nvPicPr>
          <p:cNvPr id="2050" name="Picture 2" descr="1001+ Hình Vẽ Sticker Cute, Dễ Vẽ, Ngộ Nghĩnh, Đa Dạng Mẫu">
            <a:extLst>
              <a:ext uri="{FF2B5EF4-FFF2-40B4-BE49-F238E27FC236}">
                <a16:creationId xmlns:a16="http://schemas.microsoft.com/office/drawing/2014/main" id="{E06DDC62-2A3D-4B6B-818C-A05711229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200" b="90000" l="10000" r="90000">
                        <a14:foregroundMark x1="47600" y1="9200" x2="47600" y2="9200"/>
                        <a14:foregroundMark x1="51800" y1="11400" x2="46800" y2="11200"/>
                        <a14:foregroundMark x1="53200" y1="15600" x2="59400" y2="21200"/>
                        <a14:foregroundMark x1="66000" y1="29400" x2="73400" y2="29600"/>
                        <a14:foregroundMark x1="72200" y1="33600" x2="68600" y2="37600"/>
                        <a14:foregroundMark x1="59800" y1="39400" x2="56200" y2="41600"/>
                        <a14:foregroundMark x1="63600" y1="49400" x2="64800" y2="55200"/>
                        <a14:foregroundMark x1="64800" y1="64200" x2="56000" y2="70600"/>
                        <a14:foregroundMark x1="53600" y1="79400" x2="50000" y2="83600"/>
                        <a14:foregroundMark x1="52600" y1="86200" x2="42400" y2="84800"/>
                        <a14:foregroundMark x1="42400" y1="84800" x2="42200" y2="84600"/>
                        <a14:foregroundMark x1="39000" y1="88800" x2="36800" y2="83800"/>
                        <a14:foregroundMark x1="33800" y1="83200" x2="36400" y2="75600"/>
                        <a14:foregroundMark x1="28600" y1="25600" x2="33600" y2="17800"/>
                        <a14:foregroundMark x1="36000" y1="14600" x2="42200" y2="12800"/>
                        <a14:foregroundMark x1="44600" y1="11400" x2="40800" y2="14200"/>
                        <a14:foregroundMark x1="38800" y1="12200" x2="38400" y2="12800"/>
                        <a14:foregroundMark x1="56000" y1="16800" x2="61800" y2="22200"/>
                        <a14:foregroundMark x1="65800" y1="28000" x2="70600" y2="28600"/>
                        <a14:foregroundMark x1="63800" y1="26200" x2="59600" y2="22400"/>
                        <a14:foregroundMark x1="51400" y1="10200" x2="53600" y2="12800"/>
                        <a14:foregroundMark x1="42200" y1="12000" x2="45400" y2="12200"/>
                        <a14:foregroundMark x1="36400" y1="13400" x2="33800" y2="16800"/>
                        <a14:foregroundMark x1="31800" y1="20000" x2="29200" y2="21400"/>
                        <a14:foregroundMark x1="28800" y1="18600" x2="32600" y2="16800"/>
                        <a14:foregroundMark x1="27800" y1="26200" x2="28200" y2="32000"/>
                        <a14:foregroundMark x1="31800" y1="44600" x2="27400" y2="37000"/>
                        <a14:foregroundMark x1="29000" y1="33600" x2="27800" y2="35200"/>
                        <a14:foregroundMark x1="31000" y1="45600" x2="34200" y2="48400"/>
                        <a14:foregroundMark x1="32600" y1="54400" x2="33000" y2="57000"/>
                        <a14:foregroundMark x1="34400" y1="57800" x2="38000" y2="62200"/>
                        <a14:foregroundMark x1="38200" y1="66400" x2="35400" y2="68200"/>
                        <a14:foregroundMark x1="34000" y1="58800" x2="36800" y2="63800"/>
                        <a14:foregroundMark x1="34200" y1="76600" x2="35000" y2="69200"/>
                        <a14:foregroundMark x1="45800" y1="89600" x2="54600" y2="85600"/>
                        <a14:foregroundMark x1="55400" y1="80800" x2="51200" y2="70000"/>
                        <a14:foregroundMark x1="39800" y1="88800" x2="46400" y2="87600"/>
                        <a14:foregroundMark x1="63400" y1="64800" x2="64600" y2="54800"/>
                        <a14:foregroundMark x1="59527" y1="42030" x2="58800" y2="40200"/>
                        <a14:foregroundMark x1="64600" y1="54800" x2="60769" y2="45156"/>
                        <a14:foregroundMark x1="63400" y1="46800" x2="64800" y2="51800"/>
                        <a14:foregroundMark x1="65000" y1="58600" x2="66800" y2="53600"/>
                        <a14:foregroundMark x1="63710" y1="37400" x2="62600" y2="37400"/>
                        <a14:foregroundMark x1="65200" y1="36800" x2="68600" y2="36000"/>
                        <a14:backgroundMark x1="63857" y1="40994" x2="66200" y2="42400"/>
                        <a14:backgroundMark x1="62200" y1="40000" x2="63118" y2="40551"/>
                        <a14:backgroundMark x1="62724" y1="41262" x2="63800" y2="41800"/>
                        <a14:backgroundMark x1="61000" y1="40400" x2="62723" y2="412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723" y="782911"/>
            <a:ext cx="2454308" cy="245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remium Photo | A sticker of a clown fish with a blue eye and a black  outline that says's a fish.">
            <a:extLst>
              <a:ext uri="{FF2B5EF4-FFF2-40B4-BE49-F238E27FC236}">
                <a16:creationId xmlns:a16="http://schemas.microsoft.com/office/drawing/2014/main" id="{A6FD2F76-E61A-4616-81E7-4BEB571E0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203" y="4437570"/>
            <a:ext cx="2077731" cy="207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á mập Chibi - Hình ảnh cá mập Chibi, cute, dễ thương, đáng yêu đẹp nhất">
            <a:extLst>
              <a:ext uri="{FF2B5EF4-FFF2-40B4-BE49-F238E27FC236}">
                <a16:creationId xmlns:a16="http://schemas.microsoft.com/office/drawing/2014/main" id="{4FFC1C76-624F-4EFA-8642-D9AF55B4A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8700" b="90000" l="10000" r="90000">
                        <a14:foregroundMark x1="44000" y1="34000" x2="53900" y2="35300"/>
                        <a14:foregroundMark x1="37500" y1="23600" x2="49600" y2="16500"/>
                        <a14:foregroundMark x1="55400" y1="12900" x2="59100" y2="12000"/>
                        <a14:foregroundMark x1="73700" y1="9100" x2="77300" y2="12400"/>
                        <a14:foregroundMark x1="72900" y1="31800" x2="75900" y2="39300"/>
                        <a14:foregroundMark x1="75900" y1="39300" x2="75900" y2="40400"/>
                        <a14:foregroundMark x1="76400" y1="37100" x2="57300" y2="39900"/>
                        <a14:foregroundMark x1="57300" y1="39900" x2="41400" y2="35900"/>
                        <a14:foregroundMark x1="48900" y1="60300" x2="55800" y2="58900"/>
                        <a14:foregroundMark x1="55800" y1="58900" x2="56200" y2="58400"/>
                        <a14:foregroundMark x1="59900" y1="60100" x2="66100" y2="63000"/>
                        <a14:foregroundMark x1="66300" y1="67900" x2="60500" y2="72500"/>
                        <a14:foregroundMark x1="60500" y1="72500" x2="59800" y2="72400"/>
                        <a14:foregroundMark x1="48700" y1="72200" x2="53900" y2="76900"/>
                        <a14:foregroundMark x1="53900" y1="76900" x2="54400" y2="77000"/>
                        <a14:foregroundMark x1="56800" y1="81400" x2="59300" y2="87700"/>
                        <a14:foregroundMark x1="61700" y1="89600" x2="62700" y2="86600"/>
                        <a14:foregroundMark x1="65700" y1="86000" x2="64300" y2="79000"/>
                        <a14:foregroundMark x1="64300" y1="79000" x2="65400" y2="79700"/>
                        <a14:foregroundMark x1="68300" y1="77100" x2="74000" y2="72600"/>
                        <a14:foregroundMark x1="74000" y1="72600" x2="80400" y2="60200"/>
                        <a14:foregroundMark x1="77700" y1="37700" x2="80100" y2="44900"/>
                        <a14:foregroundMark x1="80100" y1="44900" x2="81900" y2="62300"/>
                        <a14:foregroundMark x1="68900" y1="27600" x2="76800" y2="37100"/>
                        <a14:foregroundMark x1="69700" y1="22000" x2="76500" y2="18800"/>
                        <a14:foregroundMark x1="76500" y1="18800" x2="77900" y2="17500"/>
                        <a14:foregroundMark x1="80000" y1="16100" x2="75100" y2="20200"/>
                        <a14:foregroundMark x1="70800" y1="23800" x2="70700" y2="31000"/>
                        <a14:foregroundMark x1="70700" y1="31000" x2="70800" y2="31500"/>
                        <a14:foregroundMark x1="72700" y1="12000" x2="58200" y2="12800"/>
                        <a14:foregroundMark x1="58200" y1="12800" x2="51300" y2="14700"/>
                        <a14:foregroundMark x1="51300" y1="14700" x2="46000" y2="20000"/>
                        <a14:foregroundMark x1="46000" y1="20000" x2="38300" y2="22200"/>
                        <a14:foregroundMark x1="38300" y1="22200" x2="29000" y2="31100"/>
                        <a14:foregroundMark x1="58200" y1="10300" x2="72900" y2="8700"/>
                        <a14:foregroundMark x1="72900" y1="8700" x2="79200" y2="13100"/>
                        <a14:foregroundMark x1="79900" y1="14600" x2="78200" y2="13100"/>
                        <a14:foregroundMark x1="23500" y1="39300" x2="29400" y2="30900"/>
                        <a14:foregroundMark x1="58600" y1="49500" x2="45200" y2="53600"/>
                        <a14:foregroundMark x1="67600" y1="58300" x2="42800" y2="47700"/>
                        <a14:foregroundMark x1="49500" y1="58700" x2="27100" y2="59000"/>
                        <a14:foregroundMark x1="27100" y1="59000" x2="20900" y2="54500"/>
                        <a14:foregroundMark x1="20900" y1="54500" x2="19800" y2="47000"/>
                        <a14:foregroundMark x1="19800" y1="47000" x2="23500" y2="38200"/>
                        <a14:foregroundMark x1="56400" y1="50000" x2="63400" y2="51600"/>
                        <a14:foregroundMark x1="63400" y1="51600" x2="69600" y2="59000"/>
                        <a14:foregroundMark x1="67400" y1="60500" x2="67600" y2="68300"/>
                        <a14:foregroundMark x1="67600" y1="68300" x2="63600" y2="74000"/>
                        <a14:foregroundMark x1="63600" y1="74000" x2="60600" y2="75200"/>
                        <a14:foregroundMark x1="61900" y1="70700" x2="52491" y2="66667"/>
                        <a14:foregroundMark x1="51100" y1="70000" x2="50700" y2="72200"/>
                        <a14:foregroundMark x1="52000" y1="68700" x2="51100" y2="73400"/>
                        <a14:foregroundMark x1="50600" y1="73800" x2="55400" y2="80000"/>
                        <a14:foregroundMark x1="55400" y1="80000" x2="57700" y2="81600"/>
                        <a14:foregroundMark x1="64500" y1="75100" x2="60800" y2="81400"/>
                        <a14:foregroundMark x1="60800" y1="81400" x2="60800" y2="81600"/>
                        <a14:foregroundMark x1="49800" y1="69400" x2="50500" y2="71500"/>
                        <a14:foregroundMark x1="48300" y1="69300" x2="48000" y2="70900"/>
                        <a14:foregroundMark x1="54700" y1="70500" x2="60700" y2="74100"/>
                        <a14:foregroundMark x1="60700" y1="74100" x2="61000" y2="74100"/>
                        <a14:foregroundMark x1="72300" y1="62300" x2="63200" y2="71300"/>
                        <a14:foregroundMark x1="66100" y1="77700" x2="71300" y2="71500"/>
                        <a14:foregroundMark x1="71300" y1="71500" x2="80600" y2="65600"/>
                        <a14:foregroundMark x1="65400" y1="82200" x2="62700" y2="88400"/>
                        <a14:foregroundMark x1="64500" y1="87400" x2="66700" y2="80100"/>
                        <a14:foregroundMark x1="66700" y1="80100" x2="68600" y2="77700"/>
                        <a14:foregroundMark x1="59000" y1="88900" x2="63100" y2="89600"/>
                        <a14:foregroundMark x1="49200" y1="60500" x2="41900" y2="61900"/>
                        <a14:foregroundMark x1="41900" y1="61900" x2="20600" y2="59900"/>
                        <a14:foregroundMark x1="25300" y1="61000" x2="20600" y2="55000"/>
                        <a14:foregroundMark x1="20600" y1="55000" x2="18600" y2="47700"/>
                        <a14:foregroundMark x1="18600" y1="47700" x2="22800" y2="42600"/>
                        <a14:foregroundMark x1="19300" y1="43700" x2="18000" y2="49100"/>
                        <a14:foregroundMark x1="17200" y1="45900" x2="18200" y2="53000"/>
                        <a14:foregroundMark x1="18200" y1="53000" x2="19500" y2="54600"/>
                        <a14:foregroundMark x1="22300" y1="62300" x2="19400" y2="60600"/>
                        <a14:foregroundMark x1="19300" y1="60800" x2="18300" y2="56900"/>
                        <a14:foregroundMark x1="48000" y1="51700" x2="31500" y2="50700"/>
                        <a14:foregroundMark x1="31500" y1="50700" x2="30400" y2="50900"/>
                        <a14:foregroundMark x1="28700" y1="54400" x2="48000" y2="53300"/>
                        <a14:backgroundMark x1="50900" y1="65800" x2="49100" y2="66300"/>
                        <a14:backgroundMark x1="52400" y1="66500" x2="49900" y2="65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058" y="3581400"/>
            <a:ext cx="2037748" cy="203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Vẽ Tay Hoạt Hình Dễ Thương Cá Heo Xanh Tươi Mát Nhỏ Khóa Miễn Phí | Công cụ  đồ họa PSD Tải xuống miễn phí - Pikbest">
            <a:extLst>
              <a:ext uri="{FF2B5EF4-FFF2-40B4-BE49-F238E27FC236}">
                <a16:creationId xmlns:a16="http://schemas.microsoft.com/office/drawing/2014/main" id="{F9F0E133-D64B-4653-AAA1-803ECEB75C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270445-49BE-495D-91A2-8E029A641B6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500" b="94464" l="10000" r="90000">
                        <a14:foregroundMark x1="31889" y1="12857" x2="37556" y2="11429"/>
                        <a14:foregroundMark x1="37556" y1="11429" x2="37889" y2="11429"/>
                        <a14:foregroundMark x1="49333" y1="7679" x2="59889" y2="6250"/>
                        <a14:foregroundMark x1="57667" y1="2500" x2="57667" y2="2500"/>
                        <a14:foregroundMark x1="14778" y1="94464" x2="14778" y2="939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2835" y="4181440"/>
            <a:ext cx="2307232" cy="1435611"/>
          </a:xfrm>
          <a:prstGeom prst="rect">
            <a:avLst/>
          </a:prstGeom>
        </p:spPr>
      </p:pic>
      <p:pic>
        <p:nvPicPr>
          <p:cNvPr id="2060" name="Picture 12" descr="Hình ảnh Vẽ Tay Cá Nóc Dễ Thương Minh Họa PNG Miễn Phí Tải Về - Lovepik">
            <a:extLst>
              <a:ext uri="{FF2B5EF4-FFF2-40B4-BE49-F238E27FC236}">
                <a16:creationId xmlns:a16="http://schemas.microsoft.com/office/drawing/2014/main" id="{93B85640-E6DE-45EF-BC83-E312918E5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1163">
                        <a14:foregroundMark x1="91163" y1="41744" x2="91163" y2="46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436" y="4437570"/>
            <a:ext cx="2113926" cy="211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á voi, cá heo, động vật, cá voi, Nhật Bản, vẽ, cá voi sát thủ, màu xanh,  Hoạt hình, động vật png | PNGEgg">
            <a:extLst>
              <a:ext uri="{FF2B5EF4-FFF2-40B4-BE49-F238E27FC236}">
                <a16:creationId xmlns:a16="http://schemas.microsoft.com/office/drawing/2014/main" id="{5F86E8B8-B09A-4558-BB87-FDE43EBBD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9963" b="89668" l="9770" r="92241">
                        <a14:foregroundMark x1="41092" y1="43542" x2="50575" y2="51292"/>
                        <a14:foregroundMark x1="43966" y1="43911" x2="44253" y2="52768"/>
                        <a14:foregroundMark x1="92241" y1="32472" x2="92241" y2="32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404" y="1271001"/>
            <a:ext cx="2199061" cy="171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09818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808355" y="328295"/>
            <a:ext cx="10734040" cy="6174740"/>
            <a:chOff x="1273" y="517"/>
            <a:chExt cx="16904" cy="9724"/>
          </a:xfrm>
        </p:grpSpPr>
        <p:pic>
          <p:nvPicPr>
            <p:cNvPr id="14" name="图片 13" descr="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1"/>
            <a:srcRect l="51552" t="1222" r="398" b="46480"/>
            <a:stretch>
              <a:fillRect/>
            </a:stretch>
          </p:blipFill>
          <p:spPr>
            <a:xfrm>
              <a:off x="1401" y="1405"/>
              <a:ext cx="1428" cy="148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图片 16" descr="1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/>
            <a:srcRect l="2807" t="52942" r="46310" b="-65"/>
            <a:stretch>
              <a:fillRect/>
            </a:stretch>
          </p:blipFill>
          <p:spPr>
            <a:xfrm>
              <a:off x="16750" y="8219"/>
              <a:ext cx="1427" cy="125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图片 17" descr="—Pngtree—green plant leaf simple illustration_4471210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>
              <a:alphaModFix amt="70000"/>
            </a:blip>
            <a:srcRect l="7171" t="24563" r="60131" b="54719"/>
            <a:stretch>
              <a:fillRect/>
            </a:stretch>
          </p:blipFill>
          <p:spPr>
            <a:xfrm rot="20520000">
              <a:off x="1273" y="5873"/>
              <a:ext cx="1230" cy="77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图片 18" descr="—Pngtree—green plant leaf simple illustration_4471210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/>
            <a:srcRect l="61641" t="19217" r="14247" b="61208"/>
            <a:stretch>
              <a:fillRect/>
            </a:stretch>
          </p:blipFill>
          <p:spPr>
            <a:xfrm rot="21420000">
              <a:off x="2491" y="8544"/>
              <a:ext cx="907" cy="73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图片 19" descr="—Pngtree—green plant leaf simple illustration_4471210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2">
              <a:alphaModFix amt="70000"/>
            </a:blip>
            <a:srcRect l="61641" t="19217" r="14247" b="61208"/>
            <a:stretch>
              <a:fillRect/>
            </a:stretch>
          </p:blipFill>
          <p:spPr>
            <a:xfrm rot="20820000" flipH="1">
              <a:off x="13571" y="8984"/>
              <a:ext cx="1549" cy="125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" name="图片 27" descr="—Pngtree—wreath of fresh watercolor leaves_5449947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3">
              <a:alphaModFix amt="51000"/>
            </a:blip>
            <a:srcRect l="32855" t="56499" r="35702" b="13028"/>
            <a:stretch>
              <a:fillRect/>
            </a:stretch>
          </p:blipFill>
          <p:spPr>
            <a:xfrm rot="7320000" flipH="1">
              <a:off x="15837" y="231"/>
              <a:ext cx="1935" cy="2507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1569720" y="4105275"/>
            <a:ext cx="1982470" cy="411480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ctr"/>
            <a:endParaRPr lang="vi-VN" altLang="vi-VN" sz="2100" b="1" dirty="0">
              <a:solidFill>
                <a:schemeClr val="accent6">
                  <a:lumMod val="75000"/>
                </a:schemeClr>
              </a:solidFill>
              <a:latin typeface="Noto Sans"/>
              <a:ea typeface="Noto Sans"/>
              <a:cs typeface="Lobster" panose="00000500000000000000" charset="0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2"/>
            </p:custDataLst>
          </p:nvPr>
        </p:nvSpPr>
        <p:spPr>
          <a:xfrm>
            <a:off x="1881591" y="2860475"/>
            <a:ext cx="1807038" cy="2006179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vi-VN" sz="3200" dirty="0" err="1">
                <a:solidFill>
                  <a:schemeClr val="tx1"/>
                </a:solidFill>
                <a:latin typeface="Noto Sans"/>
                <a:ea typeface="Noto Sans"/>
                <a:cs typeface="Lato Regular" panose="020F0502020204030203" charset="0"/>
              </a:rPr>
              <a:t>Xương</a:t>
            </a:r>
            <a:r>
              <a:rPr lang="en-US" altLang="vi-VN" sz="3200" dirty="0">
                <a:solidFill>
                  <a:schemeClr val="tx1"/>
                </a:solidFill>
                <a:latin typeface="Noto Sans"/>
                <a:ea typeface="Noto Sans"/>
                <a:cs typeface="Lato Regular" panose="020F0502020204030203" charset="0"/>
              </a:rPr>
              <a:t> </a:t>
            </a:r>
            <a:r>
              <a:rPr lang="en-US" altLang="vi-VN" sz="3200" dirty="0" err="1">
                <a:solidFill>
                  <a:schemeClr val="tx1"/>
                </a:solidFill>
                <a:latin typeface="Noto Sans"/>
                <a:ea typeface="Noto Sans"/>
                <a:cs typeface="Lato Regular" panose="020F0502020204030203" charset="0"/>
              </a:rPr>
              <a:t>cá</a:t>
            </a:r>
            <a:endParaRPr lang="vi-VN" altLang="vi-VN" sz="3200" dirty="0">
              <a:solidFill>
                <a:schemeClr val="tx1"/>
              </a:solidFill>
              <a:latin typeface="Noto Sans"/>
              <a:ea typeface="Noto Sans"/>
              <a:cs typeface="Lato Regular" panose="020F0502020204030203" charset="0"/>
            </a:endParaRPr>
          </a:p>
        </p:txBody>
      </p:sp>
      <p:sp>
        <p:nvSpPr>
          <p:cNvPr id="4" name="AutoShape 8" descr="Vẽ Tay Hoạt Hình Dễ Thương Cá Heo Xanh Tươi Mát Nhỏ Khóa Miễn Phí | Công cụ  đồ họa PSD Tải xuống miễn phí - Pikbest">
            <a:extLst>
              <a:ext uri="{FF2B5EF4-FFF2-40B4-BE49-F238E27FC236}">
                <a16:creationId xmlns:a16="http://schemas.microsoft.com/office/drawing/2014/main" id="{F9F0E133-D64B-4653-AAA1-803ECEB75C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文本框 1">
            <a:extLst>
              <a:ext uri="{FF2B5EF4-FFF2-40B4-BE49-F238E27FC236}">
                <a16:creationId xmlns:a16="http://schemas.microsoft.com/office/drawing/2014/main" id="{42D3468A-EF7C-47F5-8F3A-3A9EF8355361}"/>
              </a:ext>
            </a:extLst>
          </p:cNvPr>
          <p:cNvSpPr txBox="1"/>
          <p:nvPr/>
        </p:nvSpPr>
        <p:spPr>
          <a:xfrm>
            <a:off x="2785110" y="539750"/>
            <a:ext cx="6621780" cy="807720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ctr"/>
            <a:r>
              <a:rPr lang="en-US" altLang="vi-VN" sz="4700" dirty="0" err="1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  <a:sym typeface="+mn-ea"/>
              </a:rPr>
              <a:t>Phân</a:t>
            </a:r>
            <a:r>
              <a:rPr lang="en-US" altLang="vi-VN" sz="4700" dirty="0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  <a:sym typeface="+mn-ea"/>
              </a:rPr>
              <a:t> </a:t>
            </a:r>
            <a:r>
              <a:rPr lang="en-US" altLang="vi-VN" sz="4700" dirty="0" err="1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  <a:sym typeface="+mn-ea"/>
              </a:rPr>
              <a:t>loại</a:t>
            </a:r>
            <a:endParaRPr lang="vi-VN" altLang="vi-VN" sz="4700" dirty="0">
              <a:solidFill>
                <a:schemeClr val="accent6">
                  <a:lumMod val="75000"/>
                </a:schemeClr>
              </a:solidFill>
              <a:latin typeface="Noto Sans"/>
              <a:ea typeface="Noto Sans"/>
              <a:cs typeface="Lobster" panose="00000500000000000000" charset="0"/>
              <a:sym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7DF052-8E28-495E-AFAE-DE80929A4278}"/>
              </a:ext>
            </a:extLst>
          </p:cNvPr>
          <p:cNvSpPr txBox="1"/>
          <p:nvPr/>
        </p:nvSpPr>
        <p:spPr>
          <a:xfrm>
            <a:off x="5571240" y="1885468"/>
            <a:ext cx="5241303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dirty="0" err="1">
                <a:latin typeface="Lobster" panose="00000500000000000000" charset="0"/>
                <a:cs typeface="Lobster" panose="00000500000000000000" charset="0"/>
              </a:rPr>
              <a:t>Lớp</a:t>
            </a:r>
            <a:r>
              <a:rPr lang="en-US" sz="2800" dirty="0">
                <a:latin typeface="Lobster" panose="00000500000000000000" charset="0"/>
                <a:cs typeface="Lobster" panose="00000500000000000000" charset="0"/>
              </a:rPr>
              <a:t> </a:t>
            </a:r>
            <a:r>
              <a:rPr lang="en-US" sz="2800" dirty="0" err="1">
                <a:latin typeface="Lobster" panose="00000500000000000000" charset="0"/>
                <a:cs typeface="Lobster" panose="00000500000000000000" charset="0"/>
              </a:rPr>
              <a:t>Cá</a:t>
            </a:r>
            <a:r>
              <a:rPr lang="en-US" sz="2800" dirty="0">
                <a:latin typeface="Lobster" panose="00000500000000000000" charset="0"/>
                <a:cs typeface="Lobster" panose="00000500000000000000" charset="0"/>
              </a:rPr>
              <a:t> </a:t>
            </a:r>
            <a:r>
              <a:rPr lang="en-US" sz="2800" dirty="0" err="1">
                <a:latin typeface="Lobster" panose="00000500000000000000" charset="0"/>
                <a:cs typeface="Lobster" panose="00000500000000000000" charset="0"/>
              </a:rPr>
              <a:t>sụn</a:t>
            </a:r>
            <a:endParaRPr lang="en-US" sz="2800" dirty="0">
              <a:latin typeface="Lobster" panose="00000500000000000000" charset="0"/>
              <a:cs typeface="Lobster" panose="00000500000000000000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E77B7D-D9A0-456D-841F-2C21C32A78B6}"/>
              </a:ext>
            </a:extLst>
          </p:cNvPr>
          <p:cNvSpPr txBox="1"/>
          <p:nvPr/>
        </p:nvSpPr>
        <p:spPr>
          <a:xfrm>
            <a:off x="5571240" y="3636632"/>
            <a:ext cx="5241303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dirty="0" err="1">
                <a:latin typeface="Lobster" panose="00000500000000000000" charset="0"/>
                <a:cs typeface="Lobster" panose="00000500000000000000" charset="0"/>
              </a:rPr>
              <a:t>Lớp</a:t>
            </a:r>
            <a:r>
              <a:rPr lang="en-US" sz="2800" dirty="0">
                <a:latin typeface="Lobster" panose="00000500000000000000" charset="0"/>
                <a:cs typeface="Lobster" panose="00000500000000000000" charset="0"/>
              </a:rPr>
              <a:t> </a:t>
            </a:r>
            <a:r>
              <a:rPr lang="en-US" sz="2800" dirty="0" err="1">
                <a:latin typeface="Lobster" panose="00000500000000000000" charset="0"/>
                <a:cs typeface="Lobster" panose="00000500000000000000" charset="0"/>
              </a:rPr>
              <a:t>Cá</a:t>
            </a:r>
            <a:r>
              <a:rPr lang="en-US" sz="2800" dirty="0">
                <a:latin typeface="Lobster" panose="00000500000000000000" charset="0"/>
                <a:cs typeface="Lobster" panose="00000500000000000000" charset="0"/>
              </a:rPr>
              <a:t> x</a:t>
            </a:r>
            <a:r>
              <a:rPr lang="vi-VN" sz="2800" dirty="0">
                <a:latin typeface="Lobster" panose="00000500000000000000" charset="0"/>
                <a:cs typeface="Lobster" panose="00000500000000000000" charset="0"/>
              </a:rPr>
              <a:t>ư</a:t>
            </a:r>
            <a:r>
              <a:rPr lang="en-US" sz="2800" dirty="0" err="1">
                <a:latin typeface="Lobster" panose="00000500000000000000" charset="0"/>
                <a:cs typeface="Lobster" panose="00000500000000000000" charset="0"/>
              </a:rPr>
              <a:t>ơng</a:t>
            </a:r>
            <a:endParaRPr lang="en-US" sz="2800" dirty="0">
              <a:latin typeface="Lobster" panose="00000500000000000000" charset="0"/>
              <a:cs typeface="Lobster" panose="0000050000000000000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3517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802640" y="203200"/>
            <a:ext cx="10841990" cy="6594475"/>
            <a:chOff x="1264" y="320"/>
            <a:chExt cx="17074" cy="10385"/>
          </a:xfrm>
        </p:grpSpPr>
        <p:pic>
          <p:nvPicPr>
            <p:cNvPr id="15" name="图片 14" descr="—Pngtree—green plant leaf simple illustration_4471210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7">
              <a:alphaModFix amt="70000"/>
            </a:blip>
            <a:srcRect l="7171" t="24563" r="60131" b="54719"/>
            <a:stretch>
              <a:fillRect/>
            </a:stretch>
          </p:blipFill>
          <p:spPr>
            <a:xfrm rot="20520000">
              <a:off x="1771" y="4881"/>
              <a:ext cx="1230" cy="77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图片 16" descr="—Pngtree—green plant leaf simple illustration_4471210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/>
            <a:srcRect l="61641" t="19217" r="14247" b="61208"/>
            <a:stretch>
              <a:fillRect/>
            </a:stretch>
          </p:blipFill>
          <p:spPr>
            <a:xfrm rot="21420000">
              <a:off x="2873" y="6412"/>
              <a:ext cx="907" cy="73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图片 17" descr="—Pngtree—green plant leaf simple illustration_4471210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7">
              <a:alphaModFix amt="60000"/>
            </a:blip>
            <a:srcRect l="29854" t="69125" r="24719" b="10240"/>
            <a:stretch>
              <a:fillRect/>
            </a:stretch>
          </p:blipFill>
          <p:spPr>
            <a:xfrm rot="20400000" flipH="1">
              <a:off x="15496" y="5638"/>
              <a:ext cx="1513" cy="6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图片 18" descr="—Pngtree—green plant leaf simple illustration_4471210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7">
              <a:alphaModFix amt="40000"/>
            </a:blip>
            <a:srcRect l="7171" t="24563" r="60131" b="54719"/>
            <a:stretch>
              <a:fillRect/>
            </a:stretch>
          </p:blipFill>
          <p:spPr>
            <a:xfrm rot="14280000">
              <a:off x="13087" y="9401"/>
              <a:ext cx="1111" cy="70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图片 19" descr="—Pngtree—green plant leaf simple illustration_4471210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7">
              <a:alphaModFix amt="70000"/>
            </a:blip>
            <a:srcRect l="61641" t="19217" r="14247" b="61208"/>
            <a:stretch>
              <a:fillRect/>
            </a:stretch>
          </p:blipFill>
          <p:spPr>
            <a:xfrm rot="21420000" flipH="1">
              <a:off x="11298" y="727"/>
              <a:ext cx="1549" cy="125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" name="图片 20" descr="—Pngtree—green plant leaf simple illustration_4471210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7">
              <a:alphaModFix amt="29000"/>
            </a:blip>
            <a:srcRect l="61641" t="19217" r="14247" b="61208"/>
            <a:stretch>
              <a:fillRect/>
            </a:stretch>
          </p:blipFill>
          <p:spPr>
            <a:xfrm rot="1920000">
              <a:off x="1561" y="7610"/>
              <a:ext cx="481" cy="73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" name="图片 21" descr="—Pngtree—green plant leaf simple illustration_4471210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7">
              <a:alphaModFix amt="30000"/>
            </a:blip>
            <a:srcRect l="29854" t="69125" r="24719" b="10240"/>
            <a:stretch>
              <a:fillRect/>
            </a:stretch>
          </p:blipFill>
          <p:spPr>
            <a:xfrm rot="15420000" flipH="1">
              <a:off x="12912" y="2774"/>
              <a:ext cx="1006" cy="45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图片 22" descr="—Pngtree—green plant leaf simple illustration_4471210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7">
              <a:alphaModFix amt="30000"/>
            </a:blip>
            <a:srcRect l="29854" t="69125" r="24719" b="10240"/>
            <a:stretch>
              <a:fillRect/>
            </a:stretch>
          </p:blipFill>
          <p:spPr>
            <a:xfrm rot="2520000" flipH="1">
              <a:off x="16952" y="4157"/>
              <a:ext cx="1386" cy="63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图片 24" descr="—Pngtree—wreath of fresh watercolor leaves_5449947"/>
            <p:cNvPicPr>
              <a:picLocks noChangeAspect="1"/>
            </p:cNvPicPr>
            <p:nvPr/>
          </p:nvPicPr>
          <p:blipFill>
            <a:blip r:embed="rId18">
              <a:alphaModFix amt="51000"/>
            </a:blip>
            <a:srcRect l="33375" t="10796" r="35182" b="58731"/>
            <a:stretch>
              <a:fillRect/>
            </a:stretch>
          </p:blipFill>
          <p:spPr>
            <a:xfrm rot="13440000">
              <a:off x="1264" y="320"/>
              <a:ext cx="1935" cy="2507"/>
            </a:xfrm>
            <a:prstGeom prst="rect">
              <a:avLst/>
            </a:prstGeom>
          </p:spPr>
        </p:pic>
        <p:pic>
          <p:nvPicPr>
            <p:cNvPr id="26" name="图片 25" descr="—Pngtree—wreath of fresh watercolor leaves_5449947"/>
            <p:cNvPicPr>
              <a:picLocks noChangeAspect="1"/>
            </p:cNvPicPr>
            <p:nvPr/>
          </p:nvPicPr>
          <p:blipFill>
            <a:blip r:embed="rId18">
              <a:alphaModFix amt="45000"/>
            </a:blip>
            <a:srcRect l="6289" t="43926" r="67220" b="12000"/>
            <a:stretch>
              <a:fillRect/>
            </a:stretch>
          </p:blipFill>
          <p:spPr>
            <a:xfrm rot="20160000">
              <a:off x="4941" y="7931"/>
              <a:ext cx="1247" cy="2774"/>
            </a:xfrm>
            <a:prstGeom prst="rect">
              <a:avLst/>
            </a:prstGeom>
          </p:spPr>
        </p:pic>
        <p:pic>
          <p:nvPicPr>
            <p:cNvPr id="27" name="图片 26" descr="—Pngtree—wreath of fresh watercolor leaves_5449947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8">
              <a:alphaModFix amt="51000"/>
            </a:blip>
            <a:srcRect l="6986" t="16825" r="68884" b="61247"/>
            <a:stretch>
              <a:fillRect/>
            </a:stretch>
          </p:blipFill>
          <p:spPr>
            <a:xfrm rot="11760000">
              <a:off x="5415" y="1571"/>
              <a:ext cx="1485" cy="1804"/>
            </a:xfrm>
            <a:prstGeom prst="rect">
              <a:avLst/>
            </a:prstGeom>
          </p:spPr>
        </p:pic>
        <p:pic>
          <p:nvPicPr>
            <p:cNvPr id="28" name="图片 27" descr="—Pngtree—wreath of fresh watercolor leaves_5449947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8">
              <a:alphaModFix amt="51000"/>
            </a:blip>
            <a:srcRect l="32855" t="56499" r="35702" b="13028"/>
            <a:stretch>
              <a:fillRect/>
            </a:stretch>
          </p:blipFill>
          <p:spPr>
            <a:xfrm rot="7320000" flipH="1">
              <a:off x="15837" y="231"/>
              <a:ext cx="1935" cy="2507"/>
            </a:xfrm>
            <a:prstGeom prst="rect">
              <a:avLst/>
            </a:prstGeom>
          </p:spPr>
        </p:pic>
      </p:grpSp>
      <p:sp>
        <p:nvSpPr>
          <p:cNvPr id="6" name="文本框 5"/>
          <p:cNvSpPr txBox="1"/>
          <p:nvPr/>
        </p:nvSpPr>
        <p:spPr>
          <a:xfrm>
            <a:off x="3314065" y="2470785"/>
            <a:ext cx="5710555" cy="138684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vi-VN" altLang="vi-VN" sz="8500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Cảm ơn!</a:t>
            </a:r>
          </a:p>
        </p:txBody>
      </p:sp>
      <p:sp>
        <p:nvSpPr>
          <p:cNvPr id="16" name="圆角矩形 15"/>
          <p:cNvSpPr/>
          <p:nvPr>
            <p:custDataLst>
              <p:tags r:id="rId2"/>
            </p:custDataLst>
          </p:nvPr>
        </p:nvSpPr>
        <p:spPr>
          <a:xfrm>
            <a:off x="3607118" y="3976370"/>
            <a:ext cx="5124450" cy="723900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pPr algn="ctr"/>
            <a:r>
              <a:rPr lang="vi-VN" altLang="vi-VN" sz="2000">
                <a:solidFill>
                  <a:schemeClr val="tx2"/>
                </a:solidFill>
                <a:latin typeface="Noto Sans"/>
                <a:ea typeface="Noto Sans"/>
                <a:cs typeface="Lato Regular" panose="020F0502020204030203" charset="0"/>
              </a:rPr>
              <a:t>Here is where your oresentation</a:t>
            </a:r>
          </a:p>
        </p:txBody>
      </p:sp>
      <p:pic>
        <p:nvPicPr>
          <p:cNvPr id="9" name="图片 8" descr="9"/>
          <p:cNvPicPr>
            <a:picLocks noChangeAspect="1"/>
          </p:cNvPicPr>
          <p:nvPr/>
        </p:nvPicPr>
        <p:blipFill>
          <a:blip r:embed="rId19"/>
          <a:srcRect l="47030" t="83046" r="37478" b="1278"/>
          <a:stretch>
            <a:fillRect/>
          </a:stretch>
        </p:blipFill>
        <p:spPr>
          <a:xfrm>
            <a:off x="1160145" y="5013325"/>
            <a:ext cx="1571625" cy="151320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 descr="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/>
          <a:srcRect l="46114" t="58787" r="35592" b="19473"/>
          <a:stretch>
            <a:fillRect/>
          </a:stretch>
        </p:blipFill>
        <p:spPr>
          <a:xfrm>
            <a:off x="9809480" y="4427220"/>
            <a:ext cx="1856105" cy="209931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/>
          <a:srcRect l="67792" t="45101" r="21228" b="44102"/>
          <a:stretch>
            <a:fillRect/>
          </a:stretch>
        </p:blipFill>
        <p:spPr>
          <a:xfrm>
            <a:off x="2301240" y="2701925"/>
            <a:ext cx="1377315" cy="12890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 descr="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/>
          <a:srcRect l="29917" t="28018" r="43056" b="60889"/>
          <a:stretch>
            <a:fillRect/>
          </a:stretch>
        </p:blipFill>
        <p:spPr>
          <a:xfrm flipH="1">
            <a:off x="8832215" y="1630680"/>
            <a:ext cx="2741930" cy="107124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25451" y="477302"/>
            <a:ext cx="6833870" cy="1536700"/>
          </a:xfrm>
          <a:prstGeom prst="rect">
            <a:avLst/>
          </a:prstGeom>
          <a:noFill/>
        </p:spPr>
        <p:txBody>
          <a:bodyPr wrap="square" rtlCol="0" anchor="t">
            <a:normAutofit fontScale="77500" lnSpcReduction="20000"/>
          </a:bodyPr>
          <a:lstStyle/>
          <a:p>
            <a:pPr algn="ctr"/>
            <a:r>
              <a:rPr lang="en-US" altLang="vi-VN" sz="4800" dirty="0" err="1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Bài</a:t>
            </a:r>
            <a:r>
              <a:rPr lang="en-US" altLang="vi-VN" sz="4800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 23</a:t>
            </a:r>
            <a:endParaRPr lang="en-US" altLang="vi-VN" sz="4800" dirty="0">
              <a:solidFill>
                <a:schemeClr val="accent6">
                  <a:lumMod val="75000"/>
                </a:schemeClr>
              </a:solidFill>
              <a:latin typeface="Noto Sans"/>
              <a:ea typeface="Noto Sans"/>
              <a:cs typeface="Lobster" panose="00000500000000000000" charset="0"/>
            </a:endParaRPr>
          </a:p>
          <a:p>
            <a:pPr algn="ctr"/>
            <a:r>
              <a:rPr lang="en-US" altLang="vi-VN" sz="4800" dirty="0" err="1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Đa</a:t>
            </a:r>
            <a:r>
              <a:rPr lang="en-US" altLang="vi-VN" sz="4800" dirty="0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 </a:t>
            </a:r>
            <a:r>
              <a:rPr lang="en-US" altLang="vi-VN" sz="4800" dirty="0" err="1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dạng</a:t>
            </a:r>
            <a:r>
              <a:rPr lang="en-US" altLang="vi-VN" sz="4800" dirty="0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 </a:t>
            </a:r>
            <a:r>
              <a:rPr lang="en-US" altLang="vi-VN" sz="4800" dirty="0" err="1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động</a:t>
            </a:r>
            <a:r>
              <a:rPr lang="en-US" altLang="vi-VN" sz="4800" dirty="0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 </a:t>
            </a:r>
            <a:r>
              <a:rPr lang="en-US" altLang="vi-VN" sz="4800" dirty="0" err="1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vật</a:t>
            </a:r>
            <a:r>
              <a:rPr lang="en-US" altLang="vi-VN" sz="4800" dirty="0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 </a:t>
            </a:r>
            <a:r>
              <a:rPr lang="en-US" altLang="vi-VN" sz="4800" dirty="0" err="1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có</a:t>
            </a:r>
            <a:r>
              <a:rPr lang="en-US" altLang="vi-VN" sz="4800" dirty="0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 x</a:t>
            </a:r>
            <a:r>
              <a:rPr lang="vi-VN" altLang="vi-VN" sz="4800" dirty="0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ư</a:t>
            </a:r>
            <a:r>
              <a:rPr lang="en-US" altLang="vi-VN" sz="4800" dirty="0" err="1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ơng</a:t>
            </a:r>
            <a:r>
              <a:rPr lang="en-US" altLang="vi-VN" sz="4800" dirty="0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 </a:t>
            </a:r>
            <a:r>
              <a:rPr lang="en-US" altLang="vi-VN" sz="4800" dirty="0" err="1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sống</a:t>
            </a:r>
            <a:endParaRPr lang="vi-VN" altLang="vi-VN" sz="4800" dirty="0">
              <a:solidFill>
                <a:schemeClr val="accent6">
                  <a:lumMod val="75000"/>
                </a:schemeClr>
              </a:solidFill>
              <a:latin typeface="Noto Sans"/>
              <a:ea typeface="Noto Sans"/>
              <a:cs typeface="Lobster" panose="00000500000000000000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5098" y="2256103"/>
            <a:ext cx="4320108" cy="1217347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r"/>
            <a:r>
              <a:rPr lang="en-US" altLang="vi-VN" sz="2800" dirty="0" err="1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Đặc</a:t>
            </a:r>
            <a:r>
              <a:rPr lang="en-US" altLang="vi-VN" sz="2800" dirty="0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 </a:t>
            </a:r>
            <a:r>
              <a:rPr lang="en-US" altLang="vi-VN" sz="2800" dirty="0" err="1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điểm</a:t>
            </a:r>
            <a:r>
              <a:rPr lang="en-US" altLang="vi-VN" sz="2800" dirty="0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 </a:t>
            </a:r>
            <a:r>
              <a:rPr lang="en-US" altLang="vi-VN" sz="2800" dirty="0" err="1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nhận</a:t>
            </a:r>
            <a:r>
              <a:rPr lang="en-US" altLang="vi-VN" sz="2800" dirty="0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 </a:t>
            </a:r>
            <a:r>
              <a:rPr lang="en-US" altLang="vi-VN" sz="2800" dirty="0" err="1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biết</a:t>
            </a:r>
            <a:r>
              <a:rPr lang="en-US" altLang="vi-VN" sz="2800" dirty="0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 </a:t>
            </a:r>
            <a:r>
              <a:rPr lang="en-US" altLang="vi-VN" sz="2800" dirty="0" err="1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động</a:t>
            </a:r>
            <a:r>
              <a:rPr lang="en-US" altLang="vi-VN" sz="2800" dirty="0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 </a:t>
            </a:r>
            <a:r>
              <a:rPr lang="en-US" altLang="vi-VN" sz="2800" dirty="0" err="1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vật</a:t>
            </a:r>
            <a:r>
              <a:rPr lang="en-US" altLang="vi-VN" sz="2800" dirty="0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 </a:t>
            </a:r>
            <a:r>
              <a:rPr lang="en-US" altLang="vi-VN" sz="2800" dirty="0" err="1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có</a:t>
            </a:r>
            <a:r>
              <a:rPr lang="en-US" altLang="vi-VN" sz="2800" dirty="0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 x</a:t>
            </a:r>
            <a:r>
              <a:rPr lang="vi-VN" altLang="vi-VN" sz="2800" dirty="0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ư</a:t>
            </a:r>
            <a:r>
              <a:rPr lang="en-US" altLang="vi-VN" sz="2800" dirty="0" err="1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ơng</a:t>
            </a:r>
            <a:r>
              <a:rPr lang="en-US" altLang="vi-VN" sz="2800" dirty="0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 </a:t>
            </a:r>
            <a:r>
              <a:rPr lang="en-US" altLang="vi-VN" sz="2800" dirty="0" err="1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sống</a:t>
            </a:r>
            <a:endParaRPr lang="vi-VN" altLang="vi-VN" sz="2800" dirty="0">
              <a:solidFill>
                <a:schemeClr val="accent6">
                  <a:lumMod val="75000"/>
                </a:schemeClr>
              </a:solidFill>
              <a:latin typeface="Noto Sans"/>
              <a:ea typeface="Noto Sans"/>
              <a:cs typeface="Lobster" panose="00000500000000000000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901957" y="4173980"/>
            <a:ext cx="3999077" cy="1413112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r>
              <a:rPr lang="en-US" altLang="vi-VN" sz="3200" dirty="0" err="1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Sự</a:t>
            </a:r>
            <a:r>
              <a:rPr lang="en-US" altLang="vi-VN" sz="3200" dirty="0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 </a:t>
            </a:r>
            <a:r>
              <a:rPr lang="en-US" altLang="vi-VN" sz="3200" dirty="0" err="1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đa</a:t>
            </a:r>
            <a:r>
              <a:rPr lang="en-US" altLang="vi-VN" sz="3200" dirty="0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 </a:t>
            </a:r>
            <a:r>
              <a:rPr lang="en-US" altLang="vi-VN" sz="3200" dirty="0" err="1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dạng</a:t>
            </a:r>
            <a:r>
              <a:rPr lang="en-US" altLang="vi-VN" sz="3200" dirty="0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 </a:t>
            </a:r>
            <a:r>
              <a:rPr lang="en-US" altLang="vi-VN" sz="3200" dirty="0" err="1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động</a:t>
            </a:r>
            <a:r>
              <a:rPr lang="en-US" altLang="vi-VN" sz="3200" dirty="0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 </a:t>
            </a:r>
            <a:r>
              <a:rPr lang="en-US" altLang="vi-VN" sz="3200" dirty="0" err="1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vật</a:t>
            </a:r>
            <a:r>
              <a:rPr lang="en-US" altLang="vi-VN" sz="3200" dirty="0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 </a:t>
            </a:r>
            <a:r>
              <a:rPr lang="en-US" altLang="vi-VN" sz="3200" dirty="0" err="1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có</a:t>
            </a:r>
            <a:r>
              <a:rPr lang="en-US" altLang="vi-VN" sz="3200" dirty="0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 x</a:t>
            </a:r>
            <a:r>
              <a:rPr lang="vi-VN" altLang="vi-VN" sz="3200" dirty="0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ư</a:t>
            </a:r>
            <a:r>
              <a:rPr lang="en-US" altLang="vi-VN" sz="3200" dirty="0" err="1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ơng</a:t>
            </a:r>
            <a:r>
              <a:rPr lang="en-US" altLang="vi-VN" sz="3200" dirty="0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 </a:t>
            </a:r>
            <a:r>
              <a:rPr lang="en-US" altLang="vi-VN" sz="3200" dirty="0" err="1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sống</a:t>
            </a:r>
            <a:endParaRPr lang="vi-VN" altLang="vi-VN" sz="3200" dirty="0">
              <a:solidFill>
                <a:schemeClr val="accent6">
                  <a:lumMod val="75000"/>
                </a:schemeClr>
              </a:solidFill>
              <a:latin typeface="Noto Sans"/>
              <a:ea typeface="Noto Sans"/>
              <a:cs typeface="Lobster" panose="00000500000000000000" charset="0"/>
            </a:endParaRPr>
          </a:p>
        </p:txBody>
      </p:sp>
      <p:sp>
        <p:nvSpPr>
          <p:cNvPr id="15" name="圆角矩形 14"/>
          <p:cNvSpPr/>
          <p:nvPr>
            <p:custDataLst>
              <p:tags r:id="rId2"/>
            </p:custDataLst>
          </p:nvPr>
        </p:nvSpPr>
        <p:spPr>
          <a:xfrm>
            <a:off x="4685030" y="2002790"/>
            <a:ext cx="1045210" cy="147066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altLang="vi-VN" sz="5400" dirty="0">
                <a:latin typeface="Noto Sans"/>
                <a:ea typeface="Noto Sans"/>
                <a:cs typeface="Lobster" panose="00000500000000000000" charset="0"/>
              </a:rPr>
              <a:t>I</a:t>
            </a:r>
            <a:endParaRPr lang="vi-VN" altLang="vi-VN" sz="5400" dirty="0">
              <a:latin typeface="Noto Sans"/>
              <a:ea typeface="Noto Sans"/>
              <a:cs typeface="Lobster" panose="00000500000000000000" charset="0"/>
            </a:endParaRPr>
          </a:p>
        </p:txBody>
      </p:sp>
      <p:sp>
        <p:nvSpPr>
          <p:cNvPr id="17" name="圆角矩形 16"/>
          <p:cNvSpPr/>
          <p:nvPr>
            <p:custDataLst>
              <p:tags r:id="rId3"/>
            </p:custDataLst>
          </p:nvPr>
        </p:nvSpPr>
        <p:spPr>
          <a:xfrm>
            <a:off x="5730240" y="3999865"/>
            <a:ext cx="1045210" cy="147066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altLang="vi-VN" sz="5400" dirty="0">
                <a:latin typeface="Noto Sans"/>
                <a:ea typeface="Noto Sans"/>
                <a:cs typeface="Lobster" panose="00000500000000000000" charset="0"/>
              </a:rPr>
              <a:t>II</a:t>
            </a:r>
            <a:endParaRPr lang="vi-VN" altLang="vi-VN" sz="5400" dirty="0">
              <a:latin typeface="Noto Sans"/>
              <a:ea typeface="Noto Sans"/>
              <a:cs typeface="Lobster" panose="00000500000000000000" charset="0"/>
            </a:endParaRPr>
          </a:p>
        </p:txBody>
      </p:sp>
      <p:pic>
        <p:nvPicPr>
          <p:cNvPr id="34" name="图片 33" descr="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rcRect l="25798" t="39092" r="55407" b="42837"/>
          <a:stretch>
            <a:fillRect/>
          </a:stretch>
        </p:blipFill>
        <p:spPr>
          <a:xfrm rot="20400000">
            <a:off x="1465580" y="779780"/>
            <a:ext cx="1485900" cy="136017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5" name="图片 34" descr="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rcRect l="1418" t="79777" r="77025" b="1587"/>
          <a:stretch>
            <a:fillRect/>
          </a:stretch>
        </p:blipFill>
        <p:spPr>
          <a:xfrm flipH="1">
            <a:off x="9881870" y="4982210"/>
            <a:ext cx="2025015" cy="166560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9" name="图片 38" descr="—Pngtree—green plant leaf simple illustration_44712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>
            <a:alphaModFix amt="70000"/>
          </a:blip>
          <a:srcRect l="61641" t="19217" r="14247" b="61208"/>
          <a:stretch>
            <a:fillRect/>
          </a:stretch>
        </p:blipFill>
        <p:spPr>
          <a:xfrm rot="20820000" flipH="1">
            <a:off x="10402570" y="492125"/>
            <a:ext cx="983615" cy="7981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图片 39" descr="—Pngtree—green plant leaf simple illustration_44712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>
            <a:alphaModFix amt="30000"/>
          </a:blip>
          <a:srcRect l="29854" t="69125" r="24719" b="10240"/>
          <a:stretch>
            <a:fillRect/>
          </a:stretch>
        </p:blipFill>
        <p:spPr>
          <a:xfrm rot="15420000" flipH="1">
            <a:off x="10800715" y="1893570"/>
            <a:ext cx="601345" cy="2724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 descr="—Pngtree—wreath of fresh watercolor leaves_544994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alphaModFix amt="51000"/>
          </a:blip>
          <a:srcRect l="6986" t="16825" r="68884" b="61247"/>
          <a:stretch>
            <a:fillRect/>
          </a:stretch>
        </p:blipFill>
        <p:spPr>
          <a:xfrm rot="6540000">
            <a:off x="7945755" y="4354195"/>
            <a:ext cx="942975" cy="114554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3374462" y="2242813"/>
            <a:ext cx="5303065" cy="3316428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ctr"/>
            <a:r>
              <a:rPr lang="en-US" altLang="vi-VN" sz="5400" dirty="0" err="1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Đặc</a:t>
            </a:r>
            <a:r>
              <a:rPr lang="en-US" altLang="vi-VN" sz="5400" dirty="0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 </a:t>
            </a:r>
            <a:r>
              <a:rPr lang="en-US" altLang="vi-VN" sz="5400" dirty="0" err="1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điểm</a:t>
            </a:r>
            <a:r>
              <a:rPr lang="en-US" altLang="vi-VN" sz="5400" dirty="0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 </a:t>
            </a:r>
            <a:r>
              <a:rPr lang="en-US" altLang="vi-VN" sz="5400" dirty="0" err="1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nhận</a:t>
            </a:r>
            <a:r>
              <a:rPr lang="en-US" altLang="vi-VN" sz="5400" dirty="0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 </a:t>
            </a:r>
            <a:r>
              <a:rPr lang="en-US" altLang="vi-VN" sz="5400" dirty="0" err="1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biết</a:t>
            </a:r>
            <a:r>
              <a:rPr lang="en-US" altLang="vi-VN" sz="5400" dirty="0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 </a:t>
            </a:r>
            <a:r>
              <a:rPr lang="en-US" altLang="vi-VN" sz="5400" dirty="0" err="1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động</a:t>
            </a:r>
            <a:r>
              <a:rPr lang="en-US" altLang="vi-VN" sz="5400" dirty="0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 </a:t>
            </a:r>
            <a:r>
              <a:rPr lang="en-US" altLang="vi-VN" sz="5400" dirty="0" err="1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vật</a:t>
            </a:r>
            <a:r>
              <a:rPr lang="en-US" altLang="vi-VN" sz="5400" dirty="0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 </a:t>
            </a:r>
            <a:r>
              <a:rPr lang="en-US" altLang="vi-VN" sz="5400" dirty="0" err="1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có</a:t>
            </a:r>
            <a:r>
              <a:rPr lang="en-US" altLang="vi-VN" sz="5400" dirty="0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 x</a:t>
            </a:r>
            <a:r>
              <a:rPr lang="vi-VN" altLang="vi-VN" sz="5400" dirty="0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ư</a:t>
            </a:r>
            <a:r>
              <a:rPr lang="en-US" altLang="vi-VN" sz="5400" dirty="0" err="1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ơng</a:t>
            </a:r>
            <a:r>
              <a:rPr lang="en-US" altLang="vi-VN" sz="5400" dirty="0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 </a:t>
            </a:r>
            <a:r>
              <a:rPr lang="en-US" altLang="vi-VN" sz="5400" dirty="0" err="1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sống</a:t>
            </a:r>
            <a:endParaRPr lang="vi-VN" altLang="vi-VN" sz="5400" dirty="0">
              <a:solidFill>
                <a:schemeClr val="accent6">
                  <a:lumMod val="75000"/>
                </a:schemeClr>
              </a:solidFill>
              <a:latin typeface="Noto Sans"/>
              <a:ea typeface="Noto Sans"/>
              <a:cs typeface="Lobster" panose="00000500000000000000" charset="0"/>
            </a:endParaRPr>
          </a:p>
        </p:txBody>
      </p:sp>
      <p:sp>
        <p:nvSpPr>
          <p:cNvPr id="15" name="流程图: 离页连接符 14"/>
          <p:cNvSpPr/>
          <p:nvPr>
            <p:custDataLst>
              <p:tags r:id="rId4"/>
            </p:custDataLst>
          </p:nvPr>
        </p:nvSpPr>
        <p:spPr>
          <a:xfrm>
            <a:off x="2052955" y="0"/>
            <a:ext cx="1229995" cy="1905000"/>
          </a:xfrm>
          <a:prstGeom prst="flowChartOffpageConnecto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altLang="vi-VN" sz="6000" dirty="0">
                <a:latin typeface="Noto Sans"/>
                <a:ea typeface="Noto Sans"/>
                <a:cs typeface="Lobster" panose="00000500000000000000" charset="0"/>
              </a:rPr>
              <a:t>I</a:t>
            </a:r>
            <a:endParaRPr lang="vi-VN" altLang="vi-VN" sz="6000" dirty="0">
              <a:latin typeface="Noto Sans"/>
              <a:ea typeface="Noto Sans"/>
              <a:cs typeface="Lobster" panose="00000500000000000000" charset="0"/>
            </a:endParaRPr>
          </a:p>
        </p:txBody>
      </p:sp>
      <p:pic>
        <p:nvPicPr>
          <p:cNvPr id="2" name="图片 1" descr="9"/>
          <p:cNvPicPr>
            <a:picLocks noChangeAspect="1"/>
          </p:cNvPicPr>
          <p:nvPr/>
        </p:nvPicPr>
        <p:blipFill>
          <a:blip r:embed="rId15"/>
          <a:srcRect l="75679" t="1981" r="4080" b="81676"/>
          <a:stretch>
            <a:fillRect/>
          </a:stretch>
        </p:blipFill>
        <p:spPr>
          <a:xfrm flipH="1">
            <a:off x="8879840" y="1102995"/>
            <a:ext cx="2253615" cy="17322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 descr="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/>
          <a:srcRect l="51552" t="1222" r="398" b="46480"/>
          <a:stretch>
            <a:fillRect/>
          </a:stretch>
        </p:blipFill>
        <p:spPr>
          <a:xfrm>
            <a:off x="1259840" y="1577975"/>
            <a:ext cx="906780" cy="9404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 descr="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rcRect l="51552" t="49447" r="-1172" b="-65"/>
          <a:stretch>
            <a:fillRect/>
          </a:stretch>
        </p:blipFill>
        <p:spPr>
          <a:xfrm>
            <a:off x="9801860" y="4298950"/>
            <a:ext cx="1459865" cy="14185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4" name="图片 33" descr="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/>
          <a:srcRect l="2577" t="2520" r="73808" b="79106"/>
          <a:stretch>
            <a:fillRect/>
          </a:stretch>
        </p:blipFill>
        <p:spPr>
          <a:xfrm rot="20760000" flipH="1">
            <a:off x="709930" y="4926965"/>
            <a:ext cx="2269490" cy="16814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 descr="—Pngtree—green plant leaf simple illustration_44712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>
            <a:alphaModFix amt="70000"/>
          </a:blip>
          <a:srcRect l="7171" t="24563" r="60131" b="54719"/>
          <a:stretch>
            <a:fillRect/>
          </a:stretch>
        </p:blipFill>
        <p:spPr>
          <a:xfrm rot="20520000">
            <a:off x="1581150" y="3892550"/>
            <a:ext cx="781050" cy="494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 descr="—Pngtree—green plant leaf simple illustration_447121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/>
          <a:srcRect l="61641" t="19217" r="14247" b="61208"/>
          <a:stretch>
            <a:fillRect/>
          </a:stretch>
        </p:blipFill>
        <p:spPr>
          <a:xfrm rot="21420000">
            <a:off x="2695575" y="2849880"/>
            <a:ext cx="575945" cy="4673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 descr="—Pngtree—green plant leaf simple illustration_447121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7">
            <a:alphaModFix amt="40000"/>
          </a:blip>
          <a:srcRect l="7171" t="24563" r="60131" b="54719"/>
          <a:stretch>
            <a:fillRect/>
          </a:stretch>
        </p:blipFill>
        <p:spPr>
          <a:xfrm rot="14400000">
            <a:off x="11116310" y="5671185"/>
            <a:ext cx="683260" cy="433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 descr="—Pngtree—green plant leaf simple illustration_447121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7">
            <a:alphaModFix amt="70000"/>
          </a:blip>
          <a:srcRect l="61641" t="19217" r="14247" b="61208"/>
          <a:stretch>
            <a:fillRect/>
          </a:stretch>
        </p:blipFill>
        <p:spPr>
          <a:xfrm rot="20820000" flipH="1">
            <a:off x="9230360" y="3324860"/>
            <a:ext cx="983615" cy="7981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 descr="—Pngtree—green plant leaf simple illustration_447121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7">
            <a:alphaModFix amt="30000"/>
          </a:blip>
          <a:srcRect l="29854" t="69125" r="24719" b="10240"/>
          <a:stretch>
            <a:fillRect/>
          </a:stretch>
        </p:blipFill>
        <p:spPr>
          <a:xfrm rot="15420000" flipH="1">
            <a:off x="7942580" y="1171575"/>
            <a:ext cx="638810" cy="2901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àm gì khi bị bọ cạp cắn? - Tuổi Trẻ Online">
            <a:extLst>
              <a:ext uri="{FF2B5EF4-FFF2-40B4-BE49-F238E27FC236}">
                <a16:creationId xmlns:a16="http://schemas.microsoft.com/office/drawing/2014/main" id="{B5F0985D-C3AF-4DCB-94A7-3B97B261B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95385" l="3286" r="97000">
                        <a14:foregroundMark x1="34857" y1="11282" x2="30143" y2="6667"/>
                        <a14:foregroundMark x1="57429" y1="19744" x2="57429" y2="19744"/>
                        <a14:foregroundMark x1="51000" y1="22308" x2="51000" y2="22308"/>
                        <a14:foregroundMark x1="78143" y1="31795" x2="78143" y2="31795"/>
                        <a14:foregroundMark x1="93000" y1="23590" x2="97000" y2="26667"/>
                        <a14:foregroundMark x1="45143" y1="92051" x2="45143" y2="95897"/>
                        <a14:foregroundMark x1="54857" y1="87436" x2="55000" y2="89231"/>
                        <a14:foregroundMark x1="72429" y1="71026" x2="73857" y2="71026"/>
                        <a14:foregroundMark x1="76000" y1="72308" x2="76000" y2="72308"/>
                        <a14:foregroundMark x1="56714" y1="18974" x2="55714" y2="18462"/>
                        <a14:foregroundMark x1="77143" y1="32821" x2="73857" y2="34615"/>
                        <a14:foregroundMark x1="78571" y1="32821" x2="80714" y2="31282"/>
                        <a14:foregroundMark x1="7571" y1="58205" x2="9143" y2="59487"/>
                        <a14:foregroundMark x1="5143" y1="64103" x2="5143" y2="58205"/>
                        <a14:foregroundMark x1="3286" y1="51026" x2="3286" y2="51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985" y="895617"/>
            <a:ext cx="4006195" cy="223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CE615B-FEB7-4009-AD78-2BCB9F87DF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2994" y="388765"/>
            <a:ext cx="2771139" cy="2962692"/>
          </a:xfrm>
          <a:prstGeom prst="rect">
            <a:avLst/>
          </a:prstGeom>
        </p:spPr>
      </p:pic>
      <p:sp>
        <p:nvSpPr>
          <p:cNvPr id="6" name="AutoShape 4" descr="Ngựa - Con ngựa phi nước đại đẹp - CleanPNG / KissPNG">
            <a:extLst>
              <a:ext uri="{FF2B5EF4-FFF2-40B4-BE49-F238E27FC236}">
                <a16:creationId xmlns:a16="http://schemas.microsoft.com/office/drawing/2014/main" id="{A7F37E5E-565B-45FE-A17C-1DAF101CB2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75175" y="3276599"/>
            <a:ext cx="3373225" cy="337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Ve sầu – Wikipedia tiếng Việt">
            <a:extLst>
              <a:ext uri="{FF2B5EF4-FFF2-40B4-BE49-F238E27FC236}">
                <a16:creationId xmlns:a16="http://schemas.microsoft.com/office/drawing/2014/main" id="{FF87000A-4320-4FF8-A03A-3C2EA7FEA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640" y="3546151"/>
            <a:ext cx="2771139" cy="283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èo có tới &quot;7 tính cách riêng biệt&quot; | Báo Dân trí">
            <a:extLst>
              <a:ext uri="{FF2B5EF4-FFF2-40B4-BE49-F238E27FC236}">
                <a16:creationId xmlns:a16="http://schemas.microsoft.com/office/drawing/2014/main" id="{270DD5BF-CB7A-45BE-8D0B-013B24C0C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497" y="3892091"/>
            <a:ext cx="4146132" cy="232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3903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CE615B-FEB7-4009-AD78-2BCB9F87D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1947" y="473606"/>
            <a:ext cx="2771139" cy="2962692"/>
          </a:xfrm>
          <a:prstGeom prst="rect">
            <a:avLst/>
          </a:prstGeom>
        </p:spPr>
      </p:pic>
      <p:sp>
        <p:nvSpPr>
          <p:cNvPr id="6" name="AutoShape 4" descr="Ngựa - Con ngựa phi nước đại đẹp - CleanPNG / KissPNG">
            <a:extLst>
              <a:ext uri="{FF2B5EF4-FFF2-40B4-BE49-F238E27FC236}">
                <a16:creationId xmlns:a16="http://schemas.microsoft.com/office/drawing/2014/main" id="{A7F37E5E-565B-45FE-A17C-1DAF101CB2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75175" y="3276599"/>
            <a:ext cx="3373225" cy="337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Mèo có tới &quot;7 tính cách riêng biệt&quot; | Báo Dân trí">
            <a:extLst>
              <a:ext uri="{FF2B5EF4-FFF2-40B4-BE49-F238E27FC236}">
                <a16:creationId xmlns:a16="http://schemas.microsoft.com/office/drawing/2014/main" id="{270DD5BF-CB7A-45BE-8D0B-013B24C0C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450" y="3976932"/>
            <a:ext cx="4146132" cy="232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F0F1E1A-4D04-4DC4-973D-F9B57A7F835F}"/>
              </a:ext>
            </a:extLst>
          </p:cNvPr>
          <p:cNvCxnSpPr>
            <a:cxnSpLocks/>
          </p:cNvCxnSpPr>
          <p:nvPr/>
        </p:nvCxnSpPr>
        <p:spPr>
          <a:xfrm>
            <a:off x="5184742" y="1677971"/>
            <a:ext cx="2422689" cy="1084083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D2F2809-06EF-4192-B6AC-5113B9324D40}"/>
              </a:ext>
            </a:extLst>
          </p:cNvPr>
          <p:cNvCxnSpPr>
            <a:cxnSpLocks/>
          </p:cNvCxnSpPr>
          <p:nvPr/>
        </p:nvCxnSpPr>
        <p:spPr>
          <a:xfrm flipV="1">
            <a:off x="5844619" y="3044858"/>
            <a:ext cx="1762812" cy="2055044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DD9A1BC-0374-4E80-9FFA-5BC7B722E6A7}"/>
              </a:ext>
            </a:extLst>
          </p:cNvPr>
          <p:cNvSpPr/>
          <p:nvPr/>
        </p:nvSpPr>
        <p:spPr>
          <a:xfrm>
            <a:off x="7852530" y="1517716"/>
            <a:ext cx="3770722" cy="27526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/>
              <a:t>Động</a:t>
            </a:r>
            <a:r>
              <a:rPr lang="en-US" sz="4400" dirty="0"/>
              <a:t> </a:t>
            </a:r>
            <a:r>
              <a:rPr lang="en-US" sz="4400" dirty="0" err="1"/>
              <a:t>vật</a:t>
            </a:r>
            <a:r>
              <a:rPr lang="en-US" sz="4400" dirty="0"/>
              <a:t> </a:t>
            </a:r>
            <a:r>
              <a:rPr lang="en-US" sz="4400" dirty="0" err="1"/>
              <a:t>có</a:t>
            </a:r>
            <a:r>
              <a:rPr lang="en-US" sz="4400" dirty="0"/>
              <a:t> x</a:t>
            </a:r>
            <a:r>
              <a:rPr lang="vi-VN" sz="4400" dirty="0"/>
              <a:t>ư</a:t>
            </a:r>
            <a:r>
              <a:rPr lang="en-US" sz="4400" dirty="0" err="1"/>
              <a:t>ơng</a:t>
            </a:r>
            <a:r>
              <a:rPr lang="en-US" sz="4400" dirty="0"/>
              <a:t> </a:t>
            </a:r>
            <a:r>
              <a:rPr lang="en-US" sz="4400" dirty="0" err="1"/>
              <a:t>sống</a:t>
            </a:r>
            <a:endParaRPr lang="en-US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89462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921478" y="341630"/>
            <a:ext cx="10658475" cy="5564505"/>
            <a:chOff x="1273" y="517"/>
            <a:chExt cx="16785" cy="8763"/>
          </a:xfrm>
        </p:grpSpPr>
        <p:pic>
          <p:nvPicPr>
            <p:cNvPr id="14" name="图片 13" descr="1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/>
            <a:srcRect l="51552" t="1222" r="398" b="46480"/>
            <a:stretch>
              <a:fillRect/>
            </a:stretch>
          </p:blipFill>
          <p:spPr>
            <a:xfrm>
              <a:off x="1401" y="1405"/>
              <a:ext cx="1428" cy="148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图片 17" descr="—Pngtree—green plant leaf simple illustration_4471210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>
              <a:alphaModFix amt="70000"/>
            </a:blip>
            <a:srcRect l="7171" t="24563" r="60131" b="54719"/>
            <a:stretch>
              <a:fillRect/>
            </a:stretch>
          </p:blipFill>
          <p:spPr>
            <a:xfrm rot="20520000">
              <a:off x="1273" y="5873"/>
              <a:ext cx="1230" cy="77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图片 18" descr="—Pngtree—green plant leaf simple illustration_4471210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2"/>
            <a:srcRect l="61641" t="19217" r="14247" b="61208"/>
            <a:stretch>
              <a:fillRect/>
            </a:stretch>
          </p:blipFill>
          <p:spPr>
            <a:xfrm rot="21420000">
              <a:off x="2491" y="8544"/>
              <a:ext cx="907" cy="73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" name="图片 27" descr="—Pngtree—wreath of fresh watercolor leaves_5449947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3">
              <a:alphaModFix amt="51000"/>
            </a:blip>
            <a:srcRect l="32855" t="56499" r="35702" b="13028"/>
            <a:stretch>
              <a:fillRect/>
            </a:stretch>
          </p:blipFill>
          <p:spPr>
            <a:xfrm rot="7320000" flipH="1">
              <a:off x="15837" y="231"/>
              <a:ext cx="1935" cy="2507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2785110" y="539750"/>
            <a:ext cx="6621780" cy="807720"/>
          </a:xfrm>
          <a:prstGeom prst="rect">
            <a:avLst/>
          </a:prstGeom>
          <a:noFill/>
        </p:spPr>
        <p:txBody>
          <a:bodyPr wrap="square" rtlCol="0" anchor="t">
            <a:normAutofit fontScale="77500" lnSpcReduction="20000"/>
          </a:bodyPr>
          <a:lstStyle/>
          <a:p>
            <a:pPr algn="ctr"/>
            <a:r>
              <a:rPr lang="en-US" altLang="vi-VN" sz="4700" dirty="0" err="1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  <a:sym typeface="+mn-ea"/>
              </a:rPr>
              <a:t>Đặc</a:t>
            </a:r>
            <a:r>
              <a:rPr lang="en-US" altLang="vi-VN" sz="4700" dirty="0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  <a:sym typeface="+mn-ea"/>
              </a:rPr>
              <a:t> </a:t>
            </a:r>
            <a:r>
              <a:rPr lang="en-US" altLang="vi-VN" sz="4700" dirty="0" err="1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  <a:sym typeface="+mn-ea"/>
              </a:rPr>
              <a:t>điểm</a:t>
            </a:r>
            <a:r>
              <a:rPr lang="en-US" altLang="vi-VN" sz="4700" dirty="0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  <a:sym typeface="+mn-ea"/>
              </a:rPr>
              <a:t> </a:t>
            </a:r>
            <a:r>
              <a:rPr lang="en-US" altLang="vi-VN" sz="4700" dirty="0" err="1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  <a:sym typeface="+mn-ea"/>
              </a:rPr>
              <a:t>động</a:t>
            </a:r>
            <a:r>
              <a:rPr lang="en-US" altLang="vi-VN" sz="4700" dirty="0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  <a:sym typeface="+mn-ea"/>
              </a:rPr>
              <a:t> </a:t>
            </a:r>
            <a:r>
              <a:rPr lang="en-US" altLang="vi-VN" sz="4700" dirty="0" err="1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  <a:sym typeface="+mn-ea"/>
              </a:rPr>
              <a:t>vật</a:t>
            </a:r>
            <a:r>
              <a:rPr lang="en-US" altLang="vi-VN" sz="4700" dirty="0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  <a:sym typeface="+mn-ea"/>
              </a:rPr>
              <a:t> </a:t>
            </a:r>
            <a:r>
              <a:rPr lang="en-US" altLang="vi-VN" sz="4700" dirty="0" err="1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  <a:sym typeface="+mn-ea"/>
              </a:rPr>
              <a:t>có</a:t>
            </a:r>
            <a:r>
              <a:rPr lang="en-US" altLang="vi-VN" sz="4700" dirty="0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  <a:sym typeface="+mn-ea"/>
              </a:rPr>
              <a:t> x</a:t>
            </a:r>
            <a:r>
              <a:rPr lang="vi-VN" altLang="vi-VN" sz="4700" dirty="0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  <a:sym typeface="+mn-ea"/>
              </a:rPr>
              <a:t>ư</a:t>
            </a:r>
            <a:r>
              <a:rPr lang="en-US" altLang="vi-VN" sz="4700" dirty="0" err="1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  <a:sym typeface="+mn-ea"/>
              </a:rPr>
              <a:t>ơng</a:t>
            </a:r>
            <a:r>
              <a:rPr lang="en-US" altLang="vi-VN" sz="4700" dirty="0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  <a:sym typeface="+mn-ea"/>
              </a:rPr>
              <a:t> </a:t>
            </a:r>
            <a:r>
              <a:rPr lang="en-US" altLang="vi-VN" sz="4700" dirty="0" err="1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  <a:sym typeface="+mn-ea"/>
              </a:rPr>
              <a:t>sống</a:t>
            </a:r>
            <a:endParaRPr lang="vi-VN" altLang="vi-VN" sz="4700" dirty="0">
              <a:solidFill>
                <a:schemeClr val="accent6">
                  <a:lumMod val="75000"/>
                </a:schemeClr>
              </a:solidFill>
              <a:latin typeface="Noto Sans"/>
              <a:ea typeface="Noto Sans"/>
              <a:cs typeface="Lobster" panose="00000500000000000000" charset="0"/>
              <a:sym typeface="+mn-ea"/>
            </a:endParaRPr>
          </a:p>
        </p:txBody>
      </p:sp>
      <p:pic>
        <p:nvPicPr>
          <p:cNvPr id="9" name="图片 8" descr="9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6194" b="97795" l="23449" r="47628">
                        <a14:foregroundMark x1="45438" y1="89166" x2="46442" y2="88591"/>
                        <a14:foregroundMark x1="25547" y1="86194" x2="25639" y2="86865"/>
                        <a14:foregroundMark x1="24818" y1="92330" x2="23540" y2="93097"/>
                        <a14:foregroundMark x1="47628" y1="88303" x2="46259" y2="89070"/>
                      </a14:backgroundRemoval>
                    </a14:imgEffect>
                  </a14:imgLayer>
                </a14:imgProps>
              </a:ext>
            </a:extLst>
          </a:blip>
          <a:srcRect l="22542" t="85111" r="51919" b="766"/>
          <a:stretch/>
        </p:blipFill>
        <p:spPr>
          <a:xfrm flipH="1">
            <a:off x="8394883" y="1832610"/>
            <a:ext cx="2287397" cy="12041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 descr="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/>
          <a:srcRect l="59377" t="40135" r="22985" b="42263"/>
          <a:stretch>
            <a:fillRect/>
          </a:stretch>
        </p:blipFill>
        <p:spPr>
          <a:xfrm>
            <a:off x="1920321" y="1552518"/>
            <a:ext cx="1712429" cy="16275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10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1707" b="55896" l="21533" r="41423">
                        <a14:foregroundMark x1="21533" y1="46309" x2="21898" y2="46788"/>
                        <a14:foregroundMark x1="22993" y1="46980" x2="24179" y2="47076"/>
                        <a14:foregroundMark x1="36314" y1="42857" x2="34489" y2="42665"/>
                        <a14:foregroundMark x1="35219" y1="41802" x2="33759" y2="42378"/>
                        <a14:foregroundMark x1="35310" y1="43816" x2="33212" y2="43432"/>
                        <a14:foregroundMark x1="29745" y1="54075" x2="32847" y2="55225"/>
                        <a14:foregroundMark x1="35219" y1="55513" x2="29836" y2="55225"/>
                        <a14:foregroundMark x1="29471" y1="55896" x2="33850" y2="55992"/>
                        <a14:foregroundMark x1="38686" y1="48035" x2="41423" y2="48897"/>
                      </a14:backgroundRemoval>
                    </a14:imgEffect>
                  </a14:imgLayer>
                </a14:imgProps>
              </a:ext>
            </a:extLst>
          </a:blip>
          <a:srcRect l="21086" t="40839" r="57441" b="42604"/>
          <a:stretch/>
        </p:blipFill>
        <p:spPr>
          <a:xfrm>
            <a:off x="4935718" y="1477010"/>
            <a:ext cx="2387706" cy="17532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DF2F63-0BC3-44CF-9010-E3DD18CED6B4}"/>
              </a:ext>
            </a:extLst>
          </p:cNvPr>
          <p:cNvSpPr txBox="1"/>
          <p:nvPr/>
        </p:nvSpPr>
        <p:spPr>
          <a:xfrm>
            <a:off x="1683072" y="3591436"/>
            <a:ext cx="6139197" cy="20621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err="1">
                <a:latin typeface="Lobster" panose="00000500000000000000" charset="0"/>
                <a:cs typeface="Lobster" panose="00000500000000000000" charset="0"/>
              </a:rPr>
              <a:t>Có</a:t>
            </a:r>
            <a:r>
              <a:rPr lang="en-US" sz="3200" dirty="0">
                <a:latin typeface="Lobster" panose="00000500000000000000" charset="0"/>
                <a:cs typeface="Lobster" panose="00000500000000000000" charset="0"/>
              </a:rPr>
              <a:t> </a:t>
            </a:r>
            <a:r>
              <a:rPr lang="en-US" sz="3200" dirty="0" err="1">
                <a:latin typeface="Lobster" panose="00000500000000000000" charset="0"/>
                <a:cs typeface="Lobster" panose="00000500000000000000" charset="0"/>
              </a:rPr>
              <a:t>bộ</a:t>
            </a:r>
            <a:r>
              <a:rPr lang="en-US" sz="3200" dirty="0">
                <a:latin typeface="Lobster" panose="00000500000000000000" charset="0"/>
                <a:cs typeface="Lobster" panose="00000500000000000000" charset="0"/>
              </a:rPr>
              <a:t> x</a:t>
            </a:r>
            <a:r>
              <a:rPr lang="vi-VN" sz="3200" dirty="0">
                <a:latin typeface="Lobster" panose="00000500000000000000" charset="0"/>
                <a:cs typeface="Lobster" panose="00000500000000000000" charset="0"/>
              </a:rPr>
              <a:t>ư</a:t>
            </a:r>
            <a:r>
              <a:rPr lang="en-US" sz="3200" dirty="0" err="1">
                <a:latin typeface="Lobster" panose="00000500000000000000" charset="0"/>
                <a:cs typeface="Lobster" panose="00000500000000000000" charset="0"/>
              </a:rPr>
              <a:t>ơng</a:t>
            </a:r>
            <a:r>
              <a:rPr lang="en-US" sz="3200" dirty="0">
                <a:latin typeface="Lobster" panose="00000500000000000000" charset="0"/>
                <a:cs typeface="Lobster" panose="00000500000000000000" charset="0"/>
              </a:rPr>
              <a:t> </a:t>
            </a:r>
            <a:r>
              <a:rPr lang="en-US" sz="3200" dirty="0" err="1">
                <a:latin typeface="Lobster" panose="00000500000000000000" charset="0"/>
                <a:cs typeface="Lobster" panose="00000500000000000000" charset="0"/>
              </a:rPr>
              <a:t>trong</a:t>
            </a:r>
            <a:r>
              <a:rPr lang="en-US" sz="3200" dirty="0">
                <a:latin typeface="Lobster" panose="00000500000000000000" charset="0"/>
                <a:cs typeface="Lobster" panose="00000500000000000000" charset="0"/>
              </a:rPr>
              <a:t>, </a:t>
            </a:r>
            <a:r>
              <a:rPr lang="en-US" sz="3200" dirty="0" err="1">
                <a:latin typeface="Lobster" panose="00000500000000000000" charset="0"/>
                <a:cs typeface="Lobster" panose="00000500000000000000" charset="0"/>
              </a:rPr>
              <a:t>trong</a:t>
            </a:r>
            <a:r>
              <a:rPr lang="en-US" sz="3200" dirty="0">
                <a:latin typeface="Lobster" panose="00000500000000000000" charset="0"/>
                <a:cs typeface="Lobster" panose="00000500000000000000" charset="0"/>
              </a:rPr>
              <a:t> </a:t>
            </a:r>
            <a:r>
              <a:rPr lang="en-US" sz="3200" dirty="0" err="1">
                <a:latin typeface="Lobster" panose="00000500000000000000" charset="0"/>
                <a:cs typeface="Lobster" panose="00000500000000000000" charset="0"/>
              </a:rPr>
              <a:t>đó</a:t>
            </a:r>
            <a:r>
              <a:rPr lang="en-US" sz="3200" dirty="0">
                <a:latin typeface="Lobster" panose="00000500000000000000" charset="0"/>
                <a:cs typeface="Lobster" panose="00000500000000000000" charset="0"/>
              </a:rPr>
              <a:t> </a:t>
            </a:r>
            <a:r>
              <a:rPr lang="en-US" sz="3200" dirty="0" err="1">
                <a:latin typeface="Lobster" panose="00000500000000000000" charset="0"/>
                <a:cs typeface="Lobster" panose="00000500000000000000" charset="0"/>
              </a:rPr>
              <a:t>có</a:t>
            </a:r>
            <a:r>
              <a:rPr lang="en-US" sz="3200" dirty="0">
                <a:latin typeface="Lobster" panose="00000500000000000000" charset="0"/>
                <a:cs typeface="Lobster" panose="00000500000000000000" charset="0"/>
              </a:rPr>
              <a:t> x</a:t>
            </a:r>
            <a:r>
              <a:rPr lang="vi-VN" sz="3200" dirty="0">
                <a:latin typeface="Lobster" panose="00000500000000000000" charset="0"/>
                <a:cs typeface="Lobster" panose="00000500000000000000" charset="0"/>
              </a:rPr>
              <a:t>ư</a:t>
            </a:r>
            <a:r>
              <a:rPr lang="en-US" sz="3200" dirty="0" err="1">
                <a:latin typeface="Lobster" panose="00000500000000000000" charset="0"/>
                <a:cs typeface="Lobster" panose="00000500000000000000" charset="0"/>
              </a:rPr>
              <a:t>ơng</a:t>
            </a:r>
            <a:r>
              <a:rPr lang="en-US" sz="3200" dirty="0">
                <a:latin typeface="Lobster" panose="00000500000000000000" charset="0"/>
                <a:cs typeface="Lobster" panose="00000500000000000000" charset="0"/>
              </a:rPr>
              <a:t> </a:t>
            </a:r>
            <a:r>
              <a:rPr lang="en-US" sz="3200" dirty="0" err="1">
                <a:latin typeface="Lobster" panose="00000500000000000000" charset="0"/>
                <a:cs typeface="Lobster" panose="00000500000000000000" charset="0"/>
              </a:rPr>
              <a:t>sống</a:t>
            </a:r>
            <a:r>
              <a:rPr lang="en-US" sz="3200" dirty="0">
                <a:latin typeface="Lobster" panose="00000500000000000000" charset="0"/>
                <a:cs typeface="Lobster" panose="00000500000000000000" charset="0"/>
              </a:rPr>
              <a:t> (hay </a:t>
            </a:r>
            <a:r>
              <a:rPr lang="en-US" sz="3200" dirty="0" err="1">
                <a:latin typeface="Lobster" panose="00000500000000000000" charset="0"/>
                <a:cs typeface="Lobster" panose="00000500000000000000" charset="0"/>
              </a:rPr>
              <a:t>cột</a:t>
            </a:r>
            <a:r>
              <a:rPr lang="en-US" sz="3200" dirty="0">
                <a:latin typeface="Lobster" panose="00000500000000000000" charset="0"/>
                <a:cs typeface="Lobster" panose="00000500000000000000" charset="0"/>
              </a:rPr>
              <a:t> </a:t>
            </a:r>
            <a:r>
              <a:rPr lang="en-US" sz="3200" dirty="0" err="1">
                <a:latin typeface="Lobster" panose="00000500000000000000" charset="0"/>
                <a:cs typeface="Lobster" panose="00000500000000000000" charset="0"/>
              </a:rPr>
              <a:t>sống</a:t>
            </a:r>
            <a:r>
              <a:rPr lang="en-US" sz="3200" dirty="0">
                <a:latin typeface="Lobster" panose="00000500000000000000" charset="0"/>
                <a:cs typeface="Lobster" panose="00000500000000000000" charset="0"/>
              </a:rPr>
              <a:t>) ở </a:t>
            </a:r>
            <a:r>
              <a:rPr lang="en-US" sz="3200" dirty="0" err="1">
                <a:latin typeface="Lobster" panose="00000500000000000000" charset="0"/>
                <a:cs typeface="Lobster" panose="00000500000000000000" charset="0"/>
              </a:rPr>
              <a:t>dọc</a:t>
            </a:r>
            <a:r>
              <a:rPr lang="en-US" sz="3200" dirty="0">
                <a:latin typeface="Lobster" panose="00000500000000000000" charset="0"/>
                <a:cs typeface="Lobster" panose="00000500000000000000" charset="0"/>
              </a:rPr>
              <a:t> l</a:t>
            </a:r>
            <a:r>
              <a:rPr lang="vi-VN" sz="3200" dirty="0">
                <a:latin typeface="Lobster" panose="00000500000000000000" charset="0"/>
                <a:cs typeface="Lobster" panose="00000500000000000000" charset="0"/>
              </a:rPr>
              <a:t>ư</a:t>
            </a:r>
            <a:r>
              <a:rPr lang="en-US" sz="3200" dirty="0">
                <a:latin typeface="Lobster" panose="00000500000000000000" charset="0"/>
                <a:cs typeface="Lobster" panose="00000500000000000000" charset="0"/>
              </a:rPr>
              <a:t>ng. 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latin typeface="Lobster" panose="00000500000000000000" charset="0"/>
                <a:cs typeface="Lobster" panose="00000500000000000000" charset="0"/>
              </a:rPr>
              <a:t>Trong</a:t>
            </a:r>
            <a:r>
              <a:rPr lang="en-US" sz="3200" dirty="0">
                <a:latin typeface="Lobster" panose="00000500000000000000" charset="0"/>
                <a:cs typeface="Lobster" panose="00000500000000000000" charset="0"/>
              </a:rPr>
              <a:t> </a:t>
            </a:r>
            <a:r>
              <a:rPr lang="en-US" sz="3200" dirty="0" err="1">
                <a:latin typeface="Lobster" panose="00000500000000000000" charset="0"/>
                <a:cs typeface="Lobster" panose="00000500000000000000" charset="0"/>
              </a:rPr>
              <a:t>cột</a:t>
            </a:r>
            <a:r>
              <a:rPr lang="en-US" sz="3200" dirty="0">
                <a:latin typeface="Lobster" panose="00000500000000000000" charset="0"/>
                <a:cs typeface="Lobster" panose="00000500000000000000" charset="0"/>
              </a:rPr>
              <a:t> </a:t>
            </a:r>
            <a:r>
              <a:rPr lang="en-US" sz="3200" dirty="0" err="1">
                <a:latin typeface="Lobster" panose="00000500000000000000" charset="0"/>
                <a:cs typeface="Lobster" panose="00000500000000000000" charset="0"/>
              </a:rPr>
              <a:t>sống</a:t>
            </a:r>
            <a:r>
              <a:rPr lang="en-US" sz="3200" dirty="0">
                <a:latin typeface="Lobster" panose="00000500000000000000" charset="0"/>
                <a:cs typeface="Lobster" panose="00000500000000000000" charset="0"/>
              </a:rPr>
              <a:t> </a:t>
            </a:r>
            <a:r>
              <a:rPr lang="en-US" sz="3200" dirty="0" err="1">
                <a:latin typeface="Lobster" panose="00000500000000000000" charset="0"/>
                <a:cs typeface="Lobster" panose="00000500000000000000" charset="0"/>
              </a:rPr>
              <a:t>có</a:t>
            </a:r>
            <a:r>
              <a:rPr lang="en-US" sz="3200" dirty="0">
                <a:latin typeface="Lobster" panose="00000500000000000000" charset="0"/>
                <a:cs typeface="Lobster" panose="00000500000000000000" charset="0"/>
              </a:rPr>
              <a:t> </a:t>
            </a:r>
            <a:r>
              <a:rPr lang="en-US" sz="3200" dirty="0" err="1">
                <a:latin typeface="Lobster" panose="00000500000000000000" charset="0"/>
                <a:cs typeface="Lobster" panose="00000500000000000000" charset="0"/>
              </a:rPr>
              <a:t>chứa</a:t>
            </a:r>
            <a:r>
              <a:rPr lang="en-US" sz="3200" dirty="0">
                <a:latin typeface="Lobster" panose="00000500000000000000" charset="0"/>
                <a:cs typeface="Lobster" panose="00000500000000000000" charset="0"/>
              </a:rPr>
              <a:t> </a:t>
            </a:r>
            <a:r>
              <a:rPr lang="en-US" sz="3200" dirty="0" err="1">
                <a:latin typeface="Lobster" panose="00000500000000000000" charset="0"/>
                <a:cs typeface="Lobster" panose="00000500000000000000" charset="0"/>
              </a:rPr>
              <a:t>tuỷ</a:t>
            </a:r>
            <a:r>
              <a:rPr lang="en-US" sz="3200" dirty="0">
                <a:latin typeface="Lobster" panose="00000500000000000000" charset="0"/>
                <a:cs typeface="Lobster" panose="00000500000000000000" charset="0"/>
              </a:rPr>
              <a:t> </a:t>
            </a:r>
            <a:r>
              <a:rPr lang="en-US" sz="3200" dirty="0" err="1">
                <a:latin typeface="Lobster" panose="00000500000000000000" charset="0"/>
                <a:cs typeface="Lobster" panose="00000500000000000000" charset="0"/>
              </a:rPr>
              <a:t>sống</a:t>
            </a:r>
            <a:r>
              <a:rPr lang="en-US" sz="3200" dirty="0">
                <a:latin typeface="Lobster" panose="00000500000000000000" charset="0"/>
                <a:cs typeface="Lobster" panose="00000500000000000000" charset="0"/>
              </a:rPr>
              <a:t>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4F6D968-C8F2-49AE-9798-AFD39A54BB4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8525" b="93770" l="7302" r="94603">
                        <a14:foregroundMark x1="23810" y1="18033" x2="45397" y2="19344"/>
                        <a14:foregroundMark x1="47302" y1="23279" x2="58730" y2="38033"/>
                        <a14:foregroundMark x1="58730" y1="38033" x2="61905" y2="40328"/>
                        <a14:foregroundMark x1="84444" y1="50492" x2="66032" y2="41967"/>
                        <a14:foregroundMark x1="65397" y1="49508" x2="74286" y2="51475"/>
                        <a14:foregroundMark x1="78730" y1="63607" x2="76825" y2="71475"/>
                        <a14:foregroundMark x1="79365" y1="82623" x2="84444" y2="85902"/>
                        <a14:foregroundMark x1="88889" y1="88197" x2="83492" y2="89836"/>
                        <a14:foregroundMark x1="90476" y1="90820" x2="76508" y2="90820"/>
                        <a14:foregroundMark x1="50476" y1="86557" x2="50794" y2="78361"/>
                        <a14:foregroundMark x1="41270" y1="63607" x2="40635" y2="74426"/>
                        <a14:foregroundMark x1="12063" y1="26885" x2="31111" y2="23607"/>
                        <a14:foregroundMark x1="26032" y1="16393" x2="14286" y2="18033"/>
                        <a14:foregroundMark x1="30476" y1="15082" x2="47937" y2="12131"/>
                        <a14:foregroundMark x1="56508" y1="24262" x2="79365" y2="41311"/>
                        <a14:foregroundMark x1="84762" y1="47213" x2="86667" y2="54098"/>
                        <a14:foregroundMark x1="88571" y1="56393" x2="88889" y2="61967"/>
                        <a14:foregroundMark x1="85714" y1="73115" x2="85714" y2="82295"/>
                        <a14:foregroundMark x1="8889" y1="33115" x2="8254" y2="21311"/>
                        <a14:foregroundMark x1="40952" y1="81639" x2="39683" y2="91475"/>
                        <a14:foregroundMark x1="42857" y1="94426" x2="42857" y2="94426"/>
                        <a14:foregroundMark x1="52381" y1="92459" x2="52381" y2="92459"/>
                        <a14:foregroundMark x1="38730" y1="9508" x2="42540" y2="9180"/>
                        <a14:foregroundMark x1="7302" y1="32459" x2="7302" y2="32459"/>
                        <a14:foregroundMark x1="7619" y1="27213" x2="7619" y2="27213"/>
                        <a14:foregroundMark x1="94603" y1="52131" x2="94603" y2="52131"/>
                        <a14:foregroundMark x1="35873" y1="93115" x2="35873" y2="931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50491" y="3124031"/>
            <a:ext cx="3407945" cy="32997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02465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 descr="—Pngtree—wreath of fresh watercolor leaves_544994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alphaModFix amt="51000"/>
          </a:blip>
          <a:srcRect l="32855" t="56499" r="35702" b="13028"/>
          <a:stretch>
            <a:fillRect/>
          </a:stretch>
        </p:blipFill>
        <p:spPr>
          <a:xfrm rot="7320000" flipH="1">
            <a:off x="10169618" y="160020"/>
            <a:ext cx="1228725" cy="15919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785110" y="539750"/>
            <a:ext cx="6621780" cy="807720"/>
          </a:xfrm>
          <a:prstGeom prst="rect">
            <a:avLst/>
          </a:prstGeom>
          <a:noFill/>
        </p:spPr>
        <p:txBody>
          <a:bodyPr wrap="square" rtlCol="0" anchor="t">
            <a:normAutofit fontScale="77500" lnSpcReduction="20000"/>
          </a:bodyPr>
          <a:lstStyle/>
          <a:p>
            <a:pPr algn="ctr"/>
            <a:r>
              <a:rPr lang="en-US" altLang="vi-VN" sz="4700" dirty="0" err="1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  <a:sym typeface="+mn-ea"/>
              </a:rPr>
              <a:t>Đặc</a:t>
            </a:r>
            <a:r>
              <a:rPr lang="en-US" altLang="vi-VN" sz="4700" dirty="0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  <a:sym typeface="+mn-ea"/>
              </a:rPr>
              <a:t> </a:t>
            </a:r>
            <a:r>
              <a:rPr lang="en-US" altLang="vi-VN" sz="4700" dirty="0" err="1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  <a:sym typeface="+mn-ea"/>
              </a:rPr>
              <a:t>điểm</a:t>
            </a:r>
            <a:r>
              <a:rPr lang="en-US" altLang="vi-VN" sz="4700" dirty="0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  <a:sym typeface="+mn-ea"/>
              </a:rPr>
              <a:t> </a:t>
            </a:r>
            <a:r>
              <a:rPr lang="en-US" altLang="vi-VN" sz="4700" dirty="0" err="1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  <a:sym typeface="+mn-ea"/>
              </a:rPr>
              <a:t>động</a:t>
            </a:r>
            <a:r>
              <a:rPr lang="en-US" altLang="vi-VN" sz="4700" dirty="0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  <a:sym typeface="+mn-ea"/>
              </a:rPr>
              <a:t> </a:t>
            </a:r>
            <a:r>
              <a:rPr lang="en-US" altLang="vi-VN" sz="4700" dirty="0" err="1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  <a:sym typeface="+mn-ea"/>
              </a:rPr>
              <a:t>vật</a:t>
            </a:r>
            <a:r>
              <a:rPr lang="en-US" altLang="vi-VN" sz="4700" dirty="0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  <a:sym typeface="+mn-ea"/>
              </a:rPr>
              <a:t> </a:t>
            </a:r>
            <a:r>
              <a:rPr lang="en-US" altLang="vi-VN" sz="4700" dirty="0" err="1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  <a:sym typeface="+mn-ea"/>
              </a:rPr>
              <a:t>có</a:t>
            </a:r>
            <a:r>
              <a:rPr lang="en-US" altLang="vi-VN" sz="4700" dirty="0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  <a:sym typeface="+mn-ea"/>
              </a:rPr>
              <a:t> x</a:t>
            </a:r>
            <a:r>
              <a:rPr lang="vi-VN" altLang="vi-VN" sz="4700" dirty="0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  <a:sym typeface="+mn-ea"/>
              </a:rPr>
              <a:t>ư</a:t>
            </a:r>
            <a:r>
              <a:rPr lang="en-US" altLang="vi-VN" sz="4700" dirty="0" err="1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  <a:sym typeface="+mn-ea"/>
              </a:rPr>
              <a:t>ơng</a:t>
            </a:r>
            <a:r>
              <a:rPr lang="en-US" altLang="vi-VN" sz="4700" dirty="0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  <a:sym typeface="+mn-ea"/>
              </a:rPr>
              <a:t> </a:t>
            </a:r>
            <a:r>
              <a:rPr lang="en-US" altLang="vi-VN" sz="4700" dirty="0" err="1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  <a:sym typeface="+mn-ea"/>
              </a:rPr>
              <a:t>sống</a:t>
            </a:r>
            <a:endParaRPr lang="vi-VN" altLang="vi-VN" sz="4700" dirty="0">
              <a:solidFill>
                <a:schemeClr val="accent6">
                  <a:lumMod val="75000"/>
                </a:schemeClr>
              </a:solidFill>
              <a:latin typeface="Noto Sans"/>
              <a:ea typeface="Noto Sans"/>
              <a:cs typeface="Lobster" panose="00000500000000000000" charset="0"/>
              <a:sym typeface="+mn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DF2F63-0BC3-44CF-9010-E3DD18CED6B4}"/>
              </a:ext>
            </a:extLst>
          </p:cNvPr>
          <p:cNvSpPr txBox="1"/>
          <p:nvPr/>
        </p:nvSpPr>
        <p:spPr>
          <a:xfrm>
            <a:off x="1406082" y="3136612"/>
            <a:ext cx="2422854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dirty="0" err="1">
                <a:latin typeface="Lobster" panose="00000500000000000000" charset="0"/>
                <a:cs typeface="Lobster" panose="00000500000000000000" charset="0"/>
              </a:rPr>
              <a:t>Lớp</a:t>
            </a:r>
            <a:r>
              <a:rPr lang="en-US" sz="3200" dirty="0">
                <a:latin typeface="Lobster" panose="00000500000000000000" charset="0"/>
                <a:cs typeface="Lobster" panose="00000500000000000000" charset="0"/>
              </a:rPr>
              <a:t> </a:t>
            </a:r>
            <a:r>
              <a:rPr lang="en-US" sz="3200" dirty="0" err="1">
                <a:latin typeface="Lobster" panose="00000500000000000000" charset="0"/>
                <a:cs typeface="Lobster" panose="00000500000000000000" charset="0"/>
              </a:rPr>
              <a:t>Cá</a:t>
            </a:r>
            <a:endParaRPr lang="en-US" sz="3200" dirty="0">
              <a:latin typeface="Lobster" panose="00000500000000000000" charset="0"/>
              <a:cs typeface="Lobster" panose="00000500000000000000" charset="0"/>
            </a:endParaRPr>
          </a:p>
        </p:txBody>
      </p:sp>
      <p:pic>
        <p:nvPicPr>
          <p:cNvPr id="15" name="图片 1" descr="9">
            <a:extLst>
              <a:ext uri="{FF2B5EF4-FFF2-40B4-BE49-F238E27FC236}">
                <a16:creationId xmlns:a16="http://schemas.microsoft.com/office/drawing/2014/main" id="{FECA9303-DFEA-4109-A9DC-A570A7CE73A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6221" t="2239" r="5033" b="81418"/>
          <a:stretch/>
        </p:blipFill>
        <p:spPr>
          <a:xfrm flipH="1">
            <a:off x="8459214" y="1374316"/>
            <a:ext cx="2271858" cy="18856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" descr="9">
            <a:extLst>
              <a:ext uri="{FF2B5EF4-FFF2-40B4-BE49-F238E27FC236}">
                <a16:creationId xmlns:a16="http://schemas.microsoft.com/office/drawing/2014/main" id="{70540211-DB79-4C01-B085-4F2C8C33131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9248" t="439" r="26961" b="83218"/>
          <a:stretch/>
        </p:blipFill>
        <p:spPr>
          <a:xfrm flipH="1">
            <a:off x="1180005" y="1330938"/>
            <a:ext cx="2648931" cy="17322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1" descr="9">
            <a:extLst>
              <a:ext uri="{FF2B5EF4-FFF2-40B4-BE49-F238E27FC236}">
                <a16:creationId xmlns:a16="http://schemas.microsoft.com/office/drawing/2014/main" id="{16830CC6-66BF-47FF-AACC-34197C1646C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5814" t="63422" r="20574" b="20235"/>
          <a:stretch/>
        </p:blipFill>
        <p:spPr>
          <a:xfrm flipH="1">
            <a:off x="5319229" y="1168058"/>
            <a:ext cx="1649691" cy="18856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9" descr="10">
            <a:extLst>
              <a:ext uri="{FF2B5EF4-FFF2-40B4-BE49-F238E27FC236}">
                <a16:creationId xmlns:a16="http://schemas.microsoft.com/office/drawing/2014/main" id="{89E2AE1A-A429-4AEA-B5EA-CC88F1C7626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616" b="20614" l="61953" r="79106">
                        <a14:foregroundMark x1="61953" y1="18121" x2="61953" y2="18121"/>
                        <a14:foregroundMark x1="77646" y1="12752" x2="77646" y2="12752"/>
                        <a14:foregroundMark x1="78650" y1="10355" x2="78650" y2="10355"/>
                        <a14:foregroundMark x1="79106" y1="10067" x2="79106" y2="10067"/>
                      </a14:backgroundRemoval>
                    </a14:imgEffect>
                  </a14:imgLayer>
                </a14:imgProps>
              </a:ext>
            </a:extLst>
          </a:blip>
          <a:srcRect l="60249" t="4975" r="20169" b="77423"/>
          <a:stretch/>
        </p:blipFill>
        <p:spPr>
          <a:xfrm>
            <a:off x="2408605" y="3854406"/>
            <a:ext cx="2422854" cy="207411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6" name="图片 9" descr="10">
            <a:extLst>
              <a:ext uri="{FF2B5EF4-FFF2-40B4-BE49-F238E27FC236}">
                <a16:creationId xmlns:a16="http://schemas.microsoft.com/office/drawing/2014/main" id="{CC2AB052-19C7-4948-9E22-211B55553D4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616" b="95686" l="61953" r="79106">
                        <a14:foregroundMark x1="61953" y1="18121" x2="61953" y2="18121"/>
                        <a14:foregroundMark x1="77646" y1="12752" x2="77646" y2="12752"/>
                        <a14:foregroundMark x1="78650" y1="10355" x2="78650" y2="10355"/>
                        <a14:foregroundMark x1="79106" y1="10067" x2="79106" y2="10067"/>
                        <a14:foregroundMark x1="71077" y1="88878" x2="75000" y2="89070"/>
                        <a14:foregroundMark x1="75000" y1="89070" x2="75912" y2="88782"/>
                        <a14:foregroundMark x1="72080" y1="90508" x2="67974" y2="88782"/>
                        <a14:foregroundMark x1="67974" y1="88782" x2="66880" y2="87824"/>
                        <a14:foregroundMark x1="74909" y1="95686" x2="73358" y2="94823"/>
                      </a14:backgroundRemoval>
                    </a14:imgEffect>
                  </a14:imgLayer>
                </a14:imgProps>
              </a:ext>
            </a:extLst>
          </a:blip>
          <a:srcRect l="60734" t="76789" r="19684" b="3685"/>
          <a:stretch/>
        </p:blipFill>
        <p:spPr>
          <a:xfrm>
            <a:off x="7603001" y="3623899"/>
            <a:ext cx="2422854" cy="23007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9AFC6B3-5A82-475E-A436-B63C95CEBF00}"/>
              </a:ext>
            </a:extLst>
          </p:cNvPr>
          <p:cNvSpPr txBox="1"/>
          <p:nvPr/>
        </p:nvSpPr>
        <p:spPr>
          <a:xfrm>
            <a:off x="4784651" y="3136612"/>
            <a:ext cx="281835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dirty="0" err="1">
                <a:latin typeface="Lobster" panose="00000500000000000000" charset="0"/>
                <a:cs typeface="Lobster" panose="00000500000000000000" charset="0"/>
              </a:rPr>
              <a:t>Lớp</a:t>
            </a:r>
            <a:r>
              <a:rPr lang="en-US" sz="3200" dirty="0">
                <a:latin typeface="Lobster" panose="00000500000000000000" charset="0"/>
                <a:cs typeface="Lobster" panose="00000500000000000000" charset="0"/>
              </a:rPr>
              <a:t> </a:t>
            </a:r>
            <a:r>
              <a:rPr lang="en-US" sz="3200" dirty="0" err="1">
                <a:latin typeface="Lobster" panose="00000500000000000000" charset="0"/>
                <a:cs typeface="Lobster" panose="00000500000000000000" charset="0"/>
              </a:rPr>
              <a:t>Lưỡng</a:t>
            </a:r>
            <a:r>
              <a:rPr lang="en-US" sz="3200" dirty="0">
                <a:latin typeface="Lobster" panose="00000500000000000000" charset="0"/>
                <a:cs typeface="Lobster" panose="00000500000000000000" charset="0"/>
              </a:rPr>
              <a:t> </a:t>
            </a:r>
            <a:r>
              <a:rPr lang="en-US" sz="3200" dirty="0" err="1">
                <a:latin typeface="Lobster" panose="00000500000000000000" charset="0"/>
                <a:cs typeface="Lobster" panose="00000500000000000000" charset="0"/>
              </a:rPr>
              <a:t>cư</a:t>
            </a:r>
            <a:endParaRPr lang="en-US" sz="3200" dirty="0">
              <a:latin typeface="Lobster" panose="00000500000000000000" charset="0"/>
              <a:cs typeface="Lobster" panose="00000500000000000000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E0B968A-9499-4F77-B33B-A44FE2BB74BE}"/>
              </a:ext>
            </a:extLst>
          </p:cNvPr>
          <p:cNvSpPr txBox="1"/>
          <p:nvPr/>
        </p:nvSpPr>
        <p:spPr>
          <a:xfrm>
            <a:off x="8361126" y="3161590"/>
            <a:ext cx="2422854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dirty="0" err="1">
                <a:latin typeface="Lobster" panose="00000500000000000000" charset="0"/>
                <a:cs typeface="Lobster" panose="00000500000000000000" charset="0"/>
              </a:rPr>
              <a:t>Lớp</a:t>
            </a:r>
            <a:r>
              <a:rPr lang="en-US" sz="3200" dirty="0">
                <a:latin typeface="Lobster" panose="00000500000000000000" charset="0"/>
                <a:cs typeface="Lobster" panose="00000500000000000000" charset="0"/>
              </a:rPr>
              <a:t> </a:t>
            </a:r>
            <a:r>
              <a:rPr lang="en-US" sz="3200" dirty="0" err="1">
                <a:latin typeface="Lobster" panose="00000500000000000000" charset="0"/>
                <a:cs typeface="Lobster" panose="00000500000000000000" charset="0"/>
              </a:rPr>
              <a:t>Bò</a:t>
            </a:r>
            <a:r>
              <a:rPr lang="en-US" sz="3200" dirty="0">
                <a:latin typeface="Lobster" panose="00000500000000000000" charset="0"/>
                <a:cs typeface="Lobster" panose="00000500000000000000" charset="0"/>
              </a:rPr>
              <a:t> </a:t>
            </a:r>
            <a:r>
              <a:rPr lang="en-US" sz="3200" dirty="0" err="1">
                <a:latin typeface="Lobster" panose="00000500000000000000" charset="0"/>
                <a:cs typeface="Lobster" panose="00000500000000000000" charset="0"/>
              </a:rPr>
              <a:t>sát</a:t>
            </a:r>
            <a:endParaRPr lang="en-US" sz="3200" dirty="0">
              <a:latin typeface="Lobster" panose="00000500000000000000" charset="0"/>
              <a:cs typeface="Lobster" panose="00000500000000000000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3327911-4AC3-4B99-8FE6-20E18773F65B}"/>
              </a:ext>
            </a:extLst>
          </p:cNvPr>
          <p:cNvSpPr txBox="1"/>
          <p:nvPr/>
        </p:nvSpPr>
        <p:spPr>
          <a:xfrm>
            <a:off x="2461719" y="5689941"/>
            <a:ext cx="2422854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dirty="0" err="1">
                <a:latin typeface="Lobster" panose="00000500000000000000" charset="0"/>
                <a:cs typeface="Lobster" panose="00000500000000000000" charset="0"/>
              </a:rPr>
              <a:t>Lớp</a:t>
            </a:r>
            <a:r>
              <a:rPr lang="en-US" sz="3200" dirty="0">
                <a:latin typeface="Lobster" panose="00000500000000000000" charset="0"/>
                <a:cs typeface="Lobster" panose="00000500000000000000" charset="0"/>
              </a:rPr>
              <a:t> </a:t>
            </a:r>
            <a:r>
              <a:rPr lang="en-US" sz="3200" dirty="0" err="1">
                <a:latin typeface="Lobster" panose="00000500000000000000" charset="0"/>
                <a:cs typeface="Lobster" panose="00000500000000000000" charset="0"/>
              </a:rPr>
              <a:t>Chim</a:t>
            </a:r>
            <a:endParaRPr lang="en-US" sz="3200" dirty="0">
              <a:latin typeface="Lobster" panose="00000500000000000000" charset="0"/>
              <a:cs typeface="Lobster" panose="00000500000000000000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0B339B7-4B05-4864-B9F2-FE936B34C498}"/>
              </a:ext>
            </a:extLst>
          </p:cNvPr>
          <p:cNvSpPr txBox="1"/>
          <p:nvPr/>
        </p:nvSpPr>
        <p:spPr>
          <a:xfrm>
            <a:off x="7360541" y="5904619"/>
            <a:ext cx="2422854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dirty="0" err="1">
                <a:latin typeface="Lobster" panose="00000500000000000000" charset="0"/>
                <a:cs typeface="Lobster" panose="00000500000000000000" charset="0"/>
              </a:rPr>
              <a:t>Lớp</a:t>
            </a:r>
            <a:r>
              <a:rPr lang="en-US" sz="3200" dirty="0">
                <a:latin typeface="Lobster" panose="00000500000000000000" charset="0"/>
                <a:cs typeface="Lobster" panose="00000500000000000000" charset="0"/>
              </a:rPr>
              <a:t> </a:t>
            </a:r>
            <a:r>
              <a:rPr lang="en-US" sz="3200" dirty="0" err="1">
                <a:latin typeface="Lobster" panose="00000500000000000000" charset="0"/>
                <a:cs typeface="Lobster" panose="00000500000000000000" charset="0"/>
              </a:rPr>
              <a:t>Thú</a:t>
            </a:r>
            <a:endParaRPr lang="en-US" sz="3200" dirty="0">
              <a:latin typeface="Lobster" panose="00000500000000000000" charset="0"/>
              <a:cs typeface="Lobster" panose="0000050000000000000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27165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7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 descr="—Pngtree—wreath of fresh watercolor leaves_544994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alphaModFix amt="51000"/>
          </a:blip>
          <a:srcRect l="6986" t="16825" r="68884" b="61247"/>
          <a:stretch>
            <a:fillRect/>
          </a:stretch>
        </p:blipFill>
        <p:spPr>
          <a:xfrm rot="6540000">
            <a:off x="7945755" y="4354195"/>
            <a:ext cx="942975" cy="114554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3374462" y="2242813"/>
            <a:ext cx="5303065" cy="3316428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ctr"/>
            <a:r>
              <a:rPr lang="en-US" altLang="vi-VN" sz="5400" dirty="0" err="1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Sự</a:t>
            </a:r>
            <a:r>
              <a:rPr lang="en-US" altLang="vi-VN" sz="5400" dirty="0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 </a:t>
            </a:r>
            <a:r>
              <a:rPr lang="en-US" altLang="vi-VN" sz="5400" dirty="0" err="1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đa</a:t>
            </a:r>
            <a:r>
              <a:rPr lang="en-US" altLang="vi-VN" sz="5400" dirty="0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 </a:t>
            </a:r>
            <a:r>
              <a:rPr lang="en-US" altLang="vi-VN" sz="5400" dirty="0" err="1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dạng</a:t>
            </a:r>
            <a:r>
              <a:rPr lang="en-US" altLang="vi-VN" sz="5400" dirty="0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 </a:t>
            </a:r>
            <a:r>
              <a:rPr lang="en-US" altLang="vi-VN" sz="5400" dirty="0" err="1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động</a:t>
            </a:r>
            <a:r>
              <a:rPr lang="en-US" altLang="vi-VN" sz="5400" dirty="0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 </a:t>
            </a:r>
            <a:r>
              <a:rPr lang="en-US" altLang="vi-VN" sz="5400" dirty="0" err="1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vật</a:t>
            </a:r>
            <a:r>
              <a:rPr lang="en-US" altLang="vi-VN" sz="5400" dirty="0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 </a:t>
            </a:r>
            <a:r>
              <a:rPr lang="en-US" altLang="vi-VN" sz="5400" dirty="0" err="1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có</a:t>
            </a:r>
            <a:r>
              <a:rPr lang="en-US" altLang="vi-VN" sz="5400" dirty="0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 x</a:t>
            </a:r>
            <a:r>
              <a:rPr lang="vi-VN" altLang="vi-VN" sz="5400" dirty="0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ư</a:t>
            </a:r>
            <a:r>
              <a:rPr lang="en-US" altLang="vi-VN" sz="5400" dirty="0" err="1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ơng</a:t>
            </a:r>
            <a:r>
              <a:rPr lang="en-US" altLang="vi-VN" sz="5400" dirty="0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 </a:t>
            </a:r>
            <a:r>
              <a:rPr lang="en-US" altLang="vi-VN" sz="5400" dirty="0" err="1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sống</a:t>
            </a:r>
            <a:endParaRPr lang="vi-VN" altLang="vi-VN" sz="5400" dirty="0">
              <a:solidFill>
                <a:schemeClr val="accent6">
                  <a:lumMod val="75000"/>
                </a:schemeClr>
              </a:solidFill>
              <a:latin typeface="Noto Sans"/>
              <a:ea typeface="Noto Sans"/>
              <a:cs typeface="Lobster" panose="00000500000000000000" charset="0"/>
            </a:endParaRPr>
          </a:p>
        </p:txBody>
      </p:sp>
      <p:sp>
        <p:nvSpPr>
          <p:cNvPr id="15" name="流程图: 离页连接符 14"/>
          <p:cNvSpPr/>
          <p:nvPr>
            <p:custDataLst>
              <p:tags r:id="rId4"/>
            </p:custDataLst>
          </p:nvPr>
        </p:nvSpPr>
        <p:spPr>
          <a:xfrm>
            <a:off x="2052955" y="0"/>
            <a:ext cx="1229995" cy="1905000"/>
          </a:xfrm>
          <a:prstGeom prst="flowChartOffpageConnecto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altLang="vi-VN" sz="6000" dirty="0">
                <a:latin typeface="Noto Sans"/>
                <a:ea typeface="Noto Sans"/>
                <a:cs typeface="Lobster" panose="00000500000000000000" charset="0"/>
              </a:rPr>
              <a:t>II</a:t>
            </a:r>
            <a:endParaRPr lang="vi-VN" altLang="vi-VN" sz="6000" dirty="0">
              <a:latin typeface="Noto Sans"/>
              <a:ea typeface="Noto Sans"/>
              <a:cs typeface="Lobster" panose="00000500000000000000" charset="0"/>
            </a:endParaRPr>
          </a:p>
        </p:txBody>
      </p:sp>
      <p:pic>
        <p:nvPicPr>
          <p:cNvPr id="2" name="图片 1" descr="9"/>
          <p:cNvPicPr>
            <a:picLocks noChangeAspect="1"/>
          </p:cNvPicPr>
          <p:nvPr/>
        </p:nvPicPr>
        <p:blipFill>
          <a:blip r:embed="rId15"/>
          <a:srcRect l="75679" t="1981" r="4080" b="81676"/>
          <a:stretch>
            <a:fillRect/>
          </a:stretch>
        </p:blipFill>
        <p:spPr>
          <a:xfrm flipH="1">
            <a:off x="8879840" y="1102995"/>
            <a:ext cx="2253615" cy="17322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 descr="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/>
          <a:srcRect l="51552" t="1222" r="398" b="46480"/>
          <a:stretch>
            <a:fillRect/>
          </a:stretch>
        </p:blipFill>
        <p:spPr>
          <a:xfrm>
            <a:off x="1259840" y="1577975"/>
            <a:ext cx="906780" cy="9404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 descr="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rcRect l="51552" t="49447" r="-1172" b="-65"/>
          <a:stretch>
            <a:fillRect/>
          </a:stretch>
        </p:blipFill>
        <p:spPr>
          <a:xfrm>
            <a:off x="9801860" y="4298950"/>
            <a:ext cx="1459865" cy="14185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4" name="图片 33" descr="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/>
          <a:srcRect l="2577" t="2520" r="73808" b="79106"/>
          <a:stretch>
            <a:fillRect/>
          </a:stretch>
        </p:blipFill>
        <p:spPr>
          <a:xfrm rot="20760000" flipH="1">
            <a:off x="709930" y="4926965"/>
            <a:ext cx="2269490" cy="16814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 descr="—Pngtree—green plant leaf simple illustration_44712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>
            <a:alphaModFix amt="70000"/>
          </a:blip>
          <a:srcRect l="7171" t="24563" r="60131" b="54719"/>
          <a:stretch>
            <a:fillRect/>
          </a:stretch>
        </p:blipFill>
        <p:spPr>
          <a:xfrm rot="20520000">
            <a:off x="1581150" y="3892550"/>
            <a:ext cx="781050" cy="494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 descr="—Pngtree—green plant leaf simple illustration_447121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/>
          <a:srcRect l="61641" t="19217" r="14247" b="61208"/>
          <a:stretch>
            <a:fillRect/>
          </a:stretch>
        </p:blipFill>
        <p:spPr>
          <a:xfrm rot="21420000">
            <a:off x="2695575" y="2849880"/>
            <a:ext cx="575945" cy="4673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 descr="—Pngtree—green plant leaf simple illustration_447121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7">
            <a:alphaModFix amt="40000"/>
          </a:blip>
          <a:srcRect l="7171" t="24563" r="60131" b="54719"/>
          <a:stretch>
            <a:fillRect/>
          </a:stretch>
        </p:blipFill>
        <p:spPr>
          <a:xfrm rot="14400000">
            <a:off x="11116310" y="5671185"/>
            <a:ext cx="683260" cy="433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 descr="—Pngtree—green plant leaf simple illustration_447121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7">
            <a:alphaModFix amt="70000"/>
          </a:blip>
          <a:srcRect l="61641" t="19217" r="14247" b="61208"/>
          <a:stretch>
            <a:fillRect/>
          </a:stretch>
        </p:blipFill>
        <p:spPr>
          <a:xfrm rot="20820000" flipH="1">
            <a:off x="9230360" y="3324860"/>
            <a:ext cx="983615" cy="7981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 descr="—Pngtree—green plant leaf simple illustration_447121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7">
            <a:alphaModFix amt="30000"/>
          </a:blip>
          <a:srcRect l="29854" t="69125" r="24719" b="10240"/>
          <a:stretch>
            <a:fillRect/>
          </a:stretch>
        </p:blipFill>
        <p:spPr>
          <a:xfrm rot="15420000" flipH="1">
            <a:off x="7942580" y="1171575"/>
            <a:ext cx="638810" cy="2901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56878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808355" y="328295"/>
            <a:ext cx="10734040" cy="6174740"/>
            <a:chOff x="1273" y="517"/>
            <a:chExt cx="16904" cy="9724"/>
          </a:xfrm>
        </p:grpSpPr>
        <p:pic>
          <p:nvPicPr>
            <p:cNvPr id="14" name="图片 13" descr="1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/>
            <a:srcRect l="51552" t="1222" r="398" b="46480"/>
            <a:stretch>
              <a:fillRect/>
            </a:stretch>
          </p:blipFill>
          <p:spPr>
            <a:xfrm>
              <a:off x="1401" y="1405"/>
              <a:ext cx="1428" cy="148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图片 16" descr="1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/>
            <a:srcRect l="2807" t="52942" r="46310" b="-65"/>
            <a:stretch>
              <a:fillRect/>
            </a:stretch>
          </p:blipFill>
          <p:spPr>
            <a:xfrm>
              <a:off x="16750" y="8219"/>
              <a:ext cx="1427" cy="125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图片 17" descr="—Pngtree—green plant leaf simple illustration_4471210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>
              <a:alphaModFix amt="70000"/>
            </a:blip>
            <a:srcRect l="7171" t="24563" r="60131" b="54719"/>
            <a:stretch>
              <a:fillRect/>
            </a:stretch>
          </p:blipFill>
          <p:spPr>
            <a:xfrm rot="20520000">
              <a:off x="1273" y="5873"/>
              <a:ext cx="1230" cy="77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图片 18" descr="—Pngtree—green plant leaf simple illustration_4471210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2"/>
            <a:srcRect l="61641" t="19217" r="14247" b="61208"/>
            <a:stretch>
              <a:fillRect/>
            </a:stretch>
          </p:blipFill>
          <p:spPr>
            <a:xfrm rot="21420000">
              <a:off x="2491" y="8544"/>
              <a:ext cx="907" cy="73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图片 19" descr="—Pngtree—green plant leaf simple illustration_4471210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2">
              <a:alphaModFix amt="70000"/>
            </a:blip>
            <a:srcRect l="61641" t="19217" r="14247" b="61208"/>
            <a:stretch>
              <a:fillRect/>
            </a:stretch>
          </p:blipFill>
          <p:spPr>
            <a:xfrm rot="20820000" flipH="1">
              <a:off x="13571" y="8984"/>
              <a:ext cx="1549" cy="125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" name="图片 27" descr="—Pngtree—wreath of fresh watercolor leaves_5449947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3">
              <a:alphaModFix amt="51000"/>
            </a:blip>
            <a:srcRect l="32855" t="56499" r="35702" b="13028"/>
            <a:stretch>
              <a:fillRect/>
            </a:stretch>
          </p:blipFill>
          <p:spPr>
            <a:xfrm rot="7320000" flipH="1">
              <a:off x="15837" y="231"/>
              <a:ext cx="1935" cy="2507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6031898" y="1284163"/>
            <a:ext cx="1094766" cy="128139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rtlCol="0">
            <a:normAutofit lnSpcReduction="10000"/>
          </a:bodyPr>
          <a:lstStyle/>
          <a:p>
            <a:pPr algn="ctr"/>
            <a:r>
              <a:rPr lang="en-US" altLang="vi-VN" sz="6000" dirty="0">
                <a:solidFill>
                  <a:schemeClr val="bg1"/>
                </a:solidFill>
                <a:latin typeface="Noto Sans"/>
                <a:ea typeface="Noto Sans"/>
                <a:cs typeface="Lato Regular" panose="020F0502020204030203" charset="0"/>
              </a:rPr>
              <a:t>1</a:t>
            </a:r>
            <a:endParaRPr lang="vi-VN" altLang="vi-VN" sz="6000" dirty="0">
              <a:solidFill>
                <a:schemeClr val="bg1"/>
              </a:solidFill>
              <a:latin typeface="Noto Sans"/>
              <a:ea typeface="Noto Sans"/>
              <a:cs typeface="Lato Regular" panose="020F0502020204030203" charset="0"/>
            </a:endParaRPr>
          </a:p>
        </p:txBody>
      </p:sp>
      <p:pic>
        <p:nvPicPr>
          <p:cNvPr id="2" name="图片 1" descr="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rcRect l="40769" t="81058" r="39375" b="1851"/>
          <a:stretch>
            <a:fillRect/>
          </a:stretch>
        </p:blipFill>
        <p:spPr>
          <a:xfrm>
            <a:off x="1646555" y="2127250"/>
            <a:ext cx="4243070" cy="34772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6421627" y="2916862"/>
            <a:ext cx="4474179" cy="1573293"/>
          </a:xfrm>
          <a:prstGeom prst="rect">
            <a:avLst/>
          </a:prstGeom>
          <a:noFill/>
        </p:spPr>
        <p:txBody>
          <a:bodyPr wrap="square" rtlCol="0" anchor="t">
            <a:normAutofit fontScale="97500"/>
          </a:bodyPr>
          <a:lstStyle/>
          <a:p>
            <a:pPr algn="ctr"/>
            <a:r>
              <a:rPr lang="en-US" altLang="vi-VN" sz="7200" b="1" dirty="0" err="1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Các</a:t>
            </a:r>
            <a:r>
              <a:rPr lang="en-US" altLang="vi-VN" sz="7200" b="1" dirty="0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 </a:t>
            </a:r>
            <a:r>
              <a:rPr lang="en-US" altLang="vi-VN" sz="7200" b="1" dirty="0" err="1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lớp</a:t>
            </a:r>
            <a:r>
              <a:rPr lang="en-US" altLang="vi-VN" sz="7200" b="1" dirty="0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 </a:t>
            </a:r>
            <a:r>
              <a:rPr lang="en-US" altLang="vi-VN" sz="7200" b="1" dirty="0" err="1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Lobster" panose="00000500000000000000" charset="0"/>
              </a:rPr>
              <a:t>Cá</a:t>
            </a:r>
            <a:endParaRPr lang="vi-VN" altLang="vi-VN" sz="7200" b="1" dirty="0">
              <a:solidFill>
                <a:schemeClr val="accent6">
                  <a:lumMod val="75000"/>
                </a:schemeClr>
              </a:solidFill>
              <a:latin typeface="Noto Sans"/>
              <a:ea typeface="Noto Sans"/>
              <a:cs typeface="Lobster" panose="0000050000000000000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96922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2.6 unknown"/>
  <p:tag name="AS_RELEASE_DATE" val="2021.11.30"/>
  <p:tag name="AS_TITLE" val="Aspose.Slides for Java"/>
  <p:tag name="AS_VERSION" val="21.11"/>
  <p:tag name="COMMONDATA" val="eyJoZGlkIjoiYjMwNjYwYTMwNTYxODRhNjQwNmYxZGU0MTFiYWI2N2MifQ=="/>
  <p:tag name="KSO_WPP_MARK_KEY" val="00754bc8-7178-4b62-bec0-be7dbedf681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Lato"/>
        <a:ea typeface="Lato"/>
        <a:cs typeface="Arial"/>
      </a:majorFont>
      <a:minorFont>
        <a:latin typeface="Lato"/>
        <a:ea typeface="Lato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Lato"/>
        <a:ea typeface="Lato"/>
        <a:cs typeface="Arial"/>
      </a:majorFont>
      <a:minorFont>
        <a:latin typeface="Lato"/>
        <a:ea typeface="Lato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 anchor="t">
        <a:spAutoFit/>
      </a:bodyPr>
      <a:lstStyle>
        <a:defPPr algn="r">
          <a:defRPr lang="zh-CN" altLang="en-US" sz="2800">
            <a:solidFill>
              <a:schemeClr val="accent6">
                <a:lumMod val="75000"/>
              </a:schemeClr>
            </a:solidFill>
            <a:latin typeface="Lobster" panose="00000500000000000000" charset="0"/>
            <a:cs typeface="Lobster" panose="0000050000000000000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Lato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Lato"/>
        <a:ea typeface="Lato"/>
        <a:cs typeface="Arial"/>
        <a:font script="Jpan" typeface="ＭＳ Ｐゴシック"/>
        <a:font script="Hang" typeface="맑은 고딕"/>
        <a:font script="Hans" typeface="Lato"/>
        <a:font script="Hant" typeface="新細明體"/>
        <a:font script="Arab" typeface="Lato"/>
        <a:font script="Hebr" typeface="Lato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Lato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Lato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Lato"/>
        <a:ea typeface="Lato"/>
        <a:cs typeface="Arial"/>
        <a:font script="Jpan" typeface="ＭＳ Ｐゴシック"/>
        <a:font script="Hang" typeface="맑은 고딕"/>
        <a:font script="Hans" typeface="Lato"/>
        <a:font script="Hant" typeface="新細明體"/>
        <a:font script="Arab" typeface="Lato"/>
        <a:font script="Hebr" typeface="Lato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Lato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203</Words>
  <Application>Microsoft Office PowerPoint</Application>
  <PresentationFormat>Widescreen</PresentationFormat>
  <Paragraphs>37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Lato</vt:lpstr>
      <vt:lpstr>Lato Regular</vt:lpstr>
      <vt:lpstr>Lobster</vt:lpstr>
      <vt:lpstr>Noto Sans</vt:lpstr>
      <vt:lpstr>Wingdings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86188</dc:creator>
  <cp:lastModifiedBy>Administrator</cp:lastModifiedBy>
  <cp:revision>196</cp:revision>
  <dcterms:created xsi:type="dcterms:W3CDTF">2019-06-19T02:08:00Z</dcterms:created>
  <dcterms:modified xsi:type="dcterms:W3CDTF">2025-05-12T07:52:39Z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8E0E65AA914A412DABDA64A48A10226D</vt:lpwstr>
  </property>
  <property fmtid="{D5CDD505-2E9C-101B-9397-08002B2CF9AE}" pid="3" name="KSOProductBuildVer">
    <vt:lpwstr>2052-11.1.0.12980</vt:lpwstr>
  </property>
</Properties>
</file>