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2"/>
  </p:notesMasterIdLst>
  <p:handoutMasterIdLst>
    <p:handoutMasterId r:id="rId23"/>
  </p:handoutMasterIdLst>
  <p:sldIdLst>
    <p:sldId id="256" r:id="rId3"/>
    <p:sldId id="260" r:id="rId4"/>
    <p:sldId id="259" r:id="rId5"/>
    <p:sldId id="289" r:id="rId6"/>
    <p:sldId id="286" r:id="rId7"/>
    <p:sldId id="290" r:id="rId8"/>
    <p:sldId id="257" r:id="rId9"/>
    <p:sldId id="291" r:id="rId10"/>
    <p:sldId id="292" r:id="rId11"/>
    <p:sldId id="294" r:id="rId12"/>
    <p:sldId id="295" r:id="rId13"/>
    <p:sldId id="296" r:id="rId14"/>
    <p:sldId id="297" r:id="rId15"/>
    <p:sldId id="298" r:id="rId16"/>
    <p:sldId id="299" r:id="rId17"/>
    <p:sldId id="287" r:id="rId18"/>
    <p:sldId id="258" r:id="rId19"/>
    <p:sldId id="261" r:id="rId20"/>
    <p:sldId id="285" r:id="rId21"/>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1"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68" d="100"/>
          <a:sy n="68" d="100"/>
        </p:scale>
        <p:origin x="664" y="48"/>
      </p:cViewPr>
      <p:guideLst>
        <p:guide orient="horz" pos="2261"/>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Lato"/>
              <a:ea typeface="Lato"/>
              <a:cs typeface="Lato" panose="020F0502020204030203"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Lato"/>
                <a:ea typeface="Lato"/>
                <a:cs typeface="Lato" panose="020F0502020204030203" charset="0"/>
              </a:rPr>
              <a:t>2025/5/12</a:t>
            </a:fld>
            <a:endParaRPr lang="zh-CN" altLang="en-US">
              <a:latin typeface="Lato"/>
              <a:ea typeface="Lato"/>
              <a:cs typeface="Lato" panose="020F0502020204030203"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Lato"/>
              <a:ea typeface="Lato"/>
              <a:cs typeface="Lato" panose="020F0502020204030203"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Lato"/>
                <a:ea typeface="Lato"/>
                <a:cs typeface="Lato" panose="020F0502020204030203" charset="0"/>
              </a:rPr>
              <a:t>‹#›</a:t>
            </a:fld>
            <a:endParaRPr lang="zh-CN" altLang="en-US">
              <a:latin typeface="Lato"/>
              <a:ea typeface="Lato"/>
              <a:cs typeface="Lato" panose="020F0502020204030203"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Lato"/>
                <a:ea typeface="Lato"/>
                <a:cs typeface="Lato" panose="020F0502020204030203"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Lato"/>
                <a:ea typeface="Lato"/>
                <a:cs typeface="Lato" panose="020F0502020204030203" charset="0"/>
              </a:defRPr>
            </a:lvl1pPr>
          </a:lstStyle>
          <a:p>
            <a:fld id="{D2A48B96-639E-45A3-A0BA-2464DFDB1FAA}" type="datetimeFigureOut">
              <a:rPr lang="zh-CN" altLang="en-US" smtClean="0"/>
              <a:t>2025/5/12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Lato"/>
                <a:ea typeface="Lato"/>
                <a:cs typeface="Lato" panose="020F0502020204030203"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Lato"/>
                <a:ea typeface="Lato"/>
                <a:cs typeface="Lato" panose="020F0502020204030203" charset="0"/>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ato"/>
        <a:ea typeface="Lato"/>
        <a:cs typeface="Lato" panose="020F0502020204030203" charset="0"/>
      </a:defRPr>
    </a:lvl1pPr>
    <a:lvl2pPr marL="457200" algn="l" defTabSz="914400" rtl="0" eaLnBrk="1" latinLnBrk="0" hangingPunct="1">
      <a:defRPr sz="1200" kern="1200">
        <a:solidFill>
          <a:schemeClr val="tx1"/>
        </a:solidFill>
        <a:latin typeface="Lato"/>
        <a:ea typeface="Lato"/>
        <a:cs typeface="Lato" panose="020F0502020204030203" charset="0"/>
      </a:defRPr>
    </a:lvl2pPr>
    <a:lvl3pPr marL="914400" algn="l" defTabSz="914400" rtl="0" eaLnBrk="1" latinLnBrk="0" hangingPunct="1">
      <a:defRPr sz="1200" kern="1200">
        <a:solidFill>
          <a:schemeClr val="tx1"/>
        </a:solidFill>
        <a:latin typeface="Lato"/>
        <a:ea typeface="Lato"/>
        <a:cs typeface="Lato" panose="020F0502020204030203" charset="0"/>
      </a:defRPr>
    </a:lvl3pPr>
    <a:lvl4pPr marL="1371600" algn="l" defTabSz="914400" rtl="0" eaLnBrk="1" latinLnBrk="0" hangingPunct="1">
      <a:defRPr sz="1200" kern="1200">
        <a:solidFill>
          <a:schemeClr val="tx1"/>
        </a:solidFill>
        <a:latin typeface="Lato"/>
        <a:ea typeface="Lato"/>
        <a:cs typeface="Lato" panose="020F0502020204030203" charset="0"/>
      </a:defRPr>
    </a:lvl4pPr>
    <a:lvl5pPr marL="1828800" algn="l" defTabSz="914400" rtl="0" eaLnBrk="1" latinLnBrk="0" hangingPunct="1">
      <a:defRPr sz="1200" kern="1200">
        <a:solidFill>
          <a:schemeClr val="tx1"/>
        </a:solidFill>
        <a:latin typeface="Lato"/>
        <a:ea typeface="Lato"/>
        <a:cs typeface="Lato" panose="020F050202020403020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2.xml"/><Relationship Id="rId5" Type="http://schemas.openxmlformats.org/officeDocument/2006/relationships/tags" Target="../tags/tag72.xml"/><Relationship Id="rId4" Type="http://schemas.openxmlformats.org/officeDocument/2006/relationships/tags" Target="../tags/tag7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2.xml"/><Relationship Id="rId5" Type="http://schemas.openxmlformats.org/officeDocument/2006/relationships/tags" Target="../tags/tag77.xml"/><Relationship Id="rId4" Type="http://schemas.openxmlformats.org/officeDocument/2006/relationships/tags" Target="../tags/tag76.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2.xml"/><Relationship Id="rId5" Type="http://schemas.openxmlformats.org/officeDocument/2006/relationships/tags" Target="../tags/tag82.xml"/><Relationship Id="rId4" Type="http://schemas.openxmlformats.org/officeDocument/2006/relationships/tags" Target="../tags/tag8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slideMaster" Target="../slideMasters/slideMaster2.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2.xml"/><Relationship Id="rId4" Type="http://schemas.openxmlformats.org/officeDocument/2006/relationships/tags" Target="../tags/tag100.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2.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2.xml"/><Relationship Id="rId4" Type="http://schemas.openxmlformats.org/officeDocument/2006/relationships/tags" Target="../tags/tag118.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2.xml"/><Relationship Id="rId5" Type="http://schemas.openxmlformats.org/officeDocument/2006/relationships/tags" Target="../tags/tag123.xml"/><Relationship Id="rId4" Type="http://schemas.openxmlformats.org/officeDocument/2006/relationships/tags" Target="../tags/tag12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t" anchorCtr="0">
            <a:normAutofit/>
          </a:bodyPr>
          <a:lstStyle>
            <a:lvl1pPr algn="ctr">
              <a:defRPr sz="6000">
                <a:cs typeface="Lato" panose="020F0502020204030203" charset="0"/>
              </a:defRPr>
            </a:lvl1pPr>
          </a:lstStyle>
          <a:p>
            <a:r>
              <a:rPr lang="vi-VN" altLang="vi-VN">
                <a:latin typeface="Noto Sans"/>
                <a:ea typeface="Noto Sans"/>
              </a:rPr>
              <a:t>Bấm vào đây để chỉnh</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cs typeface="Lato" panose="020F0502020204030203"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ltLang="vi-VN">
                <a:latin typeface="Noto Sans"/>
                <a:ea typeface="Noto Sans"/>
              </a:rPr>
              <a:t>Bấm vào đây để chỉnh sửa kiểu phụ đề chính</a:t>
            </a:r>
          </a:p>
        </p:txBody>
      </p:sp>
      <p:sp>
        <p:nvSpPr>
          <p:cNvPr id="16" name="日期占位符 15"/>
          <p:cNvSpPr>
            <a:spLocks noGrp="1"/>
          </p:cNvSpPr>
          <p:nvPr>
            <p:ph type="dt" sz="half" idx="10"/>
            <p:custDataLst>
              <p:tags r:id="rId3"/>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normAutofit/>
          </a:bodyPr>
          <a:lstStyle>
            <a:lvl1pPr>
              <a:defRPr>
                <a:cs typeface="Lato" panose="020F0502020204030203" charset="0"/>
              </a:defRPr>
            </a:lvl1pPr>
            <a:lvl2pPr>
              <a:defRPr>
                <a:cs typeface="Lato" panose="020F0502020204030203" charset="0"/>
              </a:defRPr>
            </a:lvl2pPr>
            <a:lvl3pPr>
              <a:defRPr>
                <a:cs typeface="Lato" panose="020F0502020204030203" charset="0"/>
              </a:defRPr>
            </a:lvl3pPr>
            <a:lvl4pPr>
              <a:defRPr>
                <a:cs typeface="Lato" panose="020F0502020204030203" charset="0"/>
              </a:defRPr>
            </a:lvl4pPr>
            <a:lvl5pPr>
              <a:defRPr>
                <a:cs typeface="Lato" panose="020F0502020204030203" charset="0"/>
              </a:defRPr>
            </a:lvl5pPr>
          </a:lstStyle>
          <a:p>
            <a:pPr lvl="0"/>
            <a:r>
              <a:rPr lang="vi-VN" altLang="vi-VN">
                <a:latin typeface="Noto Sans"/>
                <a:ea typeface="Noto Sans"/>
              </a:rPr>
              <a:t>Bấm vào đây để chỉnh sửa kiểu văn bản chính</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cs typeface="Lato" panose="020F0502020204030203" charset="0"/>
              </a:defRPr>
            </a:lvl1pPr>
          </a:lstStyle>
          <a:p>
            <a:pPr lvl="0"/>
            <a:r>
              <a:rPr lang="vi-VN" altLang="vi-VN">
                <a:latin typeface="Noto Sans"/>
                <a:ea typeface="Noto Sans"/>
              </a:rPr>
              <a:t>Nhấn vào đây để chỉnh</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fontScale="97500" lnSpcReduction="10000"/>
          </a:bodyPr>
          <a:lstStyle>
            <a:lvl1pPr algn="ctr">
              <a:lnSpc>
                <a:spcPct val="110000"/>
              </a:lnSpc>
              <a:buNone/>
              <a:defRPr sz="2400" spc="200">
                <a:cs typeface="Lato" panose="020F0502020204030203" charset="0"/>
              </a:defRPr>
            </a:lvl1pPr>
          </a:lstStyle>
          <a:p>
            <a:pPr lvl="0"/>
            <a:r>
              <a:rPr lang="vi-VN" altLang="vi-VN">
                <a:latin typeface="Noto Sans"/>
                <a:ea typeface="Noto Sans"/>
              </a:rPr>
              <a:t>Bấm vào đây để chỉnh sửa kiểu văn bản chính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t" anchorCtr="0">
            <a:normAutofit/>
          </a:bodyPr>
          <a:lstStyle>
            <a:lvl1pPr algn="ctr">
              <a:defRPr sz="6000">
                <a:cs typeface="Lato" panose="020F0502020204030203" charset="0"/>
              </a:defRPr>
            </a:lvl1pPr>
          </a:lstStyle>
          <a:p>
            <a:r>
              <a:rPr lang="vi-VN" altLang="vi-VN">
                <a:latin typeface="Noto Sans"/>
                <a:ea typeface="Noto Sans"/>
              </a:rPr>
              <a:t>Bấm vào đây để chỉnh</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cs typeface="Lato" panose="020F0502020204030203"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ltLang="vi-VN">
                <a:latin typeface="Noto Sans"/>
                <a:ea typeface="Noto Sans"/>
              </a:rPr>
              <a:t>Bấm vào đây để chỉnh sửa kiểu phụ đề chính</a:t>
            </a:r>
          </a:p>
        </p:txBody>
      </p:sp>
      <p:sp>
        <p:nvSpPr>
          <p:cNvPr id="16" name="日期占位符 15"/>
          <p:cNvSpPr>
            <a:spLocks noGrp="1"/>
          </p:cNvSpPr>
          <p:nvPr>
            <p:ph type="dt" sz="half" idx="10"/>
            <p:custDataLst>
              <p:tags r:id="rId3"/>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lvl1pPr>
              <a:defRPr>
                <a:cs typeface="Lato" panose="020F0502020204030203" charset="0"/>
              </a:defRPr>
            </a:lvl1pPr>
          </a:lstStyle>
          <a:p>
            <a:pPr lvl="0"/>
            <a:r>
              <a:rPr lang="vi-VN" altLang="vi-VN">
                <a:latin typeface="Noto Sans"/>
                <a:ea typeface="Noto Sans"/>
              </a:rPr>
              <a:t>Bấm vào đây để chỉnh sửa kiểu tiêu đề</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a:defRPr>
                <a:cs typeface="Lato" panose="020F0502020204030203" charset="0"/>
              </a:defRPr>
            </a:lvl1pPr>
            <a:lvl2pPr>
              <a:defRPr>
                <a:cs typeface="Lato" panose="020F0502020204030203" charset="0"/>
              </a:defRPr>
            </a:lvl2pPr>
            <a:lvl3pPr>
              <a:defRPr>
                <a:cs typeface="Lato" panose="020F0502020204030203" charset="0"/>
              </a:defRPr>
            </a:lvl3pPr>
            <a:lvl4pPr>
              <a:defRPr>
                <a:cs typeface="Lato" panose="020F0502020204030203" charset="0"/>
              </a:defRPr>
            </a:lvl4pPr>
            <a:lvl5pPr>
              <a:defRPr>
                <a:cs typeface="Lato" panose="020F0502020204030203" charset="0"/>
              </a:defRPr>
            </a:lvl5pPr>
          </a:lstStyle>
          <a:p>
            <a:pPr lvl="0"/>
            <a:r>
              <a:rPr lang="vi-VN" altLang="vi-VN">
                <a:latin typeface="Noto Sans"/>
                <a:ea typeface="Noto Sans"/>
              </a:rPr>
              <a:t>Bấm vào đây để chỉnh sửa kiểu văn bản chính</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4" name="日期占位符 3"/>
          <p:cNvSpPr>
            <a:spLocks noGrp="1"/>
          </p:cNvSpPr>
          <p:nvPr>
            <p:ph type="dt" sz="half" idx="10"/>
            <p:custDataLst>
              <p:tags r:id="rId3"/>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t" anchorCtr="0">
            <a:normAutofit/>
          </a:bodyPr>
          <a:lstStyle>
            <a:lvl1pPr>
              <a:defRPr sz="4400">
                <a:cs typeface="Lato" panose="020F0502020204030203" charset="0"/>
              </a:defRPr>
            </a:lvl1pPr>
          </a:lstStyle>
          <a:p>
            <a:r>
              <a:rPr lang="vi-VN" altLang="vi-VN">
                <a:latin typeface="Noto Sans"/>
                <a:ea typeface="Noto Sans"/>
              </a:rPr>
              <a:t>Nhấn vào đây để chỉnh</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cs typeface="Lato" panose="020F0502020204030203" charset="0"/>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vi-VN">
                <a:latin typeface="Noto Sans"/>
                <a:ea typeface="Noto Sans"/>
              </a:rPr>
              <a:t>Bấm vào đây để chỉnh sửa văn bản</a:t>
            </a:r>
          </a:p>
        </p:txBody>
      </p:sp>
      <p:sp>
        <p:nvSpPr>
          <p:cNvPr id="4" name="日期占位符 3"/>
          <p:cNvSpPr>
            <a:spLocks noGrp="1"/>
          </p:cNvSpPr>
          <p:nvPr>
            <p:ph type="dt" sz="half" idx="10"/>
            <p:custDataLst>
              <p:tags r:id="rId3"/>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lvl1pPr>
              <a:defRPr>
                <a:cs typeface="Lato" panose="020F0502020204030203" charset="0"/>
              </a:defRPr>
            </a:lvl1pPr>
          </a:lstStyle>
          <a:p>
            <a:pPr lvl="0"/>
            <a:r>
              <a:rPr lang="vi-VN" altLang="vi-VN">
                <a:latin typeface="Noto Sans"/>
                <a:ea typeface="Noto Sans"/>
              </a:rPr>
              <a:t>Bấm vào đây để chỉnh sửa kiểu tiêu đề</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a:defRPr>
                <a:cs typeface="Lato" panose="020F0502020204030203" charset="0"/>
              </a:defRPr>
            </a:lvl1pPr>
            <a:lvl2pPr>
              <a:defRPr>
                <a:cs typeface="Lato" panose="020F0502020204030203" charset="0"/>
              </a:defRPr>
            </a:lvl2pPr>
            <a:lvl3pPr>
              <a:defRPr>
                <a:cs typeface="Lato" panose="020F0502020204030203" charset="0"/>
              </a:defRPr>
            </a:lvl3pPr>
            <a:lvl4pPr>
              <a:defRPr>
                <a:cs typeface="Lato" panose="020F0502020204030203" charset="0"/>
              </a:defRPr>
            </a:lvl4pPr>
            <a:lvl5pPr>
              <a:defRPr>
                <a:cs typeface="Lato" panose="020F0502020204030203" charset="0"/>
              </a:defRPr>
            </a:lvl5pPr>
          </a:lstStyle>
          <a:p>
            <a:pPr lvl="0"/>
            <a:r>
              <a:rPr lang="vi-VN" altLang="vi-VN">
                <a:latin typeface="Noto Sans"/>
                <a:ea typeface="Noto Sans"/>
              </a:rPr>
              <a:t>Bấm vào đây để</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a:defRPr>
                <a:cs typeface="Lato" panose="020F0502020204030203" charset="0"/>
              </a:defRPr>
            </a:lvl1pPr>
            <a:lvl2pPr>
              <a:defRPr>
                <a:cs typeface="Lato" panose="020F0502020204030203" charset="0"/>
              </a:defRPr>
            </a:lvl2pPr>
            <a:lvl3pPr>
              <a:defRPr>
                <a:cs typeface="Lato" panose="020F0502020204030203" charset="0"/>
              </a:defRPr>
            </a:lvl3pPr>
            <a:lvl4pPr>
              <a:defRPr>
                <a:cs typeface="Lato" panose="020F0502020204030203" charset="0"/>
              </a:defRPr>
            </a:lvl4pPr>
            <a:lvl5pPr>
              <a:defRPr>
                <a:cs typeface="Lato" panose="020F0502020204030203" charset="0"/>
              </a:defRPr>
            </a:lvl5pPr>
          </a:lstStyle>
          <a:p>
            <a:pPr lvl="0"/>
            <a:r>
              <a:rPr lang="vi-VN" altLang="vi-VN">
                <a:latin typeface="Noto Sans"/>
                <a:ea typeface="Noto Sans"/>
              </a:rPr>
              <a:t>Bấm vào đây để</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5" name="日期占位符 4"/>
          <p:cNvSpPr>
            <a:spLocks noGrp="1"/>
          </p:cNvSpPr>
          <p:nvPr>
            <p:ph type="dt" sz="half" idx="10"/>
            <p:custDataLst>
              <p:tags r:id="rId4"/>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lvl1pPr>
              <a:defRPr>
                <a:cs typeface="Lato" panose="020F0502020204030203" charset="0"/>
              </a:defRPr>
            </a:lvl1pPr>
          </a:lstStyle>
          <a:p>
            <a:pPr lvl="0"/>
            <a:r>
              <a:rPr lang="vi-VN" altLang="vi-VN">
                <a:latin typeface="Noto Sans"/>
                <a:ea typeface="Noto Sans"/>
              </a:rPr>
              <a:t>Bấm vào đây để chỉnh sửa kiểu tiêu đề</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fontScale="95000" lnSpcReduction="20000"/>
          </a:bodyPr>
          <a:lstStyle>
            <a:lvl1pPr marL="0" indent="0">
              <a:lnSpc>
                <a:spcPct val="100000"/>
              </a:lnSpc>
              <a:buNone/>
              <a:defRPr sz="2000" b="1" spc="200">
                <a:solidFill>
                  <a:schemeClr val="tx1">
                    <a:lumMod val="75000"/>
                    <a:lumOff val="25000"/>
                  </a:schemeClr>
                </a:solidFill>
                <a:cs typeface="Lato" panose="020F0502020204030203"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a:latin typeface="Noto Sans"/>
                <a:ea typeface="Noto Sans"/>
              </a:rPr>
              <a:t>Bấm vào đây để chỉnh sửa văn bản</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a:defRPr>
                <a:cs typeface="Lato" panose="020F0502020204030203" charset="0"/>
              </a:defRPr>
            </a:lvl1pPr>
            <a:lvl2pPr>
              <a:defRPr>
                <a:cs typeface="Lato" panose="020F0502020204030203" charset="0"/>
              </a:defRPr>
            </a:lvl2pPr>
            <a:lvl3pPr>
              <a:defRPr>
                <a:cs typeface="Lato" panose="020F0502020204030203" charset="0"/>
              </a:defRPr>
            </a:lvl3pPr>
            <a:lvl4pPr>
              <a:defRPr>
                <a:cs typeface="Lato" panose="020F0502020204030203" charset="0"/>
              </a:defRPr>
            </a:lvl4pPr>
            <a:lvl5pPr>
              <a:defRPr>
                <a:cs typeface="Lato" panose="020F0502020204030203" charset="0"/>
              </a:defRPr>
            </a:lvl5pPr>
          </a:lstStyle>
          <a:p>
            <a:pPr lvl="0"/>
            <a:r>
              <a:rPr lang="vi-VN" altLang="vi-VN">
                <a:latin typeface="Noto Sans"/>
                <a:ea typeface="Noto Sans"/>
              </a:rPr>
              <a:t>Bấm vào đây để</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fontScale="95000" lnSpcReduction="20000"/>
          </a:bodyPr>
          <a:lstStyle>
            <a:lvl1pPr marL="0" indent="0">
              <a:lnSpc>
                <a:spcPct val="100000"/>
              </a:lnSpc>
              <a:buNone/>
              <a:defRPr sz="2000" b="1" spc="200">
                <a:solidFill>
                  <a:schemeClr val="tx1">
                    <a:lumMod val="75000"/>
                    <a:lumOff val="25000"/>
                  </a:schemeClr>
                </a:solidFill>
                <a:cs typeface="Lato" panose="020F0502020204030203"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a:latin typeface="Noto Sans"/>
                <a:ea typeface="Noto Sans"/>
              </a:rPr>
              <a:t>Bấm vào đây để chỉnh sửa văn bản</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a:defRPr>
                <a:cs typeface="Lato" panose="020F0502020204030203" charset="0"/>
              </a:defRPr>
            </a:lvl1pPr>
            <a:lvl2pPr>
              <a:defRPr>
                <a:cs typeface="Lato" panose="020F0502020204030203" charset="0"/>
              </a:defRPr>
            </a:lvl2pPr>
            <a:lvl3pPr>
              <a:defRPr>
                <a:cs typeface="Lato" panose="020F0502020204030203" charset="0"/>
              </a:defRPr>
            </a:lvl3pPr>
            <a:lvl4pPr>
              <a:defRPr>
                <a:cs typeface="Lato" panose="020F0502020204030203" charset="0"/>
              </a:defRPr>
            </a:lvl4pPr>
            <a:lvl5pPr>
              <a:defRPr>
                <a:cs typeface="Lato" panose="020F0502020204030203" charset="0"/>
              </a:defRPr>
            </a:lvl5pPr>
          </a:lstStyle>
          <a:p>
            <a:pPr lvl="0"/>
            <a:r>
              <a:rPr lang="vi-VN" altLang="vi-VN">
                <a:latin typeface="Noto Sans"/>
                <a:ea typeface="Noto Sans"/>
              </a:rPr>
              <a:t>Bấm vào đây để</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7" name="日期占位符 6"/>
          <p:cNvSpPr>
            <a:spLocks noGrp="1"/>
          </p:cNvSpPr>
          <p:nvPr>
            <p:ph type="dt" sz="half" idx="10"/>
            <p:custDataLst>
              <p:tags r:id="rId6"/>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lvl1pPr>
              <a:defRPr>
                <a:cs typeface="Lato" panose="020F0502020204030203" charset="0"/>
              </a:defRPr>
            </a:lvl1pPr>
          </a:lstStyle>
          <a:p>
            <a:pPr lvl="0"/>
            <a:r>
              <a:rPr lang="vi-VN" altLang="vi-VN">
                <a:latin typeface="Noto Sans"/>
                <a:ea typeface="Noto Sans"/>
              </a:rPr>
              <a:t>Bấm vào đây để chỉnh sửa kiểu tiêu đề</a:t>
            </a:r>
          </a:p>
        </p:txBody>
      </p:sp>
      <p:sp>
        <p:nvSpPr>
          <p:cNvPr id="3" name="日期占位符 2"/>
          <p:cNvSpPr>
            <a:spLocks noGrp="1"/>
          </p:cNvSpPr>
          <p:nvPr>
            <p:ph type="dt" sz="half" idx="10"/>
            <p:custDataLst>
              <p:tags r:id="rId2"/>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cs typeface="Lato" panose="020F0502020204030203" charset="0"/>
              </a:defRPr>
            </a:lvl1pPr>
          </a:lstStyle>
          <a:p>
            <a:pPr lvl="0"/>
            <a:r>
              <a:rPr lang="vi-VN" altLang="vi-VN">
                <a:latin typeface="Noto Sans"/>
                <a:ea typeface="Noto Sans"/>
              </a:rPr>
              <a:t>Bấm vào đây để chỉnh</a:t>
            </a:r>
          </a:p>
        </p:txBody>
      </p:sp>
      <p:sp>
        <p:nvSpPr>
          <p:cNvPr id="5" name="日期占位符 4"/>
          <p:cNvSpPr>
            <a:spLocks noGrp="1"/>
          </p:cNvSpPr>
          <p:nvPr>
            <p:ph type="dt" sz="half" idx="10"/>
            <p:custDataLst>
              <p:tags r:id="rId3"/>
            </p:custDataLst>
          </p:nvPr>
        </p:nvSpPr>
        <p:spPr/>
        <p:txBody>
          <a:bodyPr>
            <a:normAutofit/>
          </a:bodyPr>
          <a:lstStyle/>
          <a:p>
            <a:fld id="{9EFD9D74-47D9-4702-A33C-335B63B48DBF}" type="datetimeFigureOut">
              <a:rPr lang="vi-VN" altLang="vi-VN" sz="900" smtClean="0">
                <a:latin typeface="Noto Sans"/>
                <a:ea typeface="Noto Sans"/>
              </a:rPr>
              <a:t>12/05/2025</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normAutofit/>
          </a:bodyPr>
          <a:lstStyle/>
          <a:p>
            <a:fld id="{FABC47A4-756D-490B-A52F-7D9E2C9FC05F}" type="slidenum">
              <a:rPr lang="vi-VN" altLang="vi-VN" smtClean="0">
                <a:latin typeface="Noto Sans"/>
                <a:ea typeface="Noto Sans"/>
              </a:rPr>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normAutofit/>
          </a:bodyPr>
          <a:lstStyle>
            <a:lvl1pPr>
              <a:defRPr>
                <a:cs typeface="Lato" panose="020F0502020204030203" charset="0"/>
              </a:defRPr>
            </a:lvl1pPr>
          </a:lstStyle>
          <a:p>
            <a:r>
              <a:rPr lang="vi-VN" altLang="vi-VN">
                <a:latin typeface="Noto Sans"/>
                <a:ea typeface="Noto Sans"/>
              </a:rPr>
              <a:t>Bấm vào đây để chỉnh sửa kiểu tiêu đề</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lvl1pPr>
              <a:defRPr>
                <a:cs typeface="Lato" panose="020F0502020204030203" charset="0"/>
              </a:defRPr>
            </a:lvl1pPr>
          </a:lstStyle>
          <a:p>
            <a:pPr lvl="0"/>
            <a:r>
              <a:rPr lang="vi-VN" altLang="vi-VN">
                <a:latin typeface="Noto Sans"/>
                <a:ea typeface="Noto Sans"/>
              </a:rPr>
              <a:t>Bấm vào đây để chỉnh sửa kiểu tiêu đề</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a:defRPr>
                <a:cs typeface="Lato" panose="020F0502020204030203" charset="0"/>
              </a:defRPr>
            </a:lvl1pPr>
            <a:lvl2pPr>
              <a:defRPr>
                <a:cs typeface="Lato" panose="020F0502020204030203" charset="0"/>
              </a:defRPr>
            </a:lvl2pPr>
            <a:lvl3pPr>
              <a:defRPr>
                <a:cs typeface="Lato" panose="020F0502020204030203" charset="0"/>
              </a:defRPr>
            </a:lvl3pPr>
            <a:lvl4pPr>
              <a:defRPr>
                <a:cs typeface="Lato" panose="020F0502020204030203" charset="0"/>
              </a:defRPr>
            </a:lvl4pPr>
            <a:lvl5pPr>
              <a:defRPr>
                <a:cs typeface="Lato" panose="020F0502020204030203" charset="0"/>
              </a:defRPr>
            </a:lvl5pPr>
          </a:lstStyle>
          <a:p>
            <a:pPr lvl="0"/>
            <a:r>
              <a:rPr lang="vi-VN" altLang="vi-VN">
                <a:latin typeface="Noto Sans"/>
                <a:ea typeface="Noto Sans"/>
              </a:rPr>
              <a:t>Bấm vào đây để chỉnh sửa kiểu văn bản chính</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4" name="日期占位符 3"/>
          <p:cNvSpPr>
            <a:spLocks noGrp="1"/>
          </p:cNvSpPr>
          <p:nvPr>
            <p:ph type="dt" sz="half" idx="10"/>
            <p:custDataLst>
              <p:tags r:id="rId3"/>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vert" lIns="90000" tIns="46800" rIns="90000" bIns="46800" rtlCol="0" anchor="ctr" anchorCtr="0">
            <a:normAutofit/>
          </a:bodyPr>
          <a:lstStyle>
            <a:lvl1pPr>
              <a:buNone/>
              <a:defRPr sz="2800">
                <a:cs typeface="Lato" panose="020F0502020204030203" charset="0"/>
              </a:defRPr>
            </a:lvl1pPr>
          </a:lstStyle>
          <a:p>
            <a:pPr lvl="0"/>
            <a:r>
              <a:rPr lang="vi-VN" altLang="vi-VN" sz="2700">
                <a:latin typeface="Noto Sans"/>
                <a:ea typeface="Noto Sans"/>
              </a:rPr>
              <a:t>Nhấn vào đây</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vert" lIns="46800" tIns="46800" rIns="46800" bIns="46800">
            <a:normAutofit/>
          </a:bodyPr>
          <a:lstStyle>
            <a:lvl1pPr marL="228600" indent="-228600">
              <a:spcAft>
                <a:spcPts val="1000"/>
              </a:spcAft>
              <a:defRPr spc="300">
                <a:cs typeface="Lato" panose="020F0502020204030203" charset="0"/>
              </a:defRPr>
            </a:lvl1pPr>
            <a:lvl2pPr marL="685800" indent="-228600">
              <a:defRPr spc="300">
                <a:cs typeface="Lato" panose="020F0502020204030203" charset="0"/>
              </a:defRPr>
            </a:lvl2pPr>
            <a:lvl3pPr marL="1143000" indent="-228600">
              <a:defRPr spc="300">
                <a:cs typeface="Lato" panose="020F0502020204030203" charset="0"/>
              </a:defRPr>
            </a:lvl3pPr>
            <a:lvl4pPr marL="1600200" indent="-228600">
              <a:defRPr spc="300">
                <a:cs typeface="Lato" panose="020F0502020204030203" charset="0"/>
              </a:defRPr>
            </a:lvl4pPr>
            <a:lvl5pPr marL="2057400" indent="-228600">
              <a:defRPr spc="300">
                <a:cs typeface="Lato" panose="020F0502020204030203" charset="0"/>
              </a:defRPr>
            </a:lvl5pPr>
          </a:lstStyle>
          <a:p>
            <a:pPr lvl="0"/>
            <a:r>
              <a:rPr lang="vi-VN" altLang="vi-VN">
                <a:latin typeface="Noto Sans"/>
                <a:ea typeface="Noto Sans"/>
              </a:rPr>
              <a:t>Bấm vào đây để chỉnh sửa kiểu</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4" name="日期占位符 3"/>
          <p:cNvSpPr>
            <a:spLocks noGrp="1"/>
          </p:cNvSpPr>
          <p:nvPr>
            <p:ph type="dt" sz="half" idx="10"/>
            <p:custDataLst>
              <p:tags r:id="rId3"/>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normAutofit/>
          </a:bodyPr>
          <a:lstStyle>
            <a:lvl1pPr>
              <a:defRPr>
                <a:cs typeface="Lato" panose="020F0502020204030203" charset="0"/>
              </a:defRPr>
            </a:lvl1pPr>
            <a:lvl2pPr>
              <a:defRPr>
                <a:cs typeface="Lato" panose="020F0502020204030203" charset="0"/>
              </a:defRPr>
            </a:lvl2pPr>
            <a:lvl3pPr>
              <a:defRPr>
                <a:cs typeface="Lato" panose="020F0502020204030203" charset="0"/>
              </a:defRPr>
            </a:lvl3pPr>
            <a:lvl4pPr>
              <a:defRPr>
                <a:cs typeface="Lato" panose="020F0502020204030203" charset="0"/>
              </a:defRPr>
            </a:lvl4pPr>
            <a:lvl5pPr>
              <a:defRPr>
                <a:cs typeface="Lato" panose="020F0502020204030203" charset="0"/>
              </a:defRPr>
            </a:lvl5pPr>
          </a:lstStyle>
          <a:p>
            <a:pPr lvl="0"/>
            <a:r>
              <a:rPr lang="vi-VN" altLang="vi-VN">
                <a:latin typeface="Noto Sans"/>
                <a:ea typeface="Noto Sans"/>
              </a:rPr>
              <a:t>Bấm vào đây để chỉnh sửa kiểu văn bản chính</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cs typeface="Lato" panose="020F0502020204030203" charset="0"/>
              </a:defRPr>
            </a:lvl1pPr>
          </a:lstStyle>
          <a:p>
            <a:pPr lvl="0"/>
            <a:r>
              <a:rPr lang="vi-VN" altLang="vi-VN">
                <a:latin typeface="Noto Sans"/>
                <a:ea typeface="Noto Sans"/>
              </a:rPr>
              <a:t>Nhấn vào đây để chỉnh</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fontScale="97500" lnSpcReduction="10000"/>
          </a:bodyPr>
          <a:lstStyle>
            <a:lvl1pPr algn="ctr">
              <a:lnSpc>
                <a:spcPct val="110000"/>
              </a:lnSpc>
              <a:buNone/>
              <a:defRPr sz="2400" spc="200">
                <a:cs typeface="Lato" panose="020F0502020204030203" charset="0"/>
              </a:defRPr>
            </a:lvl1pPr>
          </a:lstStyle>
          <a:p>
            <a:pPr lvl="0"/>
            <a:r>
              <a:rPr lang="vi-VN" altLang="vi-VN">
                <a:latin typeface="Noto Sans"/>
                <a:ea typeface="Noto Sans"/>
              </a:rPr>
              <a:t>Bấm vào đây để chỉnh sửa kiểu văn bản chính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t" anchorCtr="0">
            <a:normAutofit/>
          </a:bodyPr>
          <a:lstStyle>
            <a:lvl1pPr>
              <a:defRPr sz="4400">
                <a:cs typeface="Lato" panose="020F0502020204030203" charset="0"/>
              </a:defRPr>
            </a:lvl1pPr>
          </a:lstStyle>
          <a:p>
            <a:r>
              <a:rPr lang="vi-VN" altLang="vi-VN">
                <a:latin typeface="Noto Sans"/>
                <a:ea typeface="Noto Sans"/>
              </a:rPr>
              <a:t>Nhấn vào đây để chỉnh</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cs typeface="Lato" panose="020F0502020204030203" charset="0"/>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vi-VN">
                <a:latin typeface="Noto Sans"/>
                <a:ea typeface="Noto Sans"/>
              </a:rPr>
              <a:t>Bấm vào đây để chỉnh sửa văn bản</a:t>
            </a:r>
          </a:p>
        </p:txBody>
      </p:sp>
      <p:sp>
        <p:nvSpPr>
          <p:cNvPr id="4" name="日期占位符 3"/>
          <p:cNvSpPr>
            <a:spLocks noGrp="1"/>
          </p:cNvSpPr>
          <p:nvPr>
            <p:ph type="dt" sz="half" idx="10"/>
            <p:custDataLst>
              <p:tags r:id="rId3"/>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lvl1pPr>
              <a:defRPr>
                <a:cs typeface="Lato" panose="020F0502020204030203" charset="0"/>
              </a:defRPr>
            </a:lvl1pPr>
          </a:lstStyle>
          <a:p>
            <a:pPr lvl="0"/>
            <a:r>
              <a:rPr lang="vi-VN" altLang="vi-VN">
                <a:latin typeface="Noto Sans"/>
                <a:ea typeface="Noto Sans"/>
              </a:rPr>
              <a:t>Bấm vào đây để chỉnh sửa kiểu tiêu đề</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a:defRPr>
                <a:cs typeface="Lato" panose="020F0502020204030203" charset="0"/>
              </a:defRPr>
            </a:lvl1pPr>
            <a:lvl2pPr>
              <a:defRPr>
                <a:cs typeface="Lato" panose="020F0502020204030203" charset="0"/>
              </a:defRPr>
            </a:lvl2pPr>
            <a:lvl3pPr>
              <a:defRPr>
                <a:cs typeface="Lato" panose="020F0502020204030203" charset="0"/>
              </a:defRPr>
            </a:lvl3pPr>
            <a:lvl4pPr>
              <a:defRPr>
                <a:cs typeface="Lato" panose="020F0502020204030203" charset="0"/>
              </a:defRPr>
            </a:lvl4pPr>
            <a:lvl5pPr>
              <a:defRPr>
                <a:cs typeface="Lato" panose="020F0502020204030203" charset="0"/>
              </a:defRPr>
            </a:lvl5pPr>
          </a:lstStyle>
          <a:p>
            <a:pPr lvl="0"/>
            <a:r>
              <a:rPr lang="vi-VN" altLang="vi-VN">
                <a:latin typeface="Noto Sans"/>
                <a:ea typeface="Noto Sans"/>
              </a:rPr>
              <a:t>Bấm vào đây để</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a:defRPr>
                <a:cs typeface="Lato" panose="020F0502020204030203" charset="0"/>
              </a:defRPr>
            </a:lvl1pPr>
            <a:lvl2pPr>
              <a:defRPr>
                <a:cs typeface="Lato" panose="020F0502020204030203" charset="0"/>
              </a:defRPr>
            </a:lvl2pPr>
            <a:lvl3pPr>
              <a:defRPr>
                <a:cs typeface="Lato" panose="020F0502020204030203" charset="0"/>
              </a:defRPr>
            </a:lvl3pPr>
            <a:lvl4pPr>
              <a:defRPr>
                <a:cs typeface="Lato" panose="020F0502020204030203" charset="0"/>
              </a:defRPr>
            </a:lvl4pPr>
            <a:lvl5pPr>
              <a:defRPr>
                <a:cs typeface="Lato" panose="020F0502020204030203" charset="0"/>
              </a:defRPr>
            </a:lvl5pPr>
          </a:lstStyle>
          <a:p>
            <a:pPr lvl="0"/>
            <a:r>
              <a:rPr lang="vi-VN" altLang="vi-VN">
                <a:latin typeface="Noto Sans"/>
                <a:ea typeface="Noto Sans"/>
              </a:rPr>
              <a:t>Bấm vào đây để</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5" name="日期占位符 4"/>
          <p:cNvSpPr>
            <a:spLocks noGrp="1"/>
          </p:cNvSpPr>
          <p:nvPr>
            <p:ph type="dt" sz="half" idx="10"/>
            <p:custDataLst>
              <p:tags r:id="rId4"/>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lvl1pPr>
              <a:defRPr>
                <a:cs typeface="Lato" panose="020F0502020204030203" charset="0"/>
              </a:defRPr>
            </a:lvl1pPr>
          </a:lstStyle>
          <a:p>
            <a:pPr lvl="0"/>
            <a:r>
              <a:rPr lang="vi-VN" altLang="vi-VN">
                <a:latin typeface="Noto Sans"/>
                <a:ea typeface="Noto Sans"/>
              </a:rPr>
              <a:t>Bấm vào đây để chỉnh sửa kiểu tiêu đề</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fontScale="95000" lnSpcReduction="20000"/>
          </a:bodyPr>
          <a:lstStyle>
            <a:lvl1pPr marL="0" indent="0">
              <a:lnSpc>
                <a:spcPct val="100000"/>
              </a:lnSpc>
              <a:buNone/>
              <a:defRPr sz="2000" b="1" spc="200">
                <a:solidFill>
                  <a:schemeClr val="tx1">
                    <a:lumMod val="75000"/>
                    <a:lumOff val="25000"/>
                  </a:schemeClr>
                </a:solidFill>
                <a:cs typeface="Lato" panose="020F0502020204030203"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a:latin typeface="Noto Sans"/>
                <a:ea typeface="Noto Sans"/>
              </a:rPr>
              <a:t>Bấm vào đây để chỉnh sửa văn bản</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a:defRPr>
                <a:cs typeface="Lato" panose="020F0502020204030203" charset="0"/>
              </a:defRPr>
            </a:lvl1pPr>
            <a:lvl2pPr>
              <a:defRPr>
                <a:cs typeface="Lato" panose="020F0502020204030203" charset="0"/>
              </a:defRPr>
            </a:lvl2pPr>
            <a:lvl3pPr>
              <a:defRPr>
                <a:cs typeface="Lato" panose="020F0502020204030203" charset="0"/>
              </a:defRPr>
            </a:lvl3pPr>
            <a:lvl4pPr>
              <a:defRPr>
                <a:cs typeface="Lato" panose="020F0502020204030203" charset="0"/>
              </a:defRPr>
            </a:lvl4pPr>
            <a:lvl5pPr>
              <a:defRPr>
                <a:cs typeface="Lato" panose="020F0502020204030203" charset="0"/>
              </a:defRPr>
            </a:lvl5pPr>
          </a:lstStyle>
          <a:p>
            <a:pPr lvl="0"/>
            <a:r>
              <a:rPr lang="vi-VN" altLang="vi-VN">
                <a:latin typeface="Noto Sans"/>
                <a:ea typeface="Noto Sans"/>
              </a:rPr>
              <a:t>Bấm vào đây để</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fontScale="95000" lnSpcReduction="20000"/>
          </a:bodyPr>
          <a:lstStyle>
            <a:lvl1pPr marL="0" indent="0">
              <a:lnSpc>
                <a:spcPct val="100000"/>
              </a:lnSpc>
              <a:buNone/>
              <a:defRPr sz="2000" b="1" spc="200">
                <a:solidFill>
                  <a:schemeClr val="tx1">
                    <a:lumMod val="75000"/>
                    <a:lumOff val="25000"/>
                  </a:schemeClr>
                </a:solidFill>
                <a:cs typeface="Lato" panose="020F0502020204030203"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a:latin typeface="Noto Sans"/>
                <a:ea typeface="Noto Sans"/>
              </a:rPr>
              <a:t>Bấm vào đây để chỉnh sửa văn bản</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a:defRPr>
                <a:cs typeface="Lato" panose="020F0502020204030203" charset="0"/>
              </a:defRPr>
            </a:lvl1pPr>
            <a:lvl2pPr>
              <a:defRPr>
                <a:cs typeface="Lato" panose="020F0502020204030203" charset="0"/>
              </a:defRPr>
            </a:lvl2pPr>
            <a:lvl3pPr>
              <a:defRPr>
                <a:cs typeface="Lato" panose="020F0502020204030203" charset="0"/>
              </a:defRPr>
            </a:lvl3pPr>
            <a:lvl4pPr>
              <a:defRPr>
                <a:cs typeface="Lato" panose="020F0502020204030203" charset="0"/>
              </a:defRPr>
            </a:lvl4pPr>
            <a:lvl5pPr>
              <a:defRPr>
                <a:cs typeface="Lato" panose="020F0502020204030203" charset="0"/>
              </a:defRPr>
            </a:lvl5pPr>
          </a:lstStyle>
          <a:p>
            <a:pPr lvl="0"/>
            <a:r>
              <a:rPr lang="vi-VN" altLang="vi-VN">
                <a:latin typeface="Noto Sans"/>
                <a:ea typeface="Noto Sans"/>
              </a:rPr>
              <a:t>Bấm vào đây để</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7" name="日期占位符 6"/>
          <p:cNvSpPr>
            <a:spLocks noGrp="1"/>
          </p:cNvSpPr>
          <p:nvPr>
            <p:ph type="dt" sz="half" idx="10"/>
            <p:custDataLst>
              <p:tags r:id="rId6"/>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lvl1pPr>
              <a:defRPr>
                <a:cs typeface="Lato" panose="020F0502020204030203" charset="0"/>
              </a:defRPr>
            </a:lvl1pPr>
          </a:lstStyle>
          <a:p>
            <a:pPr lvl="0"/>
            <a:r>
              <a:rPr lang="vi-VN" altLang="vi-VN">
                <a:latin typeface="Noto Sans"/>
                <a:ea typeface="Noto Sans"/>
              </a:rPr>
              <a:t>Bấm vào đây để chỉnh sửa kiểu tiêu đề</a:t>
            </a:r>
          </a:p>
        </p:txBody>
      </p:sp>
      <p:sp>
        <p:nvSpPr>
          <p:cNvPr id="3" name="日期占位符 2"/>
          <p:cNvSpPr>
            <a:spLocks noGrp="1"/>
          </p:cNvSpPr>
          <p:nvPr>
            <p:ph type="dt" sz="half" idx="10"/>
            <p:custDataLst>
              <p:tags r:id="rId2"/>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cs typeface="Lato" panose="020F0502020204030203" charset="0"/>
              </a:defRPr>
            </a:lvl1pPr>
          </a:lstStyle>
          <a:p>
            <a:pPr lvl="0"/>
            <a:r>
              <a:rPr lang="vi-VN" altLang="vi-VN">
                <a:latin typeface="Noto Sans"/>
                <a:ea typeface="Noto Sans"/>
              </a:rPr>
              <a:t>Bấm vào đây để chỉnh</a:t>
            </a:r>
          </a:p>
        </p:txBody>
      </p:sp>
      <p:sp>
        <p:nvSpPr>
          <p:cNvPr id="5" name="日期占位符 4"/>
          <p:cNvSpPr>
            <a:spLocks noGrp="1"/>
          </p:cNvSpPr>
          <p:nvPr>
            <p:ph type="dt" sz="half" idx="10"/>
            <p:custDataLst>
              <p:tags r:id="rId3"/>
            </p:custDataLst>
          </p:nvPr>
        </p:nvSpPr>
        <p:spPr/>
        <p:txBody>
          <a:bodyPr>
            <a:normAutofit/>
          </a:bodyPr>
          <a:lstStyle/>
          <a:p>
            <a:fld id="{9EFD9D74-47D9-4702-A33C-335B63B48DBF}" type="datetimeFigureOut">
              <a:rPr lang="vi-VN" altLang="vi-VN" sz="900" smtClean="0">
                <a:latin typeface="Noto Sans"/>
                <a:ea typeface="Noto Sans"/>
              </a:rPr>
              <a:t>12/05/2025</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normAutofit/>
          </a:bodyPr>
          <a:lstStyle/>
          <a:p>
            <a:fld id="{FABC47A4-756D-490B-A52F-7D9E2C9FC05F}" type="slidenum">
              <a:rPr lang="vi-VN" altLang="vi-VN" smtClean="0">
                <a:latin typeface="Noto Sans"/>
                <a:ea typeface="Noto Sans"/>
              </a:rPr>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normAutofit/>
          </a:bodyPr>
          <a:lstStyle>
            <a:lvl1pPr>
              <a:defRPr>
                <a:cs typeface="Lato" panose="020F0502020204030203" charset="0"/>
              </a:defRPr>
            </a:lvl1pPr>
          </a:lstStyle>
          <a:p>
            <a:r>
              <a:rPr lang="vi-VN" altLang="vi-VN">
                <a:latin typeface="Noto Sans"/>
                <a:ea typeface="Noto Sans"/>
              </a:rPr>
              <a:t>Bấm vào đây để chỉnh sửa kiểu tiêu đề</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vert" lIns="90000" tIns="46800" rIns="90000" bIns="46800" rtlCol="0" anchor="ctr" anchorCtr="0">
            <a:normAutofit/>
          </a:bodyPr>
          <a:lstStyle>
            <a:lvl1pPr>
              <a:buNone/>
              <a:defRPr sz="2800">
                <a:cs typeface="Lato" panose="020F0502020204030203" charset="0"/>
              </a:defRPr>
            </a:lvl1pPr>
          </a:lstStyle>
          <a:p>
            <a:pPr lvl="0"/>
            <a:r>
              <a:rPr lang="vi-VN" altLang="vi-VN" sz="2700">
                <a:latin typeface="Noto Sans"/>
                <a:ea typeface="Noto Sans"/>
              </a:rPr>
              <a:t>Nhấn vào đây</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vert" lIns="46800" tIns="46800" rIns="46800" bIns="46800">
            <a:normAutofit/>
          </a:bodyPr>
          <a:lstStyle>
            <a:lvl1pPr marL="228600" indent="-228600">
              <a:spcAft>
                <a:spcPts val="1000"/>
              </a:spcAft>
              <a:defRPr spc="300">
                <a:cs typeface="Lato" panose="020F0502020204030203" charset="0"/>
              </a:defRPr>
            </a:lvl1pPr>
            <a:lvl2pPr marL="685800" indent="-228600">
              <a:defRPr spc="300">
                <a:cs typeface="Lato" panose="020F0502020204030203" charset="0"/>
              </a:defRPr>
            </a:lvl2pPr>
            <a:lvl3pPr marL="1143000" indent="-228600">
              <a:defRPr spc="300">
                <a:cs typeface="Lato" panose="020F0502020204030203" charset="0"/>
              </a:defRPr>
            </a:lvl3pPr>
            <a:lvl4pPr marL="1600200" indent="-228600">
              <a:defRPr spc="300">
                <a:cs typeface="Lato" panose="020F0502020204030203" charset="0"/>
              </a:defRPr>
            </a:lvl4pPr>
            <a:lvl5pPr marL="2057400" indent="-228600">
              <a:defRPr spc="300">
                <a:cs typeface="Lato" panose="020F0502020204030203" charset="0"/>
              </a:defRPr>
            </a:lvl5pPr>
          </a:lstStyle>
          <a:p>
            <a:pPr lvl="0"/>
            <a:r>
              <a:rPr lang="vi-VN" altLang="vi-VN">
                <a:latin typeface="Noto Sans"/>
                <a:ea typeface="Noto Sans"/>
              </a:rPr>
              <a:t>Bấm vào đây để chỉnh sửa kiểu</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4" name="日期占位符 3"/>
          <p:cNvSpPr>
            <a:spLocks noGrp="1"/>
          </p:cNvSpPr>
          <p:nvPr>
            <p:ph type="dt" sz="half" idx="10"/>
            <p:custDataLst>
              <p:tags r:id="rId3"/>
            </p:custDataLst>
          </p:nvPr>
        </p:nvSpPr>
        <p:spPr/>
        <p:txBody>
          <a:bodyPr>
            <a:normAutofit/>
          </a:bodyPr>
          <a:lstStyle/>
          <a:p>
            <a:fld id="{760FBDFE-C587-4B4C-A407-44438C67B59E}" type="datetimeFigureOut">
              <a:rPr lang="vi-VN" altLang="vi-VN" sz="900" smtClean="0">
                <a:latin typeface="Noto Sans"/>
                <a:ea typeface="Noto Sans"/>
              </a:rPr>
              <a:t>12/05/2025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normAutofit/>
          </a:bodyPr>
          <a:lstStyle/>
          <a:p>
            <a:fld id="{49AE70B2-8BF9-45C0-BB95-33D1B9D3A854}" type="slidenum">
              <a:rPr lang="vi-VN" altLang="vi-VN" smtClean="0">
                <a:latin typeface="Noto Sans"/>
                <a:ea typeface="Noto Sans"/>
              </a:r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6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67.xml"/><Relationship Id="rId2" Type="http://schemas.openxmlformats.org/officeDocument/2006/relationships/slideLayout" Target="../slideLayouts/slideLayout13.xml"/><Relationship Id="rId16" Type="http://schemas.openxmlformats.org/officeDocument/2006/relationships/tags" Target="../tags/tag6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65.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10000"/>
            <a:lumOff val="90000"/>
            <a:alpha val="50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Lato"/>
                <a:ea typeface="Lato"/>
                <a:cs typeface="Lato" panose="020F0502020204030203" charset="0"/>
              </a:defRPr>
            </a:lvl1pPr>
          </a:lstStyle>
          <a:p>
            <a:fld id="{760FBDFE-C587-4B4C-A407-44438C67B59E}" type="datetimeFigureOut">
              <a:rPr lang="vi-VN" altLang="vi-VN" sz="900" smtClean="0">
                <a:latin typeface="Noto Sans"/>
                <a:ea typeface="Noto Sans"/>
              </a:rPr>
              <a:t>12/05/2025</a:t>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Lato"/>
                <a:ea typeface="Lato"/>
                <a:cs typeface="Lato" panose="020F0502020204030203" charset="0"/>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Lato"/>
                <a:ea typeface="Lato"/>
                <a:cs typeface="Lato" panose="020F0502020204030203" charset="0"/>
              </a:defRPr>
            </a:lvl1pPr>
          </a:lstStyle>
          <a:p>
            <a:fld id="{49AE70B2-8BF9-45C0-BB95-33D1B9D3A854}" type="slidenum">
              <a:rPr lang="vi-VN" altLang="vi-VN" smtClean="0">
                <a:latin typeface="Noto Sans"/>
                <a:ea typeface="Noto Sans"/>
              </a:rPr>
              <a:t>‹#›</a:t>
            </a:fld>
            <a:endParaRPr lang="zh-CN" altLang="en-US"/>
          </a:p>
        </p:txBody>
      </p:sp>
      <p:sp>
        <p:nvSpPr>
          <p:cNvPr id="7" name="圆角矩形 6"/>
          <p:cNvSpPr/>
          <p:nvPr userDrawn="1"/>
        </p:nvSpPr>
        <p:spPr>
          <a:xfrm>
            <a:off x="201295" y="173990"/>
            <a:ext cx="11783695" cy="6509385"/>
          </a:xfrm>
          <a:prstGeom prst="roundRect">
            <a:avLst>
              <a:gd name="adj" fmla="val 5199"/>
            </a:avLst>
          </a:prstGeom>
          <a:noFill/>
          <a:ln w="28575" cap="rnd" cmpd="sng">
            <a:solidFill>
              <a:schemeClr val="accent1">
                <a:lumMod val="60000"/>
                <a:lumOff val="40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Lato"/>
              <a:ea typeface="Lato"/>
              <a:cs typeface="Lato" panose="020F0502020204030203" charset="0"/>
            </a:endParaRPr>
          </a:p>
        </p:txBody>
      </p:sp>
      <p:sp>
        <p:nvSpPr>
          <p:cNvPr id="8" name="圆角矩形 7"/>
          <p:cNvSpPr/>
          <p:nvPr userDrawn="1">
            <p:custDataLst>
              <p:tags r:id="rId17"/>
            </p:custDataLst>
          </p:nvPr>
        </p:nvSpPr>
        <p:spPr>
          <a:xfrm>
            <a:off x="285115" y="264795"/>
            <a:ext cx="11616690" cy="6327775"/>
          </a:xfrm>
          <a:prstGeom prst="roundRect">
            <a:avLst>
              <a:gd name="adj" fmla="val 5199"/>
            </a:avLst>
          </a:prstGeom>
          <a:noFill/>
          <a:ln w="25400" cap="rnd">
            <a:solidFill>
              <a:schemeClr val="accent1">
                <a:lumMod val="60000"/>
                <a:lumOff val="4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Lato"/>
              <a:ea typeface="Lato"/>
              <a:cs typeface="Lato" panose="020F0502020204030203" charset="0"/>
            </a:endParaRPr>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10000"/>
            <a:lumOff val="90000"/>
            <a:alpha val="50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Lato"/>
                <a:ea typeface="Lato"/>
                <a:cs typeface="Lato" panose="020F0502020204030203" charset="0"/>
              </a:defRPr>
            </a:lvl1pPr>
          </a:lstStyle>
          <a:p>
            <a:fld id="{760FBDFE-C587-4B4C-A407-44438C67B59E}" type="datetimeFigureOut">
              <a:rPr lang="vi-VN" altLang="vi-VN" sz="900" smtClean="0">
                <a:latin typeface="Noto Sans"/>
                <a:ea typeface="Noto Sans"/>
              </a:rPr>
              <a:t>12/05/2025</a:t>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Lato"/>
                <a:ea typeface="Lato"/>
                <a:cs typeface="Lato" panose="020F0502020204030203" charset="0"/>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Lato"/>
                <a:ea typeface="Lato"/>
                <a:cs typeface="Lato" panose="020F0502020204030203" charset="0"/>
              </a:defRPr>
            </a:lvl1pPr>
          </a:lstStyle>
          <a:p>
            <a:fld id="{49AE70B2-8BF9-45C0-BB95-33D1B9D3A854}" type="slidenum">
              <a:rPr lang="vi-VN" altLang="vi-VN" smtClean="0">
                <a:latin typeface="Noto Sans"/>
                <a:ea typeface="Noto Sans"/>
              </a:rPr>
              <a:t>‹#›</a:t>
            </a:fld>
            <a:endParaRPr lang="zh-CN" altLang="en-US"/>
          </a:p>
        </p:txBody>
      </p:sp>
      <p:sp>
        <p:nvSpPr>
          <p:cNvPr id="7" name="圆角矩形 6"/>
          <p:cNvSpPr/>
          <p:nvPr userDrawn="1"/>
        </p:nvSpPr>
        <p:spPr>
          <a:xfrm>
            <a:off x="201295" y="173990"/>
            <a:ext cx="11783695" cy="6509385"/>
          </a:xfrm>
          <a:prstGeom prst="roundRect">
            <a:avLst>
              <a:gd name="adj" fmla="val 5199"/>
            </a:avLst>
          </a:prstGeom>
          <a:noFill/>
          <a:ln w="28575" cap="rnd" cmpd="sng">
            <a:solidFill>
              <a:schemeClr val="accent1">
                <a:lumMod val="60000"/>
                <a:lumOff val="40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Lato"/>
              <a:ea typeface="Lato"/>
              <a:cs typeface="Lato" panose="020F0502020204030203" charset="0"/>
            </a:endParaRPr>
          </a:p>
        </p:txBody>
      </p:sp>
      <p:sp>
        <p:nvSpPr>
          <p:cNvPr id="8" name="圆角矩形 7"/>
          <p:cNvSpPr/>
          <p:nvPr userDrawn="1">
            <p:custDataLst>
              <p:tags r:id="rId17"/>
            </p:custDataLst>
          </p:nvPr>
        </p:nvSpPr>
        <p:spPr>
          <a:xfrm>
            <a:off x="285115" y="264795"/>
            <a:ext cx="11616690" cy="6327775"/>
          </a:xfrm>
          <a:prstGeom prst="roundRect">
            <a:avLst>
              <a:gd name="adj" fmla="val 5199"/>
            </a:avLst>
          </a:prstGeom>
          <a:noFill/>
          <a:ln w="25400" cap="rnd">
            <a:solidFill>
              <a:schemeClr val="accent1">
                <a:lumMod val="60000"/>
                <a:lumOff val="4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Lato"/>
              <a:ea typeface="Lato"/>
              <a:cs typeface="Lato" panose="020F0502020204030203" charset="0"/>
            </a:endParaRPr>
          </a:p>
        </p:txBody>
      </p:sp>
    </p:spTree>
    <p:custDataLst>
      <p:tags r:id="rId13"/>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slideLayout" Target="../slideLayouts/slideLayout1.xml"/><Relationship Id="rId18" Type="http://schemas.microsoft.com/office/2007/relationships/hdphoto" Target="../media/hdphoto1.wdp"/><Relationship Id="rId3" Type="http://schemas.openxmlformats.org/officeDocument/2006/relationships/tags" Target="../tags/tag126.xml"/><Relationship Id="rId7" Type="http://schemas.openxmlformats.org/officeDocument/2006/relationships/tags" Target="../tags/tag130.xml"/><Relationship Id="rId12" Type="http://schemas.openxmlformats.org/officeDocument/2006/relationships/tags" Target="../tags/tag135.xml"/><Relationship Id="rId17" Type="http://schemas.openxmlformats.org/officeDocument/2006/relationships/image" Target="../media/image4.png"/><Relationship Id="rId2" Type="http://schemas.openxmlformats.org/officeDocument/2006/relationships/tags" Target="../tags/tag125.xml"/><Relationship Id="rId16" Type="http://schemas.openxmlformats.org/officeDocument/2006/relationships/image" Target="../media/image3.png"/><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tags" Target="../tags/tag134.xml"/><Relationship Id="rId5" Type="http://schemas.openxmlformats.org/officeDocument/2006/relationships/tags" Target="../tags/tag128.xml"/><Relationship Id="rId15" Type="http://schemas.openxmlformats.org/officeDocument/2006/relationships/image" Target="../media/image2.png"/><Relationship Id="rId10" Type="http://schemas.openxmlformats.org/officeDocument/2006/relationships/tags" Target="../tags/tag133.xml"/><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212.xml"/><Relationship Id="rId7" Type="http://schemas.openxmlformats.org/officeDocument/2006/relationships/image" Target="../media/image13.png"/><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image" Target="../media/image12.png"/><Relationship Id="rId5" Type="http://schemas.openxmlformats.org/officeDocument/2006/relationships/slideLayout" Target="../slideLayouts/slideLayout12.xml"/><Relationship Id="rId4" Type="http://schemas.openxmlformats.org/officeDocument/2006/relationships/tags" Target="../tags/tag213.xml"/></Relationships>
</file>

<file path=ppt/slides/_rels/slide11.xml.rels><?xml version="1.0" encoding="UTF-8" standalone="yes"?>
<Relationships xmlns="http://schemas.openxmlformats.org/package/2006/relationships"><Relationship Id="rId8" Type="http://schemas.openxmlformats.org/officeDocument/2006/relationships/tags" Target="../tags/tag221.xml"/><Relationship Id="rId13" Type="http://schemas.openxmlformats.org/officeDocument/2006/relationships/slideLayout" Target="../slideLayouts/slideLayout12.xml"/><Relationship Id="rId3" Type="http://schemas.openxmlformats.org/officeDocument/2006/relationships/tags" Target="../tags/tag216.xml"/><Relationship Id="rId7" Type="http://schemas.openxmlformats.org/officeDocument/2006/relationships/tags" Target="../tags/tag220.xml"/><Relationship Id="rId12" Type="http://schemas.openxmlformats.org/officeDocument/2006/relationships/tags" Target="../tags/tag225.xml"/><Relationship Id="rId2" Type="http://schemas.openxmlformats.org/officeDocument/2006/relationships/tags" Target="../tags/tag215.xml"/><Relationship Id="rId16" Type="http://schemas.openxmlformats.org/officeDocument/2006/relationships/image" Target="../media/image1.png"/><Relationship Id="rId1" Type="http://schemas.openxmlformats.org/officeDocument/2006/relationships/tags" Target="../tags/tag214.xml"/><Relationship Id="rId6" Type="http://schemas.openxmlformats.org/officeDocument/2006/relationships/tags" Target="../tags/tag219.xml"/><Relationship Id="rId11" Type="http://schemas.openxmlformats.org/officeDocument/2006/relationships/tags" Target="../tags/tag224.xml"/><Relationship Id="rId5" Type="http://schemas.openxmlformats.org/officeDocument/2006/relationships/tags" Target="../tags/tag218.xml"/><Relationship Id="rId15" Type="http://schemas.openxmlformats.org/officeDocument/2006/relationships/image" Target="../media/image5.png"/><Relationship Id="rId10" Type="http://schemas.openxmlformats.org/officeDocument/2006/relationships/tags" Target="../tags/tag223.xml"/><Relationship Id="rId4" Type="http://schemas.openxmlformats.org/officeDocument/2006/relationships/tags" Target="../tags/tag217.xml"/><Relationship Id="rId9" Type="http://schemas.openxmlformats.org/officeDocument/2006/relationships/tags" Target="../tags/tag222.xml"/><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tags" Target="../tags/tag233.xml"/><Relationship Id="rId13" Type="http://schemas.openxmlformats.org/officeDocument/2006/relationships/slideLayout" Target="../slideLayouts/slideLayout12.xml"/><Relationship Id="rId3" Type="http://schemas.openxmlformats.org/officeDocument/2006/relationships/tags" Target="../tags/tag228.xml"/><Relationship Id="rId7" Type="http://schemas.openxmlformats.org/officeDocument/2006/relationships/tags" Target="../tags/tag232.xml"/><Relationship Id="rId12" Type="http://schemas.openxmlformats.org/officeDocument/2006/relationships/tags" Target="../tags/tag237.xml"/><Relationship Id="rId2" Type="http://schemas.openxmlformats.org/officeDocument/2006/relationships/tags" Target="../tags/tag227.xml"/><Relationship Id="rId16" Type="http://schemas.openxmlformats.org/officeDocument/2006/relationships/image" Target="../media/image1.png"/><Relationship Id="rId1" Type="http://schemas.openxmlformats.org/officeDocument/2006/relationships/tags" Target="../tags/tag226.xml"/><Relationship Id="rId6" Type="http://schemas.openxmlformats.org/officeDocument/2006/relationships/tags" Target="../tags/tag231.xml"/><Relationship Id="rId11" Type="http://schemas.openxmlformats.org/officeDocument/2006/relationships/tags" Target="../tags/tag236.xml"/><Relationship Id="rId5" Type="http://schemas.openxmlformats.org/officeDocument/2006/relationships/tags" Target="../tags/tag230.xml"/><Relationship Id="rId15" Type="http://schemas.openxmlformats.org/officeDocument/2006/relationships/image" Target="../media/image5.png"/><Relationship Id="rId10" Type="http://schemas.openxmlformats.org/officeDocument/2006/relationships/tags" Target="../tags/tag235.xml"/><Relationship Id="rId4" Type="http://schemas.openxmlformats.org/officeDocument/2006/relationships/tags" Target="../tags/tag229.xml"/><Relationship Id="rId9" Type="http://schemas.openxmlformats.org/officeDocument/2006/relationships/tags" Target="../tags/tag234.xml"/><Relationship Id="rId1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 Id="rId5" Type="http://schemas.openxmlformats.org/officeDocument/2006/relationships/image" Target="../media/image15.jpeg"/><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tags" Target="../tags/tag248.xml"/><Relationship Id="rId13" Type="http://schemas.openxmlformats.org/officeDocument/2006/relationships/slideLayout" Target="../slideLayouts/slideLayout12.xml"/><Relationship Id="rId3" Type="http://schemas.openxmlformats.org/officeDocument/2006/relationships/tags" Target="../tags/tag243.xml"/><Relationship Id="rId7" Type="http://schemas.openxmlformats.org/officeDocument/2006/relationships/tags" Target="../tags/tag247.xml"/><Relationship Id="rId12" Type="http://schemas.openxmlformats.org/officeDocument/2006/relationships/tags" Target="../tags/tag252.xml"/><Relationship Id="rId2" Type="http://schemas.openxmlformats.org/officeDocument/2006/relationships/tags" Target="../tags/tag242.xml"/><Relationship Id="rId16" Type="http://schemas.openxmlformats.org/officeDocument/2006/relationships/image" Target="../media/image1.png"/><Relationship Id="rId1" Type="http://schemas.openxmlformats.org/officeDocument/2006/relationships/tags" Target="../tags/tag241.xml"/><Relationship Id="rId6" Type="http://schemas.openxmlformats.org/officeDocument/2006/relationships/tags" Target="../tags/tag246.xml"/><Relationship Id="rId11" Type="http://schemas.openxmlformats.org/officeDocument/2006/relationships/tags" Target="../tags/tag251.xml"/><Relationship Id="rId5" Type="http://schemas.openxmlformats.org/officeDocument/2006/relationships/tags" Target="../tags/tag245.xml"/><Relationship Id="rId15" Type="http://schemas.openxmlformats.org/officeDocument/2006/relationships/image" Target="../media/image5.png"/><Relationship Id="rId10" Type="http://schemas.openxmlformats.org/officeDocument/2006/relationships/tags" Target="../tags/tag250.xml"/><Relationship Id="rId4" Type="http://schemas.openxmlformats.org/officeDocument/2006/relationships/tags" Target="../tags/tag244.xml"/><Relationship Id="rId9" Type="http://schemas.openxmlformats.org/officeDocument/2006/relationships/tags" Target="../tags/tag249.xml"/><Relationship Id="rId1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54.xml"/><Relationship Id="rId1" Type="http://schemas.openxmlformats.org/officeDocument/2006/relationships/tags" Target="../tags/tag253.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tags" Target="../tags/tag262.xml"/><Relationship Id="rId13" Type="http://schemas.openxmlformats.org/officeDocument/2006/relationships/tags" Target="../tags/tag267.xml"/><Relationship Id="rId18" Type="http://schemas.openxmlformats.org/officeDocument/2006/relationships/image" Target="../media/image5.png"/><Relationship Id="rId3" Type="http://schemas.openxmlformats.org/officeDocument/2006/relationships/tags" Target="../tags/tag257.xml"/><Relationship Id="rId7" Type="http://schemas.openxmlformats.org/officeDocument/2006/relationships/tags" Target="../tags/tag261.xml"/><Relationship Id="rId12" Type="http://schemas.openxmlformats.org/officeDocument/2006/relationships/tags" Target="../tags/tag266.xml"/><Relationship Id="rId17" Type="http://schemas.openxmlformats.org/officeDocument/2006/relationships/image" Target="../media/image21.png"/><Relationship Id="rId2" Type="http://schemas.openxmlformats.org/officeDocument/2006/relationships/tags" Target="../tags/tag256.xml"/><Relationship Id="rId16" Type="http://schemas.openxmlformats.org/officeDocument/2006/relationships/image" Target="../media/image2.png"/><Relationship Id="rId1" Type="http://schemas.openxmlformats.org/officeDocument/2006/relationships/tags" Target="../tags/tag255.xml"/><Relationship Id="rId6" Type="http://schemas.openxmlformats.org/officeDocument/2006/relationships/tags" Target="../tags/tag260.xml"/><Relationship Id="rId11" Type="http://schemas.openxmlformats.org/officeDocument/2006/relationships/tags" Target="../tags/tag265.xml"/><Relationship Id="rId5" Type="http://schemas.openxmlformats.org/officeDocument/2006/relationships/tags" Target="../tags/tag259.xml"/><Relationship Id="rId15" Type="http://schemas.openxmlformats.org/officeDocument/2006/relationships/image" Target="../media/image1.png"/><Relationship Id="rId10" Type="http://schemas.openxmlformats.org/officeDocument/2006/relationships/tags" Target="../tags/tag264.xml"/><Relationship Id="rId4" Type="http://schemas.openxmlformats.org/officeDocument/2006/relationships/tags" Target="../tags/tag258.xml"/><Relationship Id="rId9" Type="http://schemas.openxmlformats.org/officeDocument/2006/relationships/tags" Target="../tags/tag263.xml"/><Relationship Id="rId14"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tags" Target="../tags/tag275.xml"/><Relationship Id="rId13" Type="http://schemas.openxmlformats.org/officeDocument/2006/relationships/image" Target="../media/image5.png"/><Relationship Id="rId3" Type="http://schemas.openxmlformats.org/officeDocument/2006/relationships/tags" Target="../tags/tag270.xml"/><Relationship Id="rId7" Type="http://schemas.openxmlformats.org/officeDocument/2006/relationships/tags" Target="../tags/tag274.xml"/><Relationship Id="rId12" Type="http://schemas.openxmlformats.org/officeDocument/2006/relationships/slideLayout" Target="../slideLayouts/slideLayout12.xml"/><Relationship Id="rId2" Type="http://schemas.openxmlformats.org/officeDocument/2006/relationships/tags" Target="../tags/tag269.xml"/><Relationship Id="rId16" Type="http://schemas.openxmlformats.org/officeDocument/2006/relationships/image" Target="../media/image21.png"/><Relationship Id="rId1" Type="http://schemas.openxmlformats.org/officeDocument/2006/relationships/tags" Target="../tags/tag268.xml"/><Relationship Id="rId6" Type="http://schemas.openxmlformats.org/officeDocument/2006/relationships/tags" Target="../tags/tag273.xml"/><Relationship Id="rId11" Type="http://schemas.openxmlformats.org/officeDocument/2006/relationships/tags" Target="../tags/tag278.xml"/><Relationship Id="rId5" Type="http://schemas.openxmlformats.org/officeDocument/2006/relationships/tags" Target="../tags/tag272.xml"/><Relationship Id="rId15" Type="http://schemas.openxmlformats.org/officeDocument/2006/relationships/image" Target="../media/image2.png"/><Relationship Id="rId10" Type="http://schemas.openxmlformats.org/officeDocument/2006/relationships/tags" Target="../tags/tag277.xml"/><Relationship Id="rId4" Type="http://schemas.openxmlformats.org/officeDocument/2006/relationships/tags" Target="../tags/tag271.xml"/><Relationship Id="rId9" Type="http://schemas.openxmlformats.org/officeDocument/2006/relationships/tags" Target="../tags/tag276.xml"/><Relationship Id="rId1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tags" Target="../tags/tag286.xml"/><Relationship Id="rId13" Type="http://schemas.openxmlformats.org/officeDocument/2006/relationships/tags" Target="../tags/tag291.xml"/><Relationship Id="rId18" Type="http://schemas.openxmlformats.org/officeDocument/2006/relationships/image" Target="../media/image2.png"/><Relationship Id="rId3" Type="http://schemas.openxmlformats.org/officeDocument/2006/relationships/tags" Target="../tags/tag281.xml"/><Relationship Id="rId7" Type="http://schemas.openxmlformats.org/officeDocument/2006/relationships/tags" Target="../tags/tag285.xml"/><Relationship Id="rId12" Type="http://schemas.openxmlformats.org/officeDocument/2006/relationships/tags" Target="../tags/tag290.xml"/><Relationship Id="rId17" Type="http://schemas.openxmlformats.org/officeDocument/2006/relationships/image" Target="../media/image1.png"/><Relationship Id="rId2" Type="http://schemas.openxmlformats.org/officeDocument/2006/relationships/tags" Target="../tags/tag280.xml"/><Relationship Id="rId16" Type="http://schemas.openxmlformats.org/officeDocument/2006/relationships/slideLayout" Target="../slideLayouts/slideLayout12.xml"/><Relationship Id="rId1" Type="http://schemas.openxmlformats.org/officeDocument/2006/relationships/tags" Target="../tags/tag279.xml"/><Relationship Id="rId6" Type="http://schemas.openxmlformats.org/officeDocument/2006/relationships/tags" Target="../tags/tag284.xml"/><Relationship Id="rId11" Type="http://schemas.openxmlformats.org/officeDocument/2006/relationships/tags" Target="../tags/tag289.xml"/><Relationship Id="rId5" Type="http://schemas.openxmlformats.org/officeDocument/2006/relationships/tags" Target="../tags/tag283.xml"/><Relationship Id="rId15" Type="http://schemas.openxmlformats.org/officeDocument/2006/relationships/tags" Target="../tags/tag293.xml"/><Relationship Id="rId10" Type="http://schemas.openxmlformats.org/officeDocument/2006/relationships/tags" Target="../tags/tag288.xml"/><Relationship Id="rId19" Type="http://schemas.openxmlformats.org/officeDocument/2006/relationships/image" Target="../media/image21.png"/><Relationship Id="rId4" Type="http://schemas.openxmlformats.org/officeDocument/2006/relationships/tags" Target="../tags/tag282.xml"/><Relationship Id="rId9" Type="http://schemas.openxmlformats.org/officeDocument/2006/relationships/tags" Target="../tags/tag287.xml"/><Relationship Id="rId14" Type="http://schemas.openxmlformats.org/officeDocument/2006/relationships/tags" Target="../tags/tag292.xml"/></Relationships>
</file>

<file path=ppt/slides/_rels/slide2.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slideLayout" Target="../slideLayouts/slideLayout12.xml"/><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tags" Target="../tags/tag147.xml"/><Relationship Id="rId17" Type="http://schemas.openxmlformats.org/officeDocument/2006/relationships/image" Target="../media/image6.png"/><Relationship Id="rId2" Type="http://schemas.openxmlformats.org/officeDocument/2006/relationships/tags" Target="../tags/tag137.xml"/><Relationship Id="rId16" Type="http://schemas.openxmlformats.org/officeDocument/2006/relationships/image" Target="../media/image1.png"/><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tags" Target="../tags/tag146.xml"/><Relationship Id="rId5" Type="http://schemas.openxmlformats.org/officeDocument/2006/relationships/tags" Target="../tags/tag140.xml"/><Relationship Id="rId15" Type="http://schemas.openxmlformats.org/officeDocument/2006/relationships/image" Target="../media/image5.png"/><Relationship Id="rId10" Type="http://schemas.openxmlformats.org/officeDocument/2006/relationships/tags" Target="../tags/tag145.xml"/><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50.xml"/><Relationship Id="rId7" Type="http://schemas.microsoft.com/office/2007/relationships/hdphoto" Target="../media/hdphoto2.wdp"/><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7.png"/><Relationship Id="rId5" Type="http://schemas.openxmlformats.org/officeDocument/2006/relationships/slideLayout" Target="../slideLayouts/slideLayout12.xml"/><Relationship Id="rId4" Type="http://schemas.openxmlformats.org/officeDocument/2006/relationships/tags" Target="../tags/tag151.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154.xml"/><Relationship Id="rId7" Type="http://schemas.openxmlformats.org/officeDocument/2006/relationships/tags" Target="../tags/tag158.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tags" Target="../tags/tag157.xml"/><Relationship Id="rId5" Type="http://schemas.openxmlformats.org/officeDocument/2006/relationships/tags" Target="../tags/tag156.xml"/><Relationship Id="rId10" Type="http://schemas.microsoft.com/office/2007/relationships/hdphoto" Target="../media/hdphoto3.wdp"/><Relationship Id="rId4" Type="http://schemas.openxmlformats.org/officeDocument/2006/relationships/tags" Target="../tags/tag155.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tags" Target="../tags/tag166.xml"/><Relationship Id="rId13" Type="http://schemas.openxmlformats.org/officeDocument/2006/relationships/slideLayout" Target="../slideLayouts/slideLayout12.xml"/><Relationship Id="rId3" Type="http://schemas.openxmlformats.org/officeDocument/2006/relationships/tags" Target="../tags/tag161.xml"/><Relationship Id="rId7" Type="http://schemas.openxmlformats.org/officeDocument/2006/relationships/tags" Target="../tags/tag165.xml"/><Relationship Id="rId12" Type="http://schemas.openxmlformats.org/officeDocument/2006/relationships/tags" Target="../tags/tag170.xml"/><Relationship Id="rId2" Type="http://schemas.openxmlformats.org/officeDocument/2006/relationships/tags" Target="../tags/tag160.xml"/><Relationship Id="rId16" Type="http://schemas.openxmlformats.org/officeDocument/2006/relationships/image" Target="../media/image1.png"/><Relationship Id="rId1" Type="http://schemas.openxmlformats.org/officeDocument/2006/relationships/tags" Target="../tags/tag159.xml"/><Relationship Id="rId6" Type="http://schemas.openxmlformats.org/officeDocument/2006/relationships/tags" Target="../tags/tag164.xml"/><Relationship Id="rId11" Type="http://schemas.openxmlformats.org/officeDocument/2006/relationships/tags" Target="../tags/tag169.xml"/><Relationship Id="rId5" Type="http://schemas.openxmlformats.org/officeDocument/2006/relationships/tags" Target="../tags/tag163.xml"/><Relationship Id="rId15" Type="http://schemas.openxmlformats.org/officeDocument/2006/relationships/image" Target="../media/image5.png"/><Relationship Id="rId10" Type="http://schemas.openxmlformats.org/officeDocument/2006/relationships/tags" Target="../tags/tag168.xml"/><Relationship Id="rId4" Type="http://schemas.openxmlformats.org/officeDocument/2006/relationships/tags" Target="../tags/tag162.xml"/><Relationship Id="rId9" Type="http://schemas.openxmlformats.org/officeDocument/2006/relationships/tags" Target="../tags/tag167.xml"/><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slideLayout" Target="../slideLayouts/slideLayout12.xml"/><Relationship Id="rId3" Type="http://schemas.openxmlformats.org/officeDocument/2006/relationships/tags" Target="../tags/tag173.xml"/><Relationship Id="rId7" Type="http://schemas.openxmlformats.org/officeDocument/2006/relationships/tags" Target="../tags/tag177.xml"/><Relationship Id="rId12" Type="http://schemas.openxmlformats.org/officeDocument/2006/relationships/tags" Target="../tags/tag182.xml"/><Relationship Id="rId2" Type="http://schemas.openxmlformats.org/officeDocument/2006/relationships/tags" Target="../tags/tag172.xml"/><Relationship Id="rId16" Type="http://schemas.openxmlformats.org/officeDocument/2006/relationships/image" Target="../media/image1.png"/><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tags" Target="../tags/tag181.xml"/><Relationship Id="rId5" Type="http://schemas.openxmlformats.org/officeDocument/2006/relationships/tags" Target="../tags/tag175.xml"/><Relationship Id="rId15" Type="http://schemas.openxmlformats.org/officeDocument/2006/relationships/image" Target="../media/image5.png"/><Relationship Id="rId10" Type="http://schemas.openxmlformats.org/officeDocument/2006/relationships/tags" Target="../tags/tag180.xml"/><Relationship Id="rId4" Type="http://schemas.openxmlformats.org/officeDocument/2006/relationships/tags" Target="../tags/tag174.xml"/><Relationship Id="rId9" Type="http://schemas.openxmlformats.org/officeDocument/2006/relationships/tags" Target="../tags/tag179.xml"/><Relationship Id="rId1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slideLayout" Target="../slideLayouts/slideLayout12.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tags" Target="../tags/tag194.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tags" Target="../tags/tag193.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s>
</file>

<file path=ppt/slides/_rels/slide8.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slideLayout" Target="../slideLayouts/slideLayout12.xml"/><Relationship Id="rId3" Type="http://schemas.openxmlformats.org/officeDocument/2006/relationships/tags" Target="../tags/tag197.xml"/><Relationship Id="rId7" Type="http://schemas.openxmlformats.org/officeDocument/2006/relationships/tags" Target="../tags/tag201.xml"/><Relationship Id="rId12" Type="http://schemas.openxmlformats.org/officeDocument/2006/relationships/tags" Target="../tags/tag206.xml"/><Relationship Id="rId2" Type="http://schemas.openxmlformats.org/officeDocument/2006/relationships/tags" Target="../tags/tag196.xml"/><Relationship Id="rId16" Type="http://schemas.openxmlformats.org/officeDocument/2006/relationships/image" Target="../media/image1.png"/><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tags" Target="../tags/tag205.xml"/><Relationship Id="rId5" Type="http://schemas.openxmlformats.org/officeDocument/2006/relationships/tags" Target="../tags/tag199.xml"/><Relationship Id="rId15" Type="http://schemas.openxmlformats.org/officeDocument/2006/relationships/image" Target="../media/image5.png"/><Relationship Id="rId10" Type="http://schemas.openxmlformats.org/officeDocument/2006/relationships/tags" Target="../tags/tag204.xml"/><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tags" Target="../tags/tag209.xml"/><Relationship Id="rId7" Type="http://schemas.microsoft.com/office/2007/relationships/hdphoto" Target="../media/hdphoto4.wdp"/><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802640" y="203200"/>
            <a:ext cx="10841990" cy="6594475"/>
            <a:chOff x="1264" y="320"/>
            <a:chExt cx="17074" cy="10385"/>
          </a:xfrm>
        </p:grpSpPr>
        <p:pic>
          <p:nvPicPr>
            <p:cNvPr id="15" name="图片 14" descr="—Pngtree—green plant leaf simple illustration_4471210"/>
            <p:cNvPicPr>
              <a:picLocks noChangeAspect="1"/>
            </p:cNvPicPr>
            <p:nvPr>
              <p:custDataLst>
                <p:tags r:id="rId3"/>
              </p:custDataLst>
            </p:nvPr>
          </p:nvPicPr>
          <p:blipFill>
            <a:blip r:embed="rId14">
              <a:alphaModFix amt="70000"/>
            </a:blip>
            <a:srcRect l="7171" t="24563" r="60131" b="54719"/>
            <a:stretch>
              <a:fillRect/>
            </a:stretch>
          </p:blipFill>
          <p:spPr>
            <a:xfrm rot="20520000">
              <a:off x="1771" y="4881"/>
              <a:ext cx="1230" cy="779"/>
            </a:xfrm>
            <a:prstGeom prst="rect">
              <a:avLst/>
            </a:prstGeom>
            <a:effectLst>
              <a:outerShdw blurRad="50800" dist="38100" dir="2700000" algn="tl" rotWithShape="0">
                <a:prstClr val="black">
                  <a:alpha val="40000"/>
                </a:prstClr>
              </a:outerShdw>
            </a:effectLst>
          </p:spPr>
        </p:pic>
        <p:pic>
          <p:nvPicPr>
            <p:cNvPr id="17" name="图片 16" descr="—Pngtree—green plant leaf simple illustration_4471210"/>
            <p:cNvPicPr>
              <a:picLocks noChangeAspect="1"/>
            </p:cNvPicPr>
            <p:nvPr>
              <p:custDataLst>
                <p:tags r:id="rId4"/>
              </p:custDataLst>
            </p:nvPr>
          </p:nvPicPr>
          <p:blipFill>
            <a:blip r:embed="rId14"/>
            <a:srcRect l="61641" t="19217" r="14247" b="61208"/>
            <a:stretch>
              <a:fillRect/>
            </a:stretch>
          </p:blipFill>
          <p:spPr>
            <a:xfrm rot="21420000">
              <a:off x="2873" y="6412"/>
              <a:ext cx="907" cy="736"/>
            </a:xfrm>
            <a:prstGeom prst="rect">
              <a:avLst/>
            </a:prstGeom>
            <a:effectLst>
              <a:outerShdw blurRad="50800" dist="38100" dir="2700000" algn="tl" rotWithShape="0">
                <a:prstClr val="black">
                  <a:alpha val="40000"/>
                </a:prstClr>
              </a:outerShdw>
            </a:effectLst>
          </p:spPr>
        </p:pic>
        <p:pic>
          <p:nvPicPr>
            <p:cNvPr id="18" name="图片 17" descr="—Pngtree—green plant leaf simple illustration_4471210"/>
            <p:cNvPicPr>
              <a:picLocks noChangeAspect="1"/>
            </p:cNvPicPr>
            <p:nvPr>
              <p:custDataLst>
                <p:tags r:id="rId5"/>
              </p:custDataLst>
            </p:nvPr>
          </p:nvPicPr>
          <p:blipFill>
            <a:blip r:embed="rId14">
              <a:alphaModFix amt="60000"/>
            </a:blip>
            <a:srcRect l="29854" t="69125" r="24719" b="10240"/>
            <a:stretch>
              <a:fillRect/>
            </a:stretch>
          </p:blipFill>
          <p:spPr>
            <a:xfrm rot="20400000" flipH="1">
              <a:off x="15496" y="5638"/>
              <a:ext cx="1513" cy="687"/>
            </a:xfrm>
            <a:prstGeom prst="rect">
              <a:avLst/>
            </a:prstGeom>
            <a:effectLst>
              <a:outerShdw blurRad="50800" dist="38100" dir="2700000" algn="tl" rotWithShape="0">
                <a:prstClr val="black">
                  <a:alpha val="40000"/>
                </a:prstClr>
              </a:outerShdw>
            </a:effectLst>
          </p:spPr>
        </p:pic>
        <p:pic>
          <p:nvPicPr>
            <p:cNvPr id="19" name="图片 18" descr="—Pngtree—green plant leaf simple illustration_4471210"/>
            <p:cNvPicPr>
              <a:picLocks noChangeAspect="1"/>
            </p:cNvPicPr>
            <p:nvPr>
              <p:custDataLst>
                <p:tags r:id="rId6"/>
              </p:custDataLst>
            </p:nvPr>
          </p:nvPicPr>
          <p:blipFill>
            <a:blip r:embed="rId14">
              <a:alphaModFix amt="40000"/>
            </a:blip>
            <a:srcRect l="7171" t="24563" r="60131" b="54719"/>
            <a:stretch>
              <a:fillRect/>
            </a:stretch>
          </p:blipFill>
          <p:spPr>
            <a:xfrm rot="14280000">
              <a:off x="13087" y="9401"/>
              <a:ext cx="1111" cy="704"/>
            </a:xfrm>
            <a:prstGeom prst="rect">
              <a:avLst/>
            </a:prstGeom>
            <a:effectLst>
              <a:outerShdw blurRad="50800" dist="38100" dir="2700000" algn="tl" rotWithShape="0">
                <a:prstClr val="black">
                  <a:alpha val="40000"/>
                </a:prstClr>
              </a:outerShdw>
            </a:effectLst>
          </p:spPr>
        </p:pic>
        <p:pic>
          <p:nvPicPr>
            <p:cNvPr id="20" name="图片 19" descr="—Pngtree—green plant leaf simple illustration_4471210"/>
            <p:cNvPicPr>
              <a:picLocks noChangeAspect="1"/>
            </p:cNvPicPr>
            <p:nvPr>
              <p:custDataLst>
                <p:tags r:id="rId7"/>
              </p:custDataLst>
            </p:nvPr>
          </p:nvPicPr>
          <p:blipFill>
            <a:blip r:embed="rId14">
              <a:alphaModFix amt="70000"/>
            </a:blip>
            <a:srcRect l="61641" t="19217" r="14247" b="61208"/>
            <a:stretch>
              <a:fillRect/>
            </a:stretch>
          </p:blipFill>
          <p:spPr>
            <a:xfrm rot="21420000" flipH="1">
              <a:off x="11298" y="727"/>
              <a:ext cx="1549" cy="1257"/>
            </a:xfrm>
            <a:prstGeom prst="rect">
              <a:avLst/>
            </a:prstGeom>
            <a:effectLst>
              <a:outerShdw blurRad="50800" dist="38100" dir="2700000" algn="tl" rotWithShape="0">
                <a:prstClr val="black">
                  <a:alpha val="40000"/>
                </a:prstClr>
              </a:outerShdw>
            </a:effectLst>
          </p:spPr>
        </p:pic>
        <p:pic>
          <p:nvPicPr>
            <p:cNvPr id="21" name="图片 20" descr="—Pngtree—green plant leaf simple illustration_4471210"/>
            <p:cNvPicPr>
              <a:picLocks noChangeAspect="1"/>
            </p:cNvPicPr>
            <p:nvPr>
              <p:custDataLst>
                <p:tags r:id="rId8"/>
              </p:custDataLst>
            </p:nvPr>
          </p:nvPicPr>
          <p:blipFill>
            <a:blip r:embed="rId14">
              <a:alphaModFix amt="29000"/>
            </a:blip>
            <a:srcRect l="61641" t="19217" r="14247" b="61208"/>
            <a:stretch>
              <a:fillRect/>
            </a:stretch>
          </p:blipFill>
          <p:spPr>
            <a:xfrm rot="1920000">
              <a:off x="1561" y="7610"/>
              <a:ext cx="481" cy="736"/>
            </a:xfrm>
            <a:prstGeom prst="rect">
              <a:avLst/>
            </a:prstGeom>
            <a:effectLst>
              <a:outerShdw blurRad="50800" dist="38100" dir="2700000" algn="tl" rotWithShape="0">
                <a:prstClr val="black">
                  <a:alpha val="40000"/>
                </a:prstClr>
              </a:outerShdw>
            </a:effectLst>
          </p:spPr>
        </p:pic>
        <p:pic>
          <p:nvPicPr>
            <p:cNvPr id="22" name="图片 21" descr="—Pngtree—green plant leaf simple illustration_4471210"/>
            <p:cNvPicPr>
              <a:picLocks noChangeAspect="1"/>
            </p:cNvPicPr>
            <p:nvPr>
              <p:custDataLst>
                <p:tags r:id="rId9"/>
              </p:custDataLst>
            </p:nvPr>
          </p:nvPicPr>
          <p:blipFill>
            <a:blip r:embed="rId14">
              <a:alphaModFix amt="30000"/>
            </a:blip>
            <a:srcRect l="29854" t="69125" r="24719" b="10240"/>
            <a:stretch>
              <a:fillRect/>
            </a:stretch>
          </p:blipFill>
          <p:spPr>
            <a:xfrm rot="15420000" flipH="1">
              <a:off x="12912" y="2774"/>
              <a:ext cx="1006" cy="457"/>
            </a:xfrm>
            <a:prstGeom prst="rect">
              <a:avLst/>
            </a:prstGeom>
            <a:effectLst>
              <a:outerShdw blurRad="50800" dist="38100" dir="2700000" algn="tl" rotWithShape="0">
                <a:prstClr val="black">
                  <a:alpha val="40000"/>
                </a:prstClr>
              </a:outerShdw>
            </a:effectLst>
          </p:spPr>
        </p:pic>
        <p:pic>
          <p:nvPicPr>
            <p:cNvPr id="23" name="图片 22" descr="—Pngtree—green plant leaf simple illustration_4471210"/>
            <p:cNvPicPr>
              <a:picLocks noChangeAspect="1"/>
            </p:cNvPicPr>
            <p:nvPr>
              <p:custDataLst>
                <p:tags r:id="rId10"/>
              </p:custDataLst>
            </p:nvPr>
          </p:nvPicPr>
          <p:blipFill>
            <a:blip r:embed="rId14">
              <a:alphaModFix amt="30000"/>
            </a:blip>
            <a:srcRect l="29854" t="69125" r="24719" b="10240"/>
            <a:stretch>
              <a:fillRect/>
            </a:stretch>
          </p:blipFill>
          <p:spPr>
            <a:xfrm rot="2520000" flipH="1">
              <a:off x="16952" y="4157"/>
              <a:ext cx="1386" cy="630"/>
            </a:xfrm>
            <a:prstGeom prst="rect">
              <a:avLst/>
            </a:prstGeom>
            <a:effectLst>
              <a:outerShdw blurRad="50800" dist="38100" dir="2700000" algn="tl" rotWithShape="0">
                <a:prstClr val="black">
                  <a:alpha val="40000"/>
                </a:prstClr>
              </a:outerShdw>
            </a:effectLst>
          </p:spPr>
        </p:pic>
        <p:pic>
          <p:nvPicPr>
            <p:cNvPr id="25" name="图片 24" descr="—Pngtree—wreath of fresh watercolor leaves_5449947"/>
            <p:cNvPicPr>
              <a:picLocks noChangeAspect="1"/>
            </p:cNvPicPr>
            <p:nvPr/>
          </p:nvPicPr>
          <p:blipFill>
            <a:blip r:embed="rId15">
              <a:alphaModFix amt="51000"/>
            </a:blip>
            <a:srcRect l="33375" t="10796" r="35182" b="58731"/>
            <a:stretch>
              <a:fillRect/>
            </a:stretch>
          </p:blipFill>
          <p:spPr>
            <a:xfrm rot="13440000">
              <a:off x="1264" y="320"/>
              <a:ext cx="1935" cy="2507"/>
            </a:xfrm>
            <a:prstGeom prst="rect">
              <a:avLst/>
            </a:prstGeom>
          </p:spPr>
        </p:pic>
        <p:pic>
          <p:nvPicPr>
            <p:cNvPr id="26" name="图片 25" descr="—Pngtree—wreath of fresh watercolor leaves_5449947"/>
            <p:cNvPicPr>
              <a:picLocks noChangeAspect="1"/>
            </p:cNvPicPr>
            <p:nvPr/>
          </p:nvPicPr>
          <p:blipFill>
            <a:blip r:embed="rId15">
              <a:alphaModFix amt="45000"/>
            </a:blip>
            <a:srcRect l="6289" t="43926" r="67220" b="12000"/>
            <a:stretch>
              <a:fillRect/>
            </a:stretch>
          </p:blipFill>
          <p:spPr>
            <a:xfrm rot="20160000">
              <a:off x="4941" y="7931"/>
              <a:ext cx="1247" cy="2774"/>
            </a:xfrm>
            <a:prstGeom prst="rect">
              <a:avLst/>
            </a:prstGeom>
          </p:spPr>
        </p:pic>
        <p:pic>
          <p:nvPicPr>
            <p:cNvPr id="27" name="图片 26" descr="—Pngtree—wreath of fresh watercolor leaves_5449947"/>
            <p:cNvPicPr>
              <a:picLocks noChangeAspect="1"/>
            </p:cNvPicPr>
            <p:nvPr>
              <p:custDataLst>
                <p:tags r:id="rId11"/>
              </p:custDataLst>
            </p:nvPr>
          </p:nvPicPr>
          <p:blipFill>
            <a:blip r:embed="rId15">
              <a:alphaModFix amt="51000"/>
            </a:blip>
            <a:srcRect l="6986" t="16825" r="68884" b="61247"/>
            <a:stretch>
              <a:fillRect/>
            </a:stretch>
          </p:blipFill>
          <p:spPr>
            <a:xfrm rot="11760000">
              <a:off x="5415" y="1571"/>
              <a:ext cx="1485" cy="1804"/>
            </a:xfrm>
            <a:prstGeom prst="rect">
              <a:avLst/>
            </a:prstGeom>
          </p:spPr>
        </p:pic>
        <p:pic>
          <p:nvPicPr>
            <p:cNvPr id="28" name="图片 27" descr="—Pngtree—wreath of fresh watercolor leaves_5449947"/>
            <p:cNvPicPr>
              <a:picLocks noChangeAspect="1"/>
            </p:cNvPicPr>
            <p:nvPr>
              <p:custDataLst>
                <p:tags r:id="rId12"/>
              </p:custDataLst>
            </p:nvPr>
          </p:nvPicPr>
          <p:blipFill>
            <a:blip r:embed="rId15">
              <a:alphaModFix amt="51000"/>
            </a:blip>
            <a:srcRect l="32855" t="56499" r="35702" b="13028"/>
            <a:stretch>
              <a:fillRect/>
            </a:stretch>
          </p:blipFill>
          <p:spPr>
            <a:xfrm rot="7320000" flipH="1">
              <a:off x="15837" y="231"/>
              <a:ext cx="1935" cy="2507"/>
            </a:xfrm>
            <a:prstGeom prst="rect">
              <a:avLst/>
            </a:prstGeom>
          </p:spPr>
        </p:pic>
      </p:grpSp>
      <p:sp>
        <p:nvSpPr>
          <p:cNvPr id="16" name="圆角矩形 15"/>
          <p:cNvSpPr/>
          <p:nvPr>
            <p:custDataLst>
              <p:tags r:id="rId2"/>
            </p:custDataLst>
          </p:nvPr>
        </p:nvSpPr>
        <p:spPr>
          <a:xfrm>
            <a:off x="3708083" y="4553585"/>
            <a:ext cx="5124450" cy="723900"/>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r>
              <a:rPr lang="en-US" altLang="vi-VN" sz="2000" dirty="0" err="1">
                <a:solidFill>
                  <a:schemeClr val="tx2"/>
                </a:solidFill>
                <a:latin typeface="Noto Sans"/>
                <a:ea typeface="Noto Sans"/>
                <a:cs typeface="Lato Regular" panose="020F0502020204030203" charset="0"/>
              </a:rPr>
              <a:t>Công</a:t>
            </a:r>
            <a:r>
              <a:rPr lang="en-US" altLang="vi-VN" sz="2000" dirty="0">
                <a:solidFill>
                  <a:schemeClr val="tx2"/>
                </a:solidFill>
                <a:latin typeface="Noto Sans"/>
                <a:ea typeface="Noto Sans"/>
                <a:cs typeface="Lato Regular" panose="020F0502020204030203" charset="0"/>
              </a:rPr>
              <a:t> </a:t>
            </a:r>
            <a:r>
              <a:rPr lang="en-US" altLang="vi-VN" sz="2000" dirty="0" err="1">
                <a:solidFill>
                  <a:schemeClr val="tx2"/>
                </a:solidFill>
                <a:latin typeface="Noto Sans"/>
                <a:ea typeface="Noto Sans"/>
                <a:cs typeface="Lato Regular" panose="020F0502020204030203" charset="0"/>
              </a:rPr>
              <a:t>nghệ</a:t>
            </a:r>
            <a:r>
              <a:rPr lang="en-US" altLang="vi-VN" sz="2000" dirty="0">
                <a:solidFill>
                  <a:schemeClr val="tx2"/>
                </a:solidFill>
                <a:latin typeface="Noto Sans"/>
                <a:ea typeface="Noto Sans"/>
                <a:cs typeface="Lato Regular" panose="020F0502020204030203" charset="0"/>
              </a:rPr>
              <a:t> 7</a:t>
            </a:r>
            <a:endParaRPr lang="vi-VN" altLang="vi-VN" sz="2000" dirty="0">
              <a:solidFill>
                <a:schemeClr val="tx2"/>
              </a:solidFill>
              <a:latin typeface="Noto Sans"/>
              <a:ea typeface="Noto Sans"/>
              <a:cs typeface="Lato Regular" panose="020F0502020204030203" charset="0"/>
            </a:endParaRPr>
          </a:p>
        </p:txBody>
      </p:sp>
      <p:sp>
        <p:nvSpPr>
          <p:cNvPr id="8" name="文本框 7"/>
          <p:cNvSpPr txBox="1"/>
          <p:nvPr/>
        </p:nvSpPr>
        <p:spPr>
          <a:xfrm>
            <a:off x="3294975" y="1592929"/>
            <a:ext cx="6065291" cy="2984072"/>
          </a:xfrm>
          <a:prstGeom prst="rect">
            <a:avLst/>
          </a:prstGeom>
          <a:noFill/>
        </p:spPr>
        <p:txBody>
          <a:bodyPr wrap="square" rtlCol="0" anchor="t">
            <a:normAutofit fontScale="85000" lnSpcReduction="10000"/>
          </a:bodyPr>
          <a:lstStyle/>
          <a:p>
            <a:pPr algn="ctr"/>
            <a:r>
              <a:rPr lang="en-US" altLang="vi-VN" sz="7800" dirty="0" err="1">
                <a:solidFill>
                  <a:schemeClr val="accent6">
                    <a:lumMod val="75000"/>
                  </a:schemeClr>
                </a:solidFill>
                <a:latin typeface="Noto Sans"/>
                <a:ea typeface="Noto Sans"/>
                <a:cs typeface="Lobster" panose="00000500000000000000" charset="0"/>
              </a:rPr>
              <a:t>Bài</a:t>
            </a:r>
            <a:r>
              <a:rPr lang="en-US" altLang="vi-VN" sz="7800" dirty="0">
                <a:solidFill>
                  <a:schemeClr val="accent6">
                    <a:lumMod val="75000"/>
                  </a:schemeClr>
                </a:solidFill>
                <a:latin typeface="Noto Sans"/>
                <a:ea typeface="Noto Sans"/>
                <a:cs typeface="Lobster" panose="00000500000000000000" charset="0"/>
              </a:rPr>
              <a:t> 12</a:t>
            </a:r>
          </a:p>
          <a:p>
            <a:pPr algn="ctr"/>
            <a:r>
              <a:rPr lang="en-US" altLang="vi-VN" sz="7900" dirty="0" err="1">
                <a:solidFill>
                  <a:schemeClr val="accent6">
                    <a:lumMod val="75000"/>
                  </a:schemeClr>
                </a:solidFill>
                <a:latin typeface="Noto Sans"/>
                <a:ea typeface="Noto Sans"/>
                <a:cs typeface="Lobster" panose="00000500000000000000" charset="0"/>
              </a:rPr>
              <a:t>Chăn</a:t>
            </a:r>
            <a:r>
              <a:rPr lang="en-US" altLang="vi-VN" sz="7900" dirty="0">
                <a:solidFill>
                  <a:schemeClr val="accent6">
                    <a:lumMod val="75000"/>
                  </a:schemeClr>
                </a:solidFill>
                <a:latin typeface="Noto Sans"/>
                <a:ea typeface="Noto Sans"/>
                <a:cs typeface="Lobster" panose="00000500000000000000" charset="0"/>
              </a:rPr>
              <a:t> </a:t>
            </a:r>
            <a:r>
              <a:rPr lang="en-US" altLang="vi-VN" sz="7900" dirty="0" err="1">
                <a:solidFill>
                  <a:schemeClr val="accent6">
                    <a:lumMod val="75000"/>
                  </a:schemeClr>
                </a:solidFill>
                <a:latin typeface="Noto Sans"/>
                <a:ea typeface="Noto Sans"/>
                <a:cs typeface="Lobster" panose="00000500000000000000" charset="0"/>
              </a:rPr>
              <a:t>nuôi</a:t>
            </a:r>
            <a:r>
              <a:rPr lang="en-US" altLang="vi-VN" sz="7900" dirty="0">
                <a:solidFill>
                  <a:schemeClr val="accent6">
                    <a:lumMod val="75000"/>
                  </a:schemeClr>
                </a:solidFill>
                <a:latin typeface="Noto Sans"/>
                <a:ea typeface="Noto Sans"/>
                <a:cs typeface="Lobster" panose="00000500000000000000" charset="0"/>
              </a:rPr>
              <a:t> </a:t>
            </a:r>
            <a:r>
              <a:rPr lang="en-US" altLang="vi-VN" sz="7900" dirty="0" err="1">
                <a:solidFill>
                  <a:schemeClr val="accent6">
                    <a:lumMod val="75000"/>
                  </a:schemeClr>
                </a:solidFill>
                <a:latin typeface="Noto Sans"/>
                <a:ea typeface="Noto Sans"/>
                <a:cs typeface="Lobster" panose="00000500000000000000" charset="0"/>
              </a:rPr>
              <a:t>gà</a:t>
            </a:r>
            <a:r>
              <a:rPr lang="en-US" altLang="vi-VN" sz="7900" dirty="0">
                <a:solidFill>
                  <a:schemeClr val="accent6">
                    <a:lumMod val="75000"/>
                  </a:schemeClr>
                </a:solidFill>
                <a:latin typeface="Noto Sans"/>
                <a:ea typeface="Noto Sans"/>
                <a:cs typeface="Lobster" panose="00000500000000000000" charset="0"/>
              </a:rPr>
              <a:t> </a:t>
            </a:r>
            <a:r>
              <a:rPr lang="en-US" altLang="vi-VN" sz="7900" dirty="0" err="1">
                <a:solidFill>
                  <a:schemeClr val="accent6">
                    <a:lumMod val="75000"/>
                  </a:schemeClr>
                </a:solidFill>
                <a:latin typeface="Noto Sans"/>
                <a:ea typeface="Noto Sans"/>
                <a:cs typeface="Lobster" panose="00000500000000000000" charset="0"/>
              </a:rPr>
              <a:t>thịt</a:t>
            </a:r>
            <a:r>
              <a:rPr lang="en-US" altLang="vi-VN" sz="7900" dirty="0">
                <a:solidFill>
                  <a:schemeClr val="accent6">
                    <a:lumMod val="75000"/>
                  </a:schemeClr>
                </a:solidFill>
                <a:latin typeface="Noto Sans"/>
                <a:ea typeface="Noto Sans"/>
                <a:cs typeface="Lobster" panose="00000500000000000000" charset="0"/>
              </a:rPr>
              <a:t> </a:t>
            </a:r>
            <a:r>
              <a:rPr lang="en-US" altLang="vi-VN" sz="7900" dirty="0" err="1">
                <a:solidFill>
                  <a:schemeClr val="accent6">
                    <a:lumMod val="75000"/>
                  </a:schemeClr>
                </a:solidFill>
                <a:latin typeface="Noto Sans"/>
                <a:ea typeface="Noto Sans"/>
                <a:cs typeface="Lobster" panose="00000500000000000000" charset="0"/>
              </a:rPr>
              <a:t>trong</a:t>
            </a:r>
            <a:r>
              <a:rPr lang="en-US" altLang="vi-VN" sz="7900" dirty="0">
                <a:solidFill>
                  <a:schemeClr val="accent6">
                    <a:lumMod val="75000"/>
                  </a:schemeClr>
                </a:solidFill>
                <a:latin typeface="Noto Sans"/>
                <a:ea typeface="Noto Sans"/>
                <a:cs typeface="Lobster" panose="00000500000000000000" charset="0"/>
              </a:rPr>
              <a:t> </a:t>
            </a:r>
            <a:r>
              <a:rPr lang="en-US" altLang="vi-VN" sz="7900" dirty="0" err="1">
                <a:solidFill>
                  <a:schemeClr val="accent6">
                    <a:lumMod val="75000"/>
                  </a:schemeClr>
                </a:solidFill>
                <a:latin typeface="Noto Sans"/>
                <a:ea typeface="Noto Sans"/>
                <a:cs typeface="Lobster" panose="00000500000000000000" charset="0"/>
              </a:rPr>
              <a:t>nông</a:t>
            </a:r>
            <a:r>
              <a:rPr lang="en-US" altLang="vi-VN" sz="7900" dirty="0">
                <a:solidFill>
                  <a:schemeClr val="accent6">
                    <a:lumMod val="75000"/>
                  </a:schemeClr>
                </a:solidFill>
                <a:latin typeface="Noto Sans"/>
                <a:ea typeface="Noto Sans"/>
                <a:cs typeface="Lobster" panose="00000500000000000000" charset="0"/>
              </a:rPr>
              <a:t> </a:t>
            </a:r>
            <a:r>
              <a:rPr lang="en-US" altLang="vi-VN" sz="7900" dirty="0" err="1">
                <a:solidFill>
                  <a:schemeClr val="accent6">
                    <a:lumMod val="75000"/>
                  </a:schemeClr>
                </a:solidFill>
                <a:latin typeface="Noto Sans"/>
                <a:ea typeface="Noto Sans"/>
                <a:cs typeface="Lobster" panose="00000500000000000000" charset="0"/>
              </a:rPr>
              <a:t>hộ</a:t>
            </a:r>
            <a:endParaRPr lang="vi-VN" altLang="vi-VN" sz="5400" dirty="0">
              <a:solidFill>
                <a:schemeClr val="accent6">
                  <a:lumMod val="75000"/>
                </a:schemeClr>
              </a:solidFill>
              <a:latin typeface="Noto Sans"/>
              <a:ea typeface="Noto Sans"/>
              <a:cs typeface="Lobster" panose="00000500000000000000" charset="0"/>
            </a:endParaRPr>
          </a:p>
        </p:txBody>
      </p:sp>
      <p:pic>
        <p:nvPicPr>
          <p:cNvPr id="24" name="图片 2" descr="10">
            <a:extLst>
              <a:ext uri="{FF2B5EF4-FFF2-40B4-BE49-F238E27FC236}">
                <a16:creationId xmlns:a16="http://schemas.microsoft.com/office/drawing/2014/main" id="{2FAA67C7-E47B-4567-B989-1334C3F852D4}"/>
              </a:ext>
            </a:extLst>
          </p:cNvPr>
          <p:cNvPicPr>
            <a:picLocks noChangeAspect="1"/>
          </p:cNvPicPr>
          <p:nvPr/>
        </p:nvPicPr>
        <p:blipFill rotWithShape="1">
          <a:blip r:embed="rId16"/>
          <a:srcRect l="4902" t="78861" r="80713" b="2528"/>
          <a:stretch/>
        </p:blipFill>
        <p:spPr>
          <a:xfrm>
            <a:off x="1104717" y="4117065"/>
            <a:ext cx="1856105" cy="2286005"/>
          </a:xfrm>
          <a:prstGeom prst="rect">
            <a:avLst/>
          </a:prstGeom>
          <a:effectLst>
            <a:outerShdw blurRad="63500" sx="102000" sy="102000" algn="ctr" rotWithShape="0">
              <a:prstClr val="black">
                <a:alpha val="40000"/>
              </a:prstClr>
            </a:outerShdw>
          </a:effectLst>
        </p:spPr>
      </p:pic>
      <p:pic>
        <p:nvPicPr>
          <p:cNvPr id="30" name="图片 2" descr="10">
            <a:extLst>
              <a:ext uri="{FF2B5EF4-FFF2-40B4-BE49-F238E27FC236}">
                <a16:creationId xmlns:a16="http://schemas.microsoft.com/office/drawing/2014/main" id="{FABCAF1E-E483-4990-A67D-D4402D8D332B}"/>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80058" b="96165" l="80201" r="92336">
                        <a14:foregroundMark x1="81387" y1="80441" x2="82026" y2="81592"/>
                        <a14:foregroundMark x1="83120" y1="81112" x2="81569" y2="80441"/>
                        <a14:foregroundMark x1="82573" y1="80058" x2="81752" y2="80441"/>
                        <a14:foregroundMark x1="80201" y1="82454" x2="80201" y2="82454"/>
                        <a14:foregroundMark x1="90557" y1="81602" x2="92336" y2="85714"/>
                        <a14:foregroundMark x1="90055" y1="80441" x2="90301" y2="81010"/>
                        <a14:foregroundMark x1="87500" y1="95014" x2="88321" y2="95110"/>
                        <a14:foregroundMark x1="88504" y1="95686" x2="87044" y2="96165"/>
                        <a14:backgroundMark x1="86588" y1="78907" x2="89234" y2="78523"/>
                        <a14:backgroundMark x1="88869" y1="79003" x2="86314" y2="79291"/>
                        <a14:backgroundMark x1="86861" y1="80729" x2="87591" y2="72387"/>
                      </a14:backgroundRemoval>
                    </a14:imgEffect>
                  </a14:imgLayer>
                </a14:imgProps>
              </a:ext>
            </a:extLst>
          </a:blip>
          <a:srcRect l="79565" t="78758" r="6918" b="2975"/>
          <a:stretch/>
        </p:blipFill>
        <p:spPr>
          <a:xfrm>
            <a:off x="9820232" y="4056868"/>
            <a:ext cx="1744114" cy="2243724"/>
          </a:xfrm>
          <a:prstGeom prst="rect">
            <a:avLst/>
          </a:prstGeom>
          <a:effectLst>
            <a:outerShdw blurRad="63500" sx="102000" sy="102000" algn="ctr" rotWithShape="0">
              <a:prstClr val="black">
                <a:alpha val="40000"/>
              </a:prstClr>
            </a:outerShdw>
          </a:effectLst>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
            <a:extLst>
              <a:ext uri="{FF2B5EF4-FFF2-40B4-BE49-F238E27FC236}">
                <a16:creationId xmlns:a16="http://schemas.microsoft.com/office/drawing/2014/main" id="{650DD940-9F4D-4A57-A8F3-091FBE385E69}"/>
              </a:ext>
            </a:extLst>
          </p:cNvPr>
          <p:cNvSpPr txBox="1"/>
          <p:nvPr/>
        </p:nvSpPr>
        <p:spPr>
          <a:xfrm>
            <a:off x="4183691" y="639143"/>
            <a:ext cx="3824618" cy="540611"/>
          </a:xfrm>
          <a:prstGeom prst="rect">
            <a:avLst/>
          </a:prstGeom>
          <a:noFill/>
        </p:spPr>
        <p:txBody>
          <a:bodyPr wrap="square" rtlCol="0" anchor="t">
            <a:normAutofit fontScale="70000" lnSpcReduction="20000"/>
          </a:bodyPr>
          <a:lstStyle/>
          <a:p>
            <a:pPr algn="ctr"/>
            <a:r>
              <a:rPr lang="en-US" altLang="vi-VN" sz="4800" dirty="0" err="1">
                <a:solidFill>
                  <a:schemeClr val="accent6">
                    <a:lumMod val="75000"/>
                  </a:schemeClr>
                </a:solidFill>
                <a:latin typeface="Noto Sans"/>
                <a:ea typeface="Noto Sans"/>
                <a:cs typeface="Lobster" panose="00000500000000000000" charset="0"/>
              </a:rPr>
              <a:t>Cách</a:t>
            </a:r>
            <a:r>
              <a:rPr lang="en-US" altLang="vi-VN" sz="4800" dirty="0">
                <a:solidFill>
                  <a:schemeClr val="accent6">
                    <a:lumMod val="75000"/>
                  </a:schemeClr>
                </a:solidFill>
                <a:latin typeface="Noto Sans"/>
                <a:ea typeface="Noto Sans"/>
                <a:cs typeface="Lobster" panose="00000500000000000000" charset="0"/>
              </a:rPr>
              <a:t> </a:t>
            </a:r>
            <a:r>
              <a:rPr lang="en-US" altLang="vi-VN" sz="4800" dirty="0" err="1">
                <a:solidFill>
                  <a:schemeClr val="accent6">
                    <a:lumMod val="75000"/>
                  </a:schemeClr>
                </a:solidFill>
                <a:latin typeface="Noto Sans"/>
                <a:ea typeface="Noto Sans"/>
                <a:cs typeface="Lobster" panose="00000500000000000000" charset="0"/>
              </a:rPr>
              <a:t>cho</a:t>
            </a:r>
            <a:r>
              <a:rPr lang="en-US" altLang="vi-VN" sz="4800" dirty="0">
                <a:solidFill>
                  <a:schemeClr val="accent6">
                    <a:lumMod val="75000"/>
                  </a:schemeClr>
                </a:solidFill>
                <a:latin typeface="Noto Sans"/>
                <a:ea typeface="Noto Sans"/>
                <a:cs typeface="Lobster" panose="00000500000000000000" charset="0"/>
              </a:rPr>
              <a:t> </a:t>
            </a:r>
            <a:r>
              <a:rPr lang="en-US" altLang="vi-VN" sz="4800" dirty="0" err="1">
                <a:solidFill>
                  <a:schemeClr val="accent6">
                    <a:lumMod val="75000"/>
                  </a:schemeClr>
                </a:solidFill>
                <a:latin typeface="Noto Sans"/>
                <a:ea typeface="Noto Sans"/>
                <a:cs typeface="Lobster" panose="00000500000000000000" charset="0"/>
              </a:rPr>
              <a:t>gà</a:t>
            </a:r>
            <a:r>
              <a:rPr lang="en-US" altLang="vi-VN" sz="4800" dirty="0">
                <a:solidFill>
                  <a:schemeClr val="accent6">
                    <a:lumMod val="75000"/>
                  </a:schemeClr>
                </a:solidFill>
                <a:latin typeface="Noto Sans"/>
                <a:ea typeface="Noto Sans"/>
                <a:cs typeface="Lobster" panose="00000500000000000000" charset="0"/>
              </a:rPr>
              <a:t> </a:t>
            </a:r>
            <a:r>
              <a:rPr lang="en-US" altLang="vi-VN" sz="4800" dirty="0" err="1">
                <a:solidFill>
                  <a:schemeClr val="accent6">
                    <a:lumMod val="75000"/>
                  </a:schemeClr>
                </a:solidFill>
                <a:latin typeface="Noto Sans"/>
                <a:ea typeface="Noto Sans"/>
                <a:cs typeface="Lobster" panose="00000500000000000000" charset="0"/>
              </a:rPr>
              <a:t>ăn</a:t>
            </a:r>
            <a:endParaRPr lang="vi-VN" altLang="vi-VN" sz="4800" dirty="0">
              <a:solidFill>
                <a:schemeClr val="accent6">
                  <a:lumMod val="75000"/>
                </a:schemeClr>
              </a:solidFill>
              <a:latin typeface="Noto Sans"/>
              <a:ea typeface="Noto Sans"/>
              <a:cs typeface="Lobster" panose="00000500000000000000" charset="0"/>
            </a:endParaRPr>
          </a:p>
        </p:txBody>
      </p:sp>
      <p:sp>
        <p:nvSpPr>
          <p:cNvPr id="24" name="Google Shape;2592;p32">
            <a:extLst>
              <a:ext uri="{FF2B5EF4-FFF2-40B4-BE49-F238E27FC236}">
                <a16:creationId xmlns:a16="http://schemas.microsoft.com/office/drawing/2014/main" id="{F696A13F-8376-4FE2-8D4C-D760A1F944D3}"/>
              </a:ext>
            </a:extLst>
          </p:cNvPr>
          <p:cNvSpPr txBox="1"/>
          <p:nvPr>
            <p:custDataLst>
              <p:tags r:id="rId2"/>
            </p:custDataLst>
          </p:nvPr>
        </p:nvSpPr>
        <p:spPr>
          <a:xfrm>
            <a:off x="1033469" y="1616252"/>
            <a:ext cx="6974839" cy="1098195"/>
          </a:xfrm>
          <a:prstGeom prst="rect">
            <a:avLst/>
          </a:prstGeom>
        </p:spPr>
        <p:txBody>
          <a:bodyPr vert="horz" wrap="square" lIns="182875" tIns="91425" rIns="18287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ts val="1600"/>
              </a:spcAft>
              <a:buNone/>
            </a:pPr>
            <a:r>
              <a:rPr lang="en-US" sz="2400" dirty="0">
                <a:solidFill>
                  <a:schemeClr val="tx1"/>
                </a:solidFill>
              </a:rPr>
              <a:t>- </a:t>
            </a:r>
            <a:r>
              <a:rPr lang="vi-VN" sz="2400" dirty="0">
                <a:solidFill>
                  <a:schemeClr val="tx1"/>
                </a:solidFill>
              </a:rPr>
              <a:t>Gà dưới một tháng tuổi: cần cho ăn thức ăn giàu đạm, cho ăn tự do, thức ăn luôn có trong máng để gà ăn liên tục.</a:t>
            </a:r>
            <a:endParaRPr lang="vi-VN" altLang="vi-VN" sz="2600" dirty="0">
              <a:solidFill>
                <a:schemeClr val="tx1"/>
              </a:solidFill>
              <a:latin typeface="Noto Sans"/>
              <a:ea typeface="Noto Sans"/>
              <a:cs typeface="Lato Regular" panose="020F0502020204030203" charset="0"/>
            </a:endParaRPr>
          </a:p>
        </p:txBody>
      </p:sp>
      <p:sp>
        <p:nvSpPr>
          <p:cNvPr id="8" name="Google Shape;2592;p32">
            <a:extLst>
              <a:ext uri="{FF2B5EF4-FFF2-40B4-BE49-F238E27FC236}">
                <a16:creationId xmlns:a16="http://schemas.microsoft.com/office/drawing/2014/main" id="{205EEB23-C8C5-4AF6-8C1C-AF0092D4E9AA}"/>
              </a:ext>
            </a:extLst>
          </p:cNvPr>
          <p:cNvSpPr txBox="1"/>
          <p:nvPr>
            <p:custDataLst>
              <p:tags r:id="rId3"/>
            </p:custDataLst>
          </p:nvPr>
        </p:nvSpPr>
        <p:spPr>
          <a:xfrm>
            <a:off x="1033469" y="3585969"/>
            <a:ext cx="6974839" cy="1098195"/>
          </a:xfrm>
          <a:prstGeom prst="rect">
            <a:avLst/>
          </a:prstGeom>
        </p:spPr>
        <p:txBody>
          <a:bodyPr vert="horz" wrap="square" lIns="182875" tIns="91425" rIns="18287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ts val="1600"/>
              </a:spcAft>
              <a:buNone/>
            </a:pPr>
            <a:r>
              <a:rPr lang="en-US" sz="2400" dirty="0">
                <a:solidFill>
                  <a:schemeClr val="tx1"/>
                </a:solidFill>
              </a:rPr>
              <a:t>- </a:t>
            </a:r>
            <a:r>
              <a:rPr lang="en-US" sz="2400" dirty="0" err="1">
                <a:solidFill>
                  <a:schemeClr val="tx1"/>
                </a:solidFill>
              </a:rPr>
              <a:t>Từ</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đến</a:t>
            </a:r>
            <a:r>
              <a:rPr lang="en-US" sz="2400" dirty="0">
                <a:solidFill>
                  <a:schemeClr val="tx1"/>
                </a:solidFill>
              </a:rPr>
              <a:t> </a:t>
            </a:r>
            <a:r>
              <a:rPr lang="en-US" sz="2400" dirty="0" err="1">
                <a:solidFill>
                  <a:schemeClr val="tx1"/>
                </a:solidFill>
              </a:rPr>
              <a:t>ba</a:t>
            </a:r>
            <a:r>
              <a:rPr lang="en-US" sz="2400" dirty="0">
                <a:solidFill>
                  <a:schemeClr val="tx1"/>
                </a:solidFill>
              </a:rPr>
              <a:t> </a:t>
            </a:r>
            <a:r>
              <a:rPr lang="en-US" sz="2400" dirty="0" err="1">
                <a:solidFill>
                  <a:schemeClr val="tx1"/>
                </a:solidFill>
              </a:rPr>
              <a:t>tháng</a:t>
            </a:r>
            <a:r>
              <a:rPr lang="en-US" sz="2400" dirty="0">
                <a:solidFill>
                  <a:schemeClr val="tx1"/>
                </a:solidFill>
              </a:rPr>
              <a:t> </a:t>
            </a:r>
            <a:r>
              <a:rPr lang="en-US" sz="2400" dirty="0" err="1">
                <a:solidFill>
                  <a:schemeClr val="tx1"/>
                </a:solidFill>
              </a:rPr>
              <a:t>tuổi</a:t>
            </a:r>
            <a:r>
              <a:rPr lang="en-US" sz="2400" dirty="0">
                <a:solidFill>
                  <a:schemeClr val="tx1"/>
                </a:solidFill>
              </a:rPr>
              <a:t>: </a:t>
            </a:r>
            <a:r>
              <a:rPr lang="en-US" sz="2400" dirty="0" err="1">
                <a:solidFill>
                  <a:schemeClr val="tx1"/>
                </a:solidFill>
              </a:rPr>
              <a:t>cho</a:t>
            </a:r>
            <a:r>
              <a:rPr lang="en-US" sz="2400" dirty="0">
                <a:solidFill>
                  <a:schemeClr val="tx1"/>
                </a:solidFill>
              </a:rPr>
              <a:t> </a:t>
            </a:r>
            <a:r>
              <a:rPr lang="en-US" sz="2400" dirty="0" err="1">
                <a:solidFill>
                  <a:schemeClr val="tx1"/>
                </a:solidFill>
              </a:rPr>
              <a:t>ăn</a:t>
            </a:r>
            <a:r>
              <a:rPr lang="en-US" sz="2400" dirty="0">
                <a:solidFill>
                  <a:schemeClr val="tx1"/>
                </a:solidFill>
              </a:rPr>
              <a:t> </a:t>
            </a:r>
            <a:r>
              <a:rPr lang="en-US" sz="2400" dirty="0" err="1">
                <a:solidFill>
                  <a:schemeClr val="tx1"/>
                </a:solidFill>
              </a:rPr>
              <a:t>từ</a:t>
            </a:r>
            <a:r>
              <a:rPr lang="en-US" sz="2400" dirty="0">
                <a:solidFill>
                  <a:schemeClr val="tx1"/>
                </a:solidFill>
              </a:rPr>
              <a:t> 3 </a:t>
            </a:r>
            <a:r>
              <a:rPr lang="en-US" sz="2400" dirty="0" err="1">
                <a:solidFill>
                  <a:schemeClr val="tx1"/>
                </a:solidFill>
              </a:rPr>
              <a:t>đến</a:t>
            </a:r>
            <a:r>
              <a:rPr lang="en-US" sz="2400" dirty="0">
                <a:solidFill>
                  <a:schemeClr val="tx1"/>
                </a:solidFill>
              </a:rPr>
              <a:t> 4 </a:t>
            </a:r>
            <a:r>
              <a:rPr lang="en-US" sz="2400" dirty="0" err="1">
                <a:solidFill>
                  <a:schemeClr val="tx1"/>
                </a:solidFill>
              </a:rPr>
              <a:t>lần</a:t>
            </a:r>
            <a:r>
              <a:rPr lang="en-US" sz="2400" dirty="0">
                <a:solidFill>
                  <a:schemeClr val="tx1"/>
                </a:solidFill>
              </a:rPr>
              <a:t>/</a:t>
            </a:r>
            <a:r>
              <a:rPr lang="en-US" sz="2400" dirty="0" err="1">
                <a:solidFill>
                  <a:schemeClr val="tx1"/>
                </a:solidFill>
              </a:rPr>
              <a:t>ngày</a:t>
            </a:r>
            <a:r>
              <a:rPr lang="en-US" sz="2400" dirty="0">
                <a:solidFill>
                  <a:schemeClr val="tx1"/>
                </a:solidFill>
              </a:rPr>
              <a:t>, </a:t>
            </a:r>
            <a:r>
              <a:rPr lang="en-US" sz="2400" dirty="0" err="1">
                <a:solidFill>
                  <a:schemeClr val="tx1"/>
                </a:solidFill>
              </a:rPr>
              <a:t>mỗi</a:t>
            </a:r>
            <a:r>
              <a:rPr lang="en-US" sz="2400" dirty="0">
                <a:solidFill>
                  <a:schemeClr val="tx1"/>
                </a:solidFill>
              </a:rPr>
              <a:t> </a:t>
            </a:r>
            <a:r>
              <a:rPr lang="en-US" sz="2400" dirty="0" err="1">
                <a:solidFill>
                  <a:schemeClr val="tx1"/>
                </a:solidFill>
              </a:rPr>
              <a:t>lần</a:t>
            </a:r>
            <a:r>
              <a:rPr lang="en-US" sz="2400" dirty="0">
                <a:solidFill>
                  <a:schemeClr val="tx1"/>
                </a:solidFill>
              </a:rPr>
              <a:t> </a:t>
            </a:r>
            <a:r>
              <a:rPr lang="en-US" sz="2400" dirty="0" err="1">
                <a:solidFill>
                  <a:schemeClr val="tx1"/>
                </a:solidFill>
              </a:rPr>
              <a:t>cách</a:t>
            </a:r>
            <a:r>
              <a:rPr lang="en-US" sz="2400" dirty="0">
                <a:solidFill>
                  <a:schemeClr val="tx1"/>
                </a:solidFill>
              </a:rPr>
              <a:t> </a:t>
            </a:r>
            <a:r>
              <a:rPr lang="en-US" sz="2400" dirty="0" err="1">
                <a:solidFill>
                  <a:schemeClr val="tx1"/>
                </a:solidFill>
              </a:rPr>
              <a:t>nhau</a:t>
            </a:r>
            <a:r>
              <a:rPr lang="en-US" sz="2400" dirty="0">
                <a:solidFill>
                  <a:schemeClr val="tx1"/>
                </a:solidFill>
              </a:rPr>
              <a:t> </a:t>
            </a:r>
            <a:r>
              <a:rPr lang="en-US" sz="2400" dirty="0" err="1">
                <a:solidFill>
                  <a:schemeClr val="tx1"/>
                </a:solidFill>
              </a:rPr>
              <a:t>khoảng</a:t>
            </a:r>
            <a:r>
              <a:rPr lang="en-US" sz="2400" dirty="0">
                <a:solidFill>
                  <a:schemeClr val="tx1"/>
                </a:solidFill>
              </a:rPr>
              <a:t> 3 – 4 </a:t>
            </a:r>
            <a:r>
              <a:rPr lang="en-US" sz="2400" dirty="0" err="1">
                <a:solidFill>
                  <a:schemeClr val="tx1"/>
                </a:solidFill>
              </a:rPr>
              <a:t>giờ</a:t>
            </a:r>
            <a:r>
              <a:rPr lang="en-US" sz="2400" dirty="0">
                <a:solidFill>
                  <a:schemeClr val="tx1"/>
                </a:solidFill>
              </a:rPr>
              <a:t>.</a:t>
            </a:r>
            <a:endParaRPr lang="vi-VN" altLang="vi-VN" sz="2600" dirty="0">
              <a:solidFill>
                <a:schemeClr val="tx1"/>
              </a:solidFill>
              <a:latin typeface="Noto Sans"/>
              <a:ea typeface="Noto Sans"/>
              <a:cs typeface="Lato Regular" panose="020F0502020204030203" charset="0"/>
            </a:endParaRPr>
          </a:p>
        </p:txBody>
      </p:sp>
      <p:sp>
        <p:nvSpPr>
          <p:cNvPr id="9" name="Google Shape;2592;p32">
            <a:extLst>
              <a:ext uri="{FF2B5EF4-FFF2-40B4-BE49-F238E27FC236}">
                <a16:creationId xmlns:a16="http://schemas.microsoft.com/office/drawing/2014/main" id="{4ADFE2A8-608B-459E-8091-A7E00F31CA10}"/>
              </a:ext>
            </a:extLst>
          </p:cNvPr>
          <p:cNvSpPr txBox="1"/>
          <p:nvPr>
            <p:custDataLst>
              <p:tags r:id="rId4"/>
            </p:custDataLst>
          </p:nvPr>
        </p:nvSpPr>
        <p:spPr>
          <a:xfrm>
            <a:off x="1033469" y="5297549"/>
            <a:ext cx="6974839" cy="1098195"/>
          </a:xfrm>
          <a:prstGeom prst="rect">
            <a:avLst/>
          </a:prstGeom>
        </p:spPr>
        <p:txBody>
          <a:bodyPr vert="horz" wrap="square" lIns="182875" tIns="91425" rIns="18287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ts val="1600"/>
              </a:spcAft>
              <a:buNone/>
            </a:pPr>
            <a:r>
              <a:rPr lang="en-US" sz="2400" dirty="0">
                <a:solidFill>
                  <a:schemeClr val="tx1"/>
                </a:solidFill>
              </a:rPr>
              <a:t>- </a:t>
            </a:r>
            <a:r>
              <a:rPr lang="vi-VN" sz="2400" dirty="0">
                <a:solidFill>
                  <a:schemeClr val="tx1"/>
                </a:solidFill>
              </a:rPr>
              <a:t>Gà trên ba tháng tuổi: cho ăn tự do để gà lớn nhanh, chóng được xuất bán.</a:t>
            </a:r>
            <a:endParaRPr lang="vi-VN" altLang="vi-VN" sz="2600" dirty="0">
              <a:solidFill>
                <a:schemeClr val="tx1"/>
              </a:solidFill>
              <a:latin typeface="Noto Sans"/>
              <a:ea typeface="Noto Sans"/>
              <a:cs typeface="Lato Regular" panose="020F0502020204030203" charset="0"/>
            </a:endParaRPr>
          </a:p>
        </p:txBody>
      </p:sp>
      <p:pic>
        <p:nvPicPr>
          <p:cNvPr id="2" name="Picture 1">
            <a:extLst>
              <a:ext uri="{FF2B5EF4-FFF2-40B4-BE49-F238E27FC236}">
                <a16:creationId xmlns:a16="http://schemas.microsoft.com/office/drawing/2014/main" id="{988A963A-7285-4E58-85B6-212B9D786CFE}"/>
              </a:ext>
            </a:extLst>
          </p:cNvPr>
          <p:cNvPicPr>
            <a:picLocks noChangeAspect="1"/>
          </p:cNvPicPr>
          <p:nvPr/>
        </p:nvPicPr>
        <p:blipFill>
          <a:blip r:embed="rId6"/>
          <a:stretch>
            <a:fillRect/>
          </a:stretch>
        </p:blipFill>
        <p:spPr>
          <a:xfrm>
            <a:off x="8527024" y="849978"/>
            <a:ext cx="2619375" cy="1743075"/>
          </a:xfrm>
          <a:prstGeom prst="rect">
            <a:avLst/>
          </a:prstGeom>
        </p:spPr>
      </p:pic>
      <p:pic>
        <p:nvPicPr>
          <p:cNvPr id="4" name="Picture 3">
            <a:extLst>
              <a:ext uri="{FF2B5EF4-FFF2-40B4-BE49-F238E27FC236}">
                <a16:creationId xmlns:a16="http://schemas.microsoft.com/office/drawing/2014/main" id="{84EDC21E-2D3B-4281-9219-D04E75342CAB}"/>
              </a:ext>
            </a:extLst>
          </p:cNvPr>
          <p:cNvPicPr>
            <a:picLocks noChangeAspect="1"/>
          </p:cNvPicPr>
          <p:nvPr/>
        </p:nvPicPr>
        <p:blipFill>
          <a:blip r:embed="rId7"/>
          <a:stretch>
            <a:fillRect/>
          </a:stretch>
        </p:blipFill>
        <p:spPr>
          <a:xfrm>
            <a:off x="8570214" y="2939217"/>
            <a:ext cx="2769806" cy="1558016"/>
          </a:xfrm>
          <a:prstGeom prst="rect">
            <a:avLst/>
          </a:prstGeom>
        </p:spPr>
      </p:pic>
      <p:pic>
        <p:nvPicPr>
          <p:cNvPr id="4098" name="Picture 2" descr="14 Bài văn mô tả con gà trống lớp 4-5 ấn tượng nhất - Mytour.vn | Mytour">
            <a:extLst>
              <a:ext uri="{FF2B5EF4-FFF2-40B4-BE49-F238E27FC236}">
                <a16:creationId xmlns:a16="http://schemas.microsoft.com/office/drawing/2014/main" id="{F1E84075-C61C-40DD-85F4-B3DDBF5A29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55433" y="4684164"/>
            <a:ext cx="2162556" cy="20064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5611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anim calcmode="lin" valueType="num">
                                      <p:cBhvr additive="base">
                                        <p:cTn id="31" dur="500" fill="hold"/>
                                        <p:tgtEl>
                                          <p:spTgt spid="4098"/>
                                        </p:tgtEl>
                                        <p:attrNameLst>
                                          <p:attrName>ppt_x</p:attrName>
                                        </p:attrNameLst>
                                      </p:cBhvr>
                                      <p:tavLst>
                                        <p:tav tm="0">
                                          <p:val>
                                            <p:strVal val="#ppt_x"/>
                                          </p:val>
                                        </p:tav>
                                        <p:tav tm="100000">
                                          <p:val>
                                            <p:strVal val="#ppt_x"/>
                                          </p:val>
                                        </p:tav>
                                      </p:tavLst>
                                    </p:anim>
                                    <p:anim calcmode="lin" valueType="num">
                                      <p:cBhvr additive="base">
                                        <p:cTn id="3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Pngtree—wreath of fresh watercolor leaves_5449947"/>
          <p:cNvPicPr>
            <a:picLocks noChangeAspect="1"/>
          </p:cNvPicPr>
          <p:nvPr>
            <p:custDataLst>
              <p:tags r:id="rId2"/>
            </p:custDataLst>
          </p:nvPr>
        </p:nvPicPr>
        <p:blipFill>
          <a:blip r:embed="rId14">
            <a:alphaModFix amt="51000"/>
          </a:blip>
          <a:srcRect l="6986" t="16825" r="68884" b="61247"/>
          <a:stretch>
            <a:fillRect/>
          </a:stretch>
        </p:blipFill>
        <p:spPr>
          <a:xfrm rot="6540000">
            <a:off x="7945755" y="4354195"/>
            <a:ext cx="942975" cy="1145540"/>
          </a:xfrm>
          <a:prstGeom prst="rect">
            <a:avLst/>
          </a:prstGeom>
        </p:spPr>
      </p:pic>
      <p:sp>
        <p:nvSpPr>
          <p:cNvPr id="3" name="文本框 2"/>
          <p:cNvSpPr txBox="1"/>
          <p:nvPr>
            <p:custDataLst>
              <p:tags r:id="rId3"/>
            </p:custDataLst>
          </p:nvPr>
        </p:nvSpPr>
        <p:spPr>
          <a:xfrm>
            <a:off x="3456035" y="2394854"/>
            <a:ext cx="5112298" cy="1264552"/>
          </a:xfrm>
          <a:prstGeom prst="rect">
            <a:avLst/>
          </a:prstGeom>
          <a:noFill/>
        </p:spPr>
        <p:txBody>
          <a:bodyPr wrap="square" rtlCol="0" anchor="t">
            <a:normAutofit fontScale="92500"/>
          </a:bodyPr>
          <a:lstStyle/>
          <a:p>
            <a:pPr algn="ctr"/>
            <a:r>
              <a:rPr lang="en-US" altLang="vi-VN" sz="6000" dirty="0" err="1">
                <a:solidFill>
                  <a:schemeClr val="accent6">
                    <a:lumMod val="75000"/>
                  </a:schemeClr>
                </a:solidFill>
                <a:latin typeface="Noto Sans"/>
                <a:ea typeface="Noto Sans"/>
                <a:cs typeface="Lobster" panose="00000500000000000000" charset="0"/>
              </a:rPr>
              <a:t>Chăm</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sóc</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cho</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gà</a:t>
            </a:r>
            <a:endParaRPr lang="vi-VN" altLang="vi-VN" sz="6000" dirty="0">
              <a:solidFill>
                <a:schemeClr val="accent6">
                  <a:lumMod val="75000"/>
                </a:schemeClr>
              </a:solidFill>
              <a:latin typeface="Noto Sans"/>
              <a:ea typeface="Noto Sans"/>
              <a:cs typeface="Lobster" panose="00000500000000000000" charset="0"/>
            </a:endParaRPr>
          </a:p>
        </p:txBody>
      </p:sp>
      <p:sp>
        <p:nvSpPr>
          <p:cNvPr id="2592" name="Google Shape;2592;p32"/>
          <p:cNvSpPr txBox="1"/>
          <p:nvPr>
            <p:custDataLst>
              <p:tags r:id="rId4"/>
            </p:custDataLst>
          </p:nvPr>
        </p:nvSpPr>
        <p:spPr>
          <a:xfrm>
            <a:off x="3307177" y="3629443"/>
            <a:ext cx="5291455" cy="657225"/>
          </a:xfrm>
          <a:prstGeom prst="roundRect">
            <a:avLst>
              <a:gd name="adj" fmla="val 44512"/>
            </a:avLst>
          </a:prstGeom>
          <a:solidFill>
            <a:schemeClr val="accent4">
              <a:lumMod val="40000"/>
              <a:lumOff val="60000"/>
            </a:schemeClr>
          </a:solidFill>
        </p:spPr>
        <p:txBody>
          <a:bodyPr vert="horz" wrap="square" lIns="182875" tIns="91425" rIns="18287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rtl="0">
              <a:spcBef>
                <a:spcPct val="0"/>
              </a:spcBef>
              <a:spcAft>
                <a:spcPts val="1600"/>
              </a:spcAft>
              <a:buNone/>
            </a:pPr>
            <a:r>
              <a:rPr lang="en-US" altLang="vi-VN" sz="1800" dirty="0" err="1">
                <a:solidFill>
                  <a:schemeClr val="tx1"/>
                </a:solidFill>
                <a:latin typeface="Noto Sans"/>
                <a:ea typeface="Noto Sans"/>
                <a:cs typeface="Lato Regular" panose="020F0502020204030203" charset="0"/>
              </a:rPr>
              <a:t>Công</a:t>
            </a:r>
            <a:r>
              <a:rPr lang="en-US" altLang="vi-VN" sz="1800" dirty="0">
                <a:solidFill>
                  <a:schemeClr val="tx1"/>
                </a:solidFill>
                <a:latin typeface="Noto Sans"/>
                <a:ea typeface="Noto Sans"/>
                <a:cs typeface="Lato Regular" panose="020F0502020204030203" charset="0"/>
              </a:rPr>
              <a:t> </a:t>
            </a:r>
            <a:r>
              <a:rPr lang="en-US" altLang="vi-VN" sz="1800" dirty="0" err="1">
                <a:solidFill>
                  <a:schemeClr val="tx1"/>
                </a:solidFill>
                <a:latin typeface="Noto Sans"/>
                <a:ea typeface="Noto Sans"/>
                <a:cs typeface="Lato Regular" panose="020F0502020204030203" charset="0"/>
              </a:rPr>
              <a:t>nghệ</a:t>
            </a:r>
            <a:r>
              <a:rPr lang="en-US" altLang="vi-VN" sz="1800" dirty="0">
                <a:solidFill>
                  <a:schemeClr val="tx1"/>
                </a:solidFill>
                <a:latin typeface="Noto Sans"/>
                <a:ea typeface="Noto Sans"/>
                <a:cs typeface="Lato Regular" panose="020F0502020204030203" charset="0"/>
              </a:rPr>
              <a:t> 7</a:t>
            </a:r>
            <a:endParaRPr lang="vi-VN" altLang="vi-VN" sz="1800" dirty="0">
              <a:solidFill>
                <a:schemeClr val="tx1"/>
              </a:solidFill>
              <a:latin typeface="Noto Sans"/>
              <a:ea typeface="Noto Sans"/>
              <a:cs typeface="Lato Regular" panose="020F0502020204030203" charset="0"/>
            </a:endParaRPr>
          </a:p>
        </p:txBody>
      </p:sp>
      <p:sp>
        <p:nvSpPr>
          <p:cNvPr id="15" name="流程图: 离页连接符 14"/>
          <p:cNvSpPr/>
          <p:nvPr>
            <p:custDataLst>
              <p:tags r:id="rId5"/>
            </p:custDataLst>
          </p:nvPr>
        </p:nvSpPr>
        <p:spPr>
          <a:xfrm>
            <a:off x="2052955" y="0"/>
            <a:ext cx="1229995" cy="1905000"/>
          </a:xfrm>
          <a:prstGeom prst="flowChartOffpage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vi-VN" sz="6000" dirty="0">
                <a:latin typeface="Noto Sans"/>
                <a:ea typeface="Noto Sans"/>
                <a:cs typeface="Lobster" panose="00000500000000000000" charset="0"/>
              </a:rPr>
              <a:t>III</a:t>
            </a:r>
            <a:endParaRPr lang="vi-VN" altLang="vi-VN" sz="6000" dirty="0">
              <a:latin typeface="Noto Sans"/>
              <a:ea typeface="Noto Sans"/>
              <a:cs typeface="Lobster" panose="00000500000000000000" charset="0"/>
            </a:endParaRPr>
          </a:p>
        </p:txBody>
      </p:sp>
      <p:pic>
        <p:nvPicPr>
          <p:cNvPr id="4" name="图片 3" descr="11"/>
          <p:cNvPicPr>
            <a:picLocks noChangeAspect="1"/>
          </p:cNvPicPr>
          <p:nvPr>
            <p:custDataLst>
              <p:tags r:id="rId6"/>
            </p:custDataLst>
          </p:nvPr>
        </p:nvPicPr>
        <p:blipFill>
          <a:blip r:embed="rId15"/>
          <a:srcRect l="51552" t="1222" r="398" b="46480"/>
          <a:stretch>
            <a:fillRect/>
          </a:stretch>
        </p:blipFill>
        <p:spPr>
          <a:xfrm>
            <a:off x="1259840" y="1577975"/>
            <a:ext cx="906780" cy="940435"/>
          </a:xfrm>
          <a:prstGeom prst="rect">
            <a:avLst/>
          </a:prstGeom>
          <a:effectLst>
            <a:outerShdw blurRad="50800" dist="38100" dir="5400000" algn="t" rotWithShape="0">
              <a:prstClr val="black">
                <a:alpha val="40000"/>
              </a:prstClr>
            </a:outerShdw>
          </a:effectLst>
        </p:spPr>
      </p:pic>
      <p:pic>
        <p:nvPicPr>
          <p:cNvPr id="8" name="图片 7" descr="11"/>
          <p:cNvPicPr>
            <a:picLocks noChangeAspect="1"/>
          </p:cNvPicPr>
          <p:nvPr>
            <p:custDataLst>
              <p:tags r:id="rId7"/>
            </p:custDataLst>
          </p:nvPr>
        </p:nvPicPr>
        <p:blipFill>
          <a:blip r:embed="rId15"/>
          <a:srcRect l="51552" t="49447" r="-1172" b="-65"/>
          <a:stretch>
            <a:fillRect/>
          </a:stretch>
        </p:blipFill>
        <p:spPr>
          <a:xfrm>
            <a:off x="9801860" y="4298950"/>
            <a:ext cx="1459865" cy="1418590"/>
          </a:xfrm>
          <a:prstGeom prst="rect">
            <a:avLst/>
          </a:prstGeom>
          <a:effectLst>
            <a:outerShdw blurRad="50800" dist="38100" dir="5400000" algn="t" rotWithShape="0">
              <a:prstClr val="black">
                <a:alpha val="40000"/>
              </a:prstClr>
            </a:outerShdw>
          </a:effectLst>
        </p:spPr>
      </p:pic>
      <p:pic>
        <p:nvPicPr>
          <p:cNvPr id="5" name="图片 4" descr="—Pngtree—green plant leaf simple illustration_4471210"/>
          <p:cNvPicPr>
            <a:picLocks noChangeAspect="1"/>
          </p:cNvPicPr>
          <p:nvPr>
            <p:custDataLst>
              <p:tags r:id="rId8"/>
            </p:custDataLst>
          </p:nvPr>
        </p:nvPicPr>
        <p:blipFill>
          <a:blip r:embed="rId16">
            <a:alphaModFix amt="70000"/>
          </a:blip>
          <a:srcRect l="7171" t="24563" r="60131" b="54719"/>
          <a:stretch>
            <a:fillRect/>
          </a:stretch>
        </p:blipFill>
        <p:spPr>
          <a:xfrm rot="20520000">
            <a:off x="1581150" y="3892550"/>
            <a:ext cx="781050" cy="494665"/>
          </a:xfrm>
          <a:prstGeom prst="rect">
            <a:avLst/>
          </a:prstGeom>
          <a:effectLst>
            <a:outerShdw blurRad="50800" dist="38100" dir="2700000" algn="tl" rotWithShape="0">
              <a:prstClr val="black">
                <a:alpha val="40000"/>
              </a:prstClr>
            </a:outerShdw>
          </a:effectLst>
        </p:spPr>
      </p:pic>
      <p:pic>
        <p:nvPicPr>
          <p:cNvPr id="17" name="图片 16" descr="—Pngtree—green plant leaf simple illustration_4471210"/>
          <p:cNvPicPr>
            <a:picLocks noChangeAspect="1"/>
          </p:cNvPicPr>
          <p:nvPr>
            <p:custDataLst>
              <p:tags r:id="rId9"/>
            </p:custDataLst>
          </p:nvPr>
        </p:nvPicPr>
        <p:blipFill>
          <a:blip r:embed="rId16"/>
          <a:srcRect l="61641" t="19217" r="14247" b="61208"/>
          <a:stretch>
            <a:fillRect/>
          </a:stretch>
        </p:blipFill>
        <p:spPr>
          <a:xfrm rot="21420000">
            <a:off x="2695575" y="2849880"/>
            <a:ext cx="575945" cy="467360"/>
          </a:xfrm>
          <a:prstGeom prst="rect">
            <a:avLst/>
          </a:prstGeom>
          <a:effectLst>
            <a:outerShdw blurRad="50800" dist="38100" dir="2700000" algn="tl" rotWithShape="0">
              <a:prstClr val="black">
                <a:alpha val="40000"/>
              </a:prstClr>
            </a:outerShdw>
          </a:effectLst>
        </p:spPr>
      </p:pic>
      <p:pic>
        <p:nvPicPr>
          <p:cNvPr id="19" name="图片 18" descr="—Pngtree—green plant leaf simple illustration_4471210"/>
          <p:cNvPicPr>
            <a:picLocks noChangeAspect="1"/>
          </p:cNvPicPr>
          <p:nvPr>
            <p:custDataLst>
              <p:tags r:id="rId10"/>
            </p:custDataLst>
          </p:nvPr>
        </p:nvPicPr>
        <p:blipFill>
          <a:blip r:embed="rId16">
            <a:alphaModFix amt="40000"/>
          </a:blip>
          <a:srcRect l="7171" t="24563" r="60131" b="54719"/>
          <a:stretch>
            <a:fillRect/>
          </a:stretch>
        </p:blipFill>
        <p:spPr>
          <a:xfrm rot="14400000">
            <a:off x="11116310" y="5671185"/>
            <a:ext cx="683260" cy="433070"/>
          </a:xfrm>
          <a:prstGeom prst="rect">
            <a:avLst/>
          </a:prstGeom>
          <a:effectLst>
            <a:outerShdw blurRad="50800" dist="38100" dir="2700000" algn="tl" rotWithShape="0">
              <a:prstClr val="black">
                <a:alpha val="40000"/>
              </a:prstClr>
            </a:outerShdw>
          </a:effectLst>
        </p:spPr>
      </p:pic>
      <p:pic>
        <p:nvPicPr>
          <p:cNvPr id="20" name="图片 19" descr="—Pngtree—green plant leaf simple illustration_4471210"/>
          <p:cNvPicPr>
            <a:picLocks noChangeAspect="1"/>
          </p:cNvPicPr>
          <p:nvPr>
            <p:custDataLst>
              <p:tags r:id="rId11"/>
            </p:custDataLst>
          </p:nvPr>
        </p:nvPicPr>
        <p:blipFill>
          <a:blip r:embed="rId16">
            <a:alphaModFix amt="70000"/>
          </a:blip>
          <a:srcRect l="61641" t="19217" r="14247" b="61208"/>
          <a:stretch>
            <a:fillRect/>
          </a:stretch>
        </p:blipFill>
        <p:spPr>
          <a:xfrm rot="20820000" flipH="1">
            <a:off x="9230360" y="3324860"/>
            <a:ext cx="983615" cy="798195"/>
          </a:xfrm>
          <a:prstGeom prst="rect">
            <a:avLst/>
          </a:prstGeom>
          <a:effectLst>
            <a:outerShdw blurRad="50800" dist="38100" dir="2700000" algn="tl" rotWithShape="0">
              <a:prstClr val="black">
                <a:alpha val="40000"/>
              </a:prstClr>
            </a:outerShdw>
          </a:effectLst>
        </p:spPr>
      </p:pic>
      <p:pic>
        <p:nvPicPr>
          <p:cNvPr id="22" name="图片 21" descr="—Pngtree—green plant leaf simple illustration_4471210"/>
          <p:cNvPicPr>
            <a:picLocks noChangeAspect="1"/>
          </p:cNvPicPr>
          <p:nvPr>
            <p:custDataLst>
              <p:tags r:id="rId12"/>
            </p:custDataLst>
          </p:nvPr>
        </p:nvPicPr>
        <p:blipFill>
          <a:blip r:embed="rId16">
            <a:alphaModFix amt="30000"/>
          </a:blip>
          <a:srcRect l="29854" t="69125" r="24719" b="10240"/>
          <a:stretch>
            <a:fillRect/>
          </a:stretch>
        </p:blipFill>
        <p:spPr>
          <a:xfrm rot="15420000" flipH="1">
            <a:off x="7942580" y="1171575"/>
            <a:ext cx="638810" cy="29019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65760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Pngtree—wreath of fresh watercolor leaves_5449947"/>
          <p:cNvPicPr>
            <a:picLocks noChangeAspect="1"/>
          </p:cNvPicPr>
          <p:nvPr>
            <p:custDataLst>
              <p:tags r:id="rId2"/>
            </p:custDataLst>
          </p:nvPr>
        </p:nvPicPr>
        <p:blipFill>
          <a:blip r:embed="rId14">
            <a:alphaModFix amt="51000"/>
          </a:blip>
          <a:srcRect l="6986" t="16825" r="68884" b="61247"/>
          <a:stretch>
            <a:fillRect/>
          </a:stretch>
        </p:blipFill>
        <p:spPr>
          <a:xfrm rot="6540000">
            <a:off x="7945755" y="4354195"/>
            <a:ext cx="942975" cy="1145540"/>
          </a:xfrm>
          <a:prstGeom prst="rect">
            <a:avLst/>
          </a:prstGeom>
        </p:spPr>
      </p:pic>
      <p:sp>
        <p:nvSpPr>
          <p:cNvPr id="3" name="文本框 2"/>
          <p:cNvSpPr txBox="1"/>
          <p:nvPr>
            <p:custDataLst>
              <p:tags r:id="rId3"/>
            </p:custDataLst>
          </p:nvPr>
        </p:nvSpPr>
        <p:spPr>
          <a:xfrm>
            <a:off x="2895717" y="2042844"/>
            <a:ext cx="6400565" cy="2081431"/>
          </a:xfrm>
          <a:prstGeom prst="rect">
            <a:avLst/>
          </a:prstGeom>
          <a:noFill/>
        </p:spPr>
        <p:txBody>
          <a:bodyPr wrap="square" rtlCol="0" anchor="t">
            <a:normAutofit fontScale="85000" lnSpcReduction="10000"/>
          </a:bodyPr>
          <a:lstStyle/>
          <a:p>
            <a:pPr algn="ctr"/>
            <a:r>
              <a:rPr lang="en-US" altLang="vi-VN" sz="6000" dirty="0" err="1">
                <a:solidFill>
                  <a:schemeClr val="accent6">
                    <a:lumMod val="75000"/>
                  </a:schemeClr>
                </a:solidFill>
                <a:latin typeface="Noto Sans"/>
                <a:ea typeface="Noto Sans"/>
                <a:cs typeface="Lobster" panose="00000500000000000000" charset="0"/>
              </a:rPr>
              <a:t>Giai</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đoạn</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từ</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khi</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gà</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mới</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nở</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đến</a:t>
            </a:r>
            <a:r>
              <a:rPr lang="en-US" altLang="vi-VN" sz="6000" dirty="0">
                <a:solidFill>
                  <a:schemeClr val="accent6">
                    <a:lumMod val="75000"/>
                  </a:schemeClr>
                </a:solidFill>
                <a:latin typeface="Noto Sans"/>
                <a:ea typeface="Noto Sans"/>
                <a:cs typeface="Lobster" panose="00000500000000000000" charset="0"/>
              </a:rPr>
              <a:t> 1 </a:t>
            </a:r>
            <a:r>
              <a:rPr lang="en-US" altLang="vi-VN" sz="6000" dirty="0" err="1">
                <a:solidFill>
                  <a:schemeClr val="accent6">
                    <a:lumMod val="75000"/>
                  </a:schemeClr>
                </a:solidFill>
                <a:latin typeface="Noto Sans"/>
                <a:ea typeface="Noto Sans"/>
                <a:cs typeface="Lobster" panose="00000500000000000000" charset="0"/>
              </a:rPr>
              <a:t>tháng</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tuổi</a:t>
            </a:r>
            <a:endParaRPr lang="vi-VN" altLang="vi-VN" sz="6000" dirty="0">
              <a:solidFill>
                <a:schemeClr val="accent6">
                  <a:lumMod val="75000"/>
                </a:schemeClr>
              </a:solidFill>
              <a:latin typeface="Noto Sans"/>
              <a:ea typeface="Noto Sans"/>
              <a:cs typeface="Lobster" panose="00000500000000000000" charset="0"/>
            </a:endParaRPr>
          </a:p>
        </p:txBody>
      </p:sp>
      <p:sp>
        <p:nvSpPr>
          <p:cNvPr id="2592" name="Google Shape;2592;p32"/>
          <p:cNvSpPr txBox="1"/>
          <p:nvPr>
            <p:custDataLst>
              <p:tags r:id="rId4"/>
            </p:custDataLst>
          </p:nvPr>
        </p:nvSpPr>
        <p:spPr>
          <a:xfrm>
            <a:off x="3307177" y="3629443"/>
            <a:ext cx="5291455" cy="657225"/>
          </a:xfrm>
          <a:prstGeom prst="roundRect">
            <a:avLst>
              <a:gd name="adj" fmla="val 44512"/>
            </a:avLst>
          </a:prstGeom>
          <a:solidFill>
            <a:schemeClr val="accent4">
              <a:lumMod val="40000"/>
              <a:lumOff val="60000"/>
            </a:schemeClr>
          </a:solidFill>
        </p:spPr>
        <p:txBody>
          <a:bodyPr vert="horz" wrap="square" lIns="182875" tIns="91425" rIns="18287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rtl="0">
              <a:spcBef>
                <a:spcPct val="0"/>
              </a:spcBef>
              <a:spcAft>
                <a:spcPts val="1600"/>
              </a:spcAft>
              <a:buNone/>
            </a:pPr>
            <a:r>
              <a:rPr lang="en-US" altLang="vi-VN" sz="1800" dirty="0" err="1">
                <a:solidFill>
                  <a:schemeClr val="tx1"/>
                </a:solidFill>
                <a:latin typeface="Noto Sans"/>
                <a:ea typeface="Noto Sans"/>
                <a:cs typeface="Lato Regular" panose="020F0502020204030203" charset="0"/>
              </a:rPr>
              <a:t>Công</a:t>
            </a:r>
            <a:r>
              <a:rPr lang="en-US" altLang="vi-VN" sz="1800" dirty="0">
                <a:solidFill>
                  <a:schemeClr val="tx1"/>
                </a:solidFill>
                <a:latin typeface="Noto Sans"/>
                <a:ea typeface="Noto Sans"/>
                <a:cs typeface="Lato Regular" panose="020F0502020204030203" charset="0"/>
              </a:rPr>
              <a:t> </a:t>
            </a:r>
            <a:r>
              <a:rPr lang="en-US" altLang="vi-VN" sz="1800" dirty="0" err="1">
                <a:solidFill>
                  <a:schemeClr val="tx1"/>
                </a:solidFill>
                <a:latin typeface="Noto Sans"/>
                <a:ea typeface="Noto Sans"/>
                <a:cs typeface="Lato Regular" panose="020F0502020204030203" charset="0"/>
              </a:rPr>
              <a:t>nghệ</a:t>
            </a:r>
            <a:r>
              <a:rPr lang="en-US" altLang="vi-VN" sz="1800" dirty="0">
                <a:solidFill>
                  <a:schemeClr val="tx1"/>
                </a:solidFill>
                <a:latin typeface="Noto Sans"/>
                <a:ea typeface="Noto Sans"/>
                <a:cs typeface="Lato Regular" panose="020F0502020204030203" charset="0"/>
              </a:rPr>
              <a:t> 7</a:t>
            </a:r>
            <a:endParaRPr lang="vi-VN" altLang="vi-VN" sz="1800" dirty="0">
              <a:solidFill>
                <a:schemeClr val="tx1"/>
              </a:solidFill>
              <a:latin typeface="Noto Sans"/>
              <a:ea typeface="Noto Sans"/>
              <a:cs typeface="Lato Regular" panose="020F0502020204030203" charset="0"/>
            </a:endParaRPr>
          </a:p>
        </p:txBody>
      </p:sp>
      <p:sp>
        <p:nvSpPr>
          <p:cNvPr id="15" name="流程图: 离页连接符 14"/>
          <p:cNvSpPr/>
          <p:nvPr>
            <p:custDataLst>
              <p:tags r:id="rId5"/>
            </p:custDataLst>
          </p:nvPr>
        </p:nvSpPr>
        <p:spPr>
          <a:xfrm>
            <a:off x="9578467" y="20313"/>
            <a:ext cx="1229995" cy="1905000"/>
          </a:xfrm>
          <a:prstGeom prst="flowChartOffpage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vi-VN" sz="6000" dirty="0">
                <a:latin typeface="Noto Sans"/>
                <a:ea typeface="Noto Sans"/>
                <a:cs typeface="Lobster" panose="00000500000000000000" charset="0"/>
              </a:rPr>
              <a:t>1</a:t>
            </a:r>
            <a:endParaRPr lang="vi-VN" altLang="vi-VN" sz="6000" dirty="0">
              <a:latin typeface="Noto Sans"/>
              <a:ea typeface="Noto Sans"/>
              <a:cs typeface="Lobster" panose="00000500000000000000" charset="0"/>
            </a:endParaRPr>
          </a:p>
        </p:txBody>
      </p:sp>
      <p:pic>
        <p:nvPicPr>
          <p:cNvPr id="4" name="图片 3" descr="11"/>
          <p:cNvPicPr>
            <a:picLocks noChangeAspect="1"/>
          </p:cNvPicPr>
          <p:nvPr>
            <p:custDataLst>
              <p:tags r:id="rId6"/>
            </p:custDataLst>
          </p:nvPr>
        </p:nvPicPr>
        <p:blipFill>
          <a:blip r:embed="rId15"/>
          <a:srcRect l="51552" t="1222" r="398" b="46480"/>
          <a:stretch>
            <a:fillRect/>
          </a:stretch>
        </p:blipFill>
        <p:spPr>
          <a:xfrm>
            <a:off x="1259840" y="1577975"/>
            <a:ext cx="906780" cy="940435"/>
          </a:xfrm>
          <a:prstGeom prst="rect">
            <a:avLst/>
          </a:prstGeom>
          <a:effectLst>
            <a:outerShdw blurRad="50800" dist="38100" dir="5400000" algn="t" rotWithShape="0">
              <a:prstClr val="black">
                <a:alpha val="40000"/>
              </a:prstClr>
            </a:outerShdw>
          </a:effectLst>
        </p:spPr>
      </p:pic>
      <p:pic>
        <p:nvPicPr>
          <p:cNvPr id="8" name="图片 7" descr="11"/>
          <p:cNvPicPr>
            <a:picLocks noChangeAspect="1"/>
          </p:cNvPicPr>
          <p:nvPr>
            <p:custDataLst>
              <p:tags r:id="rId7"/>
            </p:custDataLst>
          </p:nvPr>
        </p:nvPicPr>
        <p:blipFill>
          <a:blip r:embed="rId15"/>
          <a:srcRect l="51552" t="49447" r="-1172" b="-65"/>
          <a:stretch>
            <a:fillRect/>
          </a:stretch>
        </p:blipFill>
        <p:spPr>
          <a:xfrm>
            <a:off x="9801860" y="4298950"/>
            <a:ext cx="1459865" cy="1418590"/>
          </a:xfrm>
          <a:prstGeom prst="rect">
            <a:avLst/>
          </a:prstGeom>
          <a:effectLst>
            <a:outerShdw blurRad="50800" dist="38100" dir="5400000" algn="t" rotWithShape="0">
              <a:prstClr val="black">
                <a:alpha val="40000"/>
              </a:prstClr>
            </a:outerShdw>
          </a:effectLst>
        </p:spPr>
      </p:pic>
      <p:pic>
        <p:nvPicPr>
          <p:cNvPr id="5" name="图片 4" descr="—Pngtree—green plant leaf simple illustration_4471210"/>
          <p:cNvPicPr>
            <a:picLocks noChangeAspect="1"/>
          </p:cNvPicPr>
          <p:nvPr>
            <p:custDataLst>
              <p:tags r:id="rId8"/>
            </p:custDataLst>
          </p:nvPr>
        </p:nvPicPr>
        <p:blipFill>
          <a:blip r:embed="rId16">
            <a:alphaModFix amt="70000"/>
          </a:blip>
          <a:srcRect l="7171" t="24563" r="60131" b="54719"/>
          <a:stretch>
            <a:fillRect/>
          </a:stretch>
        </p:blipFill>
        <p:spPr>
          <a:xfrm rot="20520000">
            <a:off x="1581150" y="3892550"/>
            <a:ext cx="781050" cy="494665"/>
          </a:xfrm>
          <a:prstGeom prst="rect">
            <a:avLst/>
          </a:prstGeom>
          <a:effectLst>
            <a:outerShdw blurRad="50800" dist="38100" dir="2700000" algn="tl" rotWithShape="0">
              <a:prstClr val="black">
                <a:alpha val="40000"/>
              </a:prstClr>
            </a:outerShdw>
          </a:effectLst>
        </p:spPr>
      </p:pic>
      <p:pic>
        <p:nvPicPr>
          <p:cNvPr id="17" name="图片 16" descr="—Pngtree—green plant leaf simple illustration_4471210"/>
          <p:cNvPicPr>
            <a:picLocks noChangeAspect="1"/>
          </p:cNvPicPr>
          <p:nvPr>
            <p:custDataLst>
              <p:tags r:id="rId9"/>
            </p:custDataLst>
          </p:nvPr>
        </p:nvPicPr>
        <p:blipFill>
          <a:blip r:embed="rId16"/>
          <a:srcRect l="61641" t="19217" r="14247" b="61208"/>
          <a:stretch>
            <a:fillRect/>
          </a:stretch>
        </p:blipFill>
        <p:spPr>
          <a:xfrm rot="21420000">
            <a:off x="2695575" y="2849880"/>
            <a:ext cx="575945" cy="467360"/>
          </a:xfrm>
          <a:prstGeom prst="rect">
            <a:avLst/>
          </a:prstGeom>
          <a:effectLst>
            <a:outerShdw blurRad="50800" dist="38100" dir="2700000" algn="tl" rotWithShape="0">
              <a:prstClr val="black">
                <a:alpha val="40000"/>
              </a:prstClr>
            </a:outerShdw>
          </a:effectLst>
        </p:spPr>
      </p:pic>
      <p:pic>
        <p:nvPicPr>
          <p:cNvPr id="19" name="图片 18" descr="—Pngtree—green plant leaf simple illustration_4471210"/>
          <p:cNvPicPr>
            <a:picLocks noChangeAspect="1"/>
          </p:cNvPicPr>
          <p:nvPr>
            <p:custDataLst>
              <p:tags r:id="rId10"/>
            </p:custDataLst>
          </p:nvPr>
        </p:nvPicPr>
        <p:blipFill>
          <a:blip r:embed="rId16">
            <a:alphaModFix amt="40000"/>
          </a:blip>
          <a:srcRect l="7171" t="24563" r="60131" b="54719"/>
          <a:stretch>
            <a:fillRect/>
          </a:stretch>
        </p:blipFill>
        <p:spPr>
          <a:xfrm rot="14400000">
            <a:off x="11116310" y="5671185"/>
            <a:ext cx="683260" cy="433070"/>
          </a:xfrm>
          <a:prstGeom prst="rect">
            <a:avLst/>
          </a:prstGeom>
          <a:effectLst>
            <a:outerShdw blurRad="50800" dist="38100" dir="2700000" algn="tl" rotWithShape="0">
              <a:prstClr val="black">
                <a:alpha val="40000"/>
              </a:prstClr>
            </a:outerShdw>
          </a:effectLst>
        </p:spPr>
      </p:pic>
      <p:pic>
        <p:nvPicPr>
          <p:cNvPr id="20" name="图片 19" descr="—Pngtree—green plant leaf simple illustration_4471210"/>
          <p:cNvPicPr>
            <a:picLocks noChangeAspect="1"/>
          </p:cNvPicPr>
          <p:nvPr>
            <p:custDataLst>
              <p:tags r:id="rId11"/>
            </p:custDataLst>
          </p:nvPr>
        </p:nvPicPr>
        <p:blipFill>
          <a:blip r:embed="rId16">
            <a:alphaModFix amt="70000"/>
          </a:blip>
          <a:srcRect l="61641" t="19217" r="14247" b="61208"/>
          <a:stretch>
            <a:fillRect/>
          </a:stretch>
        </p:blipFill>
        <p:spPr>
          <a:xfrm rot="20820000" flipH="1">
            <a:off x="9230360" y="3324860"/>
            <a:ext cx="983615" cy="798195"/>
          </a:xfrm>
          <a:prstGeom prst="rect">
            <a:avLst/>
          </a:prstGeom>
          <a:effectLst>
            <a:outerShdw blurRad="50800" dist="38100" dir="2700000" algn="tl" rotWithShape="0">
              <a:prstClr val="black">
                <a:alpha val="40000"/>
              </a:prstClr>
            </a:outerShdw>
          </a:effectLst>
        </p:spPr>
      </p:pic>
      <p:pic>
        <p:nvPicPr>
          <p:cNvPr id="22" name="图片 21" descr="—Pngtree—green plant leaf simple illustration_4471210"/>
          <p:cNvPicPr>
            <a:picLocks noChangeAspect="1"/>
          </p:cNvPicPr>
          <p:nvPr>
            <p:custDataLst>
              <p:tags r:id="rId12"/>
            </p:custDataLst>
          </p:nvPr>
        </p:nvPicPr>
        <p:blipFill>
          <a:blip r:embed="rId16">
            <a:alphaModFix amt="30000"/>
          </a:blip>
          <a:srcRect l="29854" t="69125" r="24719" b="10240"/>
          <a:stretch>
            <a:fillRect/>
          </a:stretch>
        </p:blipFill>
        <p:spPr>
          <a:xfrm rot="15420000" flipH="1">
            <a:off x="7942580" y="1171575"/>
            <a:ext cx="638810" cy="29019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63299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2592;p32">
            <a:extLst>
              <a:ext uri="{FF2B5EF4-FFF2-40B4-BE49-F238E27FC236}">
                <a16:creationId xmlns:a16="http://schemas.microsoft.com/office/drawing/2014/main" id="{F696A13F-8376-4FE2-8D4C-D760A1F944D3}"/>
              </a:ext>
            </a:extLst>
          </p:cNvPr>
          <p:cNvSpPr txBox="1"/>
          <p:nvPr>
            <p:custDataLst>
              <p:tags r:id="rId2"/>
            </p:custDataLst>
          </p:nvPr>
        </p:nvSpPr>
        <p:spPr>
          <a:xfrm>
            <a:off x="501545" y="1717551"/>
            <a:ext cx="6974839" cy="1098195"/>
          </a:xfrm>
          <a:prstGeom prst="rect">
            <a:avLst/>
          </a:prstGeom>
        </p:spPr>
        <p:txBody>
          <a:bodyPr vert="horz" wrap="square" lIns="182875" tIns="91425" rIns="18287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ts val="1600"/>
              </a:spcAft>
              <a:buFontTx/>
              <a:buChar char="-"/>
            </a:pPr>
            <a:r>
              <a:rPr lang="vi-VN" dirty="0">
                <a:solidFill>
                  <a:schemeClr val="tx1"/>
                </a:solidFill>
              </a:rPr>
              <a:t>Gà dưới một tháng tuổi: </a:t>
            </a:r>
            <a:r>
              <a:rPr lang="en-US" dirty="0" err="1">
                <a:solidFill>
                  <a:schemeClr val="tx1"/>
                </a:solidFill>
              </a:rPr>
              <a:t>gà</a:t>
            </a:r>
            <a:r>
              <a:rPr lang="en-US" dirty="0">
                <a:solidFill>
                  <a:schemeClr val="tx1"/>
                </a:solidFill>
              </a:rPr>
              <a:t> con </a:t>
            </a:r>
            <a:r>
              <a:rPr lang="en-US" dirty="0" err="1">
                <a:solidFill>
                  <a:schemeClr val="tx1"/>
                </a:solidFill>
              </a:rPr>
              <a:t>còn</a:t>
            </a:r>
            <a:r>
              <a:rPr lang="en-US" dirty="0">
                <a:solidFill>
                  <a:schemeClr val="tx1"/>
                </a:solidFill>
              </a:rPr>
              <a:t> </a:t>
            </a:r>
            <a:r>
              <a:rPr lang="en-US" dirty="0" err="1">
                <a:solidFill>
                  <a:schemeClr val="tx1"/>
                </a:solidFill>
              </a:rPr>
              <a:t>rất</a:t>
            </a:r>
            <a:r>
              <a:rPr lang="en-US" dirty="0">
                <a:solidFill>
                  <a:schemeClr val="tx1"/>
                </a:solidFill>
              </a:rPr>
              <a:t> </a:t>
            </a:r>
            <a:r>
              <a:rPr lang="en-US" dirty="0" err="1">
                <a:solidFill>
                  <a:schemeClr val="tx1"/>
                </a:solidFill>
              </a:rPr>
              <a:t>yếu</a:t>
            </a:r>
            <a:r>
              <a:rPr lang="en-US" dirty="0">
                <a:solidFill>
                  <a:schemeClr val="tx1"/>
                </a:solidFill>
              </a:rPr>
              <a:t>, </a:t>
            </a:r>
            <a:r>
              <a:rPr lang="en-US" dirty="0" err="1">
                <a:solidFill>
                  <a:schemeClr val="tx1"/>
                </a:solidFill>
              </a:rPr>
              <a:t>sức</a:t>
            </a:r>
            <a:r>
              <a:rPr lang="en-US" dirty="0">
                <a:solidFill>
                  <a:schemeClr val="tx1"/>
                </a:solidFill>
              </a:rPr>
              <a:t> </a:t>
            </a:r>
            <a:r>
              <a:rPr lang="en-US" dirty="0" err="1">
                <a:solidFill>
                  <a:schemeClr val="tx1"/>
                </a:solidFill>
              </a:rPr>
              <a:t>đề</a:t>
            </a:r>
            <a:r>
              <a:rPr lang="en-US" dirty="0">
                <a:solidFill>
                  <a:schemeClr val="tx1"/>
                </a:solidFill>
              </a:rPr>
              <a:t> </a:t>
            </a:r>
            <a:r>
              <a:rPr lang="en-US" dirty="0" err="1">
                <a:solidFill>
                  <a:schemeClr val="tx1"/>
                </a:solidFill>
              </a:rPr>
              <a:t>kháng</a:t>
            </a:r>
            <a:r>
              <a:rPr lang="en-US" dirty="0">
                <a:solidFill>
                  <a:schemeClr val="tx1"/>
                </a:solidFill>
              </a:rPr>
              <a:t> </a:t>
            </a:r>
            <a:r>
              <a:rPr lang="en-US" dirty="0" err="1">
                <a:solidFill>
                  <a:schemeClr val="tx1"/>
                </a:solidFill>
              </a:rPr>
              <a:t>kém</a:t>
            </a:r>
            <a:r>
              <a:rPr lang="en-US" dirty="0">
                <a:solidFill>
                  <a:schemeClr val="tx1"/>
                </a:solidFill>
              </a:rPr>
              <a:t>, </a:t>
            </a:r>
            <a:r>
              <a:rPr lang="en-US" dirty="0" err="1">
                <a:solidFill>
                  <a:schemeClr val="tx1"/>
                </a:solidFill>
              </a:rPr>
              <a:t>rất</a:t>
            </a:r>
            <a:r>
              <a:rPr lang="en-US" dirty="0">
                <a:solidFill>
                  <a:schemeClr val="tx1"/>
                </a:solidFill>
              </a:rPr>
              <a:t> </a:t>
            </a:r>
            <a:r>
              <a:rPr lang="en-US" dirty="0" err="1">
                <a:solidFill>
                  <a:schemeClr val="tx1"/>
                </a:solidFill>
              </a:rPr>
              <a:t>dễ</a:t>
            </a:r>
            <a:r>
              <a:rPr lang="en-US" dirty="0">
                <a:solidFill>
                  <a:schemeClr val="tx1"/>
                </a:solidFill>
              </a:rPr>
              <a:t> </a:t>
            </a:r>
            <a:r>
              <a:rPr lang="en-US" dirty="0" err="1">
                <a:solidFill>
                  <a:schemeClr val="tx1"/>
                </a:solidFill>
              </a:rPr>
              <a:t>bị</a:t>
            </a:r>
            <a:r>
              <a:rPr lang="en-US" dirty="0">
                <a:solidFill>
                  <a:schemeClr val="tx1"/>
                </a:solidFill>
              </a:rPr>
              <a:t> </a:t>
            </a:r>
            <a:r>
              <a:rPr lang="en-US" dirty="0" err="1">
                <a:solidFill>
                  <a:schemeClr val="tx1"/>
                </a:solidFill>
              </a:rPr>
              <a:t>bệnh</a:t>
            </a:r>
            <a:r>
              <a:rPr lang="vi-VN" dirty="0">
                <a:solidFill>
                  <a:schemeClr val="tx1"/>
                </a:solidFill>
              </a:rPr>
              <a:t>.</a:t>
            </a:r>
            <a:endParaRPr lang="en-US" dirty="0">
              <a:solidFill>
                <a:schemeClr val="tx1"/>
              </a:solidFill>
            </a:endParaRPr>
          </a:p>
          <a:p>
            <a:pPr lvl="0">
              <a:spcBef>
                <a:spcPct val="0"/>
              </a:spcBef>
              <a:spcAft>
                <a:spcPts val="1600"/>
              </a:spcAft>
              <a:buFontTx/>
              <a:buChar char="-"/>
            </a:pPr>
            <a:r>
              <a:rPr lang="en-US" dirty="0" err="1">
                <a:solidFill>
                  <a:schemeClr val="tx1"/>
                </a:solidFill>
              </a:rPr>
              <a:t>Gà</a:t>
            </a:r>
            <a:r>
              <a:rPr lang="en-US" dirty="0">
                <a:solidFill>
                  <a:schemeClr val="tx1"/>
                </a:solidFill>
              </a:rPr>
              <a:t> </a:t>
            </a:r>
            <a:r>
              <a:rPr lang="en-US" dirty="0" err="1">
                <a:solidFill>
                  <a:schemeClr val="tx1"/>
                </a:solidFill>
              </a:rPr>
              <a:t>rất</a:t>
            </a:r>
            <a:r>
              <a:rPr lang="en-US" dirty="0">
                <a:solidFill>
                  <a:schemeClr val="tx1"/>
                </a:solidFill>
              </a:rPr>
              <a:t> </a:t>
            </a:r>
            <a:r>
              <a:rPr lang="en-US" dirty="0" err="1">
                <a:solidFill>
                  <a:schemeClr val="tx1"/>
                </a:solidFill>
              </a:rPr>
              <a:t>sợ</a:t>
            </a:r>
            <a:r>
              <a:rPr lang="en-US" dirty="0">
                <a:solidFill>
                  <a:schemeClr val="tx1"/>
                </a:solidFill>
              </a:rPr>
              <a:t> </a:t>
            </a:r>
            <a:r>
              <a:rPr lang="en-US" dirty="0" err="1">
                <a:solidFill>
                  <a:schemeClr val="tx1"/>
                </a:solidFill>
              </a:rPr>
              <a:t>lạnh</a:t>
            </a:r>
            <a:r>
              <a:rPr lang="en-US" dirty="0">
                <a:solidFill>
                  <a:schemeClr val="tx1"/>
                </a:solidFill>
              </a:rPr>
              <a:t> -&gt; </a:t>
            </a:r>
            <a:r>
              <a:rPr lang="vi-VN" dirty="0">
                <a:solidFill>
                  <a:schemeClr val="tx1"/>
                </a:solidFill>
              </a:rPr>
              <a:t>cần phải được sưởi ấm hay thường gọi là “úm gà”</a:t>
            </a:r>
            <a:r>
              <a:rPr lang="en-US" dirty="0">
                <a:solidFill>
                  <a:schemeClr val="tx1"/>
                </a:solidFill>
              </a:rPr>
              <a:t> </a:t>
            </a:r>
            <a:endParaRPr lang="vi-VN" altLang="vi-VN" dirty="0">
              <a:solidFill>
                <a:schemeClr val="tx1"/>
              </a:solidFill>
              <a:latin typeface="Noto Sans"/>
              <a:ea typeface="Noto Sans"/>
              <a:cs typeface="Lato Regular" panose="020F0502020204030203" charset="0"/>
            </a:endParaRPr>
          </a:p>
        </p:txBody>
      </p:sp>
      <p:sp>
        <p:nvSpPr>
          <p:cNvPr id="8" name="Google Shape;2592;p32">
            <a:extLst>
              <a:ext uri="{FF2B5EF4-FFF2-40B4-BE49-F238E27FC236}">
                <a16:creationId xmlns:a16="http://schemas.microsoft.com/office/drawing/2014/main" id="{205EEB23-C8C5-4AF6-8C1C-AF0092D4E9AA}"/>
              </a:ext>
            </a:extLst>
          </p:cNvPr>
          <p:cNvSpPr txBox="1"/>
          <p:nvPr>
            <p:custDataLst>
              <p:tags r:id="rId3"/>
            </p:custDataLst>
          </p:nvPr>
        </p:nvSpPr>
        <p:spPr>
          <a:xfrm>
            <a:off x="501546" y="4262625"/>
            <a:ext cx="6974839" cy="1098195"/>
          </a:xfrm>
          <a:prstGeom prst="rect">
            <a:avLst/>
          </a:prstGeom>
        </p:spPr>
        <p:txBody>
          <a:bodyPr vert="horz" wrap="square" lIns="182875" tIns="91425" rIns="18287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ts val="1600"/>
              </a:spcAft>
              <a:buNone/>
            </a:pPr>
            <a:r>
              <a:rPr lang="en-US" dirty="0">
                <a:solidFill>
                  <a:srgbClr val="FF0000"/>
                </a:solidFill>
              </a:rPr>
              <a:t>=&gt; </a:t>
            </a:r>
            <a:r>
              <a:rPr lang="vi-VN" dirty="0">
                <a:solidFill>
                  <a:srgbClr val="FF0000"/>
                </a:solidFill>
              </a:rPr>
              <a:t>Thường xuyên quan sát trạng thái của gà để điều chỉnh nhiệt độ phù hợp.</a:t>
            </a:r>
            <a:endParaRPr lang="vi-VN" altLang="vi-VN" dirty="0">
              <a:solidFill>
                <a:srgbClr val="FF0000"/>
              </a:solidFill>
              <a:latin typeface="Noto Sans"/>
              <a:ea typeface="Noto Sans"/>
              <a:cs typeface="Lato Regular" panose="020F0502020204030203" charset="0"/>
            </a:endParaRPr>
          </a:p>
        </p:txBody>
      </p:sp>
      <p:pic>
        <p:nvPicPr>
          <p:cNvPr id="5122" name="Picture 2" descr="Úm gà là gì? Kỹ thuật Úm Gà Con từ 1 đến 28 ngày HIỆU QUẢ Nhất | VIETMOSFARM">
            <a:extLst>
              <a:ext uri="{FF2B5EF4-FFF2-40B4-BE49-F238E27FC236}">
                <a16:creationId xmlns:a16="http://schemas.microsoft.com/office/drawing/2014/main" id="{8C7B9975-23BC-4850-9778-427F2A19CB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247" y="1888158"/>
            <a:ext cx="4114207" cy="30816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27179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Pngtree—wreath of fresh watercolor leaves_5449947"/>
          <p:cNvPicPr>
            <a:picLocks noChangeAspect="1"/>
          </p:cNvPicPr>
          <p:nvPr>
            <p:custDataLst>
              <p:tags r:id="rId2"/>
            </p:custDataLst>
          </p:nvPr>
        </p:nvPicPr>
        <p:blipFill>
          <a:blip r:embed="rId14">
            <a:alphaModFix amt="51000"/>
          </a:blip>
          <a:srcRect l="6986" t="16825" r="68884" b="61247"/>
          <a:stretch>
            <a:fillRect/>
          </a:stretch>
        </p:blipFill>
        <p:spPr>
          <a:xfrm rot="6540000">
            <a:off x="7945755" y="4354195"/>
            <a:ext cx="942975" cy="1145540"/>
          </a:xfrm>
          <a:prstGeom prst="rect">
            <a:avLst/>
          </a:prstGeom>
        </p:spPr>
      </p:pic>
      <p:sp>
        <p:nvSpPr>
          <p:cNvPr id="3" name="文本框 2"/>
          <p:cNvSpPr txBox="1"/>
          <p:nvPr>
            <p:custDataLst>
              <p:tags r:id="rId3"/>
            </p:custDataLst>
          </p:nvPr>
        </p:nvSpPr>
        <p:spPr>
          <a:xfrm>
            <a:off x="2895717" y="2042844"/>
            <a:ext cx="6400565" cy="2081431"/>
          </a:xfrm>
          <a:prstGeom prst="rect">
            <a:avLst/>
          </a:prstGeom>
          <a:noFill/>
        </p:spPr>
        <p:txBody>
          <a:bodyPr wrap="square" rtlCol="0" anchor="t">
            <a:normAutofit fontScale="85000" lnSpcReduction="10000"/>
          </a:bodyPr>
          <a:lstStyle/>
          <a:p>
            <a:pPr algn="ctr"/>
            <a:r>
              <a:rPr lang="en-US" altLang="vi-VN" sz="6000" dirty="0" err="1">
                <a:solidFill>
                  <a:schemeClr val="accent6">
                    <a:lumMod val="75000"/>
                  </a:schemeClr>
                </a:solidFill>
                <a:latin typeface="Noto Sans"/>
                <a:ea typeface="Noto Sans"/>
                <a:cs typeface="Lobster" panose="00000500000000000000" charset="0"/>
              </a:rPr>
              <a:t>Chăm</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sóc</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gà</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giai</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đoạn</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trên</a:t>
            </a:r>
            <a:r>
              <a:rPr lang="en-US" altLang="vi-VN" sz="6000" dirty="0">
                <a:solidFill>
                  <a:schemeClr val="accent6">
                    <a:lumMod val="75000"/>
                  </a:schemeClr>
                </a:solidFill>
                <a:latin typeface="Noto Sans"/>
                <a:ea typeface="Noto Sans"/>
                <a:cs typeface="Lobster" panose="00000500000000000000" charset="0"/>
              </a:rPr>
              <a:t> 1 </a:t>
            </a:r>
            <a:r>
              <a:rPr lang="en-US" altLang="vi-VN" sz="6000" dirty="0" err="1">
                <a:solidFill>
                  <a:schemeClr val="accent6">
                    <a:lumMod val="75000"/>
                  </a:schemeClr>
                </a:solidFill>
                <a:latin typeface="Noto Sans"/>
                <a:ea typeface="Noto Sans"/>
                <a:cs typeface="Lobster" panose="00000500000000000000" charset="0"/>
              </a:rPr>
              <a:t>tháng</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tuổi</a:t>
            </a:r>
            <a:endParaRPr lang="vi-VN" altLang="vi-VN" sz="6000" dirty="0">
              <a:solidFill>
                <a:schemeClr val="accent6">
                  <a:lumMod val="75000"/>
                </a:schemeClr>
              </a:solidFill>
              <a:latin typeface="Noto Sans"/>
              <a:ea typeface="Noto Sans"/>
              <a:cs typeface="Lobster" panose="00000500000000000000" charset="0"/>
            </a:endParaRPr>
          </a:p>
        </p:txBody>
      </p:sp>
      <p:sp>
        <p:nvSpPr>
          <p:cNvPr id="2592" name="Google Shape;2592;p32"/>
          <p:cNvSpPr txBox="1"/>
          <p:nvPr>
            <p:custDataLst>
              <p:tags r:id="rId4"/>
            </p:custDataLst>
          </p:nvPr>
        </p:nvSpPr>
        <p:spPr>
          <a:xfrm>
            <a:off x="3307177" y="3629443"/>
            <a:ext cx="5291455" cy="657225"/>
          </a:xfrm>
          <a:prstGeom prst="roundRect">
            <a:avLst>
              <a:gd name="adj" fmla="val 44512"/>
            </a:avLst>
          </a:prstGeom>
          <a:solidFill>
            <a:schemeClr val="accent4">
              <a:lumMod val="40000"/>
              <a:lumOff val="60000"/>
            </a:schemeClr>
          </a:solidFill>
        </p:spPr>
        <p:txBody>
          <a:bodyPr vert="horz" wrap="square" lIns="182875" tIns="91425" rIns="18287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rtl="0">
              <a:spcBef>
                <a:spcPct val="0"/>
              </a:spcBef>
              <a:spcAft>
                <a:spcPts val="1600"/>
              </a:spcAft>
              <a:buNone/>
            </a:pPr>
            <a:r>
              <a:rPr lang="en-US" altLang="vi-VN" sz="1800" dirty="0" err="1">
                <a:solidFill>
                  <a:schemeClr val="tx1"/>
                </a:solidFill>
                <a:latin typeface="Noto Sans"/>
                <a:ea typeface="Noto Sans"/>
                <a:cs typeface="Lato Regular" panose="020F0502020204030203" charset="0"/>
              </a:rPr>
              <a:t>Công</a:t>
            </a:r>
            <a:r>
              <a:rPr lang="en-US" altLang="vi-VN" sz="1800" dirty="0">
                <a:solidFill>
                  <a:schemeClr val="tx1"/>
                </a:solidFill>
                <a:latin typeface="Noto Sans"/>
                <a:ea typeface="Noto Sans"/>
                <a:cs typeface="Lato Regular" panose="020F0502020204030203" charset="0"/>
              </a:rPr>
              <a:t> </a:t>
            </a:r>
            <a:r>
              <a:rPr lang="en-US" altLang="vi-VN" sz="1800" dirty="0" err="1">
                <a:solidFill>
                  <a:schemeClr val="tx1"/>
                </a:solidFill>
                <a:latin typeface="Noto Sans"/>
                <a:ea typeface="Noto Sans"/>
                <a:cs typeface="Lato Regular" panose="020F0502020204030203" charset="0"/>
              </a:rPr>
              <a:t>nghệ</a:t>
            </a:r>
            <a:r>
              <a:rPr lang="en-US" altLang="vi-VN" sz="1800" dirty="0">
                <a:solidFill>
                  <a:schemeClr val="tx1"/>
                </a:solidFill>
                <a:latin typeface="Noto Sans"/>
                <a:ea typeface="Noto Sans"/>
                <a:cs typeface="Lato Regular" panose="020F0502020204030203" charset="0"/>
              </a:rPr>
              <a:t> 7</a:t>
            </a:r>
            <a:endParaRPr lang="vi-VN" altLang="vi-VN" sz="1800" dirty="0">
              <a:solidFill>
                <a:schemeClr val="tx1"/>
              </a:solidFill>
              <a:latin typeface="Noto Sans"/>
              <a:ea typeface="Noto Sans"/>
              <a:cs typeface="Lato Regular" panose="020F0502020204030203" charset="0"/>
            </a:endParaRPr>
          </a:p>
        </p:txBody>
      </p:sp>
      <p:sp>
        <p:nvSpPr>
          <p:cNvPr id="15" name="流程图: 离页连接符 14"/>
          <p:cNvSpPr/>
          <p:nvPr>
            <p:custDataLst>
              <p:tags r:id="rId5"/>
            </p:custDataLst>
          </p:nvPr>
        </p:nvSpPr>
        <p:spPr>
          <a:xfrm>
            <a:off x="9578467" y="20313"/>
            <a:ext cx="1229995" cy="1905000"/>
          </a:xfrm>
          <a:prstGeom prst="flowChartOffpage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vi-VN" sz="6000" dirty="0">
                <a:latin typeface="Noto Sans"/>
                <a:ea typeface="Noto Sans"/>
                <a:cs typeface="Lobster" panose="00000500000000000000" charset="0"/>
              </a:rPr>
              <a:t>2</a:t>
            </a:r>
            <a:endParaRPr lang="vi-VN" altLang="vi-VN" sz="6000" dirty="0">
              <a:latin typeface="Noto Sans"/>
              <a:ea typeface="Noto Sans"/>
              <a:cs typeface="Lobster" panose="00000500000000000000" charset="0"/>
            </a:endParaRPr>
          </a:p>
        </p:txBody>
      </p:sp>
      <p:pic>
        <p:nvPicPr>
          <p:cNvPr id="4" name="图片 3" descr="11"/>
          <p:cNvPicPr>
            <a:picLocks noChangeAspect="1"/>
          </p:cNvPicPr>
          <p:nvPr>
            <p:custDataLst>
              <p:tags r:id="rId6"/>
            </p:custDataLst>
          </p:nvPr>
        </p:nvPicPr>
        <p:blipFill>
          <a:blip r:embed="rId15"/>
          <a:srcRect l="51552" t="1222" r="398" b="46480"/>
          <a:stretch>
            <a:fillRect/>
          </a:stretch>
        </p:blipFill>
        <p:spPr>
          <a:xfrm>
            <a:off x="1259840" y="1577975"/>
            <a:ext cx="906780" cy="940435"/>
          </a:xfrm>
          <a:prstGeom prst="rect">
            <a:avLst/>
          </a:prstGeom>
          <a:effectLst>
            <a:outerShdw blurRad="50800" dist="38100" dir="5400000" algn="t" rotWithShape="0">
              <a:prstClr val="black">
                <a:alpha val="40000"/>
              </a:prstClr>
            </a:outerShdw>
          </a:effectLst>
        </p:spPr>
      </p:pic>
      <p:pic>
        <p:nvPicPr>
          <p:cNvPr id="8" name="图片 7" descr="11"/>
          <p:cNvPicPr>
            <a:picLocks noChangeAspect="1"/>
          </p:cNvPicPr>
          <p:nvPr>
            <p:custDataLst>
              <p:tags r:id="rId7"/>
            </p:custDataLst>
          </p:nvPr>
        </p:nvPicPr>
        <p:blipFill>
          <a:blip r:embed="rId15"/>
          <a:srcRect l="51552" t="49447" r="-1172" b="-65"/>
          <a:stretch>
            <a:fillRect/>
          </a:stretch>
        </p:blipFill>
        <p:spPr>
          <a:xfrm>
            <a:off x="9801860" y="4298950"/>
            <a:ext cx="1459865" cy="1418590"/>
          </a:xfrm>
          <a:prstGeom prst="rect">
            <a:avLst/>
          </a:prstGeom>
          <a:effectLst>
            <a:outerShdw blurRad="50800" dist="38100" dir="5400000" algn="t" rotWithShape="0">
              <a:prstClr val="black">
                <a:alpha val="40000"/>
              </a:prstClr>
            </a:outerShdw>
          </a:effectLst>
        </p:spPr>
      </p:pic>
      <p:pic>
        <p:nvPicPr>
          <p:cNvPr id="5" name="图片 4" descr="—Pngtree—green plant leaf simple illustration_4471210"/>
          <p:cNvPicPr>
            <a:picLocks noChangeAspect="1"/>
          </p:cNvPicPr>
          <p:nvPr>
            <p:custDataLst>
              <p:tags r:id="rId8"/>
            </p:custDataLst>
          </p:nvPr>
        </p:nvPicPr>
        <p:blipFill>
          <a:blip r:embed="rId16">
            <a:alphaModFix amt="70000"/>
          </a:blip>
          <a:srcRect l="7171" t="24563" r="60131" b="54719"/>
          <a:stretch>
            <a:fillRect/>
          </a:stretch>
        </p:blipFill>
        <p:spPr>
          <a:xfrm rot="20520000">
            <a:off x="1581150" y="3892550"/>
            <a:ext cx="781050" cy="494665"/>
          </a:xfrm>
          <a:prstGeom prst="rect">
            <a:avLst/>
          </a:prstGeom>
          <a:effectLst>
            <a:outerShdw blurRad="50800" dist="38100" dir="2700000" algn="tl" rotWithShape="0">
              <a:prstClr val="black">
                <a:alpha val="40000"/>
              </a:prstClr>
            </a:outerShdw>
          </a:effectLst>
        </p:spPr>
      </p:pic>
      <p:pic>
        <p:nvPicPr>
          <p:cNvPr id="17" name="图片 16" descr="—Pngtree—green plant leaf simple illustration_4471210"/>
          <p:cNvPicPr>
            <a:picLocks noChangeAspect="1"/>
          </p:cNvPicPr>
          <p:nvPr>
            <p:custDataLst>
              <p:tags r:id="rId9"/>
            </p:custDataLst>
          </p:nvPr>
        </p:nvPicPr>
        <p:blipFill>
          <a:blip r:embed="rId16"/>
          <a:srcRect l="61641" t="19217" r="14247" b="61208"/>
          <a:stretch>
            <a:fillRect/>
          </a:stretch>
        </p:blipFill>
        <p:spPr>
          <a:xfrm rot="21420000">
            <a:off x="2695575" y="2849880"/>
            <a:ext cx="575945" cy="467360"/>
          </a:xfrm>
          <a:prstGeom prst="rect">
            <a:avLst/>
          </a:prstGeom>
          <a:effectLst>
            <a:outerShdw blurRad="50800" dist="38100" dir="2700000" algn="tl" rotWithShape="0">
              <a:prstClr val="black">
                <a:alpha val="40000"/>
              </a:prstClr>
            </a:outerShdw>
          </a:effectLst>
        </p:spPr>
      </p:pic>
      <p:pic>
        <p:nvPicPr>
          <p:cNvPr id="19" name="图片 18" descr="—Pngtree—green plant leaf simple illustration_4471210"/>
          <p:cNvPicPr>
            <a:picLocks noChangeAspect="1"/>
          </p:cNvPicPr>
          <p:nvPr>
            <p:custDataLst>
              <p:tags r:id="rId10"/>
            </p:custDataLst>
          </p:nvPr>
        </p:nvPicPr>
        <p:blipFill>
          <a:blip r:embed="rId16">
            <a:alphaModFix amt="40000"/>
          </a:blip>
          <a:srcRect l="7171" t="24563" r="60131" b="54719"/>
          <a:stretch>
            <a:fillRect/>
          </a:stretch>
        </p:blipFill>
        <p:spPr>
          <a:xfrm rot="14400000">
            <a:off x="11116310" y="5671185"/>
            <a:ext cx="683260" cy="433070"/>
          </a:xfrm>
          <a:prstGeom prst="rect">
            <a:avLst/>
          </a:prstGeom>
          <a:effectLst>
            <a:outerShdw blurRad="50800" dist="38100" dir="2700000" algn="tl" rotWithShape="0">
              <a:prstClr val="black">
                <a:alpha val="40000"/>
              </a:prstClr>
            </a:outerShdw>
          </a:effectLst>
        </p:spPr>
      </p:pic>
      <p:pic>
        <p:nvPicPr>
          <p:cNvPr id="20" name="图片 19" descr="—Pngtree—green plant leaf simple illustration_4471210"/>
          <p:cNvPicPr>
            <a:picLocks noChangeAspect="1"/>
          </p:cNvPicPr>
          <p:nvPr>
            <p:custDataLst>
              <p:tags r:id="rId11"/>
            </p:custDataLst>
          </p:nvPr>
        </p:nvPicPr>
        <p:blipFill>
          <a:blip r:embed="rId16">
            <a:alphaModFix amt="70000"/>
          </a:blip>
          <a:srcRect l="61641" t="19217" r="14247" b="61208"/>
          <a:stretch>
            <a:fillRect/>
          </a:stretch>
        </p:blipFill>
        <p:spPr>
          <a:xfrm rot="20820000" flipH="1">
            <a:off x="9230360" y="3324860"/>
            <a:ext cx="983615" cy="798195"/>
          </a:xfrm>
          <a:prstGeom prst="rect">
            <a:avLst/>
          </a:prstGeom>
          <a:effectLst>
            <a:outerShdw blurRad="50800" dist="38100" dir="2700000" algn="tl" rotWithShape="0">
              <a:prstClr val="black">
                <a:alpha val="40000"/>
              </a:prstClr>
            </a:outerShdw>
          </a:effectLst>
        </p:spPr>
      </p:pic>
      <p:pic>
        <p:nvPicPr>
          <p:cNvPr id="22" name="图片 21" descr="—Pngtree—green plant leaf simple illustration_4471210"/>
          <p:cNvPicPr>
            <a:picLocks noChangeAspect="1"/>
          </p:cNvPicPr>
          <p:nvPr>
            <p:custDataLst>
              <p:tags r:id="rId12"/>
            </p:custDataLst>
          </p:nvPr>
        </p:nvPicPr>
        <p:blipFill>
          <a:blip r:embed="rId16">
            <a:alphaModFix amt="30000"/>
          </a:blip>
          <a:srcRect l="29854" t="69125" r="24719" b="10240"/>
          <a:stretch>
            <a:fillRect/>
          </a:stretch>
        </p:blipFill>
        <p:spPr>
          <a:xfrm rot="15420000" flipH="1">
            <a:off x="7942580" y="1171575"/>
            <a:ext cx="638810" cy="29019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2066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2592;p32">
            <a:extLst>
              <a:ext uri="{FF2B5EF4-FFF2-40B4-BE49-F238E27FC236}">
                <a16:creationId xmlns:a16="http://schemas.microsoft.com/office/drawing/2014/main" id="{F696A13F-8376-4FE2-8D4C-D760A1F944D3}"/>
              </a:ext>
            </a:extLst>
          </p:cNvPr>
          <p:cNvSpPr txBox="1"/>
          <p:nvPr>
            <p:custDataLst>
              <p:tags r:id="rId2"/>
            </p:custDataLst>
          </p:nvPr>
        </p:nvSpPr>
        <p:spPr>
          <a:xfrm>
            <a:off x="501545" y="1717551"/>
            <a:ext cx="6974839" cy="1098195"/>
          </a:xfrm>
          <a:prstGeom prst="rect">
            <a:avLst/>
          </a:prstGeom>
        </p:spPr>
        <p:txBody>
          <a:bodyPr vert="horz" wrap="square" lIns="182875" tIns="91425" rIns="18287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ts val="1600"/>
              </a:spcAft>
              <a:buFontTx/>
              <a:buChar char="-"/>
            </a:pPr>
            <a:r>
              <a:rPr lang="en-US" dirty="0" err="1">
                <a:solidFill>
                  <a:schemeClr val="tx1"/>
                </a:solidFill>
              </a:rPr>
              <a:t>Bỏ</a:t>
            </a:r>
            <a:r>
              <a:rPr lang="en-US" dirty="0">
                <a:solidFill>
                  <a:schemeClr val="tx1"/>
                </a:solidFill>
              </a:rPr>
              <a:t> </a:t>
            </a:r>
            <a:r>
              <a:rPr lang="en-US" dirty="0" err="1">
                <a:solidFill>
                  <a:schemeClr val="tx1"/>
                </a:solidFill>
              </a:rPr>
              <a:t>quây</a:t>
            </a:r>
            <a:r>
              <a:rPr lang="en-US" dirty="0">
                <a:solidFill>
                  <a:schemeClr val="tx1"/>
                </a:solidFill>
              </a:rPr>
              <a:t> </a:t>
            </a:r>
            <a:r>
              <a:rPr lang="en-US" dirty="0" err="1">
                <a:solidFill>
                  <a:schemeClr val="tx1"/>
                </a:solidFill>
              </a:rPr>
              <a:t>để</a:t>
            </a:r>
            <a:r>
              <a:rPr lang="en-US" dirty="0">
                <a:solidFill>
                  <a:schemeClr val="tx1"/>
                </a:solidFill>
              </a:rPr>
              <a:t> </a:t>
            </a:r>
            <a:r>
              <a:rPr lang="en-US" dirty="0" err="1">
                <a:solidFill>
                  <a:schemeClr val="tx1"/>
                </a:solidFill>
              </a:rPr>
              <a:t>gà</a:t>
            </a:r>
            <a:r>
              <a:rPr lang="en-US" dirty="0">
                <a:solidFill>
                  <a:schemeClr val="tx1"/>
                </a:solidFill>
              </a:rPr>
              <a:t> </a:t>
            </a:r>
            <a:r>
              <a:rPr lang="en-US" dirty="0" err="1">
                <a:solidFill>
                  <a:schemeClr val="tx1"/>
                </a:solidFill>
              </a:rPr>
              <a:t>đi</a:t>
            </a:r>
            <a:r>
              <a:rPr lang="en-US" dirty="0">
                <a:solidFill>
                  <a:schemeClr val="tx1"/>
                </a:solidFill>
              </a:rPr>
              <a:t> </a:t>
            </a:r>
            <a:r>
              <a:rPr lang="en-US" dirty="0" err="1">
                <a:solidFill>
                  <a:schemeClr val="tx1"/>
                </a:solidFill>
              </a:rPr>
              <a:t>lại</a:t>
            </a:r>
            <a:r>
              <a:rPr lang="en-US" dirty="0">
                <a:solidFill>
                  <a:schemeClr val="tx1"/>
                </a:solidFill>
              </a:rPr>
              <a:t> </a:t>
            </a:r>
            <a:r>
              <a:rPr lang="en-US" dirty="0" err="1">
                <a:solidFill>
                  <a:schemeClr val="tx1"/>
                </a:solidFill>
              </a:rPr>
              <a:t>tự</a:t>
            </a:r>
            <a:r>
              <a:rPr lang="en-US" dirty="0">
                <a:solidFill>
                  <a:schemeClr val="tx1"/>
                </a:solidFill>
              </a:rPr>
              <a:t> do</a:t>
            </a:r>
          </a:p>
          <a:p>
            <a:pPr lvl="0">
              <a:spcBef>
                <a:spcPct val="0"/>
              </a:spcBef>
              <a:spcAft>
                <a:spcPts val="1600"/>
              </a:spcAft>
              <a:buFontTx/>
              <a:buChar char="-"/>
            </a:pPr>
            <a:r>
              <a:rPr lang="vi-VN" dirty="0">
                <a:solidFill>
                  <a:schemeClr val="tx1"/>
                </a:solidFill>
              </a:rPr>
              <a:t>Nên thả gà ra vườn hoặc đồi để gà vận động, ăn khoẻ, nhanh lớn, thịt chắc và ngon hơn </a:t>
            </a:r>
            <a:endParaRPr lang="en-US" dirty="0">
              <a:solidFill>
                <a:schemeClr val="tx1"/>
              </a:solidFill>
            </a:endParaRPr>
          </a:p>
          <a:p>
            <a:pPr lvl="0">
              <a:spcBef>
                <a:spcPct val="0"/>
              </a:spcBef>
              <a:spcAft>
                <a:spcPts val="1600"/>
              </a:spcAft>
              <a:buFontTx/>
              <a:buChar char="-"/>
            </a:pPr>
            <a:r>
              <a:rPr lang="vi-VN" altLang="vi-VN" dirty="0">
                <a:solidFill>
                  <a:schemeClr val="tx1"/>
                </a:solidFill>
                <a:latin typeface="Noto Sans"/>
                <a:ea typeface="Noto Sans"/>
                <a:cs typeface="Lato Regular" panose="020F0502020204030203" charset="0"/>
              </a:rPr>
              <a:t> </a:t>
            </a:r>
            <a:r>
              <a:rPr lang="en-US" altLang="vi-VN" dirty="0">
                <a:solidFill>
                  <a:schemeClr val="tx1"/>
                </a:solidFill>
                <a:latin typeface="Noto Sans"/>
                <a:ea typeface="Noto Sans"/>
                <a:cs typeface="Lato Regular" panose="020F0502020204030203" charset="0"/>
              </a:rPr>
              <a:t>R</a:t>
            </a:r>
            <a:r>
              <a:rPr lang="vi-VN" altLang="vi-VN" dirty="0">
                <a:solidFill>
                  <a:schemeClr val="tx1"/>
                </a:solidFill>
                <a:latin typeface="Noto Sans"/>
                <a:ea typeface="Noto Sans"/>
                <a:cs typeface="Lato Regular" panose="020F0502020204030203" charset="0"/>
              </a:rPr>
              <a:t>ửa sạch máng ăn và máng uống</a:t>
            </a:r>
            <a:r>
              <a:rPr lang="en-US" altLang="vi-VN" dirty="0">
                <a:solidFill>
                  <a:schemeClr val="tx1"/>
                </a:solidFill>
                <a:latin typeface="Noto Sans"/>
                <a:ea typeface="Noto Sans"/>
                <a:cs typeface="Lato Regular" panose="020F0502020204030203" charset="0"/>
              </a:rPr>
              <a:t> </a:t>
            </a:r>
            <a:r>
              <a:rPr lang="en-US" altLang="vi-VN" dirty="0" err="1">
                <a:solidFill>
                  <a:schemeClr val="tx1"/>
                </a:solidFill>
                <a:latin typeface="Noto Sans"/>
                <a:ea typeface="Noto Sans"/>
                <a:cs typeface="Lato Regular" panose="020F0502020204030203" charset="0"/>
              </a:rPr>
              <a:t>hằng</a:t>
            </a:r>
            <a:r>
              <a:rPr lang="en-US" altLang="vi-VN" dirty="0">
                <a:solidFill>
                  <a:schemeClr val="tx1"/>
                </a:solidFill>
                <a:latin typeface="Noto Sans"/>
                <a:ea typeface="Noto Sans"/>
                <a:cs typeface="Lato Regular" panose="020F0502020204030203" charset="0"/>
              </a:rPr>
              <a:t> </a:t>
            </a:r>
            <a:r>
              <a:rPr lang="en-US" altLang="vi-VN" dirty="0" err="1">
                <a:solidFill>
                  <a:schemeClr val="tx1"/>
                </a:solidFill>
                <a:latin typeface="Noto Sans"/>
                <a:ea typeface="Noto Sans"/>
                <a:cs typeface="Lato Regular" panose="020F0502020204030203" charset="0"/>
              </a:rPr>
              <a:t>ngày</a:t>
            </a:r>
            <a:r>
              <a:rPr lang="vi-VN" altLang="vi-VN" dirty="0">
                <a:solidFill>
                  <a:schemeClr val="tx1"/>
                </a:solidFill>
                <a:latin typeface="Noto Sans"/>
                <a:ea typeface="Noto Sans"/>
                <a:cs typeface="Lato Regular" panose="020F0502020204030203" charset="0"/>
              </a:rPr>
              <a:t> để phòng bệnh cho gà</a:t>
            </a:r>
            <a:endParaRPr lang="en-US" altLang="vi-VN" dirty="0">
              <a:solidFill>
                <a:schemeClr val="tx1"/>
              </a:solidFill>
              <a:latin typeface="Noto Sans"/>
              <a:ea typeface="Noto Sans"/>
              <a:cs typeface="Lato Regular" panose="020F0502020204030203" charset="0"/>
            </a:endParaRPr>
          </a:p>
          <a:p>
            <a:pPr lvl="0">
              <a:spcBef>
                <a:spcPct val="0"/>
              </a:spcBef>
              <a:spcAft>
                <a:spcPts val="1600"/>
              </a:spcAft>
              <a:buFontTx/>
              <a:buChar char="-"/>
            </a:pPr>
            <a:r>
              <a:rPr lang="en-US" altLang="vi-VN" dirty="0">
                <a:solidFill>
                  <a:schemeClr val="tx1"/>
                </a:solidFill>
                <a:latin typeface="Noto Sans"/>
                <a:ea typeface="Noto Sans"/>
                <a:cs typeface="Lato Regular" panose="020F0502020204030203" charset="0"/>
              </a:rPr>
              <a:t>T</a:t>
            </a:r>
            <a:r>
              <a:rPr lang="vi-VN" altLang="vi-VN" dirty="0">
                <a:solidFill>
                  <a:schemeClr val="tx1"/>
                </a:solidFill>
                <a:latin typeface="Noto Sans"/>
                <a:ea typeface="Noto Sans"/>
                <a:cs typeface="Lato Regular" panose="020F0502020204030203" charset="0"/>
              </a:rPr>
              <a:t>hay lớp độn chuồng và làm vệ sinh nền chuồng sạch sẽ</a:t>
            </a:r>
            <a:r>
              <a:rPr lang="en-US" altLang="vi-VN" dirty="0">
                <a:solidFill>
                  <a:schemeClr val="tx1"/>
                </a:solidFill>
                <a:latin typeface="Noto Sans"/>
                <a:ea typeface="Noto Sans"/>
                <a:cs typeface="Lato Regular" panose="020F0502020204030203" charset="0"/>
              </a:rPr>
              <a:t> </a:t>
            </a:r>
            <a:r>
              <a:rPr lang="en-US" altLang="vi-VN" dirty="0" err="1">
                <a:solidFill>
                  <a:schemeClr val="tx1"/>
                </a:solidFill>
                <a:latin typeface="Noto Sans"/>
                <a:ea typeface="Noto Sans"/>
                <a:cs typeface="Lato Regular" panose="020F0502020204030203" charset="0"/>
              </a:rPr>
              <a:t>sau</a:t>
            </a:r>
            <a:r>
              <a:rPr lang="en-US" altLang="vi-VN" dirty="0">
                <a:solidFill>
                  <a:schemeClr val="tx1"/>
                </a:solidFill>
                <a:latin typeface="Noto Sans"/>
                <a:ea typeface="Noto Sans"/>
                <a:cs typeface="Lato Regular" panose="020F0502020204030203" charset="0"/>
              </a:rPr>
              <a:t> </a:t>
            </a:r>
            <a:r>
              <a:rPr lang="en-US" altLang="vi-VN" dirty="0" err="1">
                <a:solidFill>
                  <a:schemeClr val="tx1"/>
                </a:solidFill>
                <a:latin typeface="Noto Sans"/>
                <a:ea typeface="Noto Sans"/>
                <a:cs typeface="Lato Regular" panose="020F0502020204030203" charset="0"/>
              </a:rPr>
              <a:t>mỗi</a:t>
            </a:r>
            <a:r>
              <a:rPr lang="en-US" altLang="vi-VN" dirty="0">
                <a:solidFill>
                  <a:schemeClr val="tx1"/>
                </a:solidFill>
                <a:latin typeface="Noto Sans"/>
                <a:ea typeface="Noto Sans"/>
                <a:cs typeface="Lato Regular" panose="020F0502020204030203" charset="0"/>
              </a:rPr>
              <a:t> </a:t>
            </a:r>
            <a:r>
              <a:rPr lang="en-US" altLang="vi-VN" dirty="0" err="1">
                <a:solidFill>
                  <a:schemeClr val="tx1"/>
                </a:solidFill>
                <a:latin typeface="Noto Sans"/>
                <a:ea typeface="Noto Sans"/>
                <a:cs typeface="Lato Regular" panose="020F0502020204030203" charset="0"/>
              </a:rPr>
              <a:t>lứa</a:t>
            </a:r>
            <a:r>
              <a:rPr lang="en-US" altLang="vi-VN" dirty="0">
                <a:solidFill>
                  <a:schemeClr val="tx1"/>
                </a:solidFill>
                <a:latin typeface="Noto Sans"/>
                <a:ea typeface="Noto Sans"/>
                <a:cs typeface="Lato Regular" panose="020F0502020204030203" charset="0"/>
              </a:rPr>
              <a:t> </a:t>
            </a:r>
            <a:r>
              <a:rPr lang="en-US" altLang="vi-VN" dirty="0" err="1">
                <a:solidFill>
                  <a:schemeClr val="tx1"/>
                </a:solidFill>
                <a:latin typeface="Noto Sans"/>
                <a:ea typeface="Noto Sans"/>
                <a:cs typeface="Lato Regular" panose="020F0502020204030203" charset="0"/>
              </a:rPr>
              <a:t>gà</a:t>
            </a:r>
            <a:endParaRPr lang="vi-VN" altLang="vi-VN" dirty="0">
              <a:solidFill>
                <a:schemeClr val="tx1"/>
              </a:solidFill>
              <a:latin typeface="Noto Sans"/>
              <a:ea typeface="Noto Sans"/>
              <a:cs typeface="Lato Regular" panose="020F0502020204030203" charset="0"/>
            </a:endParaRPr>
          </a:p>
        </p:txBody>
      </p:sp>
      <p:pic>
        <p:nvPicPr>
          <p:cNvPr id="7170" name="Picture 2" descr="Kỹ thuật nuôi gà thả vườn đạt lợi nhuận chăn nuôi tối đa | VIETMOSFARM">
            <a:extLst>
              <a:ext uri="{FF2B5EF4-FFF2-40B4-BE49-F238E27FC236}">
                <a16:creationId xmlns:a16="http://schemas.microsoft.com/office/drawing/2014/main" id="{14C266CB-77AC-4093-88D5-AE660D927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7852" y="1680369"/>
            <a:ext cx="4499348" cy="3349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57235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xEl>
                                              <p:pRg st="1" end="1"/>
                                            </p:txEl>
                                          </p:spTgt>
                                        </p:tgtEl>
                                        <p:attrNameLst>
                                          <p:attrName>style.visibility</p:attrName>
                                        </p:attrNameLst>
                                      </p:cBhvr>
                                      <p:to>
                                        <p:strVal val="visible"/>
                                      </p:to>
                                    </p:set>
                                    <p:anim calcmode="lin" valueType="num">
                                      <p:cBhvr additive="base">
                                        <p:cTn id="13"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anim calcmode="lin" valueType="num">
                                      <p:cBhvr additive="base">
                                        <p:cTn id="19"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xEl>
                                              <p:pRg st="3" end="3"/>
                                            </p:txEl>
                                          </p:spTgt>
                                        </p:tgtEl>
                                        <p:attrNameLst>
                                          <p:attrName>style.visibility</p:attrName>
                                        </p:attrNameLst>
                                      </p:cBhvr>
                                      <p:to>
                                        <p:strVal val="visible"/>
                                      </p:to>
                                    </p:set>
                                    <p:anim calcmode="lin" valueType="num">
                                      <p:cBhvr additive="base">
                                        <p:cTn id="25"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
                                            <p:txEl>
                                              <p:pRg st="3" end="3"/>
                                            </p:txEl>
                                          </p:spTgt>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fade">
                                      <p:cBhvr>
                                        <p:cTn id="29"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802559-D5EB-40AC-A729-E6449DD1DA4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833" y1="31833" x2="37417" y2="34167"/>
                      </a14:backgroundRemoval>
                    </a14:imgEffect>
                  </a14:imgLayer>
                </a14:imgProps>
              </a:ext>
            </a:extLst>
          </a:blip>
          <a:stretch>
            <a:fillRect/>
          </a:stretch>
        </p:blipFill>
        <p:spPr>
          <a:xfrm>
            <a:off x="966216" y="1170432"/>
            <a:ext cx="2487168" cy="2487168"/>
          </a:xfrm>
          <a:prstGeom prst="rect">
            <a:avLst/>
          </a:prstGeom>
        </p:spPr>
      </p:pic>
      <p:pic>
        <p:nvPicPr>
          <p:cNvPr id="5" name="Picture 4">
            <a:extLst>
              <a:ext uri="{FF2B5EF4-FFF2-40B4-BE49-F238E27FC236}">
                <a16:creationId xmlns:a16="http://schemas.microsoft.com/office/drawing/2014/main" id="{C2676870-33E4-47F7-949F-A6856C7FFEA4}"/>
              </a:ext>
            </a:extLst>
          </p:cNvPr>
          <p:cNvPicPr>
            <a:picLocks noChangeAspect="1"/>
          </p:cNvPicPr>
          <p:nvPr/>
        </p:nvPicPr>
        <p:blipFill>
          <a:blip r:embed="rId4"/>
          <a:stretch>
            <a:fillRect/>
          </a:stretch>
        </p:blipFill>
        <p:spPr>
          <a:xfrm>
            <a:off x="4486656" y="411480"/>
            <a:ext cx="2697480" cy="2697480"/>
          </a:xfrm>
          <a:prstGeom prst="rect">
            <a:avLst/>
          </a:prstGeom>
        </p:spPr>
      </p:pic>
      <p:pic>
        <p:nvPicPr>
          <p:cNvPr id="6" name="Picture 5">
            <a:extLst>
              <a:ext uri="{FF2B5EF4-FFF2-40B4-BE49-F238E27FC236}">
                <a16:creationId xmlns:a16="http://schemas.microsoft.com/office/drawing/2014/main" id="{68B87FDB-43F5-4F4C-8D50-98A02E45FE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217408" y="251460"/>
            <a:ext cx="2857500" cy="2857500"/>
          </a:xfrm>
          <a:prstGeom prst="rect">
            <a:avLst/>
          </a:prstGeom>
        </p:spPr>
      </p:pic>
      <p:pic>
        <p:nvPicPr>
          <p:cNvPr id="7" name="Picture 6">
            <a:extLst>
              <a:ext uri="{FF2B5EF4-FFF2-40B4-BE49-F238E27FC236}">
                <a16:creationId xmlns:a16="http://schemas.microsoft.com/office/drawing/2014/main" id="{56FC736F-1A45-4B35-9F34-01CA0B6F6A5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00" b="91833" l="10000" r="90000">
                        <a14:foregroundMark x1="52333" y1="8417" x2="54278" y2="7444"/>
                        <a14:foregroundMark x1="59080" y1="6357" x2="57809" y2="5924"/>
                        <a14:foregroundMark x1="59502" y1="7174" x2="54882" y2="7307"/>
                        <a14:foregroundMark x1="59750" y1="7167" x2="59870" y2="7164"/>
                        <a14:foregroundMark x1="47417" y1="91833" x2="49667" y2="89083"/>
                        <a14:backgroundMark x1="45667" y1="9167" x2="45250" y2="10667"/>
                        <a14:backgroundMark x1="54583" y1="4667" x2="52750" y2="5167"/>
                        <a14:backgroundMark x1="59417" y1="6167" x2="60583" y2="8000"/>
                        <a14:backgroundMark x1="57000" y1="4833" x2="48167" y2="6833"/>
                        <a14:backgroundMark x1="46083" y1="9333" x2="44583" y2="12167"/>
                        <a14:backgroundMark x1="45500" y1="7833" x2="43250" y2="13083"/>
                        <a14:backgroundMark x1="46750" y1="8667" x2="47667" y2="4250"/>
                        <a14:backgroundMark x1="44083" y1="13333" x2="37750" y2="13583"/>
                        <a14:backgroundMark x1="48083" y1="6167" x2="43917" y2="8917"/>
                        <a14:backgroundMark x1="59500" y1="7167" x2="59500" y2="6000"/>
                      </a14:backgroundRemoval>
                    </a14:imgEffect>
                  </a14:imgLayer>
                </a14:imgProps>
              </a:ext>
            </a:extLst>
          </a:blip>
          <a:stretch>
            <a:fillRect/>
          </a:stretch>
        </p:blipFill>
        <p:spPr>
          <a:xfrm>
            <a:off x="7924800" y="3657600"/>
            <a:ext cx="1792224" cy="1792224"/>
          </a:xfrm>
          <a:prstGeom prst="rect">
            <a:avLst/>
          </a:prstGeom>
        </p:spPr>
      </p:pic>
    </p:spTree>
    <p:extLst>
      <p:ext uri="{BB962C8B-B14F-4D97-AF65-F5344CB8AC3E}">
        <p14:creationId xmlns:p14="http://schemas.microsoft.com/office/powerpoint/2010/main" val="67091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202430" y="3321049"/>
            <a:ext cx="4030980" cy="2773680"/>
          </a:xfrm>
          <a:prstGeom prst="rect">
            <a:avLst/>
          </a:prstGeom>
          <a:noFill/>
        </p:spPr>
        <p:txBody>
          <a:bodyPr wrap="square" rtlCol="0" anchor="t">
            <a:normAutofit/>
          </a:bodyPr>
          <a:lstStyle/>
          <a:p>
            <a:r>
              <a:rPr lang="vi-VN" altLang="vi-VN" sz="8800" b="1">
                <a:solidFill>
                  <a:schemeClr val="accent6">
                    <a:lumMod val="75000"/>
                  </a:schemeClr>
                </a:solidFill>
                <a:latin typeface="Noto Sans"/>
                <a:ea typeface="Noto Sans"/>
                <a:cs typeface="Lobster" panose="00000500000000000000" charset="0"/>
              </a:rPr>
              <a:t>Ái chà!!</a:t>
            </a:r>
          </a:p>
        </p:txBody>
      </p:sp>
      <p:sp>
        <p:nvSpPr>
          <p:cNvPr id="5" name="文本框 4"/>
          <p:cNvSpPr txBox="1"/>
          <p:nvPr>
            <p:custDataLst>
              <p:tags r:id="rId3"/>
            </p:custDataLst>
          </p:nvPr>
        </p:nvSpPr>
        <p:spPr>
          <a:xfrm>
            <a:off x="2931795" y="4833620"/>
            <a:ext cx="6572250" cy="701040"/>
          </a:xfrm>
          <a:prstGeom prst="rect">
            <a:avLst/>
          </a:prstGeom>
          <a:noFill/>
        </p:spPr>
        <p:txBody>
          <a:bodyPr wrap="square" rtlCol="0" anchor="t">
            <a:normAutofit/>
          </a:bodyPr>
          <a:lstStyle/>
          <a:p>
            <a:pPr algn="ctr"/>
            <a:r>
              <a:rPr lang="vi-VN" altLang="vi-VN" sz="2000">
                <a:solidFill>
                  <a:schemeClr val="tx1"/>
                </a:solidFill>
                <a:latin typeface="Noto Sans"/>
                <a:ea typeface="Noto Sans"/>
              </a:rPr>
              <a:t>Nó có thể là một phần của bài thuyết trình nơi</a:t>
            </a:r>
          </a:p>
          <a:p>
            <a:pPr algn="ctr"/>
            <a:r>
              <a:rPr lang="vi-VN" altLang="vi-VN" sz="2000">
                <a:solidFill>
                  <a:schemeClr val="tx1"/>
                </a:solidFill>
                <a:latin typeface="Noto Sans"/>
                <a:ea typeface="Noto Sans"/>
              </a:rPr>
              <a:t>giới thiệu bản thân</a:t>
            </a:r>
          </a:p>
        </p:txBody>
      </p:sp>
      <p:grpSp>
        <p:nvGrpSpPr>
          <p:cNvPr id="29" name="组合 28"/>
          <p:cNvGrpSpPr/>
          <p:nvPr/>
        </p:nvGrpSpPr>
        <p:grpSpPr>
          <a:xfrm>
            <a:off x="802640" y="203200"/>
            <a:ext cx="10841990" cy="6343015"/>
            <a:chOff x="1264" y="320"/>
            <a:chExt cx="17074" cy="9989"/>
          </a:xfrm>
        </p:grpSpPr>
        <p:pic>
          <p:nvPicPr>
            <p:cNvPr id="15" name="图片 14" descr="—Pngtree—green plant leaf simple illustration_4471210"/>
            <p:cNvPicPr>
              <a:picLocks noChangeAspect="1"/>
            </p:cNvPicPr>
            <p:nvPr>
              <p:custDataLst>
                <p:tags r:id="rId5"/>
              </p:custDataLst>
            </p:nvPr>
          </p:nvPicPr>
          <p:blipFill>
            <a:blip r:embed="rId15">
              <a:alphaModFix amt="70000"/>
            </a:blip>
            <a:srcRect l="7171" t="24563" r="60131" b="54719"/>
            <a:stretch>
              <a:fillRect/>
            </a:stretch>
          </p:blipFill>
          <p:spPr>
            <a:xfrm rot="20520000">
              <a:off x="1771" y="4881"/>
              <a:ext cx="1230" cy="779"/>
            </a:xfrm>
            <a:prstGeom prst="rect">
              <a:avLst/>
            </a:prstGeom>
            <a:effectLst>
              <a:outerShdw blurRad="50800" dist="38100" dir="2700000" algn="tl" rotWithShape="0">
                <a:prstClr val="black">
                  <a:alpha val="40000"/>
                </a:prstClr>
              </a:outerShdw>
            </a:effectLst>
          </p:spPr>
        </p:pic>
        <p:pic>
          <p:nvPicPr>
            <p:cNvPr id="17" name="图片 16" descr="—Pngtree—green plant leaf simple illustration_4471210"/>
            <p:cNvPicPr>
              <a:picLocks noChangeAspect="1"/>
            </p:cNvPicPr>
            <p:nvPr>
              <p:custDataLst>
                <p:tags r:id="rId6"/>
              </p:custDataLst>
            </p:nvPr>
          </p:nvPicPr>
          <p:blipFill>
            <a:blip r:embed="rId15"/>
            <a:srcRect l="61641" t="19217" r="14247" b="61208"/>
            <a:stretch>
              <a:fillRect/>
            </a:stretch>
          </p:blipFill>
          <p:spPr>
            <a:xfrm rot="21420000">
              <a:off x="2873" y="6412"/>
              <a:ext cx="907" cy="736"/>
            </a:xfrm>
            <a:prstGeom prst="rect">
              <a:avLst/>
            </a:prstGeom>
            <a:effectLst>
              <a:outerShdw blurRad="50800" dist="38100" dir="2700000" algn="tl" rotWithShape="0">
                <a:prstClr val="black">
                  <a:alpha val="40000"/>
                </a:prstClr>
              </a:outerShdw>
            </a:effectLst>
          </p:spPr>
        </p:pic>
        <p:pic>
          <p:nvPicPr>
            <p:cNvPr id="19" name="图片 18" descr="—Pngtree—green plant leaf simple illustration_4471210"/>
            <p:cNvPicPr>
              <a:picLocks noChangeAspect="1"/>
            </p:cNvPicPr>
            <p:nvPr>
              <p:custDataLst>
                <p:tags r:id="rId7"/>
              </p:custDataLst>
            </p:nvPr>
          </p:nvPicPr>
          <p:blipFill>
            <a:blip r:embed="rId15">
              <a:alphaModFix amt="40000"/>
            </a:blip>
            <a:srcRect l="7171" t="24563" r="60131" b="54719"/>
            <a:stretch>
              <a:fillRect/>
            </a:stretch>
          </p:blipFill>
          <p:spPr>
            <a:xfrm rot="14280000">
              <a:off x="13087" y="9401"/>
              <a:ext cx="1111" cy="704"/>
            </a:xfrm>
            <a:prstGeom prst="rect">
              <a:avLst/>
            </a:prstGeom>
            <a:effectLst>
              <a:outerShdw blurRad="50800" dist="38100" dir="2700000" algn="tl" rotWithShape="0">
                <a:prstClr val="black">
                  <a:alpha val="40000"/>
                </a:prstClr>
              </a:outerShdw>
            </a:effectLst>
          </p:spPr>
        </p:pic>
        <p:pic>
          <p:nvPicPr>
            <p:cNvPr id="20" name="图片 19" descr="—Pngtree—green plant leaf simple illustration_4471210"/>
            <p:cNvPicPr>
              <a:picLocks noChangeAspect="1"/>
            </p:cNvPicPr>
            <p:nvPr>
              <p:custDataLst>
                <p:tags r:id="rId8"/>
              </p:custDataLst>
            </p:nvPr>
          </p:nvPicPr>
          <p:blipFill>
            <a:blip r:embed="rId15">
              <a:alphaModFix amt="70000"/>
            </a:blip>
            <a:srcRect l="61641" t="19217" r="14247" b="61208"/>
            <a:stretch>
              <a:fillRect/>
            </a:stretch>
          </p:blipFill>
          <p:spPr>
            <a:xfrm rot="21420000" flipH="1">
              <a:off x="14999" y="3777"/>
              <a:ext cx="1549" cy="1257"/>
            </a:xfrm>
            <a:prstGeom prst="rect">
              <a:avLst/>
            </a:prstGeom>
            <a:effectLst>
              <a:outerShdw blurRad="50800" dist="38100" dir="2700000" algn="tl" rotWithShape="0">
                <a:prstClr val="black">
                  <a:alpha val="40000"/>
                </a:prstClr>
              </a:outerShdw>
            </a:effectLst>
          </p:spPr>
        </p:pic>
        <p:pic>
          <p:nvPicPr>
            <p:cNvPr id="21" name="图片 20" descr="—Pngtree—green plant leaf simple illustration_4471210"/>
            <p:cNvPicPr>
              <a:picLocks noChangeAspect="1"/>
            </p:cNvPicPr>
            <p:nvPr>
              <p:custDataLst>
                <p:tags r:id="rId9"/>
              </p:custDataLst>
            </p:nvPr>
          </p:nvPicPr>
          <p:blipFill>
            <a:blip r:embed="rId15">
              <a:alphaModFix amt="29000"/>
            </a:blip>
            <a:srcRect l="61641" t="19217" r="14247" b="61208"/>
            <a:stretch>
              <a:fillRect/>
            </a:stretch>
          </p:blipFill>
          <p:spPr>
            <a:xfrm rot="1920000">
              <a:off x="1561" y="7610"/>
              <a:ext cx="481" cy="736"/>
            </a:xfrm>
            <a:prstGeom prst="rect">
              <a:avLst/>
            </a:prstGeom>
            <a:effectLst>
              <a:outerShdw blurRad="50800" dist="38100" dir="2700000" algn="tl" rotWithShape="0">
                <a:prstClr val="black">
                  <a:alpha val="40000"/>
                </a:prstClr>
              </a:outerShdw>
            </a:effectLst>
          </p:spPr>
        </p:pic>
        <p:pic>
          <p:nvPicPr>
            <p:cNvPr id="22" name="图片 21" descr="—Pngtree—green plant leaf simple illustration_4471210"/>
            <p:cNvPicPr>
              <a:picLocks noChangeAspect="1"/>
            </p:cNvPicPr>
            <p:nvPr>
              <p:custDataLst>
                <p:tags r:id="rId10"/>
              </p:custDataLst>
            </p:nvPr>
          </p:nvPicPr>
          <p:blipFill>
            <a:blip r:embed="rId15">
              <a:alphaModFix amt="30000"/>
            </a:blip>
            <a:srcRect l="29854" t="69125" r="24719" b="10240"/>
            <a:stretch>
              <a:fillRect/>
            </a:stretch>
          </p:blipFill>
          <p:spPr>
            <a:xfrm rot="15420000" flipH="1">
              <a:off x="4142" y="8908"/>
              <a:ext cx="1006" cy="457"/>
            </a:xfrm>
            <a:prstGeom prst="rect">
              <a:avLst/>
            </a:prstGeom>
            <a:effectLst>
              <a:outerShdw blurRad="50800" dist="38100" dir="2700000" algn="tl" rotWithShape="0">
                <a:prstClr val="black">
                  <a:alpha val="40000"/>
                </a:prstClr>
              </a:outerShdw>
            </a:effectLst>
          </p:spPr>
        </p:pic>
        <p:pic>
          <p:nvPicPr>
            <p:cNvPr id="23" name="图片 22" descr="—Pngtree—green plant leaf simple illustration_4471210"/>
            <p:cNvPicPr>
              <a:picLocks noChangeAspect="1"/>
            </p:cNvPicPr>
            <p:nvPr>
              <p:custDataLst>
                <p:tags r:id="rId11"/>
              </p:custDataLst>
            </p:nvPr>
          </p:nvPicPr>
          <p:blipFill>
            <a:blip r:embed="rId15">
              <a:alphaModFix amt="30000"/>
            </a:blip>
            <a:srcRect l="29854" t="69125" r="24719" b="10240"/>
            <a:stretch>
              <a:fillRect/>
            </a:stretch>
          </p:blipFill>
          <p:spPr>
            <a:xfrm rot="2520000" flipH="1">
              <a:off x="16952" y="5376"/>
              <a:ext cx="1386" cy="630"/>
            </a:xfrm>
            <a:prstGeom prst="rect">
              <a:avLst/>
            </a:prstGeom>
            <a:effectLst>
              <a:outerShdw blurRad="50800" dist="38100" dir="2700000" algn="tl" rotWithShape="0">
                <a:prstClr val="black">
                  <a:alpha val="40000"/>
                </a:prstClr>
              </a:outerShdw>
            </a:effectLst>
          </p:spPr>
        </p:pic>
        <p:pic>
          <p:nvPicPr>
            <p:cNvPr id="25" name="图片 24" descr="—Pngtree—wreath of fresh watercolor leaves_5449947"/>
            <p:cNvPicPr>
              <a:picLocks noChangeAspect="1"/>
            </p:cNvPicPr>
            <p:nvPr>
              <p:custDataLst>
                <p:tags r:id="rId12"/>
              </p:custDataLst>
            </p:nvPr>
          </p:nvPicPr>
          <p:blipFill>
            <a:blip r:embed="rId16">
              <a:alphaModFix amt="51000"/>
            </a:blip>
            <a:srcRect l="33375" t="10796" r="35182" b="58731"/>
            <a:stretch>
              <a:fillRect/>
            </a:stretch>
          </p:blipFill>
          <p:spPr>
            <a:xfrm rot="13440000">
              <a:off x="1264" y="320"/>
              <a:ext cx="1935" cy="2507"/>
            </a:xfrm>
            <a:prstGeom prst="rect">
              <a:avLst/>
            </a:prstGeom>
          </p:spPr>
        </p:pic>
        <p:pic>
          <p:nvPicPr>
            <p:cNvPr id="27" name="图片 26" descr="—Pngtree—wreath of fresh watercolor leaves_5449947"/>
            <p:cNvPicPr>
              <a:picLocks noChangeAspect="1"/>
            </p:cNvPicPr>
            <p:nvPr>
              <p:custDataLst>
                <p:tags r:id="rId13"/>
              </p:custDataLst>
            </p:nvPr>
          </p:nvPicPr>
          <p:blipFill>
            <a:blip r:embed="rId16">
              <a:alphaModFix amt="51000"/>
            </a:blip>
            <a:srcRect l="6986" t="16825" r="68884" b="61247"/>
            <a:stretch>
              <a:fillRect/>
            </a:stretch>
          </p:blipFill>
          <p:spPr>
            <a:xfrm rot="7800000">
              <a:off x="15655" y="8044"/>
              <a:ext cx="1485" cy="1804"/>
            </a:xfrm>
            <a:prstGeom prst="rect">
              <a:avLst/>
            </a:prstGeom>
          </p:spPr>
        </p:pic>
      </p:grpSp>
      <p:pic>
        <p:nvPicPr>
          <p:cNvPr id="11" name="图片 10" descr="9"/>
          <p:cNvPicPr>
            <a:picLocks noChangeAspect="1"/>
          </p:cNvPicPr>
          <p:nvPr>
            <p:custDataLst>
              <p:tags r:id="rId4"/>
            </p:custDataLst>
          </p:nvPr>
        </p:nvPicPr>
        <p:blipFill>
          <a:blip r:embed="rId17"/>
          <a:srcRect l="64820" t="85789" r="19841" b="2462"/>
          <a:stretch>
            <a:fillRect/>
          </a:stretch>
        </p:blipFill>
        <p:spPr>
          <a:xfrm>
            <a:off x="4770120" y="1210310"/>
            <a:ext cx="2894965" cy="2110740"/>
          </a:xfrm>
          <a:prstGeom prst="rect">
            <a:avLst/>
          </a:prstGeom>
          <a:effectLst>
            <a:outerShdw blurRad="50800" dist="38100" dir="5400000" algn="t" rotWithShape="0">
              <a:prstClr val="black">
                <a:alpha val="40000"/>
              </a:prstClr>
            </a:outerShdw>
          </a:effectLst>
        </p:spPr>
      </p:pic>
      <p:pic>
        <p:nvPicPr>
          <p:cNvPr id="3" name="图片 2" descr="11"/>
          <p:cNvPicPr>
            <a:picLocks noChangeAspect="1"/>
          </p:cNvPicPr>
          <p:nvPr/>
        </p:nvPicPr>
        <p:blipFill>
          <a:blip r:embed="rId18"/>
          <a:srcRect l="3578" t="1944" r="47251" b="48620"/>
          <a:stretch>
            <a:fillRect/>
          </a:stretch>
        </p:blipFill>
        <p:spPr>
          <a:xfrm>
            <a:off x="9504045" y="653415"/>
            <a:ext cx="1225550" cy="1173480"/>
          </a:xfrm>
          <a:prstGeom prst="rect">
            <a:avLst/>
          </a:prstGeom>
          <a:effectLst>
            <a:outerShdw blurRad="50800" dist="38100" dir="5400000" algn="t" rotWithShape="0">
              <a:prstClr val="black">
                <a:alpha val="40000"/>
              </a:prstClr>
            </a:outerShdw>
          </a:effectLst>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08355" y="328295"/>
            <a:ext cx="10733405" cy="5980430"/>
            <a:chOff x="1273" y="517"/>
            <a:chExt cx="16903" cy="9418"/>
          </a:xfrm>
        </p:grpSpPr>
        <p:pic>
          <p:nvPicPr>
            <p:cNvPr id="9" name="图片 8" descr="11"/>
            <p:cNvPicPr>
              <a:picLocks noChangeAspect="1"/>
            </p:cNvPicPr>
            <p:nvPr>
              <p:custDataLst>
                <p:tags r:id="rId6"/>
              </p:custDataLst>
            </p:nvPr>
          </p:nvPicPr>
          <p:blipFill>
            <a:blip r:embed="rId13"/>
            <a:srcRect l="51552" t="1222" r="398" b="46480"/>
            <a:stretch>
              <a:fillRect/>
            </a:stretch>
          </p:blipFill>
          <p:spPr>
            <a:xfrm>
              <a:off x="1401" y="1405"/>
              <a:ext cx="1428" cy="1481"/>
            </a:xfrm>
            <a:prstGeom prst="rect">
              <a:avLst/>
            </a:prstGeom>
            <a:effectLst>
              <a:outerShdw blurRad="50800" dist="38100" dir="5400000" algn="t" rotWithShape="0">
                <a:prstClr val="black">
                  <a:alpha val="40000"/>
                </a:prstClr>
              </a:outerShdw>
            </a:effectLst>
          </p:spPr>
        </p:pic>
        <p:pic>
          <p:nvPicPr>
            <p:cNvPr id="10" name="图片 9" descr="11"/>
            <p:cNvPicPr>
              <a:picLocks noChangeAspect="1"/>
            </p:cNvPicPr>
            <p:nvPr>
              <p:custDataLst>
                <p:tags r:id="rId7"/>
              </p:custDataLst>
            </p:nvPr>
          </p:nvPicPr>
          <p:blipFill>
            <a:blip r:embed="rId13"/>
            <a:srcRect l="2807" t="52942" r="46310" b="-65"/>
            <a:stretch>
              <a:fillRect/>
            </a:stretch>
          </p:blipFill>
          <p:spPr>
            <a:xfrm>
              <a:off x="16750" y="8219"/>
              <a:ext cx="1427" cy="1259"/>
            </a:xfrm>
            <a:prstGeom prst="rect">
              <a:avLst/>
            </a:prstGeom>
            <a:effectLst>
              <a:outerShdw blurRad="50800" dist="38100" dir="5400000" algn="t" rotWithShape="0">
                <a:prstClr val="black">
                  <a:alpha val="40000"/>
                </a:prstClr>
              </a:outerShdw>
            </a:effectLst>
          </p:spPr>
        </p:pic>
        <p:pic>
          <p:nvPicPr>
            <p:cNvPr id="11" name="图片 10" descr="—Pngtree—green plant leaf simple illustration_4471210"/>
            <p:cNvPicPr>
              <a:picLocks noChangeAspect="1"/>
            </p:cNvPicPr>
            <p:nvPr>
              <p:custDataLst>
                <p:tags r:id="rId8"/>
              </p:custDataLst>
            </p:nvPr>
          </p:nvPicPr>
          <p:blipFill>
            <a:blip r:embed="rId14">
              <a:alphaModFix amt="70000"/>
            </a:blip>
            <a:srcRect l="7171" t="24563" r="60131" b="54719"/>
            <a:stretch>
              <a:fillRect/>
            </a:stretch>
          </p:blipFill>
          <p:spPr>
            <a:xfrm rot="20520000">
              <a:off x="1273" y="5873"/>
              <a:ext cx="1230" cy="779"/>
            </a:xfrm>
            <a:prstGeom prst="rect">
              <a:avLst/>
            </a:prstGeom>
            <a:effectLst>
              <a:outerShdw blurRad="50800" dist="38100" dir="2700000" algn="tl" rotWithShape="0">
                <a:prstClr val="black">
                  <a:alpha val="40000"/>
                </a:prstClr>
              </a:outerShdw>
            </a:effectLst>
          </p:spPr>
        </p:pic>
        <p:pic>
          <p:nvPicPr>
            <p:cNvPr id="17" name="图片 16" descr="—Pngtree—green plant leaf simple illustration_4471210"/>
            <p:cNvPicPr>
              <a:picLocks noChangeAspect="1"/>
            </p:cNvPicPr>
            <p:nvPr>
              <p:custDataLst>
                <p:tags r:id="rId9"/>
              </p:custDataLst>
            </p:nvPr>
          </p:nvPicPr>
          <p:blipFill>
            <a:blip r:embed="rId14"/>
            <a:srcRect l="61641" t="19217" r="14247" b="61208"/>
            <a:stretch>
              <a:fillRect/>
            </a:stretch>
          </p:blipFill>
          <p:spPr>
            <a:xfrm rot="21420000">
              <a:off x="2951" y="8939"/>
              <a:ext cx="907" cy="736"/>
            </a:xfrm>
            <a:prstGeom prst="rect">
              <a:avLst/>
            </a:prstGeom>
            <a:effectLst>
              <a:outerShdw blurRad="50800" dist="38100" dir="2700000" algn="tl" rotWithShape="0">
                <a:prstClr val="black">
                  <a:alpha val="40000"/>
                </a:prstClr>
              </a:outerShdw>
            </a:effectLst>
          </p:spPr>
        </p:pic>
        <p:pic>
          <p:nvPicPr>
            <p:cNvPr id="20" name="图片 19" descr="—Pngtree—green plant leaf simple illustration_4471210"/>
            <p:cNvPicPr>
              <a:picLocks noChangeAspect="1"/>
            </p:cNvPicPr>
            <p:nvPr>
              <p:custDataLst>
                <p:tags r:id="rId10"/>
              </p:custDataLst>
            </p:nvPr>
          </p:nvPicPr>
          <p:blipFill>
            <a:blip r:embed="rId14">
              <a:alphaModFix amt="70000"/>
            </a:blip>
            <a:srcRect l="61641" t="19217" r="14247" b="61208"/>
            <a:stretch>
              <a:fillRect/>
            </a:stretch>
          </p:blipFill>
          <p:spPr>
            <a:xfrm rot="20820000" flipH="1">
              <a:off x="14811" y="8679"/>
              <a:ext cx="1549" cy="1257"/>
            </a:xfrm>
            <a:prstGeom prst="rect">
              <a:avLst/>
            </a:prstGeom>
            <a:effectLst>
              <a:outerShdw blurRad="50800" dist="38100" dir="2700000" algn="tl" rotWithShape="0">
                <a:prstClr val="black">
                  <a:alpha val="40000"/>
                </a:prstClr>
              </a:outerShdw>
            </a:effectLst>
          </p:spPr>
        </p:pic>
        <p:pic>
          <p:nvPicPr>
            <p:cNvPr id="28" name="图片 27" descr="—Pngtree—wreath of fresh watercolor leaves_5449947"/>
            <p:cNvPicPr>
              <a:picLocks noChangeAspect="1"/>
            </p:cNvPicPr>
            <p:nvPr>
              <p:custDataLst>
                <p:tags r:id="rId11"/>
              </p:custDataLst>
            </p:nvPr>
          </p:nvPicPr>
          <p:blipFill>
            <a:blip r:embed="rId15">
              <a:alphaModFix amt="51000"/>
            </a:blip>
            <a:srcRect l="32855" t="56499" r="35702" b="13028"/>
            <a:stretch>
              <a:fillRect/>
            </a:stretch>
          </p:blipFill>
          <p:spPr>
            <a:xfrm rot="7320000" flipH="1">
              <a:off x="15837" y="231"/>
              <a:ext cx="1935" cy="2507"/>
            </a:xfrm>
            <a:prstGeom prst="rect">
              <a:avLst/>
            </a:prstGeom>
          </p:spPr>
        </p:pic>
      </p:grpSp>
      <p:sp>
        <p:nvSpPr>
          <p:cNvPr id="2" name="文本框 1"/>
          <p:cNvSpPr txBox="1"/>
          <p:nvPr/>
        </p:nvSpPr>
        <p:spPr>
          <a:xfrm>
            <a:off x="2384743" y="539750"/>
            <a:ext cx="7422515" cy="899795"/>
          </a:xfrm>
          <a:prstGeom prst="rect">
            <a:avLst/>
          </a:prstGeom>
          <a:noFill/>
        </p:spPr>
        <p:txBody>
          <a:bodyPr wrap="square" rtlCol="0" anchor="t">
            <a:normAutofit/>
          </a:bodyPr>
          <a:lstStyle/>
          <a:p>
            <a:pPr algn="ctr"/>
            <a:r>
              <a:rPr lang="vi-VN" altLang="vi-VN" sz="4800">
                <a:solidFill>
                  <a:schemeClr val="accent6">
                    <a:lumMod val="75000"/>
                  </a:schemeClr>
                </a:solidFill>
                <a:latin typeface="Noto Sans"/>
                <a:ea typeface="Noto Sans"/>
                <a:cs typeface="Lobster" panose="00000500000000000000" charset="0"/>
                <a:sym typeface="+mn-ea"/>
              </a:rPr>
              <a:t>Bạn có cần văn bản dài</a:t>
            </a:r>
          </a:p>
        </p:txBody>
      </p:sp>
      <p:sp>
        <p:nvSpPr>
          <p:cNvPr id="5" name="文本框 4"/>
          <p:cNvSpPr txBox="1"/>
          <p:nvPr>
            <p:custDataLst>
              <p:tags r:id="rId2"/>
            </p:custDataLst>
          </p:nvPr>
        </p:nvSpPr>
        <p:spPr>
          <a:xfrm>
            <a:off x="1460500" y="3965575"/>
            <a:ext cx="3738880" cy="1066800"/>
          </a:xfrm>
          <a:prstGeom prst="rect">
            <a:avLst/>
          </a:prstGeom>
          <a:noFill/>
        </p:spPr>
        <p:txBody>
          <a:bodyPr wrap="square" rtlCol="0" anchor="t">
            <a:normAutofit/>
          </a:bodyPr>
          <a:lstStyle/>
          <a:p>
            <a:pPr algn="ctr"/>
            <a:r>
              <a:rPr lang="vi-VN" altLang="vi-VN" sz="1600" b="1">
                <a:solidFill>
                  <a:schemeClr val="tx1"/>
                </a:solidFill>
                <a:latin typeface="Noto Sans"/>
                <a:ea typeface="Noto Sans"/>
                <a:cs typeface="Lato" panose="020F0502020204030203" charset="0"/>
              </a:rPr>
              <a:t>Sao Thủy là hành tinh gần Mặt trời nhất và là hành tinh nhỏ nhất trong Hệ Mặt trời. Tên hành tinh này không liên quan gì tới kim loại</a:t>
            </a:r>
          </a:p>
        </p:txBody>
      </p:sp>
      <p:sp>
        <p:nvSpPr>
          <p:cNvPr id="6" name="文本框 5"/>
          <p:cNvSpPr txBox="1"/>
          <p:nvPr>
            <p:custDataLst>
              <p:tags r:id="rId3"/>
            </p:custDataLst>
          </p:nvPr>
        </p:nvSpPr>
        <p:spPr>
          <a:xfrm>
            <a:off x="6797674" y="3965575"/>
            <a:ext cx="3838575" cy="1066800"/>
          </a:xfrm>
          <a:prstGeom prst="rect">
            <a:avLst/>
          </a:prstGeom>
          <a:noFill/>
        </p:spPr>
        <p:txBody>
          <a:bodyPr wrap="square" rtlCol="0" anchor="t">
            <a:normAutofit/>
          </a:bodyPr>
          <a:lstStyle/>
          <a:p>
            <a:pPr algn="ctr"/>
            <a:r>
              <a:rPr lang="vi-VN" altLang="vi-VN" sz="1600" b="1">
                <a:solidFill>
                  <a:schemeClr val="tx1"/>
                </a:solidFill>
                <a:latin typeface="Noto Sans"/>
                <a:ea typeface="Noto Sans"/>
                <a:cs typeface="Lato" panose="020F0502020204030203" charset="0"/>
              </a:rPr>
              <a:t>Sao Kim có cái tên rất đẹp và là hành tinh thứ hai tính từ Mặt trời. Trời nóng và là vật thể tự nhiên sáng thứ hai trên bầu trời đêm</a:t>
            </a:r>
          </a:p>
        </p:txBody>
      </p:sp>
      <p:pic>
        <p:nvPicPr>
          <p:cNvPr id="7" name="图片 6" descr="9"/>
          <p:cNvPicPr>
            <a:picLocks noChangeAspect="1"/>
          </p:cNvPicPr>
          <p:nvPr>
            <p:custDataLst>
              <p:tags r:id="rId4"/>
            </p:custDataLst>
          </p:nvPr>
        </p:nvPicPr>
        <p:blipFill>
          <a:blip r:embed="rId16"/>
          <a:srcRect l="79871" t="57348" r="162" b="20162"/>
          <a:stretch>
            <a:fillRect/>
          </a:stretch>
        </p:blipFill>
        <p:spPr>
          <a:xfrm flipH="1">
            <a:off x="2501265" y="1996440"/>
            <a:ext cx="1657350" cy="1777365"/>
          </a:xfrm>
          <a:prstGeom prst="rect">
            <a:avLst/>
          </a:prstGeom>
          <a:effectLst>
            <a:outerShdw blurRad="50800" dist="38100" dir="5400000" algn="t" rotWithShape="0">
              <a:prstClr val="black">
                <a:alpha val="40000"/>
              </a:prstClr>
            </a:outerShdw>
          </a:effectLst>
        </p:spPr>
      </p:pic>
      <p:pic>
        <p:nvPicPr>
          <p:cNvPr id="8" name="图片 7" descr="9"/>
          <p:cNvPicPr>
            <a:picLocks noChangeAspect="1"/>
          </p:cNvPicPr>
          <p:nvPr>
            <p:custDataLst>
              <p:tags r:id="rId5"/>
            </p:custDataLst>
          </p:nvPr>
        </p:nvPicPr>
        <p:blipFill>
          <a:blip r:embed="rId16"/>
          <a:srcRect l="2902" t="61141" r="79135" b="19712"/>
          <a:stretch>
            <a:fillRect/>
          </a:stretch>
        </p:blipFill>
        <p:spPr>
          <a:xfrm flipH="1">
            <a:off x="7812088" y="1956435"/>
            <a:ext cx="1905000" cy="1933575"/>
          </a:xfrm>
          <a:prstGeom prst="rect">
            <a:avLst/>
          </a:prstGeom>
          <a:effectLst>
            <a:outerShdw blurRad="50800" dist="38100" dir="5400000" algn="t" rotWithShape="0">
              <a:prstClr val="black">
                <a:alpha val="40000"/>
              </a:prstClr>
            </a:outerShdw>
          </a:effectLst>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802640" y="203200"/>
            <a:ext cx="10841990" cy="6594475"/>
            <a:chOff x="1264" y="320"/>
            <a:chExt cx="17074" cy="10385"/>
          </a:xfrm>
        </p:grpSpPr>
        <p:pic>
          <p:nvPicPr>
            <p:cNvPr id="15" name="图片 14" descr="—Pngtree—green plant leaf simple illustration_4471210"/>
            <p:cNvPicPr>
              <a:picLocks noChangeAspect="1"/>
            </p:cNvPicPr>
            <p:nvPr>
              <p:custDataLst>
                <p:tags r:id="rId6"/>
              </p:custDataLst>
            </p:nvPr>
          </p:nvPicPr>
          <p:blipFill>
            <a:blip r:embed="rId17">
              <a:alphaModFix amt="70000"/>
            </a:blip>
            <a:srcRect l="7171" t="24563" r="60131" b="54719"/>
            <a:stretch>
              <a:fillRect/>
            </a:stretch>
          </p:blipFill>
          <p:spPr>
            <a:xfrm rot="20520000">
              <a:off x="1771" y="4881"/>
              <a:ext cx="1230" cy="779"/>
            </a:xfrm>
            <a:prstGeom prst="rect">
              <a:avLst/>
            </a:prstGeom>
            <a:effectLst>
              <a:outerShdw blurRad="50800" dist="38100" dir="2700000" algn="tl" rotWithShape="0">
                <a:prstClr val="black">
                  <a:alpha val="40000"/>
                </a:prstClr>
              </a:outerShdw>
            </a:effectLst>
          </p:spPr>
        </p:pic>
        <p:pic>
          <p:nvPicPr>
            <p:cNvPr id="17" name="图片 16" descr="—Pngtree—green plant leaf simple illustration_4471210"/>
            <p:cNvPicPr>
              <a:picLocks noChangeAspect="1"/>
            </p:cNvPicPr>
            <p:nvPr>
              <p:custDataLst>
                <p:tags r:id="rId7"/>
              </p:custDataLst>
            </p:nvPr>
          </p:nvPicPr>
          <p:blipFill>
            <a:blip r:embed="rId17"/>
            <a:srcRect l="61641" t="19217" r="14247" b="61208"/>
            <a:stretch>
              <a:fillRect/>
            </a:stretch>
          </p:blipFill>
          <p:spPr>
            <a:xfrm rot="21420000">
              <a:off x="2873" y="6412"/>
              <a:ext cx="907" cy="736"/>
            </a:xfrm>
            <a:prstGeom prst="rect">
              <a:avLst/>
            </a:prstGeom>
            <a:effectLst>
              <a:outerShdw blurRad="50800" dist="38100" dir="2700000" algn="tl" rotWithShape="0">
                <a:prstClr val="black">
                  <a:alpha val="40000"/>
                </a:prstClr>
              </a:outerShdw>
            </a:effectLst>
          </p:spPr>
        </p:pic>
        <p:pic>
          <p:nvPicPr>
            <p:cNvPr id="18" name="图片 17" descr="—Pngtree—green plant leaf simple illustration_4471210"/>
            <p:cNvPicPr>
              <a:picLocks noChangeAspect="1"/>
            </p:cNvPicPr>
            <p:nvPr>
              <p:custDataLst>
                <p:tags r:id="rId8"/>
              </p:custDataLst>
            </p:nvPr>
          </p:nvPicPr>
          <p:blipFill>
            <a:blip r:embed="rId17">
              <a:alphaModFix amt="60000"/>
            </a:blip>
            <a:srcRect l="29854" t="69125" r="24719" b="10240"/>
            <a:stretch>
              <a:fillRect/>
            </a:stretch>
          </p:blipFill>
          <p:spPr>
            <a:xfrm rot="20400000" flipH="1">
              <a:off x="15496" y="5638"/>
              <a:ext cx="1513" cy="687"/>
            </a:xfrm>
            <a:prstGeom prst="rect">
              <a:avLst/>
            </a:prstGeom>
            <a:effectLst>
              <a:outerShdw blurRad="50800" dist="38100" dir="2700000" algn="tl" rotWithShape="0">
                <a:prstClr val="black">
                  <a:alpha val="40000"/>
                </a:prstClr>
              </a:outerShdw>
            </a:effectLst>
          </p:spPr>
        </p:pic>
        <p:pic>
          <p:nvPicPr>
            <p:cNvPr id="19" name="图片 18" descr="—Pngtree—green plant leaf simple illustration_4471210"/>
            <p:cNvPicPr>
              <a:picLocks noChangeAspect="1"/>
            </p:cNvPicPr>
            <p:nvPr>
              <p:custDataLst>
                <p:tags r:id="rId9"/>
              </p:custDataLst>
            </p:nvPr>
          </p:nvPicPr>
          <p:blipFill>
            <a:blip r:embed="rId17">
              <a:alphaModFix amt="40000"/>
            </a:blip>
            <a:srcRect l="7171" t="24563" r="60131" b="54719"/>
            <a:stretch>
              <a:fillRect/>
            </a:stretch>
          </p:blipFill>
          <p:spPr>
            <a:xfrm rot="14280000">
              <a:off x="13087" y="9401"/>
              <a:ext cx="1111" cy="704"/>
            </a:xfrm>
            <a:prstGeom prst="rect">
              <a:avLst/>
            </a:prstGeom>
            <a:effectLst>
              <a:outerShdw blurRad="50800" dist="38100" dir="2700000" algn="tl" rotWithShape="0">
                <a:prstClr val="black">
                  <a:alpha val="40000"/>
                </a:prstClr>
              </a:outerShdw>
            </a:effectLst>
          </p:spPr>
        </p:pic>
        <p:pic>
          <p:nvPicPr>
            <p:cNvPr id="20" name="图片 19" descr="—Pngtree—green plant leaf simple illustration_4471210"/>
            <p:cNvPicPr>
              <a:picLocks noChangeAspect="1"/>
            </p:cNvPicPr>
            <p:nvPr>
              <p:custDataLst>
                <p:tags r:id="rId10"/>
              </p:custDataLst>
            </p:nvPr>
          </p:nvPicPr>
          <p:blipFill>
            <a:blip r:embed="rId17">
              <a:alphaModFix amt="70000"/>
            </a:blip>
            <a:srcRect l="61641" t="19217" r="14247" b="61208"/>
            <a:stretch>
              <a:fillRect/>
            </a:stretch>
          </p:blipFill>
          <p:spPr>
            <a:xfrm rot="21420000" flipH="1">
              <a:off x="11298" y="727"/>
              <a:ext cx="1549" cy="1257"/>
            </a:xfrm>
            <a:prstGeom prst="rect">
              <a:avLst/>
            </a:prstGeom>
            <a:effectLst>
              <a:outerShdw blurRad="50800" dist="38100" dir="2700000" algn="tl" rotWithShape="0">
                <a:prstClr val="black">
                  <a:alpha val="40000"/>
                </a:prstClr>
              </a:outerShdw>
            </a:effectLst>
          </p:spPr>
        </p:pic>
        <p:pic>
          <p:nvPicPr>
            <p:cNvPr id="21" name="图片 20" descr="—Pngtree—green plant leaf simple illustration_4471210"/>
            <p:cNvPicPr>
              <a:picLocks noChangeAspect="1"/>
            </p:cNvPicPr>
            <p:nvPr>
              <p:custDataLst>
                <p:tags r:id="rId11"/>
              </p:custDataLst>
            </p:nvPr>
          </p:nvPicPr>
          <p:blipFill>
            <a:blip r:embed="rId17">
              <a:alphaModFix amt="29000"/>
            </a:blip>
            <a:srcRect l="61641" t="19217" r="14247" b="61208"/>
            <a:stretch>
              <a:fillRect/>
            </a:stretch>
          </p:blipFill>
          <p:spPr>
            <a:xfrm rot="1920000">
              <a:off x="1561" y="7610"/>
              <a:ext cx="481" cy="736"/>
            </a:xfrm>
            <a:prstGeom prst="rect">
              <a:avLst/>
            </a:prstGeom>
            <a:effectLst>
              <a:outerShdw blurRad="50800" dist="38100" dir="2700000" algn="tl" rotWithShape="0">
                <a:prstClr val="black">
                  <a:alpha val="40000"/>
                </a:prstClr>
              </a:outerShdw>
            </a:effectLst>
          </p:spPr>
        </p:pic>
        <p:pic>
          <p:nvPicPr>
            <p:cNvPr id="22" name="图片 21" descr="—Pngtree—green plant leaf simple illustration_4471210"/>
            <p:cNvPicPr>
              <a:picLocks noChangeAspect="1"/>
            </p:cNvPicPr>
            <p:nvPr>
              <p:custDataLst>
                <p:tags r:id="rId12"/>
              </p:custDataLst>
            </p:nvPr>
          </p:nvPicPr>
          <p:blipFill>
            <a:blip r:embed="rId17">
              <a:alphaModFix amt="30000"/>
            </a:blip>
            <a:srcRect l="29854" t="69125" r="24719" b="10240"/>
            <a:stretch>
              <a:fillRect/>
            </a:stretch>
          </p:blipFill>
          <p:spPr>
            <a:xfrm rot="15420000" flipH="1">
              <a:off x="12912" y="2774"/>
              <a:ext cx="1006" cy="457"/>
            </a:xfrm>
            <a:prstGeom prst="rect">
              <a:avLst/>
            </a:prstGeom>
            <a:effectLst>
              <a:outerShdw blurRad="50800" dist="38100" dir="2700000" algn="tl" rotWithShape="0">
                <a:prstClr val="black">
                  <a:alpha val="40000"/>
                </a:prstClr>
              </a:outerShdw>
            </a:effectLst>
          </p:spPr>
        </p:pic>
        <p:pic>
          <p:nvPicPr>
            <p:cNvPr id="23" name="图片 22" descr="—Pngtree—green plant leaf simple illustration_4471210"/>
            <p:cNvPicPr>
              <a:picLocks noChangeAspect="1"/>
            </p:cNvPicPr>
            <p:nvPr>
              <p:custDataLst>
                <p:tags r:id="rId13"/>
              </p:custDataLst>
            </p:nvPr>
          </p:nvPicPr>
          <p:blipFill>
            <a:blip r:embed="rId17">
              <a:alphaModFix amt="30000"/>
            </a:blip>
            <a:srcRect l="29854" t="69125" r="24719" b="10240"/>
            <a:stretch>
              <a:fillRect/>
            </a:stretch>
          </p:blipFill>
          <p:spPr>
            <a:xfrm rot="2520000" flipH="1">
              <a:off x="16952" y="4157"/>
              <a:ext cx="1386" cy="630"/>
            </a:xfrm>
            <a:prstGeom prst="rect">
              <a:avLst/>
            </a:prstGeom>
            <a:effectLst>
              <a:outerShdw blurRad="50800" dist="38100" dir="2700000" algn="tl" rotWithShape="0">
                <a:prstClr val="black">
                  <a:alpha val="40000"/>
                </a:prstClr>
              </a:outerShdw>
            </a:effectLst>
          </p:spPr>
        </p:pic>
        <p:pic>
          <p:nvPicPr>
            <p:cNvPr id="25" name="图片 24" descr="—Pngtree—wreath of fresh watercolor leaves_5449947"/>
            <p:cNvPicPr>
              <a:picLocks noChangeAspect="1"/>
            </p:cNvPicPr>
            <p:nvPr/>
          </p:nvPicPr>
          <p:blipFill>
            <a:blip r:embed="rId18">
              <a:alphaModFix amt="51000"/>
            </a:blip>
            <a:srcRect l="33375" t="10796" r="35182" b="58731"/>
            <a:stretch>
              <a:fillRect/>
            </a:stretch>
          </p:blipFill>
          <p:spPr>
            <a:xfrm rot="13440000">
              <a:off x="1264" y="320"/>
              <a:ext cx="1935" cy="2507"/>
            </a:xfrm>
            <a:prstGeom prst="rect">
              <a:avLst/>
            </a:prstGeom>
          </p:spPr>
        </p:pic>
        <p:pic>
          <p:nvPicPr>
            <p:cNvPr id="26" name="图片 25" descr="—Pngtree—wreath of fresh watercolor leaves_5449947"/>
            <p:cNvPicPr>
              <a:picLocks noChangeAspect="1"/>
            </p:cNvPicPr>
            <p:nvPr/>
          </p:nvPicPr>
          <p:blipFill>
            <a:blip r:embed="rId18">
              <a:alphaModFix amt="45000"/>
            </a:blip>
            <a:srcRect l="6289" t="43926" r="67220" b="12000"/>
            <a:stretch>
              <a:fillRect/>
            </a:stretch>
          </p:blipFill>
          <p:spPr>
            <a:xfrm rot="20160000">
              <a:off x="4941" y="7931"/>
              <a:ext cx="1247" cy="2774"/>
            </a:xfrm>
            <a:prstGeom prst="rect">
              <a:avLst/>
            </a:prstGeom>
          </p:spPr>
        </p:pic>
        <p:pic>
          <p:nvPicPr>
            <p:cNvPr id="27" name="图片 26" descr="—Pngtree—wreath of fresh watercolor leaves_5449947"/>
            <p:cNvPicPr>
              <a:picLocks noChangeAspect="1"/>
            </p:cNvPicPr>
            <p:nvPr>
              <p:custDataLst>
                <p:tags r:id="rId14"/>
              </p:custDataLst>
            </p:nvPr>
          </p:nvPicPr>
          <p:blipFill>
            <a:blip r:embed="rId18">
              <a:alphaModFix amt="51000"/>
            </a:blip>
            <a:srcRect l="6986" t="16825" r="68884" b="61247"/>
            <a:stretch>
              <a:fillRect/>
            </a:stretch>
          </p:blipFill>
          <p:spPr>
            <a:xfrm rot="11760000">
              <a:off x="5415" y="1571"/>
              <a:ext cx="1485" cy="1804"/>
            </a:xfrm>
            <a:prstGeom prst="rect">
              <a:avLst/>
            </a:prstGeom>
          </p:spPr>
        </p:pic>
        <p:pic>
          <p:nvPicPr>
            <p:cNvPr id="28" name="图片 27" descr="—Pngtree—wreath of fresh watercolor leaves_5449947"/>
            <p:cNvPicPr>
              <a:picLocks noChangeAspect="1"/>
            </p:cNvPicPr>
            <p:nvPr>
              <p:custDataLst>
                <p:tags r:id="rId15"/>
              </p:custDataLst>
            </p:nvPr>
          </p:nvPicPr>
          <p:blipFill>
            <a:blip r:embed="rId18">
              <a:alphaModFix amt="51000"/>
            </a:blip>
            <a:srcRect l="32855" t="56499" r="35702" b="13028"/>
            <a:stretch>
              <a:fillRect/>
            </a:stretch>
          </p:blipFill>
          <p:spPr>
            <a:xfrm rot="7320000" flipH="1">
              <a:off x="15837" y="231"/>
              <a:ext cx="1935" cy="2507"/>
            </a:xfrm>
            <a:prstGeom prst="rect">
              <a:avLst/>
            </a:prstGeom>
          </p:spPr>
        </p:pic>
      </p:grpSp>
      <p:sp>
        <p:nvSpPr>
          <p:cNvPr id="6" name="文本框 5"/>
          <p:cNvSpPr txBox="1"/>
          <p:nvPr/>
        </p:nvSpPr>
        <p:spPr>
          <a:xfrm>
            <a:off x="3314065" y="2470785"/>
            <a:ext cx="5710555" cy="1386840"/>
          </a:xfrm>
          <a:prstGeom prst="rect">
            <a:avLst/>
          </a:prstGeom>
          <a:noFill/>
        </p:spPr>
        <p:txBody>
          <a:bodyPr wrap="square" rtlCol="0">
            <a:normAutofit/>
          </a:bodyPr>
          <a:lstStyle/>
          <a:p>
            <a:pPr algn="ctr"/>
            <a:r>
              <a:rPr lang="vi-VN" altLang="vi-VN" sz="8500">
                <a:solidFill>
                  <a:schemeClr val="accent6">
                    <a:lumMod val="75000"/>
                  </a:schemeClr>
                </a:solidFill>
                <a:latin typeface="Noto Sans"/>
                <a:ea typeface="Noto Sans"/>
                <a:cs typeface="Lobster" panose="00000500000000000000" charset="0"/>
              </a:rPr>
              <a:t>Cảm ơn!</a:t>
            </a:r>
          </a:p>
        </p:txBody>
      </p:sp>
      <p:sp>
        <p:nvSpPr>
          <p:cNvPr id="16" name="圆角矩形 15"/>
          <p:cNvSpPr/>
          <p:nvPr>
            <p:custDataLst>
              <p:tags r:id="rId2"/>
            </p:custDataLst>
          </p:nvPr>
        </p:nvSpPr>
        <p:spPr>
          <a:xfrm>
            <a:off x="3607118" y="3976370"/>
            <a:ext cx="5124450" cy="723900"/>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r>
              <a:rPr lang="vi-VN" altLang="vi-VN" sz="2000">
                <a:solidFill>
                  <a:schemeClr val="tx2"/>
                </a:solidFill>
                <a:latin typeface="Noto Sans"/>
                <a:ea typeface="Noto Sans"/>
                <a:cs typeface="Lato Regular" panose="020F0502020204030203" charset="0"/>
              </a:rPr>
              <a:t>Here is where your oresentation</a:t>
            </a:r>
          </a:p>
        </p:txBody>
      </p:sp>
      <p:pic>
        <p:nvPicPr>
          <p:cNvPr id="9" name="图片 8" descr="9"/>
          <p:cNvPicPr>
            <a:picLocks noChangeAspect="1"/>
          </p:cNvPicPr>
          <p:nvPr/>
        </p:nvPicPr>
        <p:blipFill>
          <a:blip r:embed="rId19"/>
          <a:srcRect l="47030" t="83046" r="37478" b="1278"/>
          <a:stretch>
            <a:fillRect/>
          </a:stretch>
        </p:blipFill>
        <p:spPr>
          <a:xfrm>
            <a:off x="1160145" y="5013325"/>
            <a:ext cx="1571625" cy="1513205"/>
          </a:xfrm>
          <a:prstGeom prst="rect">
            <a:avLst/>
          </a:prstGeom>
          <a:effectLst>
            <a:outerShdw blurRad="50800" dist="38100" dir="5400000" algn="t" rotWithShape="0">
              <a:prstClr val="black">
                <a:alpha val="40000"/>
              </a:prstClr>
            </a:outerShdw>
          </a:effectLst>
        </p:spPr>
      </p:pic>
      <p:pic>
        <p:nvPicPr>
          <p:cNvPr id="10" name="图片 9" descr="9"/>
          <p:cNvPicPr>
            <a:picLocks noChangeAspect="1"/>
          </p:cNvPicPr>
          <p:nvPr>
            <p:custDataLst>
              <p:tags r:id="rId3"/>
            </p:custDataLst>
          </p:nvPr>
        </p:nvPicPr>
        <p:blipFill>
          <a:blip r:embed="rId19"/>
          <a:srcRect l="46114" t="58787" r="35592" b="19473"/>
          <a:stretch>
            <a:fillRect/>
          </a:stretch>
        </p:blipFill>
        <p:spPr>
          <a:xfrm>
            <a:off x="9809480" y="4427220"/>
            <a:ext cx="1856105" cy="2099310"/>
          </a:xfrm>
          <a:prstGeom prst="rect">
            <a:avLst/>
          </a:prstGeom>
          <a:effectLst>
            <a:outerShdw blurRad="50800" dist="38100" dir="5400000" algn="t" rotWithShape="0">
              <a:prstClr val="black">
                <a:alpha val="40000"/>
              </a:prstClr>
            </a:outerShdw>
          </a:effectLst>
        </p:spPr>
      </p:pic>
      <p:pic>
        <p:nvPicPr>
          <p:cNvPr id="11" name="图片 10" descr="9"/>
          <p:cNvPicPr>
            <a:picLocks noChangeAspect="1"/>
          </p:cNvPicPr>
          <p:nvPr>
            <p:custDataLst>
              <p:tags r:id="rId4"/>
            </p:custDataLst>
          </p:nvPr>
        </p:nvPicPr>
        <p:blipFill>
          <a:blip r:embed="rId19"/>
          <a:srcRect l="67792" t="45101" r="21228" b="44102"/>
          <a:stretch>
            <a:fillRect/>
          </a:stretch>
        </p:blipFill>
        <p:spPr>
          <a:xfrm>
            <a:off x="2301240" y="2701925"/>
            <a:ext cx="1377315" cy="1289050"/>
          </a:xfrm>
          <a:prstGeom prst="rect">
            <a:avLst/>
          </a:prstGeom>
          <a:effectLst>
            <a:outerShdw blurRad="50800" dist="38100" dir="5400000" algn="t" rotWithShape="0">
              <a:prstClr val="black">
                <a:alpha val="40000"/>
              </a:prstClr>
            </a:outerShdw>
          </a:effectLst>
        </p:spPr>
      </p:pic>
      <p:pic>
        <p:nvPicPr>
          <p:cNvPr id="12" name="图片 11" descr="9"/>
          <p:cNvPicPr>
            <a:picLocks noChangeAspect="1"/>
          </p:cNvPicPr>
          <p:nvPr>
            <p:custDataLst>
              <p:tags r:id="rId5"/>
            </p:custDataLst>
          </p:nvPr>
        </p:nvPicPr>
        <p:blipFill>
          <a:blip r:embed="rId19"/>
          <a:srcRect l="29917" t="28018" r="43056" b="60889"/>
          <a:stretch>
            <a:fillRect/>
          </a:stretch>
        </p:blipFill>
        <p:spPr>
          <a:xfrm flipH="1">
            <a:off x="8832215" y="1630680"/>
            <a:ext cx="2741930" cy="1071245"/>
          </a:xfrm>
          <a:prstGeom prst="rect">
            <a:avLst/>
          </a:prstGeom>
          <a:effectLst>
            <a:outerShdw blurRad="50800" dist="38100" dir="5400000" algn="t" rotWithShape="0">
              <a:prstClr val="black">
                <a:alpha val="40000"/>
              </a:prstClr>
            </a:outerShdw>
          </a:effectLst>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Pngtree—wreath of fresh watercolor leaves_5449947"/>
          <p:cNvPicPr>
            <a:picLocks noChangeAspect="1"/>
          </p:cNvPicPr>
          <p:nvPr>
            <p:custDataLst>
              <p:tags r:id="rId2"/>
            </p:custDataLst>
          </p:nvPr>
        </p:nvPicPr>
        <p:blipFill>
          <a:blip r:embed="rId14">
            <a:alphaModFix amt="51000"/>
          </a:blip>
          <a:srcRect l="6986" t="16825" r="68884" b="61247"/>
          <a:stretch>
            <a:fillRect/>
          </a:stretch>
        </p:blipFill>
        <p:spPr>
          <a:xfrm rot="6540000">
            <a:off x="7945755" y="4354195"/>
            <a:ext cx="942975" cy="1145540"/>
          </a:xfrm>
          <a:prstGeom prst="rect">
            <a:avLst/>
          </a:prstGeom>
        </p:spPr>
      </p:pic>
      <p:sp>
        <p:nvSpPr>
          <p:cNvPr id="3" name="文本框 2"/>
          <p:cNvSpPr txBox="1"/>
          <p:nvPr>
            <p:custDataLst>
              <p:tags r:id="rId3"/>
            </p:custDataLst>
          </p:nvPr>
        </p:nvSpPr>
        <p:spPr>
          <a:xfrm>
            <a:off x="3796348" y="2317115"/>
            <a:ext cx="4569460" cy="1005840"/>
          </a:xfrm>
          <a:prstGeom prst="rect">
            <a:avLst/>
          </a:prstGeom>
          <a:noFill/>
        </p:spPr>
        <p:txBody>
          <a:bodyPr wrap="square" rtlCol="0" anchor="t">
            <a:normAutofit/>
          </a:bodyPr>
          <a:lstStyle/>
          <a:p>
            <a:pPr algn="ctr"/>
            <a:r>
              <a:rPr lang="en-US" altLang="vi-VN" sz="6000" dirty="0" err="1">
                <a:solidFill>
                  <a:schemeClr val="accent6">
                    <a:lumMod val="75000"/>
                  </a:schemeClr>
                </a:solidFill>
                <a:latin typeface="Noto Sans"/>
                <a:ea typeface="Noto Sans"/>
                <a:cs typeface="Lobster" panose="00000500000000000000" charset="0"/>
              </a:rPr>
              <a:t>Chuồng</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nuôi</a:t>
            </a:r>
            <a:endParaRPr lang="vi-VN" altLang="vi-VN" sz="6000" dirty="0">
              <a:solidFill>
                <a:schemeClr val="accent6">
                  <a:lumMod val="75000"/>
                </a:schemeClr>
              </a:solidFill>
              <a:latin typeface="Noto Sans"/>
              <a:ea typeface="Noto Sans"/>
              <a:cs typeface="Lobster" panose="00000500000000000000" charset="0"/>
            </a:endParaRPr>
          </a:p>
        </p:txBody>
      </p:sp>
      <p:sp>
        <p:nvSpPr>
          <p:cNvPr id="2592" name="Google Shape;2592;p32"/>
          <p:cNvSpPr txBox="1"/>
          <p:nvPr>
            <p:custDataLst>
              <p:tags r:id="rId4"/>
            </p:custDataLst>
          </p:nvPr>
        </p:nvSpPr>
        <p:spPr>
          <a:xfrm>
            <a:off x="3307177" y="3629443"/>
            <a:ext cx="5291455" cy="657225"/>
          </a:xfrm>
          <a:prstGeom prst="roundRect">
            <a:avLst>
              <a:gd name="adj" fmla="val 44512"/>
            </a:avLst>
          </a:prstGeom>
          <a:solidFill>
            <a:schemeClr val="accent4">
              <a:lumMod val="40000"/>
              <a:lumOff val="60000"/>
            </a:schemeClr>
          </a:solidFill>
        </p:spPr>
        <p:txBody>
          <a:bodyPr vert="horz" wrap="square" lIns="182875" tIns="91425" rIns="18287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rtl="0">
              <a:spcBef>
                <a:spcPct val="0"/>
              </a:spcBef>
              <a:spcAft>
                <a:spcPts val="1600"/>
              </a:spcAft>
              <a:buNone/>
            </a:pPr>
            <a:r>
              <a:rPr lang="en-US" altLang="vi-VN" sz="1800" dirty="0" err="1">
                <a:solidFill>
                  <a:schemeClr val="tx1"/>
                </a:solidFill>
                <a:latin typeface="Noto Sans"/>
                <a:ea typeface="Noto Sans"/>
                <a:cs typeface="Lato Regular" panose="020F0502020204030203" charset="0"/>
              </a:rPr>
              <a:t>Công</a:t>
            </a:r>
            <a:r>
              <a:rPr lang="en-US" altLang="vi-VN" sz="1800" dirty="0">
                <a:solidFill>
                  <a:schemeClr val="tx1"/>
                </a:solidFill>
                <a:latin typeface="Noto Sans"/>
                <a:ea typeface="Noto Sans"/>
                <a:cs typeface="Lato Regular" panose="020F0502020204030203" charset="0"/>
              </a:rPr>
              <a:t> </a:t>
            </a:r>
            <a:r>
              <a:rPr lang="en-US" altLang="vi-VN" sz="1800" dirty="0" err="1">
                <a:solidFill>
                  <a:schemeClr val="tx1"/>
                </a:solidFill>
                <a:latin typeface="Noto Sans"/>
                <a:ea typeface="Noto Sans"/>
                <a:cs typeface="Lato Regular" panose="020F0502020204030203" charset="0"/>
              </a:rPr>
              <a:t>nghệ</a:t>
            </a:r>
            <a:r>
              <a:rPr lang="en-US" altLang="vi-VN" sz="1800" dirty="0">
                <a:solidFill>
                  <a:schemeClr val="tx1"/>
                </a:solidFill>
                <a:latin typeface="Noto Sans"/>
                <a:ea typeface="Noto Sans"/>
                <a:cs typeface="Lato Regular" panose="020F0502020204030203" charset="0"/>
              </a:rPr>
              <a:t> 7</a:t>
            </a:r>
            <a:endParaRPr lang="vi-VN" altLang="vi-VN" sz="1800" dirty="0">
              <a:solidFill>
                <a:schemeClr val="tx1"/>
              </a:solidFill>
              <a:latin typeface="Noto Sans"/>
              <a:ea typeface="Noto Sans"/>
              <a:cs typeface="Lato Regular" panose="020F0502020204030203" charset="0"/>
            </a:endParaRPr>
          </a:p>
        </p:txBody>
      </p:sp>
      <p:sp>
        <p:nvSpPr>
          <p:cNvPr id="15" name="流程图: 离页连接符 14"/>
          <p:cNvSpPr/>
          <p:nvPr>
            <p:custDataLst>
              <p:tags r:id="rId5"/>
            </p:custDataLst>
          </p:nvPr>
        </p:nvSpPr>
        <p:spPr>
          <a:xfrm>
            <a:off x="2052955" y="0"/>
            <a:ext cx="1229995" cy="1905000"/>
          </a:xfrm>
          <a:prstGeom prst="flowChartOffpage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vi-VN" sz="6000" dirty="0">
                <a:latin typeface="Noto Sans"/>
                <a:ea typeface="Noto Sans"/>
                <a:cs typeface="Lobster" panose="00000500000000000000" charset="0"/>
              </a:rPr>
              <a:t>I</a:t>
            </a:r>
            <a:endParaRPr lang="vi-VN" altLang="vi-VN" sz="6000" dirty="0">
              <a:latin typeface="Noto Sans"/>
              <a:ea typeface="Noto Sans"/>
              <a:cs typeface="Lobster" panose="00000500000000000000" charset="0"/>
            </a:endParaRPr>
          </a:p>
        </p:txBody>
      </p:sp>
      <p:pic>
        <p:nvPicPr>
          <p:cNvPr id="4" name="图片 3" descr="11"/>
          <p:cNvPicPr>
            <a:picLocks noChangeAspect="1"/>
          </p:cNvPicPr>
          <p:nvPr>
            <p:custDataLst>
              <p:tags r:id="rId6"/>
            </p:custDataLst>
          </p:nvPr>
        </p:nvPicPr>
        <p:blipFill>
          <a:blip r:embed="rId15"/>
          <a:srcRect l="51552" t="1222" r="398" b="46480"/>
          <a:stretch>
            <a:fillRect/>
          </a:stretch>
        </p:blipFill>
        <p:spPr>
          <a:xfrm>
            <a:off x="1259840" y="1577975"/>
            <a:ext cx="906780" cy="940435"/>
          </a:xfrm>
          <a:prstGeom prst="rect">
            <a:avLst/>
          </a:prstGeom>
          <a:effectLst>
            <a:outerShdw blurRad="50800" dist="38100" dir="5400000" algn="t" rotWithShape="0">
              <a:prstClr val="black">
                <a:alpha val="40000"/>
              </a:prstClr>
            </a:outerShdw>
          </a:effectLst>
        </p:spPr>
      </p:pic>
      <p:pic>
        <p:nvPicPr>
          <p:cNvPr id="8" name="图片 7" descr="11"/>
          <p:cNvPicPr>
            <a:picLocks noChangeAspect="1"/>
          </p:cNvPicPr>
          <p:nvPr>
            <p:custDataLst>
              <p:tags r:id="rId7"/>
            </p:custDataLst>
          </p:nvPr>
        </p:nvPicPr>
        <p:blipFill>
          <a:blip r:embed="rId15"/>
          <a:srcRect l="51552" t="49447" r="-1172" b="-65"/>
          <a:stretch>
            <a:fillRect/>
          </a:stretch>
        </p:blipFill>
        <p:spPr>
          <a:xfrm>
            <a:off x="9801860" y="4298950"/>
            <a:ext cx="1459865" cy="1418590"/>
          </a:xfrm>
          <a:prstGeom prst="rect">
            <a:avLst/>
          </a:prstGeom>
          <a:effectLst>
            <a:outerShdw blurRad="50800" dist="38100" dir="5400000" algn="t" rotWithShape="0">
              <a:prstClr val="black">
                <a:alpha val="40000"/>
              </a:prstClr>
            </a:outerShdw>
          </a:effectLst>
        </p:spPr>
      </p:pic>
      <p:pic>
        <p:nvPicPr>
          <p:cNvPr id="5" name="图片 4" descr="—Pngtree—green plant leaf simple illustration_4471210"/>
          <p:cNvPicPr>
            <a:picLocks noChangeAspect="1"/>
          </p:cNvPicPr>
          <p:nvPr>
            <p:custDataLst>
              <p:tags r:id="rId8"/>
            </p:custDataLst>
          </p:nvPr>
        </p:nvPicPr>
        <p:blipFill>
          <a:blip r:embed="rId16">
            <a:alphaModFix amt="70000"/>
          </a:blip>
          <a:srcRect l="7171" t="24563" r="60131" b="54719"/>
          <a:stretch>
            <a:fillRect/>
          </a:stretch>
        </p:blipFill>
        <p:spPr>
          <a:xfrm rot="20520000">
            <a:off x="1581150" y="3892550"/>
            <a:ext cx="781050" cy="494665"/>
          </a:xfrm>
          <a:prstGeom prst="rect">
            <a:avLst/>
          </a:prstGeom>
          <a:effectLst>
            <a:outerShdw blurRad="50800" dist="38100" dir="2700000" algn="tl" rotWithShape="0">
              <a:prstClr val="black">
                <a:alpha val="40000"/>
              </a:prstClr>
            </a:outerShdw>
          </a:effectLst>
        </p:spPr>
      </p:pic>
      <p:pic>
        <p:nvPicPr>
          <p:cNvPr id="17" name="图片 16" descr="—Pngtree—green plant leaf simple illustration_4471210"/>
          <p:cNvPicPr>
            <a:picLocks noChangeAspect="1"/>
          </p:cNvPicPr>
          <p:nvPr>
            <p:custDataLst>
              <p:tags r:id="rId9"/>
            </p:custDataLst>
          </p:nvPr>
        </p:nvPicPr>
        <p:blipFill>
          <a:blip r:embed="rId16"/>
          <a:srcRect l="61641" t="19217" r="14247" b="61208"/>
          <a:stretch>
            <a:fillRect/>
          </a:stretch>
        </p:blipFill>
        <p:spPr>
          <a:xfrm rot="21420000">
            <a:off x="2695575" y="2849880"/>
            <a:ext cx="575945" cy="467360"/>
          </a:xfrm>
          <a:prstGeom prst="rect">
            <a:avLst/>
          </a:prstGeom>
          <a:effectLst>
            <a:outerShdw blurRad="50800" dist="38100" dir="2700000" algn="tl" rotWithShape="0">
              <a:prstClr val="black">
                <a:alpha val="40000"/>
              </a:prstClr>
            </a:outerShdw>
          </a:effectLst>
        </p:spPr>
      </p:pic>
      <p:pic>
        <p:nvPicPr>
          <p:cNvPr id="19" name="图片 18" descr="—Pngtree—green plant leaf simple illustration_4471210"/>
          <p:cNvPicPr>
            <a:picLocks noChangeAspect="1"/>
          </p:cNvPicPr>
          <p:nvPr>
            <p:custDataLst>
              <p:tags r:id="rId10"/>
            </p:custDataLst>
          </p:nvPr>
        </p:nvPicPr>
        <p:blipFill>
          <a:blip r:embed="rId16">
            <a:alphaModFix amt="40000"/>
          </a:blip>
          <a:srcRect l="7171" t="24563" r="60131" b="54719"/>
          <a:stretch>
            <a:fillRect/>
          </a:stretch>
        </p:blipFill>
        <p:spPr>
          <a:xfrm rot="14400000">
            <a:off x="11116310" y="5671185"/>
            <a:ext cx="683260" cy="433070"/>
          </a:xfrm>
          <a:prstGeom prst="rect">
            <a:avLst/>
          </a:prstGeom>
          <a:effectLst>
            <a:outerShdw blurRad="50800" dist="38100" dir="2700000" algn="tl" rotWithShape="0">
              <a:prstClr val="black">
                <a:alpha val="40000"/>
              </a:prstClr>
            </a:outerShdw>
          </a:effectLst>
        </p:spPr>
      </p:pic>
      <p:pic>
        <p:nvPicPr>
          <p:cNvPr id="20" name="图片 19" descr="—Pngtree—green plant leaf simple illustration_4471210"/>
          <p:cNvPicPr>
            <a:picLocks noChangeAspect="1"/>
          </p:cNvPicPr>
          <p:nvPr>
            <p:custDataLst>
              <p:tags r:id="rId11"/>
            </p:custDataLst>
          </p:nvPr>
        </p:nvPicPr>
        <p:blipFill>
          <a:blip r:embed="rId16">
            <a:alphaModFix amt="70000"/>
          </a:blip>
          <a:srcRect l="61641" t="19217" r="14247" b="61208"/>
          <a:stretch>
            <a:fillRect/>
          </a:stretch>
        </p:blipFill>
        <p:spPr>
          <a:xfrm rot="20820000" flipH="1">
            <a:off x="9230360" y="3324860"/>
            <a:ext cx="983615" cy="798195"/>
          </a:xfrm>
          <a:prstGeom prst="rect">
            <a:avLst/>
          </a:prstGeom>
          <a:effectLst>
            <a:outerShdw blurRad="50800" dist="38100" dir="2700000" algn="tl" rotWithShape="0">
              <a:prstClr val="black">
                <a:alpha val="40000"/>
              </a:prstClr>
            </a:outerShdw>
          </a:effectLst>
        </p:spPr>
      </p:pic>
      <p:pic>
        <p:nvPicPr>
          <p:cNvPr id="22" name="图片 21" descr="—Pngtree—green plant leaf simple illustration_4471210"/>
          <p:cNvPicPr>
            <a:picLocks noChangeAspect="1"/>
          </p:cNvPicPr>
          <p:nvPr>
            <p:custDataLst>
              <p:tags r:id="rId12"/>
            </p:custDataLst>
          </p:nvPr>
        </p:nvPicPr>
        <p:blipFill>
          <a:blip r:embed="rId16">
            <a:alphaModFix amt="30000"/>
          </a:blip>
          <a:srcRect l="29854" t="69125" r="24719" b="10240"/>
          <a:stretch>
            <a:fillRect/>
          </a:stretch>
        </p:blipFill>
        <p:spPr>
          <a:xfrm rot="15420000" flipH="1">
            <a:off x="7942580" y="1171575"/>
            <a:ext cx="638810" cy="29019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1922214-DC9E-40BA-A958-06A4A5FD8BFD}"/>
              </a:ext>
            </a:extLst>
          </p:cNvPr>
          <p:cNvPicPr>
            <a:picLocks noChangeAspect="1"/>
          </p:cNvPicPr>
          <p:nvPr/>
        </p:nvPicPr>
        <p:blipFill>
          <a:blip r:embed="rId17"/>
          <a:stretch>
            <a:fillRect/>
          </a:stretch>
        </p:blipFill>
        <p:spPr>
          <a:xfrm>
            <a:off x="591058" y="4223459"/>
            <a:ext cx="2371344" cy="2371344"/>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4" name="Google Shape;3944;p37"/>
          <p:cNvSpPr txBox="1"/>
          <p:nvPr>
            <p:custDataLst>
              <p:tags r:id="rId2"/>
            </p:custDataLst>
          </p:nvPr>
        </p:nvSpPr>
        <p:spPr>
          <a:xfrm>
            <a:off x="1052195" y="1568704"/>
            <a:ext cx="6893941" cy="1860296"/>
          </a:xfrm>
          <a:prstGeom prst="rect">
            <a:avLst/>
          </a:prstGeom>
        </p:spPr>
        <p:txBody>
          <a:bodyPr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rtl="0">
              <a:lnSpc>
                <a:spcPct val="130000"/>
              </a:lnSpc>
              <a:spcBef>
                <a:spcPts val="600"/>
              </a:spcBef>
              <a:spcAft>
                <a:spcPct val="0"/>
              </a:spcAft>
              <a:buClr>
                <a:schemeClr val="hlink"/>
              </a:buClr>
              <a:buSzPts val="1100"/>
              <a:buFontTx/>
              <a:buChar char="-"/>
            </a:pPr>
            <a:r>
              <a:rPr lang="en-US" altLang="vi-VN" sz="2600" dirty="0" err="1">
                <a:solidFill>
                  <a:schemeClr val="tx1"/>
                </a:solidFill>
                <a:latin typeface="Noto Sans"/>
                <a:ea typeface="Noto Sans"/>
                <a:cs typeface="Lato Regular" panose="020F0502020204030203" charset="0"/>
              </a:rPr>
              <a:t>Nên</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làm</a:t>
            </a:r>
            <a:r>
              <a:rPr lang="en-US" altLang="vi-VN" sz="2600" dirty="0">
                <a:solidFill>
                  <a:schemeClr val="tx1"/>
                </a:solidFill>
                <a:latin typeface="Noto Sans"/>
                <a:ea typeface="Noto Sans"/>
                <a:cs typeface="Lato Regular" panose="020F0502020204030203" charset="0"/>
              </a:rPr>
              <a:t> ở </a:t>
            </a:r>
            <a:r>
              <a:rPr lang="en-US" altLang="vi-VN" sz="2600" dirty="0" err="1">
                <a:solidFill>
                  <a:schemeClr val="tx1"/>
                </a:solidFill>
                <a:latin typeface="Noto Sans"/>
                <a:ea typeface="Noto Sans"/>
                <a:cs typeface="Lato Regular" panose="020F0502020204030203" charset="0"/>
              </a:rPr>
              <a:t>nơi</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cao</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ráo</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để</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tránh</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ngập</a:t>
            </a:r>
            <a:r>
              <a:rPr lang="en-US" altLang="vi-VN" sz="2600" dirty="0">
                <a:solidFill>
                  <a:schemeClr val="tx1"/>
                </a:solidFill>
                <a:latin typeface="Noto Sans"/>
                <a:ea typeface="Noto Sans"/>
                <a:cs typeface="Lato Regular" panose="020F0502020204030203" charset="0"/>
              </a:rPr>
              <a:t> n</a:t>
            </a:r>
            <a:r>
              <a:rPr lang="vi-VN" altLang="vi-VN" sz="2600" dirty="0">
                <a:solidFill>
                  <a:schemeClr val="tx1"/>
                </a:solidFill>
                <a:latin typeface="Noto Sans"/>
                <a:ea typeface="Noto Sans"/>
                <a:cs typeface="Lato Regular" panose="020F0502020204030203" charset="0"/>
              </a:rPr>
              <a:t>ư</a:t>
            </a:r>
            <a:r>
              <a:rPr lang="en-US" altLang="vi-VN" sz="2600" dirty="0" err="1">
                <a:solidFill>
                  <a:schemeClr val="tx1"/>
                </a:solidFill>
                <a:latin typeface="Noto Sans"/>
                <a:ea typeface="Noto Sans"/>
                <a:cs typeface="Lato Regular" panose="020F0502020204030203" charset="0"/>
              </a:rPr>
              <a:t>ớc</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mưa</a:t>
            </a:r>
            <a:endParaRPr lang="en-US" altLang="vi-VN" sz="2600" dirty="0">
              <a:solidFill>
                <a:schemeClr val="tx1"/>
              </a:solidFill>
              <a:latin typeface="Noto Sans"/>
              <a:ea typeface="Noto Sans"/>
              <a:cs typeface="Lato Regular" panose="020F0502020204030203" charset="0"/>
            </a:endParaRPr>
          </a:p>
          <a:p>
            <a:pPr lvl="0" rtl="0">
              <a:lnSpc>
                <a:spcPct val="110000"/>
              </a:lnSpc>
              <a:spcBef>
                <a:spcPts val="600"/>
              </a:spcBef>
              <a:spcAft>
                <a:spcPct val="0"/>
              </a:spcAft>
              <a:buClr>
                <a:schemeClr val="hlink"/>
              </a:buClr>
              <a:buSzPts val="1100"/>
              <a:buFontTx/>
              <a:buChar char="-"/>
            </a:pPr>
            <a:r>
              <a:rPr lang="en-US" altLang="vi-VN" sz="2600" dirty="0" err="1">
                <a:solidFill>
                  <a:schemeClr val="tx1"/>
                </a:solidFill>
                <a:latin typeface="Noto Sans"/>
                <a:ea typeface="Noto Sans"/>
                <a:cs typeface="Lato Regular" panose="020F0502020204030203" charset="0"/>
              </a:rPr>
              <a:t>Chọn</a:t>
            </a:r>
            <a:r>
              <a:rPr lang="en-US" altLang="vi-VN" sz="2600" dirty="0">
                <a:solidFill>
                  <a:schemeClr val="tx1"/>
                </a:solidFill>
                <a:latin typeface="Noto Sans"/>
                <a:ea typeface="Noto Sans"/>
                <a:cs typeface="Lato Regular" panose="020F0502020204030203" charset="0"/>
              </a:rPr>
              <a:t> h</a:t>
            </a:r>
            <a:r>
              <a:rPr lang="vi-VN" altLang="vi-VN" sz="2600" dirty="0">
                <a:solidFill>
                  <a:schemeClr val="tx1"/>
                </a:solidFill>
                <a:latin typeface="Noto Sans"/>
                <a:ea typeface="Noto Sans"/>
                <a:cs typeface="Lato Regular" panose="020F0502020204030203" charset="0"/>
              </a:rPr>
              <a:t>ư</a:t>
            </a:r>
            <a:r>
              <a:rPr lang="en-US" altLang="vi-VN" sz="2600" dirty="0" err="1">
                <a:solidFill>
                  <a:schemeClr val="tx1"/>
                </a:solidFill>
                <a:latin typeface="Noto Sans"/>
                <a:ea typeface="Noto Sans"/>
                <a:cs typeface="Lato Regular" panose="020F0502020204030203" charset="0"/>
              </a:rPr>
              <a:t>ớng</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thích</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hợp</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tránh</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gió</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lùa</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và</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ánh</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sáng</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trực</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tiếp</a:t>
            </a:r>
            <a:endParaRPr lang="vi-VN" altLang="vi-VN" sz="2600" dirty="0">
              <a:solidFill>
                <a:schemeClr val="tx1"/>
              </a:solidFill>
              <a:latin typeface="Noto Sans"/>
              <a:ea typeface="Noto Sans"/>
              <a:cs typeface="Lato Regular" panose="020F0502020204030203" charset="0"/>
            </a:endParaRPr>
          </a:p>
        </p:txBody>
      </p:sp>
      <p:sp>
        <p:nvSpPr>
          <p:cNvPr id="2" name="文本框 1"/>
          <p:cNvSpPr txBox="1"/>
          <p:nvPr>
            <p:custDataLst>
              <p:tags r:id="rId3"/>
            </p:custDataLst>
          </p:nvPr>
        </p:nvSpPr>
        <p:spPr>
          <a:xfrm>
            <a:off x="1052195" y="1268730"/>
            <a:ext cx="2129917" cy="438150"/>
          </a:xfrm>
          <a:prstGeom prst="rect">
            <a:avLst/>
          </a:prstGeom>
          <a:noFill/>
        </p:spPr>
        <p:txBody>
          <a:bodyPr wrap="square" rtlCol="0" anchor="t">
            <a:normAutofit fontScale="92500" lnSpcReduction="20000"/>
          </a:bodyPr>
          <a:lstStyle/>
          <a:p>
            <a:pPr algn="l"/>
            <a:r>
              <a:rPr lang="en-US" altLang="vi-VN" sz="2800" b="1" dirty="0" err="1">
                <a:solidFill>
                  <a:schemeClr val="accent6">
                    <a:lumMod val="75000"/>
                  </a:schemeClr>
                </a:solidFill>
                <a:latin typeface="Noto Sans"/>
                <a:ea typeface="Noto Sans"/>
                <a:cs typeface="Lobster" panose="00000500000000000000" charset="0"/>
              </a:rPr>
              <a:t>Vị</a:t>
            </a:r>
            <a:r>
              <a:rPr lang="en-US" altLang="vi-VN" sz="2800" b="1" dirty="0">
                <a:solidFill>
                  <a:schemeClr val="accent6">
                    <a:lumMod val="75000"/>
                  </a:schemeClr>
                </a:solidFill>
                <a:latin typeface="Noto Sans"/>
                <a:ea typeface="Noto Sans"/>
                <a:cs typeface="Lobster" panose="00000500000000000000" charset="0"/>
              </a:rPr>
              <a:t> </a:t>
            </a:r>
            <a:r>
              <a:rPr lang="en-US" altLang="vi-VN" sz="2800" b="1" dirty="0" err="1">
                <a:solidFill>
                  <a:schemeClr val="accent6">
                    <a:lumMod val="75000"/>
                  </a:schemeClr>
                </a:solidFill>
                <a:latin typeface="Noto Sans"/>
                <a:ea typeface="Noto Sans"/>
                <a:cs typeface="Lobster" panose="00000500000000000000" charset="0"/>
              </a:rPr>
              <a:t>trí</a:t>
            </a:r>
            <a:endParaRPr lang="vi-VN" altLang="vi-VN" sz="2800" b="1" dirty="0">
              <a:solidFill>
                <a:schemeClr val="accent6">
                  <a:lumMod val="75000"/>
                </a:schemeClr>
              </a:solidFill>
              <a:latin typeface="Noto Sans"/>
              <a:ea typeface="Noto Sans"/>
              <a:cs typeface="Lobster" panose="00000500000000000000" charset="0"/>
            </a:endParaRPr>
          </a:p>
        </p:txBody>
      </p:sp>
      <p:pic>
        <p:nvPicPr>
          <p:cNvPr id="4" name="图片 3" descr="11"/>
          <p:cNvPicPr>
            <a:picLocks noChangeAspect="1"/>
          </p:cNvPicPr>
          <p:nvPr>
            <p:custDataLst>
              <p:tags r:id="rId4"/>
            </p:custDataLst>
          </p:nvPr>
        </p:nvPicPr>
        <p:blipFill rotWithShape="1">
          <a:blip r:embed="rId6">
            <a:extLst>
              <a:ext uri="{BEBA8EAE-BF5A-486C-A8C5-ECC9F3942E4B}">
                <a14:imgProps xmlns:a14="http://schemas.microsoft.com/office/drawing/2010/main">
                  <a14:imgLayer r:embed="rId7">
                    <a14:imgEffect>
                      <a14:backgroundRemoval t="50336" b="97795" l="4471" r="50000">
                        <a14:foregroundMark x1="18704" y1="52157" x2="18704" y2="52157"/>
                        <a14:foregroundMark x1="36405" y1="54458" x2="36405" y2="54458"/>
                        <a14:foregroundMark x1="47445" y1="77756" x2="47445" y2="77756"/>
                        <a14:foregroundMark x1="29745" y1="95973" x2="29745" y2="95973"/>
                        <a14:foregroundMark x1="6661" y1="79674" x2="6661" y2="79674"/>
                        <a14:foregroundMark x1="35949" y1="51678" x2="35949" y2="51678"/>
                        <a14:foregroundMark x1="18704" y1="52157" x2="18704" y2="52157"/>
                        <a14:foregroundMark x1="19069" y1="50336" x2="19069" y2="50336"/>
                        <a14:foregroundMark x1="4471" y1="77277" x2="4471" y2="77277"/>
                        <a14:foregroundMark x1="50182" y1="77277" x2="50182" y2="77277"/>
                        <a14:foregroundMark x1="31113" y1="96836" x2="31113" y2="96836"/>
                        <a14:foregroundMark x1="24453" y1="97795" x2="24453" y2="97795"/>
                      </a14:backgroundRemoval>
                    </a14:imgEffect>
                  </a14:imgLayer>
                </a14:imgProps>
              </a:ext>
            </a:extLst>
          </a:blip>
          <a:srcRect l="4124" t="49254" r="47826" b="-1552"/>
          <a:stretch/>
        </p:blipFill>
        <p:spPr>
          <a:xfrm>
            <a:off x="385699" y="271780"/>
            <a:ext cx="991235" cy="102743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C1D65242-FB4B-4D3F-B6A0-441615875C67}"/>
              </a:ext>
            </a:extLst>
          </p:cNvPr>
          <p:cNvPicPr>
            <a:picLocks noChangeAspect="1"/>
          </p:cNvPicPr>
          <p:nvPr/>
        </p:nvPicPr>
        <p:blipFill>
          <a:blip r:embed="rId8"/>
          <a:stretch>
            <a:fillRect/>
          </a:stretch>
        </p:blipFill>
        <p:spPr>
          <a:xfrm>
            <a:off x="7379208" y="1487805"/>
            <a:ext cx="4411980" cy="441198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44"/>
                                        </p:tgtEl>
                                        <p:attrNameLst>
                                          <p:attrName>style.visibility</p:attrName>
                                        </p:attrNameLst>
                                      </p:cBhvr>
                                      <p:to>
                                        <p:strVal val="visible"/>
                                      </p:to>
                                    </p:set>
                                    <p:anim calcmode="lin" valueType="num">
                                      <p:cBhvr additive="base">
                                        <p:cTn id="12" dur="500" fill="hold"/>
                                        <p:tgtEl>
                                          <p:spTgt spid="3944"/>
                                        </p:tgtEl>
                                        <p:attrNameLst>
                                          <p:attrName>ppt_x</p:attrName>
                                        </p:attrNameLst>
                                      </p:cBhvr>
                                      <p:tavLst>
                                        <p:tav tm="0">
                                          <p:val>
                                            <p:strVal val="#ppt_x"/>
                                          </p:val>
                                        </p:tav>
                                        <p:tav tm="100000">
                                          <p:val>
                                            <p:strVal val="#ppt_x"/>
                                          </p:val>
                                        </p:tav>
                                      </p:tavLst>
                                    </p:anim>
                                    <p:anim calcmode="lin" valueType="num">
                                      <p:cBhvr additive="base">
                                        <p:cTn id="13" dur="500" fill="hold"/>
                                        <p:tgtEl>
                                          <p:spTgt spid="3944"/>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4" name="Google Shape;3944;p37"/>
          <p:cNvSpPr txBox="1"/>
          <p:nvPr>
            <p:custDataLst>
              <p:tags r:id="rId2"/>
            </p:custDataLst>
          </p:nvPr>
        </p:nvSpPr>
        <p:spPr>
          <a:xfrm>
            <a:off x="793369" y="842773"/>
            <a:ext cx="6893941" cy="1477167"/>
          </a:xfrm>
          <a:prstGeom prst="rect">
            <a:avLst/>
          </a:prstGeom>
        </p:spPr>
        <p:txBody>
          <a:bodyPr vert="horz" wrap="square" lIns="91425" tIns="91425" rIns="91425" bIns="91425"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rtl="0">
              <a:lnSpc>
                <a:spcPct val="130000"/>
              </a:lnSpc>
              <a:spcBef>
                <a:spcPts val="600"/>
              </a:spcBef>
              <a:spcAft>
                <a:spcPct val="0"/>
              </a:spcAft>
              <a:buClr>
                <a:schemeClr val="hlink"/>
              </a:buClr>
              <a:buSzPts val="1100"/>
              <a:buFontTx/>
              <a:buChar char="-"/>
            </a:pPr>
            <a:r>
              <a:rPr lang="en-US" altLang="vi-VN" sz="2400" dirty="0" err="1">
                <a:solidFill>
                  <a:schemeClr val="tx1"/>
                </a:solidFill>
                <a:latin typeface="Noto Sans"/>
                <a:ea typeface="Noto Sans"/>
                <a:cs typeface="Lato Regular" panose="020F0502020204030203" charset="0"/>
              </a:rPr>
              <a:t>Nên</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làm</a:t>
            </a:r>
            <a:r>
              <a:rPr lang="en-US" altLang="vi-VN" sz="2400" dirty="0">
                <a:solidFill>
                  <a:schemeClr val="tx1"/>
                </a:solidFill>
                <a:latin typeface="Noto Sans"/>
                <a:ea typeface="Noto Sans"/>
                <a:cs typeface="Lato Regular" panose="020F0502020204030203" charset="0"/>
              </a:rPr>
              <a:t> ở </a:t>
            </a:r>
            <a:r>
              <a:rPr lang="en-US" altLang="vi-VN" sz="2400" dirty="0" err="1">
                <a:solidFill>
                  <a:schemeClr val="tx1"/>
                </a:solidFill>
                <a:latin typeface="Noto Sans"/>
                <a:ea typeface="Noto Sans"/>
                <a:cs typeface="Lato Regular" panose="020F0502020204030203" charset="0"/>
              </a:rPr>
              <a:t>nơi</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cao</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ráo</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để</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tránh</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ngập</a:t>
            </a:r>
            <a:r>
              <a:rPr lang="en-US" altLang="vi-VN" sz="2400" dirty="0">
                <a:solidFill>
                  <a:schemeClr val="tx1"/>
                </a:solidFill>
                <a:latin typeface="Noto Sans"/>
                <a:ea typeface="Noto Sans"/>
                <a:cs typeface="Lato Regular" panose="020F0502020204030203" charset="0"/>
              </a:rPr>
              <a:t> n</a:t>
            </a:r>
            <a:r>
              <a:rPr lang="vi-VN" altLang="vi-VN" sz="2400" dirty="0">
                <a:solidFill>
                  <a:schemeClr val="tx1"/>
                </a:solidFill>
                <a:latin typeface="Noto Sans"/>
                <a:ea typeface="Noto Sans"/>
                <a:cs typeface="Lato Regular" panose="020F0502020204030203" charset="0"/>
              </a:rPr>
              <a:t>ư</a:t>
            </a:r>
            <a:r>
              <a:rPr lang="en-US" altLang="vi-VN" sz="2400" dirty="0" err="1">
                <a:solidFill>
                  <a:schemeClr val="tx1"/>
                </a:solidFill>
                <a:latin typeface="Noto Sans"/>
                <a:ea typeface="Noto Sans"/>
                <a:cs typeface="Lato Regular" panose="020F0502020204030203" charset="0"/>
              </a:rPr>
              <a:t>ớc</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mưa</a:t>
            </a:r>
            <a:endParaRPr lang="en-US" altLang="vi-VN" sz="2400" dirty="0">
              <a:solidFill>
                <a:schemeClr val="tx1"/>
              </a:solidFill>
              <a:latin typeface="Noto Sans"/>
              <a:ea typeface="Noto Sans"/>
              <a:cs typeface="Lato Regular" panose="020F0502020204030203" charset="0"/>
            </a:endParaRPr>
          </a:p>
          <a:p>
            <a:pPr lvl="0" rtl="0">
              <a:lnSpc>
                <a:spcPct val="110000"/>
              </a:lnSpc>
              <a:spcBef>
                <a:spcPts val="600"/>
              </a:spcBef>
              <a:spcAft>
                <a:spcPct val="0"/>
              </a:spcAft>
              <a:buClr>
                <a:schemeClr val="hlink"/>
              </a:buClr>
              <a:buSzPts val="1100"/>
              <a:buFontTx/>
              <a:buChar char="-"/>
            </a:pPr>
            <a:r>
              <a:rPr lang="en-US" altLang="vi-VN" sz="2400" dirty="0" err="1">
                <a:solidFill>
                  <a:schemeClr val="tx1"/>
                </a:solidFill>
                <a:latin typeface="Noto Sans"/>
                <a:ea typeface="Noto Sans"/>
                <a:cs typeface="Lato Regular" panose="020F0502020204030203" charset="0"/>
              </a:rPr>
              <a:t>Chọn</a:t>
            </a:r>
            <a:r>
              <a:rPr lang="en-US" altLang="vi-VN" sz="2400" dirty="0">
                <a:solidFill>
                  <a:schemeClr val="tx1"/>
                </a:solidFill>
                <a:latin typeface="Noto Sans"/>
                <a:ea typeface="Noto Sans"/>
                <a:cs typeface="Lato Regular" panose="020F0502020204030203" charset="0"/>
              </a:rPr>
              <a:t> h</a:t>
            </a:r>
            <a:r>
              <a:rPr lang="vi-VN" altLang="vi-VN" sz="2400" dirty="0">
                <a:solidFill>
                  <a:schemeClr val="tx1"/>
                </a:solidFill>
                <a:latin typeface="Noto Sans"/>
                <a:ea typeface="Noto Sans"/>
                <a:cs typeface="Lato Regular" panose="020F0502020204030203" charset="0"/>
              </a:rPr>
              <a:t>ư</a:t>
            </a:r>
            <a:r>
              <a:rPr lang="en-US" altLang="vi-VN" sz="2400" dirty="0" err="1">
                <a:solidFill>
                  <a:schemeClr val="tx1"/>
                </a:solidFill>
                <a:latin typeface="Noto Sans"/>
                <a:ea typeface="Noto Sans"/>
                <a:cs typeface="Lato Regular" panose="020F0502020204030203" charset="0"/>
              </a:rPr>
              <a:t>ớng</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thích</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hợp</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tránh</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gió</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lùa</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và</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ánh</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sáng</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trực</a:t>
            </a:r>
            <a:r>
              <a:rPr lang="en-US" altLang="vi-VN" sz="2400" dirty="0">
                <a:solidFill>
                  <a:schemeClr val="tx1"/>
                </a:solidFill>
                <a:latin typeface="Noto Sans"/>
                <a:ea typeface="Noto Sans"/>
                <a:cs typeface="Lato Regular" panose="020F0502020204030203" charset="0"/>
              </a:rPr>
              <a:t> </a:t>
            </a:r>
            <a:r>
              <a:rPr lang="en-US" altLang="vi-VN" sz="2400" dirty="0" err="1">
                <a:solidFill>
                  <a:schemeClr val="tx1"/>
                </a:solidFill>
                <a:latin typeface="Noto Sans"/>
                <a:ea typeface="Noto Sans"/>
                <a:cs typeface="Lato Regular" panose="020F0502020204030203" charset="0"/>
              </a:rPr>
              <a:t>tiếp</a:t>
            </a:r>
            <a:endParaRPr lang="vi-VN" altLang="vi-VN" sz="2400" dirty="0">
              <a:solidFill>
                <a:schemeClr val="tx1"/>
              </a:solidFill>
              <a:latin typeface="Noto Sans"/>
              <a:ea typeface="Noto Sans"/>
              <a:cs typeface="Lato Regular" panose="020F0502020204030203" charset="0"/>
            </a:endParaRPr>
          </a:p>
        </p:txBody>
      </p:sp>
      <p:sp>
        <p:nvSpPr>
          <p:cNvPr id="2" name="文本框 1"/>
          <p:cNvSpPr txBox="1"/>
          <p:nvPr>
            <p:custDataLst>
              <p:tags r:id="rId3"/>
            </p:custDataLst>
          </p:nvPr>
        </p:nvSpPr>
        <p:spPr>
          <a:xfrm>
            <a:off x="793369" y="619506"/>
            <a:ext cx="2129917" cy="438150"/>
          </a:xfrm>
          <a:prstGeom prst="rect">
            <a:avLst/>
          </a:prstGeom>
          <a:noFill/>
        </p:spPr>
        <p:txBody>
          <a:bodyPr wrap="square" rtlCol="0" anchor="t">
            <a:normAutofit fontScale="92500" lnSpcReduction="20000"/>
          </a:bodyPr>
          <a:lstStyle/>
          <a:p>
            <a:pPr algn="l"/>
            <a:r>
              <a:rPr lang="en-US" altLang="vi-VN" sz="2800" b="1" dirty="0" err="1">
                <a:solidFill>
                  <a:schemeClr val="accent6">
                    <a:lumMod val="75000"/>
                  </a:schemeClr>
                </a:solidFill>
                <a:latin typeface="Noto Sans"/>
                <a:ea typeface="Noto Sans"/>
                <a:cs typeface="Lobster" panose="00000500000000000000" charset="0"/>
              </a:rPr>
              <a:t>Vị</a:t>
            </a:r>
            <a:r>
              <a:rPr lang="en-US" altLang="vi-VN" sz="2800" b="1" dirty="0">
                <a:solidFill>
                  <a:schemeClr val="accent6">
                    <a:lumMod val="75000"/>
                  </a:schemeClr>
                </a:solidFill>
                <a:latin typeface="Noto Sans"/>
                <a:ea typeface="Noto Sans"/>
                <a:cs typeface="Lobster" panose="00000500000000000000" charset="0"/>
              </a:rPr>
              <a:t> </a:t>
            </a:r>
            <a:r>
              <a:rPr lang="en-US" altLang="vi-VN" sz="2800" b="1" dirty="0" err="1">
                <a:solidFill>
                  <a:schemeClr val="accent6">
                    <a:lumMod val="75000"/>
                  </a:schemeClr>
                </a:solidFill>
                <a:latin typeface="Noto Sans"/>
                <a:ea typeface="Noto Sans"/>
                <a:cs typeface="Lobster" panose="00000500000000000000" charset="0"/>
              </a:rPr>
              <a:t>trí</a:t>
            </a:r>
            <a:endParaRPr lang="vi-VN" altLang="vi-VN" sz="2800" b="1" dirty="0">
              <a:solidFill>
                <a:schemeClr val="accent6">
                  <a:lumMod val="75000"/>
                </a:schemeClr>
              </a:solidFill>
              <a:latin typeface="Noto Sans"/>
              <a:ea typeface="Noto Sans"/>
              <a:cs typeface="Lobster" panose="00000500000000000000" charset="0"/>
            </a:endParaRPr>
          </a:p>
        </p:txBody>
      </p:sp>
      <p:sp>
        <p:nvSpPr>
          <p:cNvPr id="7" name="Google Shape;3944;p37">
            <a:extLst>
              <a:ext uri="{FF2B5EF4-FFF2-40B4-BE49-F238E27FC236}">
                <a16:creationId xmlns:a16="http://schemas.microsoft.com/office/drawing/2014/main" id="{146A9250-EA0E-4535-A822-B518319550F7}"/>
              </a:ext>
            </a:extLst>
          </p:cNvPr>
          <p:cNvSpPr txBox="1"/>
          <p:nvPr>
            <p:custDataLst>
              <p:tags r:id="rId4"/>
            </p:custDataLst>
          </p:nvPr>
        </p:nvSpPr>
        <p:spPr>
          <a:xfrm>
            <a:off x="650121" y="4033934"/>
            <a:ext cx="6940423" cy="2513170"/>
          </a:xfrm>
          <a:prstGeom prst="rect">
            <a:avLst/>
          </a:prstGeom>
        </p:spPr>
        <p:txBody>
          <a:bodyPr vert="horz" wrap="square" lIns="91425" tIns="91425" rIns="91425" bIns="91425" rtlCol="0" anchor="t" anchorCtr="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rtl="0">
              <a:lnSpc>
                <a:spcPct val="130000"/>
              </a:lnSpc>
              <a:spcBef>
                <a:spcPts val="600"/>
              </a:spcBef>
              <a:spcAft>
                <a:spcPct val="0"/>
              </a:spcAft>
              <a:buClr>
                <a:schemeClr val="hlink"/>
              </a:buClr>
              <a:buSzPts val="1100"/>
              <a:buFontTx/>
              <a:buChar char="-"/>
            </a:pPr>
            <a:r>
              <a:rPr lang="en-US" altLang="vi-VN" sz="2600" dirty="0" err="1">
                <a:solidFill>
                  <a:schemeClr val="tx1"/>
                </a:solidFill>
                <a:latin typeface="Noto Sans"/>
                <a:ea typeface="Noto Sans"/>
                <a:cs typeface="Lato Regular" panose="020F0502020204030203" charset="0"/>
              </a:rPr>
              <a:t>Nền</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lát</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gạch</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hoặc</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láng</a:t>
            </a:r>
            <a:r>
              <a:rPr lang="en-US" altLang="vi-VN" sz="2600" dirty="0">
                <a:solidFill>
                  <a:schemeClr val="tx1"/>
                </a:solidFill>
                <a:latin typeface="Noto Sans"/>
                <a:ea typeface="Noto Sans"/>
                <a:cs typeface="Lato Regular" panose="020F0502020204030203" charset="0"/>
              </a:rPr>
              <a:t> xi </a:t>
            </a:r>
            <a:r>
              <a:rPr lang="en-US" altLang="vi-VN" sz="2600" dirty="0" err="1">
                <a:solidFill>
                  <a:schemeClr val="tx1"/>
                </a:solidFill>
                <a:latin typeface="Noto Sans"/>
                <a:ea typeface="Noto Sans"/>
                <a:cs typeface="Lato Regular" panose="020F0502020204030203" charset="0"/>
              </a:rPr>
              <a:t>măng</a:t>
            </a:r>
            <a:r>
              <a:rPr lang="en-US" altLang="vi-VN" sz="2600" dirty="0">
                <a:solidFill>
                  <a:schemeClr val="tx1"/>
                </a:solidFill>
                <a:latin typeface="Noto Sans"/>
                <a:ea typeface="Noto Sans"/>
                <a:cs typeface="Lato Regular" panose="020F0502020204030203" charset="0"/>
              </a:rPr>
              <a:t> </a:t>
            </a:r>
          </a:p>
          <a:p>
            <a:pPr lvl="0" algn="just" rtl="0">
              <a:lnSpc>
                <a:spcPct val="130000"/>
              </a:lnSpc>
              <a:spcBef>
                <a:spcPts val="600"/>
              </a:spcBef>
              <a:spcAft>
                <a:spcPct val="0"/>
              </a:spcAft>
              <a:buClr>
                <a:schemeClr val="hlink"/>
              </a:buClr>
              <a:buSzPts val="1100"/>
              <a:buFontTx/>
              <a:buChar char="-"/>
            </a:pPr>
            <a:r>
              <a:rPr lang="en-US" altLang="vi-VN" sz="2600" dirty="0" err="1">
                <a:solidFill>
                  <a:schemeClr val="tx1"/>
                </a:solidFill>
                <a:latin typeface="Noto Sans"/>
                <a:ea typeface="Noto Sans"/>
                <a:cs typeface="Lato Regular" panose="020F0502020204030203" charset="0"/>
              </a:rPr>
              <a:t>Trải</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thêm</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một</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lớp</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độn</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chuồng</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dày</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từ</a:t>
            </a:r>
            <a:r>
              <a:rPr lang="en-US" altLang="vi-VN" sz="2600" dirty="0">
                <a:solidFill>
                  <a:schemeClr val="tx1"/>
                </a:solidFill>
                <a:latin typeface="Noto Sans"/>
                <a:ea typeface="Noto Sans"/>
                <a:cs typeface="Lato Regular" panose="020F0502020204030203" charset="0"/>
              </a:rPr>
              <a:t> 10 -15 cm) </a:t>
            </a:r>
            <a:r>
              <a:rPr lang="en-US" altLang="vi-VN" sz="2600" dirty="0" err="1">
                <a:solidFill>
                  <a:schemeClr val="tx1"/>
                </a:solidFill>
                <a:latin typeface="Noto Sans"/>
                <a:ea typeface="Noto Sans"/>
                <a:cs typeface="Lato Regular" panose="020F0502020204030203" charset="0"/>
              </a:rPr>
              <a:t>hoặc</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thêm</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sàn</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thoáng</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cách</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nền</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50cm</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cho</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gà</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đậu</a:t>
            </a:r>
            <a:endParaRPr lang="en-US" altLang="vi-VN" sz="2600" dirty="0">
              <a:solidFill>
                <a:schemeClr val="tx1"/>
              </a:solidFill>
              <a:latin typeface="Noto Sans"/>
              <a:ea typeface="Noto Sans"/>
              <a:cs typeface="Lato Regular" panose="020F0502020204030203" charset="0"/>
            </a:endParaRPr>
          </a:p>
          <a:p>
            <a:pPr lvl="0" algn="just" rtl="0">
              <a:lnSpc>
                <a:spcPct val="130000"/>
              </a:lnSpc>
              <a:spcBef>
                <a:spcPts val="600"/>
              </a:spcBef>
              <a:spcAft>
                <a:spcPct val="0"/>
              </a:spcAft>
              <a:buClr>
                <a:schemeClr val="hlink"/>
              </a:buClr>
              <a:buSzPts val="1100"/>
              <a:buFontTx/>
              <a:buChar char="-"/>
            </a:pPr>
            <a:r>
              <a:rPr lang="en-US" altLang="vi-VN" sz="2600" dirty="0">
                <a:solidFill>
                  <a:schemeClr val="tx1"/>
                </a:solidFill>
                <a:latin typeface="Noto Sans"/>
                <a:ea typeface="Noto Sans"/>
                <a:cs typeface="Lato Regular" panose="020F0502020204030203" charset="0"/>
              </a:rPr>
              <a:t>T</a:t>
            </a:r>
            <a:r>
              <a:rPr lang="vi-VN" altLang="vi-VN" sz="2600" dirty="0">
                <a:solidFill>
                  <a:schemeClr val="tx1"/>
                </a:solidFill>
                <a:latin typeface="Noto Sans"/>
                <a:ea typeface="Noto Sans"/>
                <a:cs typeface="Lato Regular" panose="020F0502020204030203" charset="0"/>
              </a:rPr>
              <a:t>ư</a:t>
            </a:r>
            <a:r>
              <a:rPr lang="en-US" altLang="vi-VN" sz="2600" dirty="0" err="1">
                <a:solidFill>
                  <a:schemeClr val="tx1"/>
                </a:solidFill>
                <a:latin typeface="Noto Sans"/>
                <a:ea typeface="Noto Sans"/>
                <a:cs typeface="Lato Regular" panose="020F0502020204030203" charset="0"/>
              </a:rPr>
              <a:t>ờng</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gạch</a:t>
            </a:r>
            <a:r>
              <a:rPr lang="en-US" altLang="vi-VN" sz="2600" dirty="0">
                <a:solidFill>
                  <a:schemeClr val="tx1"/>
                </a:solidFill>
                <a:latin typeface="Noto Sans"/>
                <a:ea typeface="Noto Sans"/>
                <a:cs typeface="Lato Regular" panose="020F0502020204030203" charset="0"/>
              </a:rPr>
              <a:t>: 50 – </a:t>
            </a:r>
            <a:r>
              <a:rPr lang="en-US" altLang="vi-VN" sz="2600" dirty="0" err="1">
                <a:solidFill>
                  <a:schemeClr val="tx1"/>
                </a:solidFill>
                <a:latin typeface="Noto Sans"/>
                <a:ea typeface="Noto Sans"/>
                <a:cs typeface="Lato Regular" panose="020F0502020204030203" charset="0"/>
              </a:rPr>
              <a:t>60cm</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phía</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trên</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làm</a:t>
            </a:r>
            <a:r>
              <a:rPr lang="en-US" altLang="vi-VN" sz="2600" dirty="0">
                <a:solidFill>
                  <a:schemeClr val="tx1"/>
                </a:solidFill>
                <a:latin typeface="Noto Sans"/>
                <a:ea typeface="Noto Sans"/>
                <a:cs typeface="Lato Regular" panose="020F0502020204030203" charset="0"/>
              </a:rPr>
              <a:t> l</a:t>
            </a:r>
            <a:r>
              <a:rPr lang="vi-VN" altLang="vi-VN" sz="2600" dirty="0">
                <a:solidFill>
                  <a:schemeClr val="tx1"/>
                </a:solidFill>
                <a:latin typeface="Noto Sans"/>
                <a:ea typeface="Noto Sans"/>
                <a:cs typeface="Lato Regular" panose="020F0502020204030203" charset="0"/>
              </a:rPr>
              <a:t>ư</a:t>
            </a:r>
            <a:r>
              <a:rPr lang="en-US" altLang="vi-VN" sz="2600" dirty="0" err="1">
                <a:solidFill>
                  <a:schemeClr val="tx1"/>
                </a:solidFill>
                <a:latin typeface="Noto Sans"/>
                <a:ea typeface="Noto Sans"/>
                <a:cs typeface="Lato Regular" panose="020F0502020204030203" charset="0"/>
              </a:rPr>
              <a:t>ới</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mắt</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cáo</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bên</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ngoài</a:t>
            </a:r>
            <a:r>
              <a:rPr lang="en-US" altLang="vi-VN" sz="2600" dirty="0">
                <a:solidFill>
                  <a:schemeClr val="tx1"/>
                </a:solidFill>
                <a:latin typeface="Noto Sans"/>
                <a:ea typeface="Noto Sans"/>
                <a:cs typeface="Lato Regular" panose="020F0502020204030203" charset="0"/>
              </a:rPr>
              <a:t> l</a:t>
            </a:r>
            <a:r>
              <a:rPr lang="vi-VN" altLang="vi-VN" sz="2600" dirty="0">
                <a:solidFill>
                  <a:schemeClr val="tx1"/>
                </a:solidFill>
                <a:latin typeface="Noto Sans"/>
                <a:ea typeface="Noto Sans"/>
                <a:cs typeface="Lato Regular" panose="020F0502020204030203" charset="0"/>
              </a:rPr>
              <a:t>ư</a:t>
            </a:r>
            <a:r>
              <a:rPr lang="en-US" altLang="vi-VN" sz="2600" dirty="0" err="1">
                <a:solidFill>
                  <a:schemeClr val="tx1"/>
                </a:solidFill>
                <a:latin typeface="Noto Sans"/>
                <a:ea typeface="Noto Sans"/>
                <a:cs typeface="Lato Regular" panose="020F0502020204030203" charset="0"/>
              </a:rPr>
              <a:t>ới</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có</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bạt</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che</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chắn</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gió</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mưa</a:t>
            </a:r>
            <a:endParaRPr lang="en-US" altLang="vi-VN" sz="2600" dirty="0">
              <a:solidFill>
                <a:schemeClr val="tx1"/>
              </a:solidFill>
              <a:latin typeface="Noto Sans"/>
              <a:ea typeface="Noto Sans"/>
              <a:cs typeface="Lato Regular" panose="020F0502020204030203" charset="0"/>
            </a:endParaRPr>
          </a:p>
          <a:p>
            <a:pPr lvl="0" algn="just" rtl="0">
              <a:lnSpc>
                <a:spcPct val="130000"/>
              </a:lnSpc>
              <a:spcBef>
                <a:spcPts val="600"/>
              </a:spcBef>
              <a:spcAft>
                <a:spcPct val="0"/>
              </a:spcAft>
              <a:buClr>
                <a:schemeClr val="hlink"/>
              </a:buClr>
              <a:buSzPts val="1100"/>
              <a:buFontTx/>
              <a:buChar char="-"/>
            </a:pPr>
            <a:endParaRPr lang="en-US" altLang="vi-VN" sz="2600" dirty="0">
              <a:solidFill>
                <a:schemeClr val="tx1"/>
              </a:solidFill>
              <a:latin typeface="Noto Sans"/>
              <a:ea typeface="Noto Sans"/>
              <a:cs typeface="Lato Regular" panose="020F0502020204030203" charset="0"/>
            </a:endParaRPr>
          </a:p>
          <a:p>
            <a:pPr lvl="0" algn="just" rtl="0">
              <a:lnSpc>
                <a:spcPct val="130000"/>
              </a:lnSpc>
              <a:spcBef>
                <a:spcPts val="600"/>
              </a:spcBef>
              <a:spcAft>
                <a:spcPct val="0"/>
              </a:spcAft>
              <a:buClr>
                <a:schemeClr val="hlink"/>
              </a:buClr>
              <a:buSzPts val="1100"/>
              <a:buFontTx/>
              <a:buChar char="-"/>
            </a:pPr>
            <a:endParaRPr lang="vi-VN" altLang="vi-VN" sz="2600" dirty="0">
              <a:solidFill>
                <a:schemeClr val="tx1"/>
              </a:solidFill>
              <a:latin typeface="Noto Sans"/>
              <a:ea typeface="Noto Sans"/>
              <a:cs typeface="Lato Regular" panose="020F0502020204030203" charset="0"/>
            </a:endParaRPr>
          </a:p>
        </p:txBody>
      </p:sp>
      <p:sp>
        <p:nvSpPr>
          <p:cNvPr id="9" name="文本框 1">
            <a:extLst>
              <a:ext uri="{FF2B5EF4-FFF2-40B4-BE49-F238E27FC236}">
                <a16:creationId xmlns:a16="http://schemas.microsoft.com/office/drawing/2014/main" id="{70C2EF59-5861-407C-841F-EE94FE28F19E}"/>
              </a:ext>
            </a:extLst>
          </p:cNvPr>
          <p:cNvSpPr txBox="1"/>
          <p:nvPr>
            <p:custDataLst>
              <p:tags r:id="rId5"/>
            </p:custDataLst>
          </p:nvPr>
        </p:nvSpPr>
        <p:spPr>
          <a:xfrm>
            <a:off x="650121" y="3706781"/>
            <a:ext cx="2129917" cy="438150"/>
          </a:xfrm>
          <a:prstGeom prst="rect">
            <a:avLst/>
          </a:prstGeom>
          <a:noFill/>
        </p:spPr>
        <p:txBody>
          <a:bodyPr wrap="square" rtlCol="0" anchor="t">
            <a:normAutofit fontScale="92500" lnSpcReduction="20000"/>
          </a:bodyPr>
          <a:lstStyle/>
          <a:p>
            <a:pPr algn="l"/>
            <a:r>
              <a:rPr lang="en-US" altLang="vi-VN" sz="2800" b="1" dirty="0" err="1">
                <a:solidFill>
                  <a:schemeClr val="accent6">
                    <a:lumMod val="75000"/>
                  </a:schemeClr>
                </a:solidFill>
                <a:latin typeface="Noto Sans"/>
                <a:ea typeface="Noto Sans"/>
                <a:cs typeface="Lobster" panose="00000500000000000000" charset="0"/>
              </a:rPr>
              <a:t>Đặc</a:t>
            </a:r>
            <a:r>
              <a:rPr lang="en-US" altLang="vi-VN" sz="2800" b="1" dirty="0">
                <a:solidFill>
                  <a:schemeClr val="accent6">
                    <a:lumMod val="75000"/>
                  </a:schemeClr>
                </a:solidFill>
                <a:latin typeface="Noto Sans"/>
                <a:ea typeface="Noto Sans"/>
                <a:cs typeface="Lobster" panose="00000500000000000000" charset="0"/>
              </a:rPr>
              <a:t> </a:t>
            </a:r>
            <a:r>
              <a:rPr lang="en-US" altLang="vi-VN" sz="2800" b="1" dirty="0" err="1">
                <a:solidFill>
                  <a:schemeClr val="accent6">
                    <a:lumMod val="75000"/>
                  </a:schemeClr>
                </a:solidFill>
                <a:latin typeface="Noto Sans"/>
                <a:ea typeface="Noto Sans"/>
                <a:cs typeface="Lobster" panose="00000500000000000000" charset="0"/>
              </a:rPr>
              <a:t>điểm</a:t>
            </a:r>
            <a:endParaRPr lang="vi-VN" altLang="vi-VN" sz="2800" b="1" dirty="0">
              <a:solidFill>
                <a:schemeClr val="accent6">
                  <a:lumMod val="75000"/>
                </a:schemeClr>
              </a:solidFill>
              <a:latin typeface="Noto Sans"/>
              <a:ea typeface="Noto Sans"/>
              <a:cs typeface="Lobster" panose="00000500000000000000" charset="0"/>
            </a:endParaRPr>
          </a:p>
        </p:txBody>
      </p:sp>
      <p:pic>
        <p:nvPicPr>
          <p:cNvPr id="1026" name="Picture 2" descr="Brood of chicken near coop illustration, Chicken Farm Drawing Agriculture,  Cartoon chicken farm, cartoon Character, animals png | PNGEgg">
            <a:extLst>
              <a:ext uri="{FF2B5EF4-FFF2-40B4-BE49-F238E27FC236}">
                <a16:creationId xmlns:a16="http://schemas.microsoft.com/office/drawing/2014/main" id="{E68D2C95-4E20-489E-89B2-F53DB4DBB59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1000" l="10000" r="90000">
                        <a14:foregroundMark x1="38667" y1="16600" x2="38889" y2="16800"/>
                        <a14:foregroundMark x1="51000" y1="17000" x2="51000" y2="17000"/>
                        <a14:foregroundMark x1="50000" y1="15600" x2="50000" y2="15600"/>
                        <a14:foregroundMark x1="39778" y1="16800" x2="39778" y2="16800"/>
                        <a14:foregroundMark x1="37778" y1="18200" x2="37778" y2="18200"/>
                        <a14:foregroundMark x1="38000" y1="91000" x2="41333" y2="90200"/>
                      </a14:backgroundRemoval>
                    </a14:imgEffect>
                  </a14:imgLayer>
                </a14:imgProps>
              </a:ext>
              <a:ext uri="{28A0092B-C50C-407E-A947-70E740481C1C}">
                <a14:useLocalDpi xmlns:a14="http://schemas.microsoft.com/office/drawing/2010/main" val="0"/>
              </a:ext>
            </a:extLst>
          </a:blip>
          <a:srcRect l="19825" r="20360"/>
          <a:stretch/>
        </p:blipFill>
        <p:spPr bwMode="auto">
          <a:xfrm>
            <a:off x="7461766" y="955185"/>
            <a:ext cx="4646408" cy="4315586"/>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3944;p37">
            <a:extLst>
              <a:ext uri="{FF2B5EF4-FFF2-40B4-BE49-F238E27FC236}">
                <a16:creationId xmlns:a16="http://schemas.microsoft.com/office/drawing/2014/main" id="{8B765A47-5DC0-4E2F-88B9-802719169A20}"/>
              </a:ext>
            </a:extLst>
          </p:cNvPr>
          <p:cNvSpPr txBox="1"/>
          <p:nvPr>
            <p:custDataLst>
              <p:tags r:id="rId6"/>
            </p:custDataLst>
          </p:nvPr>
        </p:nvSpPr>
        <p:spPr>
          <a:xfrm>
            <a:off x="696603" y="2605087"/>
            <a:ext cx="6893941" cy="1143700"/>
          </a:xfrm>
          <a:prstGeom prst="rect">
            <a:avLst/>
          </a:prstGeom>
        </p:spPr>
        <p:txBody>
          <a:bodyPr vert="horz" wrap="square" lIns="91425" tIns="91425" rIns="91425" bIns="91425"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rtl="0">
              <a:lnSpc>
                <a:spcPct val="130000"/>
              </a:lnSpc>
              <a:spcBef>
                <a:spcPts val="600"/>
              </a:spcBef>
              <a:spcAft>
                <a:spcPct val="0"/>
              </a:spcAft>
              <a:buClr>
                <a:schemeClr val="hlink"/>
              </a:buClr>
              <a:buSzPts val="1100"/>
              <a:buFontTx/>
              <a:buChar char="-"/>
            </a:pPr>
            <a:r>
              <a:rPr lang="en-US" altLang="vi-VN" sz="2600" dirty="0" err="1">
                <a:solidFill>
                  <a:schemeClr val="tx1"/>
                </a:solidFill>
                <a:latin typeface="Noto Sans"/>
                <a:ea typeface="Noto Sans"/>
                <a:cs typeface="Lato Regular" panose="020F0502020204030203" charset="0"/>
              </a:rPr>
              <a:t>Cần</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đảm</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bảo</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thông</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thoáng</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mát</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về</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mùa</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hè</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ấm</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về</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mùa</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đông</a:t>
            </a:r>
            <a:endParaRPr lang="en-US" altLang="vi-VN" sz="2600" dirty="0">
              <a:solidFill>
                <a:schemeClr val="tx1"/>
              </a:solidFill>
              <a:latin typeface="Noto Sans"/>
              <a:ea typeface="Noto Sans"/>
              <a:cs typeface="Lato Regular" panose="020F0502020204030203" charset="0"/>
            </a:endParaRPr>
          </a:p>
        </p:txBody>
      </p:sp>
      <p:sp>
        <p:nvSpPr>
          <p:cNvPr id="10" name="文本框 1">
            <a:extLst>
              <a:ext uri="{FF2B5EF4-FFF2-40B4-BE49-F238E27FC236}">
                <a16:creationId xmlns:a16="http://schemas.microsoft.com/office/drawing/2014/main" id="{18158CD5-9C7D-4BDF-A6C0-54E42223DAB4}"/>
              </a:ext>
            </a:extLst>
          </p:cNvPr>
          <p:cNvSpPr txBox="1"/>
          <p:nvPr>
            <p:custDataLst>
              <p:tags r:id="rId7"/>
            </p:custDataLst>
          </p:nvPr>
        </p:nvSpPr>
        <p:spPr>
          <a:xfrm>
            <a:off x="696603" y="2305113"/>
            <a:ext cx="2129917" cy="438150"/>
          </a:xfrm>
          <a:prstGeom prst="rect">
            <a:avLst/>
          </a:prstGeom>
          <a:noFill/>
        </p:spPr>
        <p:txBody>
          <a:bodyPr wrap="square" rtlCol="0" anchor="t">
            <a:normAutofit fontScale="92500" lnSpcReduction="20000"/>
          </a:bodyPr>
          <a:lstStyle/>
          <a:p>
            <a:pPr algn="l"/>
            <a:r>
              <a:rPr lang="en-US" altLang="vi-VN" sz="2800" b="1" dirty="0" err="1">
                <a:solidFill>
                  <a:schemeClr val="accent6">
                    <a:lumMod val="75000"/>
                  </a:schemeClr>
                </a:solidFill>
                <a:latin typeface="Noto Sans"/>
                <a:ea typeface="Noto Sans"/>
                <a:cs typeface="Lobster" panose="00000500000000000000" charset="0"/>
              </a:rPr>
              <a:t>Điều</a:t>
            </a:r>
            <a:r>
              <a:rPr lang="en-US" altLang="vi-VN" sz="2800" b="1" dirty="0">
                <a:solidFill>
                  <a:schemeClr val="accent6">
                    <a:lumMod val="75000"/>
                  </a:schemeClr>
                </a:solidFill>
                <a:latin typeface="Noto Sans"/>
                <a:ea typeface="Noto Sans"/>
                <a:cs typeface="Lobster" panose="00000500000000000000" charset="0"/>
              </a:rPr>
              <a:t> </a:t>
            </a:r>
            <a:r>
              <a:rPr lang="en-US" altLang="vi-VN" sz="2800" b="1" dirty="0" err="1">
                <a:solidFill>
                  <a:schemeClr val="accent6">
                    <a:lumMod val="75000"/>
                  </a:schemeClr>
                </a:solidFill>
                <a:latin typeface="Noto Sans"/>
                <a:ea typeface="Noto Sans"/>
                <a:cs typeface="Lobster" panose="00000500000000000000" charset="0"/>
              </a:rPr>
              <a:t>kiện</a:t>
            </a:r>
            <a:r>
              <a:rPr lang="en-US" altLang="vi-VN" sz="2800" b="1" dirty="0">
                <a:solidFill>
                  <a:schemeClr val="accent6">
                    <a:lumMod val="75000"/>
                  </a:schemeClr>
                </a:solidFill>
                <a:latin typeface="Noto Sans"/>
                <a:ea typeface="Noto Sans"/>
                <a:cs typeface="Lobster" panose="00000500000000000000" charset="0"/>
              </a:rPr>
              <a:t> </a:t>
            </a:r>
            <a:endParaRPr lang="vi-VN" altLang="vi-VN" sz="2800" b="1" dirty="0">
              <a:solidFill>
                <a:schemeClr val="accent6">
                  <a:lumMod val="75000"/>
                </a:schemeClr>
              </a:solidFill>
              <a:latin typeface="Noto Sans"/>
              <a:ea typeface="Noto Sans"/>
              <a:cs typeface="Lobster" panose="00000500000000000000" charset="0"/>
            </a:endParaRPr>
          </a:p>
        </p:txBody>
      </p:sp>
    </p:spTree>
    <p:custDataLst>
      <p:tags r:id="rId1"/>
    </p:custDataLst>
    <p:extLst>
      <p:ext uri="{BB962C8B-B14F-4D97-AF65-F5344CB8AC3E}">
        <p14:creationId xmlns:p14="http://schemas.microsoft.com/office/powerpoint/2010/main" val="3220110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Pngtree—wreath of fresh watercolor leaves_5449947"/>
          <p:cNvPicPr>
            <a:picLocks noChangeAspect="1"/>
          </p:cNvPicPr>
          <p:nvPr>
            <p:custDataLst>
              <p:tags r:id="rId2"/>
            </p:custDataLst>
          </p:nvPr>
        </p:nvPicPr>
        <p:blipFill>
          <a:blip r:embed="rId14">
            <a:alphaModFix amt="51000"/>
          </a:blip>
          <a:srcRect l="6986" t="16825" r="68884" b="61247"/>
          <a:stretch>
            <a:fillRect/>
          </a:stretch>
        </p:blipFill>
        <p:spPr>
          <a:xfrm rot="6540000">
            <a:off x="7945755" y="4354195"/>
            <a:ext cx="942975" cy="1145540"/>
          </a:xfrm>
          <a:prstGeom prst="rect">
            <a:avLst/>
          </a:prstGeom>
        </p:spPr>
      </p:pic>
      <p:sp>
        <p:nvSpPr>
          <p:cNvPr id="3" name="文本框 2"/>
          <p:cNvSpPr txBox="1"/>
          <p:nvPr>
            <p:custDataLst>
              <p:tags r:id="rId3"/>
            </p:custDataLst>
          </p:nvPr>
        </p:nvSpPr>
        <p:spPr>
          <a:xfrm>
            <a:off x="3456035" y="2394854"/>
            <a:ext cx="5112298" cy="1264552"/>
          </a:xfrm>
          <a:prstGeom prst="rect">
            <a:avLst/>
          </a:prstGeom>
          <a:noFill/>
        </p:spPr>
        <p:txBody>
          <a:bodyPr wrap="square" rtlCol="0" anchor="t">
            <a:normAutofit fontScale="85000" lnSpcReduction="10000"/>
          </a:bodyPr>
          <a:lstStyle/>
          <a:p>
            <a:pPr algn="ctr"/>
            <a:r>
              <a:rPr lang="en-US" altLang="vi-VN" sz="6000" dirty="0" err="1">
                <a:solidFill>
                  <a:schemeClr val="accent6">
                    <a:lumMod val="75000"/>
                  </a:schemeClr>
                </a:solidFill>
                <a:latin typeface="Noto Sans"/>
                <a:ea typeface="Noto Sans"/>
                <a:cs typeface="Lobster" panose="00000500000000000000" charset="0"/>
              </a:rPr>
              <a:t>Thức</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ăn</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và</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cho</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ăn</a:t>
            </a:r>
            <a:endParaRPr lang="vi-VN" altLang="vi-VN" sz="6000" dirty="0">
              <a:solidFill>
                <a:schemeClr val="accent6">
                  <a:lumMod val="75000"/>
                </a:schemeClr>
              </a:solidFill>
              <a:latin typeface="Noto Sans"/>
              <a:ea typeface="Noto Sans"/>
              <a:cs typeface="Lobster" panose="00000500000000000000" charset="0"/>
            </a:endParaRPr>
          </a:p>
        </p:txBody>
      </p:sp>
      <p:sp>
        <p:nvSpPr>
          <p:cNvPr id="2592" name="Google Shape;2592;p32"/>
          <p:cNvSpPr txBox="1"/>
          <p:nvPr>
            <p:custDataLst>
              <p:tags r:id="rId4"/>
            </p:custDataLst>
          </p:nvPr>
        </p:nvSpPr>
        <p:spPr>
          <a:xfrm>
            <a:off x="3307177" y="3629443"/>
            <a:ext cx="5291455" cy="657225"/>
          </a:xfrm>
          <a:prstGeom prst="roundRect">
            <a:avLst>
              <a:gd name="adj" fmla="val 44512"/>
            </a:avLst>
          </a:prstGeom>
          <a:solidFill>
            <a:schemeClr val="accent4">
              <a:lumMod val="40000"/>
              <a:lumOff val="60000"/>
            </a:schemeClr>
          </a:solidFill>
        </p:spPr>
        <p:txBody>
          <a:bodyPr vert="horz" wrap="square" lIns="182875" tIns="91425" rIns="18287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rtl="0">
              <a:spcBef>
                <a:spcPct val="0"/>
              </a:spcBef>
              <a:spcAft>
                <a:spcPts val="1600"/>
              </a:spcAft>
              <a:buNone/>
            </a:pPr>
            <a:r>
              <a:rPr lang="en-US" altLang="vi-VN" sz="1800" dirty="0" err="1">
                <a:solidFill>
                  <a:schemeClr val="tx1"/>
                </a:solidFill>
                <a:latin typeface="Noto Sans"/>
                <a:ea typeface="Noto Sans"/>
                <a:cs typeface="Lato Regular" panose="020F0502020204030203" charset="0"/>
              </a:rPr>
              <a:t>Công</a:t>
            </a:r>
            <a:r>
              <a:rPr lang="en-US" altLang="vi-VN" sz="1800" dirty="0">
                <a:solidFill>
                  <a:schemeClr val="tx1"/>
                </a:solidFill>
                <a:latin typeface="Noto Sans"/>
                <a:ea typeface="Noto Sans"/>
                <a:cs typeface="Lato Regular" panose="020F0502020204030203" charset="0"/>
              </a:rPr>
              <a:t> </a:t>
            </a:r>
            <a:r>
              <a:rPr lang="en-US" altLang="vi-VN" sz="1800" dirty="0" err="1">
                <a:solidFill>
                  <a:schemeClr val="tx1"/>
                </a:solidFill>
                <a:latin typeface="Noto Sans"/>
                <a:ea typeface="Noto Sans"/>
                <a:cs typeface="Lato Regular" panose="020F0502020204030203" charset="0"/>
              </a:rPr>
              <a:t>nghệ</a:t>
            </a:r>
            <a:r>
              <a:rPr lang="en-US" altLang="vi-VN" sz="1800" dirty="0">
                <a:solidFill>
                  <a:schemeClr val="tx1"/>
                </a:solidFill>
                <a:latin typeface="Noto Sans"/>
                <a:ea typeface="Noto Sans"/>
                <a:cs typeface="Lato Regular" panose="020F0502020204030203" charset="0"/>
              </a:rPr>
              <a:t> 7</a:t>
            </a:r>
            <a:endParaRPr lang="vi-VN" altLang="vi-VN" sz="1800" dirty="0">
              <a:solidFill>
                <a:schemeClr val="tx1"/>
              </a:solidFill>
              <a:latin typeface="Noto Sans"/>
              <a:ea typeface="Noto Sans"/>
              <a:cs typeface="Lato Regular" panose="020F0502020204030203" charset="0"/>
            </a:endParaRPr>
          </a:p>
        </p:txBody>
      </p:sp>
      <p:sp>
        <p:nvSpPr>
          <p:cNvPr id="15" name="流程图: 离页连接符 14"/>
          <p:cNvSpPr/>
          <p:nvPr>
            <p:custDataLst>
              <p:tags r:id="rId5"/>
            </p:custDataLst>
          </p:nvPr>
        </p:nvSpPr>
        <p:spPr>
          <a:xfrm>
            <a:off x="2052955" y="0"/>
            <a:ext cx="1229995" cy="1905000"/>
          </a:xfrm>
          <a:prstGeom prst="flowChartOffpage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vi-VN" sz="6000" dirty="0">
                <a:latin typeface="Noto Sans"/>
                <a:ea typeface="Noto Sans"/>
                <a:cs typeface="Lobster" panose="00000500000000000000" charset="0"/>
              </a:rPr>
              <a:t>II</a:t>
            </a:r>
            <a:endParaRPr lang="vi-VN" altLang="vi-VN" sz="6000" dirty="0">
              <a:latin typeface="Noto Sans"/>
              <a:ea typeface="Noto Sans"/>
              <a:cs typeface="Lobster" panose="00000500000000000000" charset="0"/>
            </a:endParaRPr>
          </a:p>
        </p:txBody>
      </p:sp>
      <p:pic>
        <p:nvPicPr>
          <p:cNvPr id="4" name="图片 3" descr="11"/>
          <p:cNvPicPr>
            <a:picLocks noChangeAspect="1"/>
          </p:cNvPicPr>
          <p:nvPr>
            <p:custDataLst>
              <p:tags r:id="rId6"/>
            </p:custDataLst>
          </p:nvPr>
        </p:nvPicPr>
        <p:blipFill>
          <a:blip r:embed="rId15"/>
          <a:srcRect l="51552" t="1222" r="398" b="46480"/>
          <a:stretch>
            <a:fillRect/>
          </a:stretch>
        </p:blipFill>
        <p:spPr>
          <a:xfrm>
            <a:off x="1259840" y="1577975"/>
            <a:ext cx="906780" cy="940435"/>
          </a:xfrm>
          <a:prstGeom prst="rect">
            <a:avLst/>
          </a:prstGeom>
          <a:effectLst>
            <a:outerShdw blurRad="50800" dist="38100" dir="5400000" algn="t" rotWithShape="0">
              <a:prstClr val="black">
                <a:alpha val="40000"/>
              </a:prstClr>
            </a:outerShdw>
          </a:effectLst>
        </p:spPr>
      </p:pic>
      <p:pic>
        <p:nvPicPr>
          <p:cNvPr id="8" name="图片 7" descr="11"/>
          <p:cNvPicPr>
            <a:picLocks noChangeAspect="1"/>
          </p:cNvPicPr>
          <p:nvPr>
            <p:custDataLst>
              <p:tags r:id="rId7"/>
            </p:custDataLst>
          </p:nvPr>
        </p:nvPicPr>
        <p:blipFill>
          <a:blip r:embed="rId15"/>
          <a:srcRect l="51552" t="49447" r="-1172" b="-65"/>
          <a:stretch>
            <a:fillRect/>
          </a:stretch>
        </p:blipFill>
        <p:spPr>
          <a:xfrm>
            <a:off x="9801860" y="4298950"/>
            <a:ext cx="1459865" cy="1418590"/>
          </a:xfrm>
          <a:prstGeom prst="rect">
            <a:avLst/>
          </a:prstGeom>
          <a:effectLst>
            <a:outerShdw blurRad="50800" dist="38100" dir="5400000" algn="t" rotWithShape="0">
              <a:prstClr val="black">
                <a:alpha val="40000"/>
              </a:prstClr>
            </a:outerShdw>
          </a:effectLst>
        </p:spPr>
      </p:pic>
      <p:pic>
        <p:nvPicPr>
          <p:cNvPr id="5" name="图片 4" descr="—Pngtree—green plant leaf simple illustration_4471210"/>
          <p:cNvPicPr>
            <a:picLocks noChangeAspect="1"/>
          </p:cNvPicPr>
          <p:nvPr>
            <p:custDataLst>
              <p:tags r:id="rId8"/>
            </p:custDataLst>
          </p:nvPr>
        </p:nvPicPr>
        <p:blipFill>
          <a:blip r:embed="rId16">
            <a:alphaModFix amt="70000"/>
          </a:blip>
          <a:srcRect l="7171" t="24563" r="60131" b="54719"/>
          <a:stretch>
            <a:fillRect/>
          </a:stretch>
        </p:blipFill>
        <p:spPr>
          <a:xfrm rot="20520000">
            <a:off x="1581150" y="3892550"/>
            <a:ext cx="781050" cy="494665"/>
          </a:xfrm>
          <a:prstGeom prst="rect">
            <a:avLst/>
          </a:prstGeom>
          <a:effectLst>
            <a:outerShdw blurRad="50800" dist="38100" dir="2700000" algn="tl" rotWithShape="0">
              <a:prstClr val="black">
                <a:alpha val="40000"/>
              </a:prstClr>
            </a:outerShdw>
          </a:effectLst>
        </p:spPr>
      </p:pic>
      <p:pic>
        <p:nvPicPr>
          <p:cNvPr id="17" name="图片 16" descr="—Pngtree—green plant leaf simple illustration_4471210"/>
          <p:cNvPicPr>
            <a:picLocks noChangeAspect="1"/>
          </p:cNvPicPr>
          <p:nvPr>
            <p:custDataLst>
              <p:tags r:id="rId9"/>
            </p:custDataLst>
          </p:nvPr>
        </p:nvPicPr>
        <p:blipFill>
          <a:blip r:embed="rId16"/>
          <a:srcRect l="61641" t="19217" r="14247" b="61208"/>
          <a:stretch>
            <a:fillRect/>
          </a:stretch>
        </p:blipFill>
        <p:spPr>
          <a:xfrm rot="21420000">
            <a:off x="2695575" y="2849880"/>
            <a:ext cx="575945" cy="467360"/>
          </a:xfrm>
          <a:prstGeom prst="rect">
            <a:avLst/>
          </a:prstGeom>
          <a:effectLst>
            <a:outerShdw blurRad="50800" dist="38100" dir="2700000" algn="tl" rotWithShape="0">
              <a:prstClr val="black">
                <a:alpha val="40000"/>
              </a:prstClr>
            </a:outerShdw>
          </a:effectLst>
        </p:spPr>
      </p:pic>
      <p:pic>
        <p:nvPicPr>
          <p:cNvPr id="19" name="图片 18" descr="—Pngtree—green plant leaf simple illustration_4471210"/>
          <p:cNvPicPr>
            <a:picLocks noChangeAspect="1"/>
          </p:cNvPicPr>
          <p:nvPr>
            <p:custDataLst>
              <p:tags r:id="rId10"/>
            </p:custDataLst>
          </p:nvPr>
        </p:nvPicPr>
        <p:blipFill>
          <a:blip r:embed="rId16">
            <a:alphaModFix amt="40000"/>
          </a:blip>
          <a:srcRect l="7171" t="24563" r="60131" b="54719"/>
          <a:stretch>
            <a:fillRect/>
          </a:stretch>
        </p:blipFill>
        <p:spPr>
          <a:xfrm rot="14400000">
            <a:off x="11116310" y="5671185"/>
            <a:ext cx="683260" cy="433070"/>
          </a:xfrm>
          <a:prstGeom prst="rect">
            <a:avLst/>
          </a:prstGeom>
          <a:effectLst>
            <a:outerShdw blurRad="50800" dist="38100" dir="2700000" algn="tl" rotWithShape="0">
              <a:prstClr val="black">
                <a:alpha val="40000"/>
              </a:prstClr>
            </a:outerShdw>
          </a:effectLst>
        </p:spPr>
      </p:pic>
      <p:pic>
        <p:nvPicPr>
          <p:cNvPr id="20" name="图片 19" descr="—Pngtree—green plant leaf simple illustration_4471210"/>
          <p:cNvPicPr>
            <a:picLocks noChangeAspect="1"/>
          </p:cNvPicPr>
          <p:nvPr>
            <p:custDataLst>
              <p:tags r:id="rId11"/>
            </p:custDataLst>
          </p:nvPr>
        </p:nvPicPr>
        <p:blipFill>
          <a:blip r:embed="rId16">
            <a:alphaModFix amt="70000"/>
          </a:blip>
          <a:srcRect l="61641" t="19217" r="14247" b="61208"/>
          <a:stretch>
            <a:fillRect/>
          </a:stretch>
        </p:blipFill>
        <p:spPr>
          <a:xfrm rot="20820000" flipH="1">
            <a:off x="9230360" y="3324860"/>
            <a:ext cx="983615" cy="798195"/>
          </a:xfrm>
          <a:prstGeom prst="rect">
            <a:avLst/>
          </a:prstGeom>
          <a:effectLst>
            <a:outerShdw blurRad="50800" dist="38100" dir="2700000" algn="tl" rotWithShape="0">
              <a:prstClr val="black">
                <a:alpha val="40000"/>
              </a:prstClr>
            </a:outerShdw>
          </a:effectLst>
        </p:spPr>
      </p:pic>
      <p:pic>
        <p:nvPicPr>
          <p:cNvPr id="22" name="图片 21" descr="—Pngtree—green plant leaf simple illustration_4471210"/>
          <p:cNvPicPr>
            <a:picLocks noChangeAspect="1"/>
          </p:cNvPicPr>
          <p:nvPr>
            <p:custDataLst>
              <p:tags r:id="rId12"/>
            </p:custDataLst>
          </p:nvPr>
        </p:nvPicPr>
        <p:blipFill>
          <a:blip r:embed="rId16">
            <a:alphaModFix amt="30000"/>
          </a:blip>
          <a:srcRect l="29854" t="69125" r="24719" b="10240"/>
          <a:stretch>
            <a:fillRect/>
          </a:stretch>
        </p:blipFill>
        <p:spPr>
          <a:xfrm rot="15420000" flipH="1">
            <a:off x="7942580" y="1171575"/>
            <a:ext cx="638810" cy="29019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951423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Pngtree—wreath of fresh watercolor leaves_5449947"/>
          <p:cNvPicPr>
            <a:picLocks noChangeAspect="1"/>
          </p:cNvPicPr>
          <p:nvPr>
            <p:custDataLst>
              <p:tags r:id="rId2"/>
            </p:custDataLst>
          </p:nvPr>
        </p:nvPicPr>
        <p:blipFill>
          <a:blip r:embed="rId14">
            <a:alphaModFix amt="51000"/>
          </a:blip>
          <a:srcRect l="6986" t="16825" r="68884" b="61247"/>
          <a:stretch>
            <a:fillRect/>
          </a:stretch>
        </p:blipFill>
        <p:spPr>
          <a:xfrm rot="6540000">
            <a:off x="7945755" y="4354195"/>
            <a:ext cx="942975" cy="1145540"/>
          </a:xfrm>
          <a:prstGeom prst="rect">
            <a:avLst/>
          </a:prstGeom>
        </p:spPr>
      </p:pic>
      <p:sp>
        <p:nvSpPr>
          <p:cNvPr id="3" name="文本框 2"/>
          <p:cNvSpPr txBox="1"/>
          <p:nvPr>
            <p:custDataLst>
              <p:tags r:id="rId3"/>
            </p:custDataLst>
          </p:nvPr>
        </p:nvSpPr>
        <p:spPr>
          <a:xfrm>
            <a:off x="3456035" y="2394854"/>
            <a:ext cx="5112298" cy="1264552"/>
          </a:xfrm>
          <a:prstGeom prst="rect">
            <a:avLst/>
          </a:prstGeom>
          <a:noFill/>
        </p:spPr>
        <p:txBody>
          <a:bodyPr wrap="square" rtlCol="0" anchor="t">
            <a:normAutofit/>
          </a:bodyPr>
          <a:lstStyle/>
          <a:p>
            <a:pPr algn="ctr"/>
            <a:r>
              <a:rPr lang="en-US" altLang="vi-VN" sz="6000" dirty="0" err="1">
                <a:solidFill>
                  <a:schemeClr val="accent6">
                    <a:lumMod val="75000"/>
                  </a:schemeClr>
                </a:solidFill>
                <a:latin typeface="Noto Sans"/>
                <a:ea typeface="Noto Sans"/>
                <a:cs typeface="Lobster" panose="00000500000000000000" charset="0"/>
              </a:rPr>
              <a:t>Thức</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ăn</a:t>
            </a:r>
            <a:endParaRPr lang="vi-VN" altLang="vi-VN" sz="6000" dirty="0">
              <a:solidFill>
                <a:schemeClr val="accent6">
                  <a:lumMod val="75000"/>
                </a:schemeClr>
              </a:solidFill>
              <a:latin typeface="Noto Sans"/>
              <a:ea typeface="Noto Sans"/>
              <a:cs typeface="Lobster" panose="00000500000000000000" charset="0"/>
            </a:endParaRPr>
          </a:p>
        </p:txBody>
      </p:sp>
      <p:sp>
        <p:nvSpPr>
          <p:cNvPr id="2592" name="Google Shape;2592;p32"/>
          <p:cNvSpPr txBox="1"/>
          <p:nvPr>
            <p:custDataLst>
              <p:tags r:id="rId4"/>
            </p:custDataLst>
          </p:nvPr>
        </p:nvSpPr>
        <p:spPr>
          <a:xfrm>
            <a:off x="3307177" y="3629443"/>
            <a:ext cx="5291455" cy="657225"/>
          </a:xfrm>
          <a:prstGeom prst="roundRect">
            <a:avLst>
              <a:gd name="adj" fmla="val 44512"/>
            </a:avLst>
          </a:prstGeom>
          <a:solidFill>
            <a:schemeClr val="accent4">
              <a:lumMod val="40000"/>
              <a:lumOff val="60000"/>
            </a:schemeClr>
          </a:solidFill>
        </p:spPr>
        <p:txBody>
          <a:bodyPr vert="horz" wrap="square" lIns="182875" tIns="91425" rIns="18287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rtl="0">
              <a:spcBef>
                <a:spcPct val="0"/>
              </a:spcBef>
              <a:spcAft>
                <a:spcPts val="1600"/>
              </a:spcAft>
              <a:buNone/>
            </a:pPr>
            <a:r>
              <a:rPr lang="en-US" altLang="vi-VN" sz="1800" dirty="0" err="1">
                <a:solidFill>
                  <a:schemeClr val="tx1"/>
                </a:solidFill>
                <a:latin typeface="Noto Sans"/>
                <a:ea typeface="Noto Sans"/>
                <a:cs typeface="Lato Regular" panose="020F0502020204030203" charset="0"/>
              </a:rPr>
              <a:t>Công</a:t>
            </a:r>
            <a:r>
              <a:rPr lang="en-US" altLang="vi-VN" sz="1800" dirty="0">
                <a:solidFill>
                  <a:schemeClr val="tx1"/>
                </a:solidFill>
                <a:latin typeface="Noto Sans"/>
                <a:ea typeface="Noto Sans"/>
                <a:cs typeface="Lato Regular" panose="020F0502020204030203" charset="0"/>
              </a:rPr>
              <a:t> </a:t>
            </a:r>
            <a:r>
              <a:rPr lang="en-US" altLang="vi-VN" sz="1800" dirty="0" err="1">
                <a:solidFill>
                  <a:schemeClr val="tx1"/>
                </a:solidFill>
                <a:latin typeface="Noto Sans"/>
                <a:ea typeface="Noto Sans"/>
                <a:cs typeface="Lato Regular" panose="020F0502020204030203" charset="0"/>
              </a:rPr>
              <a:t>nghệ</a:t>
            </a:r>
            <a:r>
              <a:rPr lang="en-US" altLang="vi-VN" sz="1800" dirty="0">
                <a:solidFill>
                  <a:schemeClr val="tx1"/>
                </a:solidFill>
                <a:latin typeface="Noto Sans"/>
                <a:ea typeface="Noto Sans"/>
                <a:cs typeface="Lato Regular" panose="020F0502020204030203" charset="0"/>
              </a:rPr>
              <a:t> 7</a:t>
            </a:r>
            <a:endParaRPr lang="vi-VN" altLang="vi-VN" sz="1800" dirty="0">
              <a:solidFill>
                <a:schemeClr val="tx1"/>
              </a:solidFill>
              <a:latin typeface="Noto Sans"/>
              <a:ea typeface="Noto Sans"/>
              <a:cs typeface="Lato Regular" panose="020F0502020204030203" charset="0"/>
            </a:endParaRPr>
          </a:p>
        </p:txBody>
      </p:sp>
      <p:sp>
        <p:nvSpPr>
          <p:cNvPr id="15" name="流程图: 离页连接符 14"/>
          <p:cNvSpPr/>
          <p:nvPr>
            <p:custDataLst>
              <p:tags r:id="rId5"/>
            </p:custDataLst>
          </p:nvPr>
        </p:nvSpPr>
        <p:spPr>
          <a:xfrm>
            <a:off x="9578467" y="20313"/>
            <a:ext cx="1229995" cy="1905000"/>
          </a:xfrm>
          <a:prstGeom prst="flowChartOffpage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vi-VN" sz="6000" dirty="0">
                <a:latin typeface="Noto Sans"/>
                <a:ea typeface="Noto Sans"/>
                <a:cs typeface="Lobster" panose="00000500000000000000" charset="0"/>
              </a:rPr>
              <a:t>1</a:t>
            </a:r>
            <a:endParaRPr lang="vi-VN" altLang="vi-VN" sz="6000" dirty="0">
              <a:latin typeface="Noto Sans"/>
              <a:ea typeface="Noto Sans"/>
              <a:cs typeface="Lobster" panose="00000500000000000000" charset="0"/>
            </a:endParaRPr>
          </a:p>
        </p:txBody>
      </p:sp>
      <p:pic>
        <p:nvPicPr>
          <p:cNvPr id="4" name="图片 3" descr="11"/>
          <p:cNvPicPr>
            <a:picLocks noChangeAspect="1"/>
          </p:cNvPicPr>
          <p:nvPr>
            <p:custDataLst>
              <p:tags r:id="rId6"/>
            </p:custDataLst>
          </p:nvPr>
        </p:nvPicPr>
        <p:blipFill>
          <a:blip r:embed="rId15"/>
          <a:srcRect l="51552" t="1222" r="398" b="46480"/>
          <a:stretch>
            <a:fillRect/>
          </a:stretch>
        </p:blipFill>
        <p:spPr>
          <a:xfrm>
            <a:off x="1259840" y="1577975"/>
            <a:ext cx="906780" cy="940435"/>
          </a:xfrm>
          <a:prstGeom prst="rect">
            <a:avLst/>
          </a:prstGeom>
          <a:effectLst>
            <a:outerShdw blurRad="50800" dist="38100" dir="5400000" algn="t" rotWithShape="0">
              <a:prstClr val="black">
                <a:alpha val="40000"/>
              </a:prstClr>
            </a:outerShdw>
          </a:effectLst>
        </p:spPr>
      </p:pic>
      <p:pic>
        <p:nvPicPr>
          <p:cNvPr id="8" name="图片 7" descr="11"/>
          <p:cNvPicPr>
            <a:picLocks noChangeAspect="1"/>
          </p:cNvPicPr>
          <p:nvPr>
            <p:custDataLst>
              <p:tags r:id="rId7"/>
            </p:custDataLst>
          </p:nvPr>
        </p:nvPicPr>
        <p:blipFill>
          <a:blip r:embed="rId15"/>
          <a:srcRect l="51552" t="49447" r="-1172" b="-65"/>
          <a:stretch>
            <a:fillRect/>
          </a:stretch>
        </p:blipFill>
        <p:spPr>
          <a:xfrm>
            <a:off x="9801860" y="4298950"/>
            <a:ext cx="1459865" cy="1418590"/>
          </a:xfrm>
          <a:prstGeom prst="rect">
            <a:avLst/>
          </a:prstGeom>
          <a:effectLst>
            <a:outerShdw blurRad="50800" dist="38100" dir="5400000" algn="t" rotWithShape="0">
              <a:prstClr val="black">
                <a:alpha val="40000"/>
              </a:prstClr>
            </a:outerShdw>
          </a:effectLst>
        </p:spPr>
      </p:pic>
      <p:pic>
        <p:nvPicPr>
          <p:cNvPr id="5" name="图片 4" descr="—Pngtree—green plant leaf simple illustration_4471210"/>
          <p:cNvPicPr>
            <a:picLocks noChangeAspect="1"/>
          </p:cNvPicPr>
          <p:nvPr>
            <p:custDataLst>
              <p:tags r:id="rId8"/>
            </p:custDataLst>
          </p:nvPr>
        </p:nvPicPr>
        <p:blipFill>
          <a:blip r:embed="rId16">
            <a:alphaModFix amt="70000"/>
          </a:blip>
          <a:srcRect l="7171" t="24563" r="60131" b="54719"/>
          <a:stretch>
            <a:fillRect/>
          </a:stretch>
        </p:blipFill>
        <p:spPr>
          <a:xfrm rot="20520000">
            <a:off x="1581150" y="3892550"/>
            <a:ext cx="781050" cy="494665"/>
          </a:xfrm>
          <a:prstGeom prst="rect">
            <a:avLst/>
          </a:prstGeom>
          <a:effectLst>
            <a:outerShdw blurRad="50800" dist="38100" dir="2700000" algn="tl" rotWithShape="0">
              <a:prstClr val="black">
                <a:alpha val="40000"/>
              </a:prstClr>
            </a:outerShdw>
          </a:effectLst>
        </p:spPr>
      </p:pic>
      <p:pic>
        <p:nvPicPr>
          <p:cNvPr id="17" name="图片 16" descr="—Pngtree—green plant leaf simple illustration_4471210"/>
          <p:cNvPicPr>
            <a:picLocks noChangeAspect="1"/>
          </p:cNvPicPr>
          <p:nvPr>
            <p:custDataLst>
              <p:tags r:id="rId9"/>
            </p:custDataLst>
          </p:nvPr>
        </p:nvPicPr>
        <p:blipFill>
          <a:blip r:embed="rId16"/>
          <a:srcRect l="61641" t="19217" r="14247" b="61208"/>
          <a:stretch>
            <a:fillRect/>
          </a:stretch>
        </p:blipFill>
        <p:spPr>
          <a:xfrm rot="21420000">
            <a:off x="2695575" y="2849880"/>
            <a:ext cx="575945" cy="467360"/>
          </a:xfrm>
          <a:prstGeom prst="rect">
            <a:avLst/>
          </a:prstGeom>
          <a:effectLst>
            <a:outerShdw blurRad="50800" dist="38100" dir="2700000" algn="tl" rotWithShape="0">
              <a:prstClr val="black">
                <a:alpha val="40000"/>
              </a:prstClr>
            </a:outerShdw>
          </a:effectLst>
        </p:spPr>
      </p:pic>
      <p:pic>
        <p:nvPicPr>
          <p:cNvPr id="19" name="图片 18" descr="—Pngtree—green plant leaf simple illustration_4471210"/>
          <p:cNvPicPr>
            <a:picLocks noChangeAspect="1"/>
          </p:cNvPicPr>
          <p:nvPr>
            <p:custDataLst>
              <p:tags r:id="rId10"/>
            </p:custDataLst>
          </p:nvPr>
        </p:nvPicPr>
        <p:blipFill>
          <a:blip r:embed="rId16">
            <a:alphaModFix amt="40000"/>
          </a:blip>
          <a:srcRect l="7171" t="24563" r="60131" b="54719"/>
          <a:stretch>
            <a:fillRect/>
          </a:stretch>
        </p:blipFill>
        <p:spPr>
          <a:xfrm rot="14400000">
            <a:off x="11116310" y="5671185"/>
            <a:ext cx="683260" cy="433070"/>
          </a:xfrm>
          <a:prstGeom prst="rect">
            <a:avLst/>
          </a:prstGeom>
          <a:effectLst>
            <a:outerShdw blurRad="50800" dist="38100" dir="2700000" algn="tl" rotWithShape="0">
              <a:prstClr val="black">
                <a:alpha val="40000"/>
              </a:prstClr>
            </a:outerShdw>
          </a:effectLst>
        </p:spPr>
      </p:pic>
      <p:pic>
        <p:nvPicPr>
          <p:cNvPr id="20" name="图片 19" descr="—Pngtree—green plant leaf simple illustration_4471210"/>
          <p:cNvPicPr>
            <a:picLocks noChangeAspect="1"/>
          </p:cNvPicPr>
          <p:nvPr>
            <p:custDataLst>
              <p:tags r:id="rId11"/>
            </p:custDataLst>
          </p:nvPr>
        </p:nvPicPr>
        <p:blipFill>
          <a:blip r:embed="rId16">
            <a:alphaModFix amt="70000"/>
          </a:blip>
          <a:srcRect l="61641" t="19217" r="14247" b="61208"/>
          <a:stretch>
            <a:fillRect/>
          </a:stretch>
        </p:blipFill>
        <p:spPr>
          <a:xfrm rot="20820000" flipH="1">
            <a:off x="9230360" y="3324860"/>
            <a:ext cx="983615" cy="798195"/>
          </a:xfrm>
          <a:prstGeom prst="rect">
            <a:avLst/>
          </a:prstGeom>
          <a:effectLst>
            <a:outerShdw blurRad="50800" dist="38100" dir="2700000" algn="tl" rotWithShape="0">
              <a:prstClr val="black">
                <a:alpha val="40000"/>
              </a:prstClr>
            </a:outerShdw>
          </a:effectLst>
        </p:spPr>
      </p:pic>
      <p:pic>
        <p:nvPicPr>
          <p:cNvPr id="22" name="图片 21" descr="—Pngtree—green plant leaf simple illustration_4471210"/>
          <p:cNvPicPr>
            <a:picLocks noChangeAspect="1"/>
          </p:cNvPicPr>
          <p:nvPr>
            <p:custDataLst>
              <p:tags r:id="rId12"/>
            </p:custDataLst>
          </p:nvPr>
        </p:nvPicPr>
        <p:blipFill>
          <a:blip r:embed="rId16">
            <a:alphaModFix amt="30000"/>
          </a:blip>
          <a:srcRect l="29854" t="69125" r="24719" b="10240"/>
          <a:stretch>
            <a:fillRect/>
          </a:stretch>
        </p:blipFill>
        <p:spPr>
          <a:xfrm rot="15420000" flipH="1">
            <a:off x="7942580" y="1171575"/>
            <a:ext cx="638810" cy="29019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057897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46430" y="739474"/>
            <a:ext cx="3824618" cy="540611"/>
          </a:xfrm>
          <a:prstGeom prst="rect">
            <a:avLst/>
          </a:prstGeom>
          <a:noFill/>
        </p:spPr>
        <p:txBody>
          <a:bodyPr wrap="square" rtlCol="0" anchor="t">
            <a:normAutofit fontScale="70000" lnSpcReduction="20000"/>
          </a:bodyPr>
          <a:lstStyle/>
          <a:p>
            <a:pPr algn="ctr"/>
            <a:r>
              <a:rPr lang="en-US" altLang="vi-VN" sz="4800" dirty="0" err="1">
                <a:solidFill>
                  <a:schemeClr val="accent6">
                    <a:lumMod val="75000"/>
                  </a:schemeClr>
                </a:solidFill>
                <a:latin typeface="Noto Sans"/>
                <a:ea typeface="Noto Sans"/>
                <a:cs typeface="Lobster" panose="00000500000000000000" charset="0"/>
              </a:rPr>
              <a:t>Dinh</a:t>
            </a:r>
            <a:r>
              <a:rPr lang="en-US" altLang="vi-VN" sz="4800" dirty="0">
                <a:solidFill>
                  <a:schemeClr val="accent6">
                    <a:lumMod val="75000"/>
                  </a:schemeClr>
                </a:solidFill>
                <a:latin typeface="Noto Sans"/>
                <a:ea typeface="Noto Sans"/>
                <a:cs typeface="Lobster" panose="00000500000000000000" charset="0"/>
              </a:rPr>
              <a:t> d</a:t>
            </a:r>
            <a:r>
              <a:rPr lang="vi-VN" altLang="vi-VN" sz="4800" dirty="0">
                <a:solidFill>
                  <a:schemeClr val="accent6">
                    <a:lumMod val="75000"/>
                  </a:schemeClr>
                </a:solidFill>
                <a:latin typeface="Noto Sans"/>
                <a:ea typeface="Noto Sans"/>
                <a:cs typeface="Lobster" panose="00000500000000000000" charset="0"/>
              </a:rPr>
              <a:t>ư</a:t>
            </a:r>
            <a:r>
              <a:rPr lang="en-US" altLang="vi-VN" sz="4800" dirty="0" err="1">
                <a:solidFill>
                  <a:schemeClr val="accent6">
                    <a:lumMod val="75000"/>
                  </a:schemeClr>
                </a:solidFill>
                <a:latin typeface="Noto Sans"/>
                <a:ea typeface="Noto Sans"/>
                <a:cs typeface="Lobster" panose="00000500000000000000" charset="0"/>
              </a:rPr>
              <a:t>ỡng</a:t>
            </a:r>
            <a:endParaRPr lang="vi-VN" altLang="vi-VN" sz="4800" dirty="0">
              <a:solidFill>
                <a:schemeClr val="accent6">
                  <a:lumMod val="75000"/>
                </a:schemeClr>
              </a:solidFill>
              <a:latin typeface="Noto Sans"/>
              <a:ea typeface="Noto Sans"/>
              <a:cs typeface="Lobster" panose="00000500000000000000" charset="0"/>
            </a:endParaRPr>
          </a:p>
        </p:txBody>
      </p:sp>
      <p:sp>
        <p:nvSpPr>
          <p:cNvPr id="2592" name="Google Shape;2592;p32"/>
          <p:cNvSpPr txBox="1"/>
          <p:nvPr>
            <p:custDataLst>
              <p:tags r:id="rId2"/>
            </p:custDataLst>
          </p:nvPr>
        </p:nvSpPr>
        <p:spPr>
          <a:xfrm>
            <a:off x="5343652" y="2368423"/>
            <a:ext cx="2621927" cy="822706"/>
          </a:xfrm>
          <a:prstGeom prst="rect">
            <a:avLst/>
          </a:prstGeom>
        </p:spPr>
        <p:txBody>
          <a:bodyPr vert="horz" wrap="square" lIns="182875" tIns="91425" rIns="18287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rtl="0">
              <a:spcBef>
                <a:spcPct val="0"/>
              </a:spcBef>
              <a:spcAft>
                <a:spcPts val="1600"/>
              </a:spcAft>
              <a:buNone/>
            </a:pPr>
            <a:r>
              <a:rPr lang="en-US" altLang="vi-VN" sz="2600" dirty="0" err="1">
                <a:solidFill>
                  <a:schemeClr val="tx1"/>
                </a:solidFill>
                <a:latin typeface="Noto Sans"/>
                <a:ea typeface="Noto Sans"/>
                <a:cs typeface="Lato Regular" panose="020F0502020204030203" charset="0"/>
              </a:rPr>
              <a:t>Nhóm</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chất</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đạm</a:t>
            </a:r>
            <a:endParaRPr lang="vi-VN" altLang="vi-VN" sz="2600" dirty="0">
              <a:solidFill>
                <a:schemeClr val="tx1"/>
              </a:solidFill>
              <a:latin typeface="Noto Sans"/>
              <a:ea typeface="Noto Sans"/>
              <a:cs typeface="Lato Regular" panose="020F0502020204030203" charset="0"/>
            </a:endParaRPr>
          </a:p>
        </p:txBody>
      </p:sp>
      <p:sp>
        <p:nvSpPr>
          <p:cNvPr id="8" name="Google Shape;2592;p32"/>
          <p:cNvSpPr txBox="1"/>
          <p:nvPr>
            <p:custDataLst>
              <p:tags r:id="rId3"/>
            </p:custDataLst>
          </p:nvPr>
        </p:nvSpPr>
        <p:spPr>
          <a:xfrm>
            <a:off x="5343652" y="4427220"/>
            <a:ext cx="2621927" cy="822706"/>
          </a:xfrm>
          <a:prstGeom prst="rect">
            <a:avLst/>
          </a:prstGeom>
        </p:spPr>
        <p:txBody>
          <a:bodyPr vert="horz" wrap="square" lIns="182875" tIns="91425" rIns="18287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rtl="0">
              <a:spcBef>
                <a:spcPct val="0"/>
              </a:spcBef>
              <a:spcAft>
                <a:spcPts val="1600"/>
              </a:spcAft>
              <a:buNone/>
            </a:pPr>
            <a:r>
              <a:rPr lang="en-US" altLang="vi-VN" sz="2600" dirty="0" err="1">
                <a:solidFill>
                  <a:schemeClr val="tx1"/>
                </a:solidFill>
                <a:latin typeface="Noto Sans"/>
                <a:ea typeface="Noto Sans"/>
                <a:cs typeface="Lato Regular" panose="020F0502020204030203" charset="0"/>
              </a:rPr>
              <a:t>Nhóm</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chất</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béo</a:t>
            </a:r>
            <a:endParaRPr lang="vi-VN" altLang="vi-VN" sz="2600" dirty="0">
              <a:solidFill>
                <a:schemeClr val="tx1"/>
              </a:solidFill>
              <a:latin typeface="Noto Sans"/>
              <a:ea typeface="Noto Sans"/>
              <a:cs typeface="Lato Regular" panose="020F0502020204030203" charset="0"/>
            </a:endParaRPr>
          </a:p>
        </p:txBody>
      </p:sp>
      <p:sp>
        <p:nvSpPr>
          <p:cNvPr id="10" name="Google Shape;2592;p32"/>
          <p:cNvSpPr txBox="1"/>
          <p:nvPr>
            <p:custDataLst>
              <p:tags r:id="rId4"/>
            </p:custDataLst>
          </p:nvPr>
        </p:nvSpPr>
        <p:spPr>
          <a:xfrm>
            <a:off x="9652759" y="2274031"/>
            <a:ext cx="2706177" cy="723742"/>
          </a:xfrm>
          <a:prstGeom prst="rect">
            <a:avLst/>
          </a:prstGeom>
        </p:spPr>
        <p:txBody>
          <a:bodyPr vert="horz" wrap="square" lIns="182875" tIns="91425" rIns="18287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spcBef>
                <a:spcPct val="0"/>
              </a:spcBef>
              <a:spcAft>
                <a:spcPts val="1600"/>
              </a:spcAft>
              <a:buNone/>
            </a:pPr>
            <a:r>
              <a:rPr lang="en-US" altLang="vi-VN" sz="2600" dirty="0" err="1">
                <a:solidFill>
                  <a:schemeClr val="tx1"/>
                </a:solidFill>
                <a:latin typeface="Noto Sans"/>
                <a:ea typeface="Noto Sans"/>
                <a:cs typeface="Lato Regular" panose="020F0502020204030203" charset="0"/>
              </a:rPr>
              <a:t>Nhóm</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tinh</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bột</a:t>
            </a:r>
            <a:endParaRPr lang="vi-VN" altLang="vi-VN" sz="2600" dirty="0">
              <a:solidFill>
                <a:schemeClr val="tx1"/>
              </a:solidFill>
              <a:latin typeface="Noto Sans"/>
              <a:ea typeface="Noto Sans"/>
              <a:cs typeface="Lato Regular" panose="020F0502020204030203" charset="0"/>
            </a:endParaRPr>
          </a:p>
        </p:txBody>
      </p:sp>
      <p:sp>
        <p:nvSpPr>
          <p:cNvPr id="11" name="Google Shape;2592;p32"/>
          <p:cNvSpPr txBox="1"/>
          <p:nvPr>
            <p:custDataLst>
              <p:tags r:id="rId5"/>
            </p:custDataLst>
          </p:nvPr>
        </p:nvSpPr>
        <p:spPr>
          <a:xfrm>
            <a:off x="9686957" y="4240276"/>
            <a:ext cx="2063083" cy="410464"/>
          </a:xfrm>
          <a:prstGeom prst="rect">
            <a:avLst/>
          </a:prstGeom>
        </p:spPr>
        <p:txBody>
          <a:bodyPr vert="horz" wrap="square" lIns="182875" tIns="91425" rIns="18287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spcBef>
                <a:spcPct val="0"/>
              </a:spcBef>
              <a:spcAft>
                <a:spcPts val="1600"/>
              </a:spcAft>
              <a:buNone/>
            </a:pPr>
            <a:r>
              <a:rPr lang="en-US" altLang="vi-VN" sz="2600" dirty="0" err="1">
                <a:solidFill>
                  <a:schemeClr val="tx1"/>
                </a:solidFill>
                <a:latin typeface="Noto Sans"/>
                <a:ea typeface="Noto Sans"/>
                <a:cs typeface="Lato Regular" panose="020F0502020204030203" charset="0"/>
              </a:rPr>
              <a:t>Nhóm</a:t>
            </a:r>
            <a:r>
              <a:rPr lang="en-US" altLang="vi-VN" sz="2600" dirty="0">
                <a:solidFill>
                  <a:schemeClr val="tx1"/>
                </a:solidFill>
                <a:latin typeface="Noto Sans"/>
                <a:ea typeface="Noto Sans"/>
                <a:cs typeface="Lato Regular" panose="020F0502020204030203" charset="0"/>
              </a:rPr>
              <a:t> vitamin </a:t>
            </a:r>
            <a:r>
              <a:rPr lang="en-US" altLang="vi-VN" sz="2600" dirty="0" err="1">
                <a:solidFill>
                  <a:schemeClr val="tx1"/>
                </a:solidFill>
                <a:latin typeface="Noto Sans"/>
                <a:ea typeface="Noto Sans"/>
                <a:cs typeface="Lato Regular" panose="020F0502020204030203" charset="0"/>
              </a:rPr>
              <a:t>và</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chất</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khoáng</a:t>
            </a:r>
            <a:endParaRPr lang="vi-VN" altLang="vi-VN" sz="2600" dirty="0">
              <a:solidFill>
                <a:schemeClr val="tx1"/>
              </a:solidFill>
              <a:latin typeface="Noto Sans"/>
              <a:ea typeface="Noto Sans"/>
              <a:cs typeface="Lato Regular" panose="020F0502020204030203" charset="0"/>
            </a:endParaRPr>
          </a:p>
        </p:txBody>
      </p:sp>
      <p:sp>
        <p:nvSpPr>
          <p:cNvPr id="14" name="圆角矩形 13"/>
          <p:cNvSpPr/>
          <p:nvPr/>
        </p:nvSpPr>
        <p:spPr>
          <a:xfrm>
            <a:off x="8996997" y="4091367"/>
            <a:ext cx="655763" cy="96609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vi-VN" altLang="vi-VN" sz="5400" dirty="0">
                <a:latin typeface="Noto Sans"/>
                <a:ea typeface="Noto Sans"/>
                <a:cs typeface="Lobster" panose="00000500000000000000" charset="0"/>
              </a:rPr>
              <a:t>4</a:t>
            </a:r>
          </a:p>
        </p:txBody>
      </p:sp>
      <p:sp>
        <p:nvSpPr>
          <p:cNvPr id="15" name="圆角矩形 14"/>
          <p:cNvSpPr/>
          <p:nvPr>
            <p:custDataLst>
              <p:tags r:id="rId6"/>
            </p:custDataLst>
          </p:nvPr>
        </p:nvSpPr>
        <p:spPr>
          <a:xfrm>
            <a:off x="7925438" y="2103374"/>
            <a:ext cx="655763" cy="96609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vi-VN" altLang="vi-VN" sz="5400" dirty="0">
                <a:latin typeface="Noto Sans"/>
                <a:ea typeface="Noto Sans"/>
                <a:cs typeface="Lobster" panose="00000500000000000000" charset="0"/>
              </a:rPr>
              <a:t>1</a:t>
            </a:r>
          </a:p>
        </p:txBody>
      </p:sp>
      <p:sp>
        <p:nvSpPr>
          <p:cNvPr id="16" name="圆角矩形 15"/>
          <p:cNvSpPr/>
          <p:nvPr>
            <p:custDataLst>
              <p:tags r:id="rId7"/>
            </p:custDataLst>
          </p:nvPr>
        </p:nvSpPr>
        <p:spPr>
          <a:xfrm>
            <a:off x="7925438" y="4091367"/>
            <a:ext cx="655763" cy="96609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vi-VN" altLang="vi-VN" sz="5400" dirty="0">
                <a:latin typeface="Noto Sans"/>
                <a:ea typeface="Noto Sans"/>
                <a:cs typeface="Lobster" panose="00000500000000000000" charset="0"/>
              </a:rPr>
              <a:t>3</a:t>
            </a:r>
          </a:p>
        </p:txBody>
      </p:sp>
      <p:sp>
        <p:nvSpPr>
          <p:cNvPr id="17" name="圆角矩形 16"/>
          <p:cNvSpPr/>
          <p:nvPr>
            <p:custDataLst>
              <p:tags r:id="rId8"/>
            </p:custDataLst>
          </p:nvPr>
        </p:nvSpPr>
        <p:spPr>
          <a:xfrm>
            <a:off x="8996998" y="2103374"/>
            <a:ext cx="655763" cy="96609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vi-VN" altLang="vi-VN" sz="5400" dirty="0">
                <a:latin typeface="Noto Sans"/>
                <a:ea typeface="Noto Sans"/>
                <a:cs typeface="Lobster" panose="00000500000000000000" charset="0"/>
              </a:rPr>
              <a:t>2</a:t>
            </a:r>
          </a:p>
        </p:txBody>
      </p:sp>
      <p:sp>
        <p:nvSpPr>
          <p:cNvPr id="23" name="文本框 1">
            <a:extLst>
              <a:ext uri="{FF2B5EF4-FFF2-40B4-BE49-F238E27FC236}">
                <a16:creationId xmlns:a16="http://schemas.microsoft.com/office/drawing/2014/main" id="{650DD940-9F4D-4A57-A8F3-091FBE385E69}"/>
              </a:ext>
            </a:extLst>
          </p:cNvPr>
          <p:cNvSpPr txBox="1"/>
          <p:nvPr/>
        </p:nvSpPr>
        <p:spPr>
          <a:xfrm>
            <a:off x="680326" y="694007"/>
            <a:ext cx="3824618" cy="540611"/>
          </a:xfrm>
          <a:prstGeom prst="rect">
            <a:avLst/>
          </a:prstGeom>
          <a:noFill/>
        </p:spPr>
        <p:txBody>
          <a:bodyPr wrap="square" rtlCol="0" anchor="t">
            <a:normAutofit fontScale="70000" lnSpcReduction="20000"/>
          </a:bodyPr>
          <a:lstStyle/>
          <a:p>
            <a:pPr algn="ctr"/>
            <a:r>
              <a:rPr lang="en-US" altLang="vi-VN" sz="4800" dirty="0" err="1">
                <a:solidFill>
                  <a:schemeClr val="accent6">
                    <a:lumMod val="75000"/>
                  </a:schemeClr>
                </a:solidFill>
                <a:latin typeface="Noto Sans"/>
                <a:ea typeface="Noto Sans"/>
                <a:cs typeface="Lobster" panose="00000500000000000000" charset="0"/>
              </a:rPr>
              <a:t>Phân</a:t>
            </a:r>
            <a:r>
              <a:rPr lang="en-US" altLang="vi-VN" sz="4800" dirty="0">
                <a:solidFill>
                  <a:schemeClr val="accent6">
                    <a:lumMod val="75000"/>
                  </a:schemeClr>
                </a:solidFill>
                <a:latin typeface="Noto Sans"/>
                <a:ea typeface="Noto Sans"/>
                <a:cs typeface="Lobster" panose="00000500000000000000" charset="0"/>
              </a:rPr>
              <a:t> </a:t>
            </a:r>
            <a:r>
              <a:rPr lang="en-US" altLang="vi-VN" sz="4800" dirty="0" err="1">
                <a:solidFill>
                  <a:schemeClr val="accent6">
                    <a:lumMod val="75000"/>
                  </a:schemeClr>
                </a:solidFill>
                <a:latin typeface="Noto Sans"/>
                <a:ea typeface="Noto Sans"/>
                <a:cs typeface="Lobster" panose="00000500000000000000" charset="0"/>
              </a:rPr>
              <a:t>loại</a:t>
            </a:r>
            <a:endParaRPr lang="vi-VN" altLang="vi-VN" sz="4800" dirty="0">
              <a:solidFill>
                <a:schemeClr val="accent6">
                  <a:lumMod val="75000"/>
                </a:schemeClr>
              </a:solidFill>
              <a:latin typeface="Noto Sans"/>
              <a:ea typeface="Noto Sans"/>
              <a:cs typeface="Lobster" panose="00000500000000000000" charset="0"/>
            </a:endParaRPr>
          </a:p>
        </p:txBody>
      </p:sp>
      <p:sp>
        <p:nvSpPr>
          <p:cNvPr id="24" name="Google Shape;2592;p32">
            <a:extLst>
              <a:ext uri="{FF2B5EF4-FFF2-40B4-BE49-F238E27FC236}">
                <a16:creationId xmlns:a16="http://schemas.microsoft.com/office/drawing/2014/main" id="{F696A13F-8376-4FE2-8D4C-D760A1F944D3}"/>
              </a:ext>
            </a:extLst>
          </p:cNvPr>
          <p:cNvSpPr txBox="1"/>
          <p:nvPr>
            <p:custDataLst>
              <p:tags r:id="rId9"/>
            </p:custDataLst>
          </p:nvPr>
        </p:nvSpPr>
        <p:spPr>
          <a:xfrm>
            <a:off x="-235394" y="2074321"/>
            <a:ext cx="2422717" cy="1098195"/>
          </a:xfrm>
          <a:prstGeom prst="rect">
            <a:avLst/>
          </a:prstGeom>
        </p:spPr>
        <p:txBody>
          <a:bodyPr vert="horz" wrap="square" lIns="182875" tIns="91425" rIns="18287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rtl="0">
              <a:spcBef>
                <a:spcPct val="0"/>
              </a:spcBef>
              <a:spcAft>
                <a:spcPts val="1600"/>
              </a:spcAft>
              <a:buNone/>
            </a:pPr>
            <a:r>
              <a:rPr lang="en-US" altLang="vi-VN" sz="2600" dirty="0" err="1">
                <a:solidFill>
                  <a:schemeClr val="tx1"/>
                </a:solidFill>
                <a:latin typeface="Noto Sans"/>
                <a:ea typeface="Noto Sans"/>
                <a:cs typeface="Lato Regular" panose="020F0502020204030203" charset="0"/>
              </a:rPr>
              <a:t>Thức</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ăn</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tự</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nhiên</a:t>
            </a:r>
            <a:endParaRPr lang="vi-VN" altLang="vi-VN" sz="2600" dirty="0">
              <a:solidFill>
                <a:schemeClr val="tx1"/>
              </a:solidFill>
              <a:latin typeface="Noto Sans"/>
              <a:ea typeface="Noto Sans"/>
              <a:cs typeface="Lato Regular" panose="020F0502020204030203" charset="0"/>
            </a:endParaRPr>
          </a:p>
        </p:txBody>
      </p:sp>
      <p:sp>
        <p:nvSpPr>
          <p:cNvPr id="25" name="Google Shape;2592;p32">
            <a:extLst>
              <a:ext uri="{FF2B5EF4-FFF2-40B4-BE49-F238E27FC236}">
                <a16:creationId xmlns:a16="http://schemas.microsoft.com/office/drawing/2014/main" id="{47753589-1F71-453E-A5F3-F31729DA0C6B}"/>
              </a:ext>
            </a:extLst>
          </p:cNvPr>
          <p:cNvSpPr txBox="1"/>
          <p:nvPr>
            <p:custDataLst>
              <p:tags r:id="rId10"/>
            </p:custDataLst>
          </p:nvPr>
        </p:nvSpPr>
        <p:spPr>
          <a:xfrm>
            <a:off x="2843086" y="3754404"/>
            <a:ext cx="2500566" cy="966092"/>
          </a:xfrm>
          <a:prstGeom prst="rect">
            <a:avLst/>
          </a:prstGeom>
        </p:spPr>
        <p:txBody>
          <a:bodyPr vert="horz" wrap="square" lIns="182875" tIns="91425" rIns="18287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ts val="1600"/>
              </a:spcAft>
              <a:buNone/>
            </a:pPr>
            <a:r>
              <a:rPr lang="en-US" altLang="vi-VN" sz="2600" dirty="0" err="1">
                <a:solidFill>
                  <a:schemeClr val="tx1"/>
                </a:solidFill>
                <a:latin typeface="Noto Sans"/>
                <a:ea typeface="Noto Sans"/>
                <a:cs typeface="Lato Regular" panose="020F0502020204030203" charset="0"/>
              </a:rPr>
              <a:t>Thức</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ăn</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công</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nghiệp</a:t>
            </a:r>
            <a:endParaRPr lang="vi-VN" altLang="vi-VN" sz="2600" dirty="0">
              <a:solidFill>
                <a:schemeClr val="tx1"/>
              </a:solidFill>
              <a:latin typeface="Noto Sans"/>
              <a:ea typeface="Noto Sans"/>
              <a:cs typeface="Lato Regular" panose="020F0502020204030203" charset="0"/>
            </a:endParaRPr>
          </a:p>
        </p:txBody>
      </p:sp>
      <p:sp>
        <p:nvSpPr>
          <p:cNvPr id="26" name="圆角矩形 14">
            <a:extLst>
              <a:ext uri="{FF2B5EF4-FFF2-40B4-BE49-F238E27FC236}">
                <a16:creationId xmlns:a16="http://schemas.microsoft.com/office/drawing/2014/main" id="{1A0C920F-415F-4BD9-A8A8-E810A8A031EF}"/>
              </a:ext>
            </a:extLst>
          </p:cNvPr>
          <p:cNvSpPr/>
          <p:nvPr>
            <p:custDataLst>
              <p:tags r:id="rId11"/>
            </p:custDataLst>
          </p:nvPr>
        </p:nvSpPr>
        <p:spPr>
          <a:xfrm>
            <a:off x="2187323" y="1911271"/>
            <a:ext cx="655763" cy="96609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vi-VN" altLang="vi-VN" sz="5400" dirty="0">
                <a:latin typeface="Noto Sans"/>
                <a:ea typeface="Noto Sans"/>
                <a:cs typeface="Lobster" panose="00000500000000000000" charset="0"/>
              </a:rPr>
              <a:t>1</a:t>
            </a:r>
          </a:p>
        </p:txBody>
      </p:sp>
      <p:sp>
        <p:nvSpPr>
          <p:cNvPr id="27" name="圆角矩形 16">
            <a:extLst>
              <a:ext uri="{FF2B5EF4-FFF2-40B4-BE49-F238E27FC236}">
                <a16:creationId xmlns:a16="http://schemas.microsoft.com/office/drawing/2014/main" id="{6D731848-70C2-4A68-AD57-15FD6F23A971}"/>
              </a:ext>
            </a:extLst>
          </p:cNvPr>
          <p:cNvSpPr/>
          <p:nvPr>
            <p:custDataLst>
              <p:tags r:id="rId12"/>
            </p:custDataLst>
          </p:nvPr>
        </p:nvSpPr>
        <p:spPr>
          <a:xfrm>
            <a:off x="2187324" y="3600591"/>
            <a:ext cx="655763" cy="96609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vi-VN" altLang="vi-VN" sz="5400" dirty="0">
                <a:latin typeface="Noto Sans"/>
                <a:ea typeface="Noto Sans"/>
                <a:cs typeface="Lobster" panose="00000500000000000000" charset="0"/>
              </a:rPr>
              <a:t>2</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592"/>
                                        </p:tgtEl>
                                        <p:attrNameLst>
                                          <p:attrName>style.visibility</p:attrName>
                                        </p:attrNameLst>
                                      </p:cBhvr>
                                      <p:to>
                                        <p:strVal val="visible"/>
                                      </p:to>
                                    </p:set>
                                    <p:anim calcmode="lin" valueType="num">
                                      <p:cBhvr additive="base">
                                        <p:cTn id="40" dur="500" fill="hold"/>
                                        <p:tgtEl>
                                          <p:spTgt spid="2592"/>
                                        </p:tgtEl>
                                        <p:attrNameLst>
                                          <p:attrName>ppt_x</p:attrName>
                                        </p:attrNameLst>
                                      </p:cBhvr>
                                      <p:tavLst>
                                        <p:tav tm="0">
                                          <p:val>
                                            <p:strVal val="#ppt_x"/>
                                          </p:val>
                                        </p:tav>
                                        <p:tav tm="100000">
                                          <p:val>
                                            <p:strVal val="#ppt_x"/>
                                          </p:val>
                                        </p:tav>
                                      </p:tavLst>
                                    </p:anim>
                                    <p:anim calcmode="lin" valueType="num">
                                      <p:cBhvr additive="base">
                                        <p:cTn id="41" dur="500" fill="hold"/>
                                        <p:tgtEl>
                                          <p:spTgt spid="2592"/>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par>
                          <p:cTn id="51" fill="hold">
                            <p:stCondLst>
                              <p:cond delay="1000"/>
                            </p:stCondLst>
                            <p:childTnLst>
                              <p:par>
                                <p:cTn id="52" presetID="2" presetClass="entr" presetSubtype="4"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par>
                          <p:cTn id="60" fill="hold">
                            <p:stCondLst>
                              <p:cond delay="1500"/>
                            </p:stCondLst>
                            <p:childTnLst>
                              <p:par>
                                <p:cTn id="61" presetID="2" presetClass="entr" presetSubtype="4"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92" grpId="0"/>
      <p:bldP spid="8" grpId="0"/>
      <p:bldP spid="10" grpId="0"/>
      <p:bldP spid="11" grpId="0"/>
      <p:bldP spid="14" grpId="0" animBg="1"/>
      <p:bldP spid="15" grpId="0" animBg="1"/>
      <p:bldP spid="16" grpId="0" animBg="1"/>
      <p:bldP spid="17" grpId="0" animBg="1"/>
      <p:bldP spid="23" grpId="0"/>
      <p:bldP spid="24" grpId="0"/>
      <p:bldP spid="25" grpId="0"/>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Pngtree—wreath of fresh watercolor leaves_5449947"/>
          <p:cNvPicPr>
            <a:picLocks noChangeAspect="1"/>
          </p:cNvPicPr>
          <p:nvPr>
            <p:custDataLst>
              <p:tags r:id="rId2"/>
            </p:custDataLst>
          </p:nvPr>
        </p:nvPicPr>
        <p:blipFill>
          <a:blip r:embed="rId14">
            <a:alphaModFix amt="51000"/>
          </a:blip>
          <a:srcRect l="6986" t="16825" r="68884" b="61247"/>
          <a:stretch>
            <a:fillRect/>
          </a:stretch>
        </p:blipFill>
        <p:spPr>
          <a:xfrm rot="6540000">
            <a:off x="7945755" y="4354195"/>
            <a:ext cx="942975" cy="1145540"/>
          </a:xfrm>
          <a:prstGeom prst="rect">
            <a:avLst/>
          </a:prstGeom>
        </p:spPr>
      </p:pic>
      <p:sp>
        <p:nvSpPr>
          <p:cNvPr id="3" name="文本框 2"/>
          <p:cNvSpPr txBox="1"/>
          <p:nvPr>
            <p:custDataLst>
              <p:tags r:id="rId3"/>
            </p:custDataLst>
          </p:nvPr>
        </p:nvSpPr>
        <p:spPr>
          <a:xfrm>
            <a:off x="3456035" y="2394854"/>
            <a:ext cx="5112298" cy="1264552"/>
          </a:xfrm>
          <a:prstGeom prst="rect">
            <a:avLst/>
          </a:prstGeom>
          <a:noFill/>
        </p:spPr>
        <p:txBody>
          <a:bodyPr wrap="square" rtlCol="0" anchor="t">
            <a:normAutofit/>
          </a:bodyPr>
          <a:lstStyle/>
          <a:p>
            <a:pPr algn="ctr"/>
            <a:r>
              <a:rPr lang="en-US" altLang="vi-VN" sz="6000" dirty="0">
                <a:solidFill>
                  <a:schemeClr val="accent6">
                    <a:lumMod val="75000"/>
                  </a:schemeClr>
                </a:solidFill>
                <a:latin typeface="Noto Sans"/>
                <a:ea typeface="Noto Sans"/>
                <a:cs typeface="Lobster" panose="00000500000000000000" charset="0"/>
              </a:rPr>
              <a:t>Cho </a:t>
            </a:r>
            <a:r>
              <a:rPr lang="en-US" altLang="vi-VN" sz="6000" dirty="0" err="1">
                <a:solidFill>
                  <a:schemeClr val="accent6">
                    <a:lumMod val="75000"/>
                  </a:schemeClr>
                </a:solidFill>
                <a:latin typeface="Noto Sans"/>
                <a:ea typeface="Noto Sans"/>
                <a:cs typeface="Lobster" panose="00000500000000000000" charset="0"/>
              </a:rPr>
              <a:t>gà</a:t>
            </a:r>
            <a:r>
              <a:rPr lang="en-US" altLang="vi-VN" sz="6000" dirty="0">
                <a:solidFill>
                  <a:schemeClr val="accent6">
                    <a:lumMod val="75000"/>
                  </a:schemeClr>
                </a:solidFill>
                <a:latin typeface="Noto Sans"/>
                <a:ea typeface="Noto Sans"/>
                <a:cs typeface="Lobster" panose="00000500000000000000" charset="0"/>
              </a:rPr>
              <a:t> </a:t>
            </a:r>
            <a:r>
              <a:rPr lang="en-US" altLang="vi-VN" sz="6000" dirty="0" err="1">
                <a:solidFill>
                  <a:schemeClr val="accent6">
                    <a:lumMod val="75000"/>
                  </a:schemeClr>
                </a:solidFill>
                <a:latin typeface="Noto Sans"/>
                <a:ea typeface="Noto Sans"/>
                <a:cs typeface="Lobster" panose="00000500000000000000" charset="0"/>
              </a:rPr>
              <a:t>ăn</a:t>
            </a:r>
            <a:endParaRPr lang="vi-VN" altLang="vi-VN" sz="6000" dirty="0">
              <a:solidFill>
                <a:schemeClr val="accent6">
                  <a:lumMod val="75000"/>
                </a:schemeClr>
              </a:solidFill>
              <a:latin typeface="Noto Sans"/>
              <a:ea typeface="Noto Sans"/>
              <a:cs typeface="Lobster" panose="00000500000000000000" charset="0"/>
            </a:endParaRPr>
          </a:p>
        </p:txBody>
      </p:sp>
      <p:sp>
        <p:nvSpPr>
          <p:cNvPr id="2592" name="Google Shape;2592;p32"/>
          <p:cNvSpPr txBox="1"/>
          <p:nvPr>
            <p:custDataLst>
              <p:tags r:id="rId4"/>
            </p:custDataLst>
          </p:nvPr>
        </p:nvSpPr>
        <p:spPr>
          <a:xfrm>
            <a:off x="3307177" y="3629443"/>
            <a:ext cx="5291455" cy="657225"/>
          </a:xfrm>
          <a:prstGeom prst="roundRect">
            <a:avLst>
              <a:gd name="adj" fmla="val 44512"/>
            </a:avLst>
          </a:prstGeom>
          <a:solidFill>
            <a:schemeClr val="accent4">
              <a:lumMod val="40000"/>
              <a:lumOff val="60000"/>
            </a:schemeClr>
          </a:solidFill>
        </p:spPr>
        <p:txBody>
          <a:bodyPr vert="horz" wrap="square" lIns="182875" tIns="91425" rIns="18287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rtl="0">
              <a:spcBef>
                <a:spcPct val="0"/>
              </a:spcBef>
              <a:spcAft>
                <a:spcPts val="1600"/>
              </a:spcAft>
              <a:buNone/>
            </a:pPr>
            <a:r>
              <a:rPr lang="en-US" altLang="vi-VN" sz="1800" dirty="0" err="1">
                <a:solidFill>
                  <a:schemeClr val="tx1"/>
                </a:solidFill>
                <a:latin typeface="Noto Sans"/>
                <a:ea typeface="Noto Sans"/>
                <a:cs typeface="Lato Regular" panose="020F0502020204030203" charset="0"/>
              </a:rPr>
              <a:t>Công</a:t>
            </a:r>
            <a:r>
              <a:rPr lang="en-US" altLang="vi-VN" sz="1800" dirty="0">
                <a:solidFill>
                  <a:schemeClr val="tx1"/>
                </a:solidFill>
                <a:latin typeface="Noto Sans"/>
                <a:ea typeface="Noto Sans"/>
                <a:cs typeface="Lato Regular" panose="020F0502020204030203" charset="0"/>
              </a:rPr>
              <a:t> </a:t>
            </a:r>
            <a:r>
              <a:rPr lang="en-US" altLang="vi-VN" sz="1800" dirty="0" err="1">
                <a:solidFill>
                  <a:schemeClr val="tx1"/>
                </a:solidFill>
                <a:latin typeface="Noto Sans"/>
                <a:ea typeface="Noto Sans"/>
                <a:cs typeface="Lato Regular" panose="020F0502020204030203" charset="0"/>
              </a:rPr>
              <a:t>nghệ</a:t>
            </a:r>
            <a:r>
              <a:rPr lang="en-US" altLang="vi-VN" sz="1800" dirty="0">
                <a:solidFill>
                  <a:schemeClr val="tx1"/>
                </a:solidFill>
                <a:latin typeface="Noto Sans"/>
                <a:ea typeface="Noto Sans"/>
                <a:cs typeface="Lato Regular" panose="020F0502020204030203" charset="0"/>
              </a:rPr>
              <a:t> 7</a:t>
            </a:r>
            <a:endParaRPr lang="vi-VN" altLang="vi-VN" sz="1800" dirty="0">
              <a:solidFill>
                <a:schemeClr val="tx1"/>
              </a:solidFill>
              <a:latin typeface="Noto Sans"/>
              <a:ea typeface="Noto Sans"/>
              <a:cs typeface="Lato Regular" panose="020F0502020204030203" charset="0"/>
            </a:endParaRPr>
          </a:p>
        </p:txBody>
      </p:sp>
      <p:sp>
        <p:nvSpPr>
          <p:cNvPr id="15" name="流程图: 离页连接符 14"/>
          <p:cNvSpPr/>
          <p:nvPr>
            <p:custDataLst>
              <p:tags r:id="rId5"/>
            </p:custDataLst>
          </p:nvPr>
        </p:nvSpPr>
        <p:spPr>
          <a:xfrm>
            <a:off x="9578467" y="20313"/>
            <a:ext cx="1229995" cy="1905000"/>
          </a:xfrm>
          <a:prstGeom prst="flowChartOffpage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vi-VN" sz="6000" dirty="0">
                <a:latin typeface="Noto Sans"/>
                <a:ea typeface="Noto Sans"/>
                <a:cs typeface="Lobster" panose="00000500000000000000" charset="0"/>
              </a:rPr>
              <a:t>2</a:t>
            </a:r>
            <a:endParaRPr lang="vi-VN" altLang="vi-VN" sz="6000" dirty="0">
              <a:latin typeface="Noto Sans"/>
              <a:ea typeface="Noto Sans"/>
              <a:cs typeface="Lobster" panose="00000500000000000000" charset="0"/>
            </a:endParaRPr>
          </a:p>
        </p:txBody>
      </p:sp>
      <p:pic>
        <p:nvPicPr>
          <p:cNvPr id="4" name="图片 3" descr="11"/>
          <p:cNvPicPr>
            <a:picLocks noChangeAspect="1"/>
          </p:cNvPicPr>
          <p:nvPr>
            <p:custDataLst>
              <p:tags r:id="rId6"/>
            </p:custDataLst>
          </p:nvPr>
        </p:nvPicPr>
        <p:blipFill>
          <a:blip r:embed="rId15"/>
          <a:srcRect l="51552" t="1222" r="398" b="46480"/>
          <a:stretch>
            <a:fillRect/>
          </a:stretch>
        </p:blipFill>
        <p:spPr>
          <a:xfrm>
            <a:off x="1259840" y="1577975"/>
            <a:ext cx="906780" cy="940435"/>
          </a:xfrm>
          <a:prstGeom prst="rect">
            <a:avLst/>
          </a:prstGeom>
          <a:effectLst>
            <a:outerShdw blurRad="50800" dist="38100" dir="5400000" algn="t" rotWithShape="0">
              <a:prstClr val="black">
                <a:alpha val="40000"/>
              </a:prstClr>
            </a:outerShdw>
          </a:effectLst>
        </p:spPr>
      </p:pic>
      <p:pic>
        <p:nvPicPr>
          <p:cNvPr id="8" name="图片 7" descr="11"/>
          <p:cNvPicPr>
            <a:picLocks noChangeAspect="1"/>
          </p:cNvPicPr>
          <p:nvPr>
            <p:custDataLst>
              <p:tags r:id="rId7"/>
            </p:custDataLst>
          </p:nvPr>
        </p:nvPicPr>
        <p:blipFill>
          <a:blip r:embed="rId15"/>
          <a:srcRect l="51552" t="49447" r="-1172" b="-65"/>
          <a:stretch>
            <a:fillRect/>
          </a:stretch>
        </p:blipFill>
        <p:spPr>
          <a:xfrm>
            <a:off x="9801860" y="4298950"/>
            <a:ext cx="1459865" cy="1418590"/>
          </a:xfrm>
          <a:prstGeom prst="rect">
            <a:avLst/>
          </a:prstGeom>
          <a:effectLst>
            <a:outerShdw blurRad="50800" dist="38100" dir="5400000" algn="t" rotWithShape="0">
              <a:prstClr val="black">
                <a:alpha val="40000"/>
              </a:prstClr>
            </a:outerShdw>
          </a:effectLst>
        </p:spPr>
      </p:pic>
      <p:pic>
        <p:nvPicPr>
          <p:cNvPr id="5" name="图片 4" descr="—Pngtree—green plant leaf simple illustration_4471210"/>
          <p:cNvPicPr>
            <a:picLocks noChangeAspect="1"/>
          </p:cNvPicPr>
          <p:nvPr>
            <p:custDataLst>
              <p:tags r:id="rId8"/>
            </p:custDataLst>
          </p:nvPr>
        </p:nvPicPr>
        <p:blipFill>
          <a:blip r:embed="rId16">
            <a:alphaModFix amt="70000"/>
          </a:blip>
          <a:srcRect l="7171" t="24563" r="60131" b="54719"/>
          <a:stretch>
            <a:fillRect/>
          </a:stretch>
        </p:blipFill>
        <p:spPr>
          <a:xfrm rot="20520000">
            <a:off x="1581150" y="3892550"/>
            <a:ext cx="781050" cy="494665"/>
          </a:xfrm>
          <a:prstGeom prst="rect">
            <a:avLst/>
          </a:prstGeom>
          <a:effectLst>
            <a:outerShdw blurRad="50800" dist="38100" dir="2700000" algn="tl" rotWithShape="0">
              <a:prstClr val="black">
                <a:alpha val="40000"/>
              </a:prstClr>
            </a:outerShdw>
          </a:effectLst>
        </p:spPr>
      </p:pic>
      <p:pic>
        <p:nvPicPr>
          <p:cNvPr id="17" name="图片 16" descr="—Pngtree—green plant leaf simple illustration_4471210"/>
          <p:cNvPicPr>
            <a:picLocks noChangeAspect="1"/>
          </p:cNvPicPr>
          <p:nvPr>
            <p:custDataLst>
              <p:tags r:id="rId9"/>
            </p:custDataLst>
          </p:nvPr>
        </p:nvPicPr>
        <p:blipFill>
          <a:blip r:embed="rId16"/>
          <a:srcRect l="61641" t="19217" r="14247" b="61208"/>
          <a:stretch>
            <a:fillRect/>
          </a:stretch>
        </p:blipFill>
        <p:spPr>
          <a:xfrm rot="21420000">
            <a:off x="2695575" y="2849880"/>
            <a:ext cx="575945" cy="467360"/>
          </a:xfrm>
          <a:prstGeom prst="rect">
            <a:avLst/>
          </a:prstGeom>
          <a:effectLst>
            <a:outerShdw blurRad="50800" dist="38100" dir="2700000" algn="tl" rotWithShape="0">
              <a:prstClr val="black">
                <a:alpha val="40000"/>
              </a:prstClr>
            </a:outerShdw>
          </a:effectLst>
        </p:spPr>
      </p:pic>
      <p:pic>
        <p:nvPicPr>
          <p:cNvPr id="19" name="图片 18" descr="—Pngtree—green plant leaf simple illustration_4471210"/>
          <p:cNvPicPr>
            <a:picLocks noChangeAspect="1"/>
          </p:cNvPicPr>
          <p:nvPr>
            <p:custDataLst>
              <p:tags r:id="rId10"/>
            </p:custDataLst>
          </p:nvPr>
        </p:nvPicPr>
        <p:blipFill>
          <a:blip r:embed="rId16">
            <a:alphaModFix amt="40000"/>
          </a:blip>
          <a:srcRect l="7171" t="24563" r="60131" b="54719"/>
          <a:stretch>
            <a:fillRect/>
          </a:stretch>
        </p:blipFill>
        <p:spPr>
          <a:xfrm rot="14400000">
            <a:off x="11116310" y="5671185"/>
            <a:ext cx="683260" cy="433070"/>
          </a:xfrm>
          <a:prstGeom prst="rect">
            <a:avLst/>
          </a:prstGeom>
          <a:effectLst>
            <a:outerShdw blurRad="50800" dist="38100" dir="2700000" algn="tl" rotWithShape="0">
              <a:prstClr val="black">
                <a:alpha val="40000"/>
              </a:prstClr>
            </a:outerShdw>
          </a:effectLst>
        </p:spPr>
      </p:pic>
      <p:pic>
        <p:nvPicPr>
          <p:cNvPr id="20" name="图片 19" descr="—Pngtree—green plant leaf simple illustration_4471210"/>
          <p:cNvPicPr>
            <a:picLocks noChangeAspect="1"/>
          </p:cNvPicPr>
          <p:nvPr>
            <p:custDataLst>
              <p:tags r:id="rId11"/>
            </p:custDataLst>
          </p:nvPr>
        </p:nvPicPr>
        <p:blipFill>
          <a:blip r:embed="rId16">
            <a:alphaModFix amt="70000"/>
          </a:blip>
          <a:srcRect l="61641" t="19217" r="14247" b="61208"/>
          <a:stretch>
            <a:fillRect/>
          </a:stretch>
        </p:blipFill>
        <p:spPr>
          <a:xfrm rot="20820000" flipH="1">
            <a:off x="9230360" y="3324860"/>
            <a:ext cx="983615" cy="798195"/>
          </a:xfrm>
          <a:prstGeom prst="rect">
            <a:avLst/>
          </a:prstGeom>
          <a:effectLst>
            <a:outerShdw blurRad="50800" dist="38100" dir="2700000" algn="tl" rotWithShape="0">
              <a:prstClr val="black">
                <a:alpha val="40000"/>
              </a:prstClr>
            </a:outerShdw>
          </a:effectLst>
        </p:spPr>
      </p:pic>
      <p:pic>
        <p:nvPicPr>
          <p:cNvPr id="22" name="图片 21" descr="—Pngtree—green plant leaf simple illustration_4471210"/>
          <p:cNvPicPr>
            <a:picLocks noChangeAspect="1"/>
          </p:cNvPicPr>
          <p:nvPr>
            <p:custDataLst>
              <p:tags r:id="rId12"/>
            </p:custDataLst>
          </p:nvPr>
        </p:nvPicPr>
        <p:blipFill>
          <a:blip r:embed="rId16">
            <a:alphaModFix amt="30000"/>
          </a:blip>
          <a:srcRect l="29854" t="69125" r="24719" b="10240"/>
          <a:stretch>
            <a:fillRect/>
          </a:stretch>
        </p:blipFill>
        <p:spPr>
          <a:xfrm rot="15420000" flipH="1">
            <a:off x="7942580" y="1171575"/>
            <a:ext cx="638810" cy="29019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312726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
            <a:extLst>
              <a:ext uri="{FF2B5EF4-FFF2-40B4-BE49-F238E27FC236}">
                <a16:creationId xmlns:a16="http://schemas.microsoft.com/office/drawing/2014/main" id="{650DD940-9F4D-4A57-A8F3-091FBE385E69}"/>
              </a:ext>
            </a:extLst>
          </p:cNvPr>
          <p:cNvSpPr txBox="1"/>
          <p:nvPr/>
        </p:nvSpPr>
        <p:spPr>
          <a:xfrm>
            <a:off x="4183691" y="639143"/>
            <a:ext cx="3824618" cy="540611"/>
          </a:xfrm>
          <a:prstGeom prst="rect">
            <a:avLst/>
          </a:prstGeom>
          <a:noFill/>
        </p:spPr>
        <p:txBody>
          <a:bodyPr wrap="square" rtlCol="0" anchor="t">
            <a:normAutofit fontScale="70000" lnSpcReduction="20000"/>
          </a:bodyPr>
          <a:lstStyle/>
          <a:p>
            <a:pPr algn="ctr"/>
            <a:r>
              <a:rPr lang="en-US" altLang="vi-VN" sz="4800" dirty="0" err="1">
                <a:solidFill>
                  <a:schemeClr val="accent6">
                    <a:lumMod val="75000"/>
                  </a:schemeClr>
                </a:solidFill>
                <a:latin typeface="Noto Sans"/>
                <a:ea typeface="Noto Sans"/>
                <a:cs typeface="Lobster" panose="00000500000000000000" charset="0"/>
              </a:rPr>
              <a:t>Dụng</a:t>
            </a:r>
            <a:r>
              <a:rPr lang="en-US" altLang="vi-VN" sz="4800" dirty="0">
                <a:solidFill>
                  <a:schemeClr val="accent6">
                    <a:lumMod val="75000"/>
                  </a:schemeClr>
                </a:solidFill>
                <a:latin typeface="Noto Sans"/>
                <a:ea typeface="Noto Sans"/>
                <a:cs typeface="Lobster" panose="00000500000000000000" charset="0"/>
              </a:rPr>
              <a:t> </a:t>
            </a:r>
            <a:r>
              <a:rPr lang="en-US" altLang="vi-VN" sz="4800" dirty="0" err="1">
                <a:solidFill>
                  <a:schemeClr val="accent6">
                    <a:lumMod val="75000"/>
                  </a:schemeClr>
                </a:solidFill>
                <a:latin typeface="Noto Sans"/>
                <a:ea typeface="Noto Sans"/>
                <a:cs typeface="Lobster" panose="00000500000000000000" charset="0"/>
              </a:rPr>
              <a:t>cụ</a:t>
            </a:r>
            <a:endParaRPr lang="vi-VN" altLang="vi-VN" sz="4800" dirty="0">
              <a:solidFill>
                <a:schemeClr val="accent6">
                  <a:lumMod val="75000"/>
                </a:schemeClr>
              </a:solidFill>
              <a:latin typeface="Noto Sans"/>
              <a:ea typeface="Noto Sans"/>
              <a:cs typeface="Lobster" panose="00000500000000000000" charset="0"/>
            </a:endParaRPr>
          </a:p>
        </p:txBody>
      </p:sp>
      <p:sp>
        <p:nvSpPr>
          <p:cNvPr id="24" name="Google Shape;2592;p32">
            <a:extLst>
              <a:ext uri="{FF2B5EF4-FFF2-40B4-BE49-F238E27FC236}">
                <a16:creationId xmlns:a16="http://schemas.microsoft.com/office/drawing/2014/main" id="{F696A13F-8376-4FE2-8D4C-D760A1F944D3}"/>
              </a:ext>
            </a:extLst>
          </p:cNvPr>
          <p:cNvSpPr txBox="1"/>
          <p:nvPr>
            <p:custDataLst>
              <p:tags r:id="rId2"/>
            </p:custDataLst>
          </p:nvPr>
        </p:nvSpPr>
        <p:spPr>
          <a:xfrm>
            <a:off x="1666241" y="5156604"/>
            <a:ext cx="2422717" cy="1098195"/>
          </a:xfrm>
          <a:prstGeom prst="rect">
            <a:avLst/>
          </a:prstGeom>
        </p:spPr>
        <p:txBody>
          <a:bodyPr vert="horz" wrap="square" lIns="182875" tIns="91425" rIns="18287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rtl="0">
              <a:spcBef>
                <a:spcPct val="0"/>
              </a:spcBef>
              <a:spcAft>
                <a:spcPts val="1600"/>
              </a:spcAft>
              <a:buNone/>
            </a:pPr>
            <a:r>
              <a:rPr lang="en-US" altLang="vi-VN" sz="2600" dirty="0" err="1">
                <a:solidFill>
                  <a:schemeClr val="tx1"/>
                </a:solidFill>
                <a:latin typeface="Noto Sans"/>
                <a:ea typeface="Noto Sans"/>
                <a:cs typeface="Lato Regular" panose="020F0502020204030203" charset="0"/>
              </a:rPr>
              <a:t>Máng</a:t>
            </a:r>
            <a:r>
              <a:rPr lang="en-US" altLang="vi-VN" sz="2600" dirty="0">
                <a:solidFill>
                  <a:schemeClr val="tx1"/>
                </a:solidFill>
                <a:latin typeface="Noto Sans"/>
                <a:ea typeface="Noto Sans"/>
                <a:cs typeface="Lato Regular" panose="020F0502020204030203" charset="0"/>
              </a:rPr>
              <a:t> </a:t>
            </a:r>
            <a:r>
              <a:rPr lang="en-US" altLang="vi-VN" sz="2600" dirty="0" err="1">
                <a:solidFill>
                  <a:schemeClr val="tx1"/>
                </a:solidFill>
                <a:latin typeface="Noto Sans"/>
                <a:ea typeface="Noto Sans"/>
                <a:cs typeface="Lato Regular" panose="020F0502020204030203" charset="0"/>
              </a:rPr>
              <a:t>ăn</a:t>
            </a:r>
            <a:endParaRPr lang="vi-VN" altLang="vi-VN" sz="2600" dirty="0">
              <a:solidFill>
                <a:schemeClr val="tx1"/>
              </a:solidFill>
              <a:latin typeface="Noto Sans"/>
              <a:ea typeface="Noto Sans"/>
              <a:cs typeface="Lato Regular" panose="020F0502020204030203" charset="0"/>
            </a:endParaRPr>
          </a:p>
        </p:txBody>
      </p:sp>
      <p:pic>
        <p:nvPicPr>
          <p:cNvPr id="2050" name="Picture 2" descr="10 Máng Ăn Cho Gà Thông Minh Được Sử Dụng Nhiều Trong Các Trại Gà">
            <a:extLst>
              <a:ext uri="{FF2B5EF4-FFF2-40B4-BE49-F238E27FC236}">
                <a16:creationId xmlns:a16="http://schemas.microsoft.com/office/drawing/2014/main" id="{19490521-4DEA-4F1F-B9D0-CF83A6773F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852" y="1258309"/>
            <a:ext cx="3824618" cy="38246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ình uống nước cho gà từ chất liệu nhựa có độ chịu lực cao">
            <a:extLst>
              <a:ext uri="{FF2B5EF4-FFF2-40B4-BE49-F238E27FC236}">
                <a16:creationId xmlns:a16="http://schemas.microsoft.com/office/drawing/2014/main" id="{53029907-6D7F-44A1-9171-BA5FDF78C56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2333" y1="14000" x2="58083" y2="18083"/>
                        <a14:foregroundMark x1="58083" y1="18083" x2="58583" y2="22167"/>
                      </a14:backgroundRemoval>
                    </a14:imgEffect>
                  </a14:imgLayer>
                </a14:imgProps>
              </a:ext>
              <a:ext uri="{28A0092B-C50C-407E-A947-70E740481C1C}">
                <a14:useLocalDpi xmlns:a14="http://schemas.microsoft.com/office/drawing/2010/main" val="0"/>
              </a:ext>
            </a:extLst>
          </a:blip>
          <a:srcRect/>
          <a:stretch>
            <a:fillRect/>
          </a:stretch>
        </p:blipFill>
        <p:spPr bwMode="auto">
          <a:xfrm>
            <a:off x="6374892" y="1179754"/>
            <a:ext cx="4334256" cy="4334256"/>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2592;p32">
            <a:extLst>
              <a:ext uri="{FF2B5EF4-FFF2-40B4-BE49-F238E27FC236}">
                <a16:creationId xmlns:a16="http://schemas.microsoft.com/office/drawing/2014/main" id="{745FF4FA-DB0C-45FE-A0FF-4E7EB5149E3C}"/>
              </a:ext>
            </a:extLst>
          </p:cNvPr>
          <p:cNvSpPr txBox="1"/>
          <p:nvPr>
            <p:custDataLst>
              <p:tags r:id="rId3"/>
            </p:custDataLst>
          </p:nvPr>
        </p:nvSpPr>
        <p:spPr>
          <a:xfrm>
            <a:off x="7140766" y="5082927"/>
            <a:ext cx="2422717" cy="1098195"/>
          </a:xfrm>
          <a:prstGeom prst="rect">
            <a:avLst/>
          </a:prstGeom>
        </p:spPr>
        <p:txBody>
          <a:bodyPr vert="horz" wrap="square" lIns="182875" tIns="91425" rIns="18287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Lato"/>
                <a:ea typeface="Lato"/>
                <a:cs typeface="Lato" panose="020F050202020403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Lato"/>
                <a:ea typeface="Lato"/>
                <a:cs typeface="Lato" panose="020F050202020403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Lato"/>
                <a:ea typeface="Lato"/>
                <a:cs typeface="Lato" panose="020F050202020403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Lato"/>
                <a:ea typeface="Lato"/>
                <a:cs typeface="Lato" panose="020F050202020403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rtl="0">
              <a:spcBef>
                <a:spcPct val="0"/>
              </a:spcBef>
              <a:spcAft>
                <a:spcPts val="1600"/>
              </a:spcAft>
              <a:buNone/>
            </a:pPr>
            <a:r>
              <a:rPr lang="en-US" altLang="vi-VN" sz="2600" dirty="0" err="1">
                <a:solidFill>
                  <a:schemeClr val="tx1"/>
                </a:solidFill>
                <a:latin typeface="Noto Sans"/>
                <a:ea typeface="Noto Sans"/>
                <a:cs typeface="Lato Regular" panose="020F0502020204030203" charset="0"/>
              </a:rPr>
              <a:t>Máng</a:t>
            </a:r>
            <a:r>
              <a:rPr lang="en-US" altLang="vi-VN" sz="2600" dirty="0">
                <a:solidFill>
                  <a:schemeClr val="tx1"/>
                </a:solidFill>
                <a:latin typeface="Noto Sans"/>
                <a:ea typeface="Noto Sans"/>
                <a:cs typeface="Lato Regular" panose="020F0502020204030203" charset="0"/>
              </a:rPr>
              <a:t> n</a:t>
            </a:r>
            <a:r>
              <a:rPr lang="vi-VN" altLang="vi-VN" sz="2600" dirty="0">
                <a:solidFill>
                  <a:schemeClr val="tx1"/>
                </a:solidFill>
                <a:latin typeface="Noto Sans"/>
                <a:ea typeface="Noto Sans"/>
                <a:cs typeface="Lato Regular" panose="020F0502020204030203" charset="0"/>
              </a:rPr>
              <a:t>ư</a:t>
            </a:r>
            <a:r>
              <a:rPr lang="en-US" altLang="vi-VN" sz="2600" dirty="0" err="1">
                <a:solidFill>
                  <a:schemeClr val="tx1"/>
                </a:solidFill>
                <a:latin typeface="Noto Sans"/>
                <a:ea typeface="Noto Sans"/>
                <a:cs typeface="Lato Regular" panose="020F0502020204030203" charset="0"/>
              </a:rPr>
              <a:t>ớc</a:t>
            </a:r>
            <a:r>
              <a:rPr lang="en-US" altLang="vi-VN" sz="2600" dirty="0">
                <a:solidFill>
                  <a:schemeClr val="tx1"/>
                </a:solidFill>
                <a:latin typeface="Noto Sans"/>
                <a:ea typeface="Noto Sans"/>
                <a:cs typeface="Lato Regular" panose="020F0502020204030203" charset="0"/>
              </a:rPr>
              <a:t> </a:t>
            </a:r>
            <a:endParaRPr lang="vi-VN" altLang="vi-VN" sz="2600" dirty="0">
              <a:solidFill>
                <a:schemeClr val="tx1"/>
              </a:solidFill>
              <a:latin typeface="Noto Sans"/>
              <a:ea typeface="Noto Sans"/>
              <a:cs typeface="Lato Regular" panose="020F0502020204030203" charset="0"/>
            </a:endParaRPr>
          </a:p>
        </p:txBody>
      </p:sp>
      <p:sp>
        <p:nvSpPr>
          <p:cNvPr id="3" name="TextBox 2">
            <a:extLst>
              <a:ext uri="{FF2B5EF4-FFF2-40B4-BE49-F238E27FC236}">
                <a16:creationId xmlns:a16="http://schemas.microsoft.com/office/drawing/2014/main" id="{A78A4701-59C0-45DF-BE86-90840EE76211}"/>
              </a:ext>
            </a:extLst>
          </p:cNvPr>
          <p:cNvSpPr txBox="1"/>
          <p:nvPr/>
        </p:nvSpPr>
        <p:spPr>
          <a:xfrm>
            <a:off x="2221992" y="5793011"/>
            <a:ext cx="7936992" cy="523220"/>
          </a:xfrm>
          <a:prstGeom prst="rect">
            <a:avLst/>
          </a:prstGeom>
          <a:noFill/>
        </p:spPr>
        <p:txBody>
          <a:bodyPr wrap="square" rtlCol="0" anchor="t">
            <a:spAutoFit/>
          </a:bodyPr>
          <a:lstStyle/>
          <a:p>
            <a:pPr algn="ctr"/>
            <a:r>
              <a:rPr lang="en-US" sz="2800" dirty="0" err="1">
                <a:solidFill>
                  <a:schemeClr val="accent6">
                    <a:lumMod val="75000"/>
                  </a:schemeClr>
                </a:solidFill>
                <a:latin typeface="Lobster" panose="00000500000000000000" charset="0"/>
                <a:cs typeface="Lobster" panose="00000500000000000000" charset="0"/>
              </a:rPr>
              <a:t>Đảm</a:t>
            </a:r>
            <a:r>
              <a:rPr lang="en-US" sz="2800" dirty="0">
                <a:solidFill>
                  <a:schemeClr val="accent6">
                    <a:lumMod val="75000"/>
                  </a:schemeClr>
                </a:solidFill>
                <a:latin typeface="Lobster" panose="00000500000000000000" charset="0"/>
                <a:cs typeface="Lobster" panose="00000500000000000000" charset="0"/>
              </a:rPr>
              <a:t> </a:t>
            </a:r>
            <a:r>
              <a:rPr lang="en-US" sz="2800" dirty="0" err="1">
                <a:solidFill>
                  <a:schemeClr val="accent6">
                    <a:lumMod val="75000"/>
                  </a:schemeClr>
                </a:solidFill>
                <a:latin typeface="Lobster" panose="00000500000000000000" charset="0"/>
                <a:cs typeface="Lobster" panose="00000500000000000000" charset="0"/>
              </a:rPr>
              <a:t>bảo</a:t>
            </a:r>
            <a:r>
              <a:rPr lang="en-US" sz="2800" dirty="0">
                <a:solidFill>
                  <a:schemeClr val="accent6">
                    <a:lumMod val="75000"/>
                  </a:schemeClr>
                </a:solidFill>
                <a:latin typeface="Lobster" panose="00000500000000000000" charset="0"/>
                <a:cs typeface="Lobster" panose="00000500000000000000" charset="0"/>
              </a:rPr>
              <a:t> </a:t>
            </a:r>
            <a:r>
              <a:rPr lang="en-US" sz="2800" dirty="0" err="1">
                <a:solidFill>
                  <a:schemeClr val="accent6">
                    <a:lumMod val="75000"/>
                  </a:schemeClr>
                </a:solidFill>
                <a:latin typeface="Lobster" panose="00000500000000000000" charset="0"/>
                <a:cs typeface="Lobster" panose="00000500000000000000" charset="0"/>
              </a:rPr>
              <a:t>vệ</a:t>
            </a:r>
            <a:r>
              <a:rPr lang="en-US" sz="2800" dirty="0">
                <a:solidFill>
                  <a:schemeClr val="accent6">
                    <a:lumMod val="75000"/>
                  </a:schemeClr>
                </a:solidFill>
                <a:latin typeface="Lobster" panose="00000500000000000000" charset="0"/>
                <a:cs typeface="Lobster" panose="00000500000000000000" charset="0"/>
              </a:rPr>
              <a:t> </a:t>
            </a:r>
            <a:r>
              <a:rPr lang="en-US" sz="2800" dirty="0" err="1">
                <a:solidFill>
                  <a:schemeClr val="accent6">
                    <a:lumMod val="75000"/>
                  </a:schemeClr>
                </a:solidFill>
                <a:latin typeface="Lobster" panose="00000500000000000000" charset="0"/>
                <a:cs typeface="Lobster" panose="00000500000000000000" charset="0"/>
              </a:rPr>
              <a:t>sinh</a:t>
            </a:r>
            <a:r>
              <a:rPr lang="en-US" sz="2800" dirty="0">
                <a:solidFill>
                  <a:schemeClr val="accent6">
                    <a:lumMod val="75000"/>
                  </a:schemeClr>
                </a:solidFill>
                <a:latin typeface="Lobster" panose="00000500000000000000" charset="0"/>
                <a:cs typeface="Lobster" panose="00000500000000000000" charset="0"/>
              </a:rPr>
              <a:t>, </a:t>
            </a:r>
            <a:r>
              <a:rPr lang="en-US" sz="2800" dirty="0" err="1">
                <a:solidFill>
                  <a:schemeClr val="accent6">
                    <a:lumMod val="75000"/>
                  </a:schemeClr>
                </a:solidFill>
                <a:latin typeface="Lobster" panose="00000500000000000000" charset="0"/>
                <a:cs typeface="Lobster" panose="00000500000000000000" charset="0"/>
              </a:rPr>
              <a:t>tiết</a:t>
            </a:r>
            <a:r>
              <a:rPr lang="en-US" sz="2800" dirty="0">
                <a:solidFill>
                  <a:schemeClr val="accent6">
                    <a:lumMod val="75000"/>
                  </a:schemeClr>
                </a:solidFill>
                <a:latin typeface="Lobster" panose="00000500000000000000" charset="0"/>
                <a:cs typeface="Lobster" panose="00000500000000000000" charset="0"/>
              </a:rPr>
              <a:t> </a:t>
            </a:r>
            <a:r>
              <a:rPr lang="en-US" sz="2800" dirty="0" err="1">
                <a:solidFill>
                  <a:schemeClr val="accent6">
                    <a:lumMod val="75000"/>
                  </a:schemeClr>
                </a:solidFill>
                <a:latin typeface="Lobster" panose="00000500000000000000" charset="0"/>
                <a:cs typeface="Lobster" panose="00000500000000000000" charset="0"/>
              </a:rPr>
              <a:t>kiệm</a:t>
            </a:r>
            <a:r>
              <a:rPr lang="en-US" sz="2800" dirty="0">
                <a:solidFill>
                  <a:schemeClr val="accent6">
                    <a:lumMod val="75000"/>
                  </a:schemeClr>
                </a:solidFill>
                <a:latin typeface="Lobster" panose="00000500000000000000" charset="0"/>
                <a:cs typeface="Lobster" panose="00000500000000000000" charset="0"/>
              </a:rPr>
              <a:t> </a:t>
            </a:r>
            <a:r>
              <a:rPr lang="en-US" sz="2800" dirty="0" err="1">
                <a:solidFill>
                  <a:schemeClr val="accent6">
                    <a:lumMod val="75000"/>
                  </a:schemeClr>
                </a:solidFill>
                <a:latin typeface="Lobster" panose="00000500000000000000" charset="0"/>
                <a:cs typeface="Lobster" panose="00000500000000000000" charset="0"/>
              </a:rPr>
              <a:t>thức</a:t>
            </a:r>
            <a:r>
              <a:rPr lang="en-US" sz="2800" dirty="0">
                <a:solidFill>
                  <a:schemeClr val="accent6">
                    <a:lumMod val="75000"/>
                  </a:schemeClr>
                </a:solidFill>
                <a:latin typeface="Lobster" panose="00000500000000000000" charset="0"/>
                <a:cs typeface="Lobster" panose="00000500000000000000" charset="0"/>
              </a:rPr>
              <a:t> </a:t>
            </a:r>
            <a:r>
              <a:rPr lang="en-US" sz="2800" dirty="0" err="1">
                <a:solidFill>
                  <a:schemeClr val="accent6">
                    <a:lumMod val="75000"/>
                  </a:schemeClr>
                </a:solidFill>
                <a:latin typeface="Lobster" panose="00000500000000000000" charset="0"/>
                <a:cs typeface="Lobster" panose="00000500000000000000" charset="0"/>
              </a:rPr>
              <a:t>ăn</a:t>
            </a:r>
            <a:endParaRPr lang="en-US" sz="2800" dirty="0">
              <a:solidFill>
                <a:schemeClr val="accent6">
                  <a:lumMod val="75000"/>
                </a:schemeClr>
              </a:solidFill>
              <a:latin typeface="Lobster" panose="00000500000000000000" charset="0"/>
              <a:cs typeface="Lobster" panose="00000500000000000000" charset="0"/>
            </a:endParaRPr>
          </a:p>
        </p:txBody>
      </p:sp>
    </p:spTree>
    <p:custDataLst>
      <p:tags r:id="rId1"/>
    </p:custDataLst>
    <p:extLst>
      <p:ext uri="{BB962C8B-B14F-4D97-AF65-F5344CB8AC3E}">
        <p14:creationId xmlns:p14="http://schemas.microsoft.com/office/powerpoint/2010/main" val="3054174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2.6 unknown"/>
  <p:tag name="AS_RELEASE_DATE" val="2021.11.30"/>
  <p:tag name="AS_TITLE" val="Aspose.Slides for Java"/>
  <p:tag name="AS_VERSION" val="21.11"/>
  <p:tag name="COMMONDATA" val="eyJoZGlkIjoiYjMwNjYwYTMwNTYxODRhNjQwNmYxZGU0MTFiYWI2N2MifQ=="/>
  <p:tag name="KSO_WPP_MARK_KEY" val="00754bc8-7178-4b62-bec0-be7dbedf681b"/>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Lato"/>
        <a:ea typeface="Lato"/>
        <a:cs typeface="Arial"/>
      </a:majorFont>
      <a:minorFont>
        <a:latin typeface="Lato"/>
        <a:ea typeface="Lato"/>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Lato"/>
        <a:ea typeface="Lato"/>
        <a:cs typeface="Arial"/>
      </a:majorFont>
      <a:minorFont>
        <a:latin typeface="Lato"/>
        <a:ea typeface="Lato"/>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txDef>
      <a:spPr>
        <a:noFill/>
      </a:spPr>
      <a:bodyPr wrap="square" rtlCol="0" anchor="t">
        <a:spAutoFit/>
      </a:bodyPr>
      <a:lstStyle>
        <a:defPPr algn="r">
          <a:defRPr lang="zh-CN" altLang="en-US" sz="2800">
            <a:solidFill>
              <a:schemeClr val="accent6">
                <a:lumMod val="75000"/>
              </a:schemeClr>
            </a:solidFill>
            <a:latin typeface="Lobster" panose="00000500000000000000" charset="0"/>
            <a:cs typeface="Lobster" panose="00000500000000000000"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Lato"/>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Lato"/>
        <a:ea typeface="Lato"/>
        <a:cs typeface="Arial"/>
        <a:font script="Jpan" typeface="ＭＳ Ｐゴシック"/>
        <a:font script="Hang" typeface="맑은 고딕"/>
        <a:font script="Hans" typeface="Lato"/>
        <a:font script="Hant" typeface="新細明體"/>
        <a:font script="Arab" typeface="Lato"/>
        <a:font script="Hebr" typeface="Lato"/>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Lato"/>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Lato"/>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Lato"/>
        <a:ea typeface="Lato"/>
        <a:cs typeface="Arial"/>
        <a:font script="Jpan" typeface="ＭＳ Ｐゴシック"/>
        <a:font script="Hang" typeface="맑은 고딕"/>
        <a:font script="Hans" typeface="Lato"/>
        <a:font script="Hant" typeface="新細明體"/>
        <a:font script="Arab" typeface="Lato"/>
        <a:font script="Hebr" typeface="Lato"/>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Lato"/>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571</Words>
  <Application>Microsoft Office PowerPoint</Application>
  <PresentationFormat>Widescreen</PresentationFormat>
  <Paragraphs>73</Paragraphs>
  <Slides>19</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Lato</vt:lpstr>
      <vt:lpstr>Lato Regular</vt:lpstr>
      <vt:lpstr>Lobster</vt:lpstr>
      <vt:lpstr>Noto Sans</vt:lpstr>
      <vt:lpstr>Wingdings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86188</dc:creator>
  <cp:lastModifiedBy>Administrator</cp:lastModifiedBy>
  <cp:revision>192</cp:revision>
  <dcterms:created xsi:type="dcterms:W3CDTF">2019-06-19T02:08:00Z</dcterms:created>
  <dcterms:modified xsi:type="dcterms:W3CDTF">2025-05-12T08:00:14Z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8E0E65AA914A412DABDA64A48A10226D</vt:lpwstr>
  </property>
  <property fmtid="{D5CDD505-2E9C-101B-9397-08002B2CF9AE}" pid="3" name="KSOProductBuildVer">
    <vt:lpwstr>2052-11.1.0.12980</vt:lpwstr>
  </property>
</Properties>
</file>