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Lst>
  <p:notesMasterIdLst>
    <p:notesMasterId r:id="rId67"/>
  </p:notesMasterIdLst>
  <p:sldIdLst>
    <p:sldId id="664" r:id="rId4"/>
    <p:sldId id="304" r:id="rId5"/>
    <p:sldId id="306" r:id="rId6"/>
    <p:sldId id="307" r:id="rId7"/>
    <p:sldId id="308" r:id="rId8"/>
    <p:sldId id="666" r:id="rId9"/>
    <p:sldId id="665" r:id="rId10"/>
    <p:sldId id="667" r:id="rId11"/>
    <p:sldId id="309" r:id="rId12"/>
    <p:sldId id="310" r:id="rId13"/>
    <p:sldId id="644" r:id="rId14"/>
    <p:sldId id="266" r:id="rId15"/>
    <p:sldId id="668" r:id="rId16"/>
    <p:sldId id="311" r:id="rId17"/>
    <p:sldId id="669" r:id="rId18"/>
    <p:sldId id="670" r:id="rId19"/>
    <p:sldId id="672" r:id="rId20"/>
    <p:sldId id="673" r:id="rId21"/>
    <p:sldId id="645" r:id="rId22"/>
    <p:sldId id="646" r:id="rId23"/>
    <p:sldId id="674" r:id="rId24"/>
    <p:sldId id="649" r:id="rId25"/>
    <p:sldId id="648" r:id="rId26"/>
    <p:sldId id="312" r:id="rId27"/>
    <p:sldId id="650" r:id="rId28"/>
    <p:sldId id="313" r:id="rId29"/>
    <p:sldId id="314" r:id="rId30"/>
    <p:sldId id="651" r:id="rId31"/>
    <p:sldId id="675" r:id="rId32"/>
    <p:sldId id="315" r:id="rId33"/>
    <p:sldId id="316" r:id="rId34"/>
    <p:sldId id="652" r:id="rId35"/>
    <p:sldId id="655" r:id="rId36"/>
    <p:sldId id="653" r:id="rId37"/>
    <p:sldId id="656" r:id="rId38"/>
    <p:sldId id="676" r:id="rId39"/>
    <p:sldId id="677" r:id="rId40"/>
    <p:sldId id="678" r:id="rId41"/>
    <p:sldId id="318" r:id="rId42"/>
    <p:sldId id="679" r:id="rId43"/>
    <p:sldId id="680" r:id="rId44"/>
    <p:sldId id="319" r:id="rId45"/>
    <p:sldId id="681" r:id="rId46"/>
    <p:sldId id="324" r:id="rId47"/>
    <p:sldId id="657" r:id="rId48"/>
    <p:sldId id="658" r:id="rId49"/>
    <p:sldId id="682" r:id="rId50"/>
    <p:sldId id="320" r:id="rId51"/>
    <p:sldId id="321" r:id="rId52"/>
    <p:sldId id="659" r:id="rId53"/>
    <p:sldId id="660" r:id="rId54"/>
    <p:sldId id="322" r:id="rId55"/>
    <p:sldId id="661" r:id="rId56"/>
    <p:sldId id="275" r:id="rId57"/>
    <p:sldId id="662" r:id="rId58"/>
    <p:sldId id="325" r:id="rId59"/>
    <p:sldId id="636" r:id="rId60"/>
    <p:sldId id="637" r:id="rId61"/>
    <p:sldId id="638" r:id="rId62"/>
    <p:sldId id="640" r:id="rId63"/>
    <p:sldId id="639" r:id="rId64"/>
    <p:sldId id="641" r:id="rId65"/>
    <p:sldId id="66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268DD-6555-4A94-8A6E-4FB3D908A77D}">
          <p14:sldIdLst>
            <p14:sldId id="664"/>
            <p14:sldId id="304"/>
            <p14:sldId id="306"/>
            <p14:sldId id="307"/>
            <p14:sldId id="308"/>
            <p14:sldId id="666"/>
            <p14:sldId id="665"/>
            <p14:sldId id="667"/>
            <p14:sldId id="309"/>
            <p14:sldId id="310"/>
            <p14:sldId id="644"/>
            <p14:sldId id="266"/>
            <p14:sldId id="668"/>
            <p14:sldId id="311"/>
            <p14:sldId id="669"/>
            <p14:sldId id="670"/>
            <p14:sldId id="672"/>
            <p14:sldId id="673"/>
            <p14:sldId id="645"/>
            <p14:sldId id="646"/>
            <p14:sldId id="674"/>
            <p14:sldId id="649"/>
            <p14:sldId id="648"/>
            <p14:sldId id="312"/>
            <p14:sldId id="650"/>
            <p14:sldId id="313"/>
            <p14:sldId id="314"/>
            <p14:sldId id="651"/>
            <p14:sldId id="675"/>
            <p14:sldId id="315"/>
            <p14:sldId id="316"/>
            <p14:sldId id="652"/>
            <p14:sldId id="655"/>
            <p14:sldId id="653"/>
            <p14:sldId id="656"/>
            <p14:sldId id="676"/>
            <p14:sldId id="677"/>
            <p14:sldId id="678"/>
            <p14:sldId id="318"/>
            <p14:sldId id="679"/>
            <p14:sldId id="680"/>
            <p14:sldId id="319"/>
            <p14:sldId id="681"/>
            <p14:sldId id="324"/>
            <p14:sldId id="657"/>
            <p14:sldId id="658"/>
            <p14:sldId id="682"/>
            <p14:sldId id="320"/>
            <p14:sldId id="321"/>
            <p14:sldId id="659"/>
            <p14:sldId id="660"/>
            <p14:sldId id="322"/>
            <p14:sldId id="661"/>
            <p14:sldId id="275"/>
            <p14:sldId id="662"/>
            <p14:sldId id="325"/>
            <p14:sldId id="636"/>
            <p14:sldId id="637"/>
            <p14:sldId id="638"/>
            <p14:sldId id="640"/>
            <p14:sldId id="639"/>
            <p14:sldId id="641"/>
            <p14:sldId id="6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E18B"/>
    <a:srgbClr val="0A89FF"/>
    <a:srgbClr val="FFC727"/>
    <a:srgbClr val="F25D07"/>
    <a:srgbClr val="2516EE"/>
    <a:srgbClr val="532CC7"/>
    <a:srgbClr val="FFD966"/>
    <a:srgbClr val="8704FE"/>
    <a:srgbClr val="BF3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12" autoAdjust="0"/>
    <p:restoredTop sz="94660"/>
  </p:normalViewPr>
  <p:slideViewPr>
    <p:cSldViewPr snapToGrid="0">
      <p:cViewPr varScale="1">
        <p:scale>
          <a:sx n="65" d="100"/>
          <a:sy n="65" d="100"/>
        </p:scale>
        <p:origin x="1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09T14:42:26.085"/>
    </inkml:context>
    <inkml:brush xml:id="br0">
      <inkml:brushProperty name="width" value="0.07056" units="cm"/>
      <inkml:brushProperty name="height" value="0.07056" units="cm"/>
      <inkml:brushProperty name="color" value="#F0BB62"/>
    </inkml:brush>
  </inkml:definitions>
  <inkml:trace contextRef="#ctx0" brushRef="#br0">0 3100 5672 0 0,'0'0'3578'0'0,"15"-7"-2895"0"0,57-34 793 0 0,-39 13-427 0 0,-12 8-854 0 0,37-27-24 0 0,-10 18 333 0 0,-3-3 148 0 0,64-51 31 0 0,-83 64-586 0 0,0-3 25 0 0,4-4-23 0 0,67-43 483 0 0,6-4-417 0 0,-78 54-312 0 0,-16 14 137 0 0,3-3 70 0 0,0-2 0 0 0,0 2 0 0 0,2 2 0 0 0,16-9 1 0 0,-28 14-55 0 0,-1 1 1 0 0,0 0-1 0 0,1-2 1 0 0,-1 2 0 0 0,0 0 0 0 0,1-1 0 0 0,-2 1 0 0 0,1-1-1 0 0,0 1 1 0 0,2-2 0 0 0,-2 2 0 0 0,1-1 0 0 0,-2 1 0 0 0,1-1-1 0 0,0-1 1 0 0,-1 1 0 0 0,2 1 0 0 0,-1-1 0 0 0,0-2 0 0 0,1 0 57 0 0,-1 3 0 0 0,10-4-31 0 0,-3 2-29 0 0,1-1-1 0 0,-1 0 1 0 0,0-1 0 0 0,0 0 0 0 0,0 0 0 0 0,0 0 0 0 0,13-10 0 0 0,-13 8 8 0 0,-1 1 0 0 0,1 1 1 0 0,0 0-1 0 0,0 0 1 0 0,0 0-1 0 0,1 0 1 0 0,10-1-1 0 0,-7 1 38 0 0,1 0 0 0 0,-1-2-1 0 0,19-10 1 0 0,14-5 67 0 0,-39 18-95 0 0,-1 1-1 0 0,0-1 0 0 0,1 0 1 0 0,-1 2-1 0 0,7-2 0 0 0,16-6 15 0 0,20-15 136 0 0,-47 23-164 0 0,2 1-1 0 0,0-2 0 0 0,-1 2 0 0 0,1-1 1 0 0,-2 0-1 0 0,2-1 0 0 0,0 1 0 0 0,-2 0 1 0 0,2-1-1 0 0,-1 1 0 0 0,0 0 0 0 0,-1-1 1 0 0,2 0-1 0 0,1-2 0 0 0,4-6 24 0 0,52-24-8 0 0,8-2 84 0 0,66-36 31 0 0,-112 65-115 0 0,-18 6-17 0 0,-2-1 1 0 0,1 2-1 0 0,0-1 1 0 0,-1 0-1 0 0,2-1 1 0 0,-1 1 0 0 0,2-3-1 0 0,6-3 26 0 0,-2 1 0 0 0,2-1 0 0 0,18-8 0 0 0,54-26 101 0 0,-71 36-119 0 0,-1-2 0 0 0,22-12 0 0 0,-22 13 67 0 0,-1-1-1 0 0,24-9 0 0 0,-14 7-98 0 0,-16 6-21 0 0,1 0 0 0 0,0 1 0 0 0,2 0-1 0 0,-2 0 1 0 0,11-2 0 0 0,-13 4 37 0 0,0-2 0 0 0,1 1 1 0 0,-2 0-1 0 0,1-1 0 0 0,0 1 1 0 0,-1 0-1 0 0,1-1 0 0 0,4-3 1 0 0,15-8 14 0 0,-4 5 87 0 0,6-4-60 0 0,0 2 0 0 0,30-8 0 0 0,-10 3-38 0 0,4 0 60 0 0,-25 11-1 0 0,0-2 0 0 0,-1-1 0 0 0,30-13 0 0 0,-52 20-61 0 0,11-5 37 0 0,-7 3-19 0 0,0 0-1 0 0,1 0 1 0 0,-1 0-1 0 0,0 0 1 0 0,2 1 0 0 0,-2 1-1 0 0,6-3 1 0 0,41-17 46 0 0,-19 8-47 0 0,-24 11-6 0 0,1-2 1 0 0,-1-1 0 0 0,2 2-1 0 0,-2-2 1 0 0,12-8-1 0 0,56-28 121 0 0,-67 34-111 0 0,0 2-1 0 0,18-6 1 0 0,1-1-8 0 0,12-1 42 0 0,-33 9-45 0 0,1 2-1 0 0,-2-2 1 0 0,1 1 0 0 0,0-1 0 0 0,9-4-1 0 0,-6 1 5 0 0,2 2 0 0 0,0-2 0 0 0,-1 2 0 0 0,1 0-1 0 0,15-1 1 0 0,-9 1 28 0 0,29-11 0 0 0,-28 9-1 0 0,-1 0 1 0 0,36-4-1 0 0,-44 8-36 0 0,6-6 47 0 0,-14 7-51 0 0,-1 0 1 0 0,0 1-1 0 0,1-2 1 0 0,-1 1-1 0 0,2 1 0 0 0,-2-1 1 0 0,0 1-1 0 0,1 0 0 0 0,-1-2 1 0 0,2 2-1 0 0,-2 0 0 0 0,0 0 1 0 0,3-1-1 0 0,12 0 10 0 0,-1-1-1 0 0,-2 0 0 0 0,2-1 1 0 0,25-10-1 0 0,3-1-9 0 0,41-15 63 0 0,-27 9-42 0 0,-32 11 1 0 0,1-1 0 0 0,43-6 0 0 0,-26 4 318 0 0,9-1-205 0 0,-35 10-183 0 0,-1-1-1 0 0,1-1 0 0 0,17-7 0 0 0,-16 5 157 0 0,34-7 0 0 0,-10 6-322 0 0,-25 2 189 0 0,0 4 1 0 0,1-2 0 0 0,26 1-1 0 0,37-5 24 0 0,40-4 12 0 0,-5 3 126 0 0,2 1-80 0 0,132-4 70 0 0,-94 24 96 0 0,-140-12-210 0 0,16 0 47 0 0,58 5 0 0 0,31 3-61 0 0,-77-4 11 0 0,56 3 128 0 0,108-7 159 0 0,-113-7-215 0 0,239 7 162 0 0,-252 7-191 0 0,31-2-44 0 0,-93-4-10 0 0,-3 1 0 0 0,26 6 0 0 0,1 0 54 0 0,-12-3-49 0 0,33 11 0 0 0,-38-8-5 0 0,69 11 64 0 0,11-2-64 0 0,-54-6 0 0 0,-28-7 0 0 0,51 16 0 0 0,74 21 0 0 0,-110-29 0 0 0,-30-9 0 0 0,1 1 0 0 0,18 6 0 0 0,-17-4 0 0 0,3-1 0 0 0,-2-2 0 0 0,1 1 0 0 0,0-2 0 0 0,21 2 0 0 0,17 4 0 0 0,120 34 0 0 0,-153-38 0 0 0,30 12 0 0 0,-34-11 0 0 0,-1 0 0 0 0,1-1 0 0 0,28 4 0 0 0,-7-2 34 0 0,52 12 0 0 0,-42-6 16 0 0,-24-6-47 0 0,-2 0 1 0 0,20 12-1 0 0,-24-12 0 0 0,0 1 0 0 0,1-2 0 0 0,20 6 0 0 0,65 12 181 0 0,-25-5-229 0 0,-34-6 38 0 0,-33-8 111 0 0,2-1 0 0 0,23 4 0 0 0,21 2 54 0 0,-39-5-161 0 0,29 3 0 0 0,-6-2 3 0 0,53 14 0 0 0,-32-5 0 0 0,102 28 0 0 0,-98-25 0 0 0,19 3 0 0 0,-21-4 0 0 0,22 8-193 0 0,1 0 25 0 0,-73-21 213 0 0,-10-3-23 0 0,1 0-1 0 0,-2 0 1 0 0,2 1 0 0 0,-1-1 0 0 0,1 1 0 0 0,-1 1 0 0 0,-1-1-1 0 0,8 3 1 0 0,-4-1 0 0 0,0-1 0 0 0,2 1-1 0 0,-2-2 1 0 0,1 2-1 0 0,9 0 1 0 0,16 5-24 0 0,137 34-430 0 0,-61-18 408 0 0,-60-10 20 0 0,-21-6 120 0 0,-2-2 0 0 0,41 6 0 0 0,-38-9-78 0 0,-2 1-1 0 0,41 9 0 0 0,1 1-36 0 0,-44-12-7 0 0,35 12 1 0 0,58 16-377 0 0,-80-20 382 0 0,45 3 0 0 0,12 4 0 0 0,-8-3 19 0 0,46 11 294 0 0,-76-16-309 0 0,-2-2 50 0 0,20 2-49 0 0,115-2 0 0 0,-125-2-5 0 0,-45-3 0 0 0,-2-1 0 0 0,2-1 0 0 0,21-1 0 0 0,209-10 54 0 0,-218 10-2 0 0,42-9 1 0 0,-21 4 2 0 0,-25 3-9 0 0,98-14 122 0 0,2 1 26 0 0,-115 13-181 0 0,1 2-1 0 0,0 1 1 0 0,15 0 0 0 0,22-2 10 0 0,27-6 41 0 0,18 3 0 0 0,-85 4-64 0 0,0-1 0 0 0,2 1 0 0 0,9-4 0 0 0,12-2 0 0 0,79-20 75 0 0,15-3 57 0 0,-116 27-98 0 0,1 0 0 0 0,0-1 0 0 0,-2 0 0 0 0,1 0 0 0 0,16-9 0 0 0,-11 5 15 0 0,29-11-1 0 0,16-5 24 0 0,-50 22-2 0 0,0-4-1 0 0,-1 2 1 0 0,18-12-1 0 0,20-8 195 0 0,63-26-310 0 0,56-21 58 0 0,-91 36 107 0 0,-51 23-110 0 0,18-12-98 0 0,-34 18 41 0 0,3 0 0 0 0,-3 0 1 0 0,15-5-1 0 0,39-17 49 0 0,-30 11 166 0 0,110-58-361 0 0,-10 8 376 0 0,-82 46-250 0 0,-11 4 0 0 0,56-33 0 0 0,-75 38 112 0 0,29-10-1 0 0,-26 11 29 0 0,29-17 0 0 0,34-17 25 0 0,-34 22-97 0 0,-2 3 0 0 0,11-5 0 0 0,-46 19 0 0 0,0 0 0 0 0,-1-1 0 0 0,18-9 0 0 0,-23 11 0 0 0,0-1 0 0 0,20-6 0 0 0,16-6 0 0 0,-38 12 0 0 0,6-2 0 0 0,-2 2 0 0 0,1 0 0 0 0,27-10 0 0 0,-23 11 0 0 0,2-2 0 0 0,32-17 0 0 0,11-4 0 0 0,38-2-214 0 0,-58 16 138 0 0,63-27 278 0 0,38-19-202 0 0,-102 44 0 0 0,44-13 0 0 0,-43 15 0 0 0,155-47 72 0 0,-89 32-72 0 0,-75 18-23 0 0,19-8-152 0 0,88-39 85 0 0,-118 48 90 0 0,30-7 0 0 0,-3 1 0 0 0,142-48 182 0 0,-75 35-172 0 0,-94 22 8 0 0,2 0 0 0 0,-1 2 0 0 0,33-3 0 0 0,-19 4-18 0 0,58-16 0 0 0,-55 11 0 0 0,13-3-12 0 0,153-30-152 0 0,-174 36 109 0 0,-24 4 47 0 0,2 0 0 0 0,0 0-1 0 0,11 1 1 0 0,-4 0 8 0 0,-1-1 0 0 0,2 0 0 0 0,18-6 0 0 0,18-3 0 0 0,-44 10 9 0 0,0-2-1 0 0,-2 0 1 0 0,11-2-1 0 0,18-7 33 0 0,114-12 130 0 0,-24 8-161 0 0,-71 13-12 0 0,-46 5 5 0 0,2-2 0 0 0,-1-2 1 0 0,21-2-1 0 0,3-1 11 0 0,-3 1 0 0 0,62 0 0 0 0,5 1-3 0 0,32 1-9 0 0,-71 3-14 0 0,122 10 126 0 0,-123-6-34 0 0,1 2-69 0 0,-1-3 41 0 0,-39-2-59 0 0,42 0 1 0 0,-40-2 2 0 0,-2 1 0 0 0,1 0 0 0 0,30 7 0 0 0,-27-4 7 0 0,49 3 0 0 0,-56-7-3 0 0,1 0 0 0 0,-1 1 0 0 0,26 6 0 0 0,113 26 0 0 0,-138-29 0 0 0,32 2 0 0 0,-33-5 0 0 0,34 8 0 0 0,146 39 15 0 0,-102-26 58 0 0,41 7-73 0 0,-96-17 1 0 0,74 19 9 0 0,-24-13 43 0 0,-82-15-46 0 0,1-2 0 0 0,0 2 0 0 0,11 2 0 0 0,16 7 49 0 0,276 36 28 0 0,-176-30-100 0 0,-10 4 45 0 0,-60-8-4 0 0,37 12-14 0 0,-3 0-12 0 0,-33-6 57 0 0,-7-3 14 0 0,-23-10-60 0 0,-17-5-10 0 0,-1 2 0 0 0,-1 2 0 0 0,33 10 0 0 0,13 6 0 0 0,-4-2 0 0 0,-29-9 0 0 0,46 10 0 0 0,16 6 0 0 0,-37-7 0 0 0,84 20 0 0 0,-49-13 0 0 0,-23-6 0 0 0,85 28 0 0 0,-42-7 11 0 0,-2 3 54 0 0,31 2-15 0 0,-66-23-16 0 0,-38-12 30 0 0,66 13 0 0 0,-84-21-39 0 0,-1 1 0 0 0,31 14-1 0 0,-15-6 14 0 0,74 21 163 0 0,24 8-419 0 0,-115-35 434 0 0,0-3-1 0 0,29 7 1 0 0,-26-7-95 0 0,31 9 0 0 0,153 52-121 0 0,-167-47 0 0 0,-27-13 0 0 0,1-1 0 0 0,-1 0 0 0 0,20 7 0 0 0,62 18 0 0 0,-71-24 69 0 0,-1 2 1 0 0,22 9-1 0 0,31 11 19 0 0,-27-10-88 0 0,-37-13 0 0 0,0 0 0 0 0,0-1 0 0 0,12 3 0 0 0,260 72 0 0 0,-196-52 0 0 0,8 1 0 0 0,-37-10 56 0 0,-46-13-52 0 0,2 0 0 0 0,0-1 0 0 0,19 4 0 0 0,-7-3 9 0 0,38 9 0 0 0,-43-8-3 0 0,-1 1-1 0 0,3-2 1 0 0,33 1-1 0 0,-34-4 1 0 0,0 1 0 0 0,27 7-1 0 0,-28-6 6 0 0,0 1 1 0 0,32 0-1 0 0,-28-3-1 0 0,1 2 1 0 0,0 1 0 0 0,21 5-1 0 0,21 4 45 0 0,131 18 5 0 0,-152-26-64 0 0,56 1 0 0 0,-7 0 64 0 0,-74-6-64 0 0,12 2 0 0 0,58-9 0 0 0,-58 4 11 0 0,-1 2-1 0 0,42 2 1 0 0,-12 1 11 0 0,-28-2 63 0 0,243-11 64 0 0,-186 7-152 0 0,-67 4 17 0 0,0 0 0 0 0,1-1 0 0 0,25-6 1 0 0,-33 4-12 0 0,2 2 0 0 0,-2 0 1 0 0,17-1-1 0 0,-18 2-4 0 0,1 0 0 0 0,0-1 1 0 0,19-3-1 0 0,50-11 1 0 0,11-1 0 0 0,-31 7-20 0 0,-1 1-13 0 0,146-27 238 0 0,-177 33-205 0 0,11-2 0 0 0,-19-2-52 0 0,37-2-1 0 0,11-2-47 0 0,11-4 89 0 0,-10-3 11 0 0,-12 8 0 0 0,1-3 0 0 0,94-31 0 0 0,-131 31-1 0 0,14-1 24 0 0,-11 6 128 0 0,26-12 1 0 0,-10 5-130 0 0,-2-4 29 0 0,-30 13-50 0 0,0 1 0 0 0,18-7-1 0 0,-12 7 0 0 0,28-13 0 0 0,14-3 0 0 0,-44 15 16 0 0,31-13 0 0 0,-30 10 0 0 0,31-8 0 0 0,60-21-16 0 0,-73 24 0 0 0,65-27 0 0 0,-83 33 13 0 0,-3 0 1 0 0,20-13-1 0 0,10-5 11 0 0,-32 18-24 0 0,-1 2 0 0 0,14-14 0 0 0,-18 14 0 0 0,1 0 0 0 0,0-1 0 0 0,0 1 0 0 0,0 1 0 0 0,15-5 0 0 0,11-5 0 0 0,1 0 0 0 0,53-32 0 0 0,0 0 0 0 0,-35 22 0 0 0,-10 5 0 0 0,45-28 0 0 0,-63 31 0 0 0,-2 3 0 0 0,29-16 0 0 0,-16 14 182 0 0,48-12 0 0 0,-35 13-121 0 0,-11-2-213 0 0,-32 12 103 0 0,4 0 0 0 0,-4 1 0 0 0,17-5 0 0 0,-6 4 40 0 0,1-3 0 0 0,23-9 0 0 0,7-4 102 0 0,40-22 276 0 0,53-24-369 0 0,-43 24 0 0 0,0 6 1 0 0,-55 21-15 0 0,118-36-211 0 0,7-2 7 0 0,-144 44 218 0 0,30-11 0 0 0,91-22 369 0 0,-117 34-484 0 0,53-20 0 0 0,-15 4 397 0 0,-25 10-328 0 0,108-30-329 0 0,-54 13 375 0 0,44-4 0 0 0,-118 29 0 0 0,212-48 0 0 0,-123 24 87 0 0,-89 26-1 0 0,-13 4-45 0 0,-1-2 1 0 0,1 0-1 0 0,0 0 1 0 0,0 0-1 0 0,8-5 0 0 0,-10 4-70 0 0,1 1-1 0 0,0 0 0 0 0,-1 0 1 0 0,1 0-1 0 0,8 1 0 0 0,23-8-192 0 0,-24 5 214 0 0,-2 1-1 0 0,22-4 0 0 0,25-5 14 0 0,-44 10-5 0 0,-2-1 0 0 0,22-1 0 0 0,22-4 0 0 0,31-9 0 0 0,-13-1 0 0 0,-21 12 0 0 0,-43 3 3 0 0,0 2 0 0 0,-1-1 0 0 0,1 1 0 0 0,12 1 0 0 0,-5-3 182 0 0,21-3-32 0 0,18-4-402 0 0,-18 4 414 0 0,68-4 1 0 0,-94 9-238 0 0,0 0 1 0 0,17-5-1 0 0,4 1-20 0 0,25-7 92 0 0,-40 11 48 0 0,-3-1 0 0 0,1 1 0 0 0,-1-3 0 0 0,21-4 0 0 0,-29 7-48 0 0,2-1 0 0 0,-2 1 0 0 0,17 0 0 0 0,18-2 0 0 0,1-4 32 0 0,81-2 0 0 0,-57 2-32 0 0,84 7-96 0 0,-111-1 96 0 0,-22 0 0 0 0,37 2 0 0 0,-47-1 0 0 0,1 0 0 0 0,-1 0 0 0 0,-1-1 0 0 0,19-3 0 0 0,23-3 53 0 0,80-2 115 0 0,-100 5-108 0 0,-26 2-69 0 0,2 2 0 0 0,-2-1 1 0 0,1 1-1 0 0,-1 0 0 0 0,9 0 0 0 0,-7 1-4 0 0,-1 1 0 0 0,-1-2 0 0 0,1 1 1 0 0,1-1-1 0 0,-1 0 0 0 0,0 0 0 0 0,1-1 0 0 0,10-2 0 0 0,-2 2 36 0 0,0-1 1 0 0,0 2-1 0 0,22 2 0 0 0,0-2 28 0 0,39 8 13 0 0,-50-8-64 0 0,55-8 0 0 0,-49 4 0 0 0,-8 1 0 0 0,23-2 0 0 0,97-1 0 0 0,-126 6 0 0 0,3 0 0 0 0,-1 0 0 0 0,25 4 0 0 0,-39-2-22 0 0,2-2 1 0 0,0 0-1 0 0,-1 0 1 0 0,1-2-1 0 0,-2 1 0 0 0,13-3 1 0 0,20-1 140 0 0,-14 3-59 0 0,10 2-145 0 0,3 3 87 0 0,-5-4 106 0 0,35 1-97 0 0,6 0-11 0 0,-41-4 0 0 0,-11 0 0 0 0,-17 4 0 0 0,40 2 0 0 0,-28-2 0 0 0,3 0 0 0 0,-4 0 0 0 0,-1-1 0 0 0,14-3 0 0 0,-25 4 0 0 0,18 0 0 0 0,-6-1 0 0 0,0-3 0 0 0,2 2 0 0 0,3 1-28 0 0,-20 0-39 0 0,-1 1 14 0 0,6-2 3 0 0,47 1 0 0 0,-41 1 39 0 0,-9 0-65 0 0,5-16-1046 0 0,-6 15 949 0 0,1-2 1 0 0,-1 2-1 0 0,0-1 0 0 0,-1 0 1 0 0,2 0-1 0 0,-1 0 0 0 0,-1-1 1 0 0,0 2-1 0 0,1-2 0 0 0,-1 0 1 0 0,0 2-1 0 0,0-2 0 0 0,0 2 1 0 0,0-2-1 0 0,0 1 0 0 0,0 0 1 0 0,0 0-1 0 0,-1-1 0 0 0,0-1 1 0 0,-6-20-1286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1F0C-0689-486D-B290-729517294882}"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A0D8-0C5D-4563-ADC8-D154ADED41EC}" type="slidenum">
              <a:rPr lang="en-US" smtClean="0"/>
              <a:t>‹#›</a:t>
            </a:fld>
            <a:endParaRPr lang="en-US"/>
          </a:p>
        </p:txBody>
      </p:sp>
    </p:spTree>
    <p:extLst>
      <p:ext uri="{BB962C8B-B14F-4D97-AF65-F5344CB8AC3E}">
        <p14:creationId xmlns:p14="http://schemas.microsoft.com/office/powerpoint/2010/main" val="162723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570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88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73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5" name="Footer Placeholder 4">
            <a:extLst>
              <a:ext uri="{FF2B5EF4-FFF2-40B4-BE49-F238E27FC236}">
                <a16:creationId xmlns:a16="http://schemas.microsoft.com/office/drawing/2014/main" id="{C43E5191-AAFC-B90F-FF51-CD344E550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22339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5" name="Footer Placeholder 4">
            <a:extLst>
              <a:ext uri="{FF2B5EF4-FFF2-40B4-BE49-F238E27FC236}">
                <a16:creationId xmlns:a16="http://schemas.microsoft.com/office/drawing/2014/main" id="{B30F97FE-617E-E3E6-B258-AAA56B795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66037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5" name="Footer Placeholder 4">
            <a:extLst>
              <a:ext uri="{FF2B5EF4-FFF2-40B4-BE49-F238E27FC236}">
                <a16:creationId xmlns:a16="http://schemas.microsoft.com/office/drawing/2014/main" id="{2F3E3F68-E533-15CC-85E2-6DCF70EC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35305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658577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3"/>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109784C-49EA-4EDB-95ED-55ED82AC8A45}"/>
              </a:ext>
            </a:extLst>
          </p:cNvPr>
          <p:cNvGrpSpPr/>
          <p:nvPr userDrawn="1"/>
        </p:nvGrpSpPr>
        <p:grpSpPr>
          <a:xfrm>
            <a:off x="165936" y="2875818"/>
            <a:ext cx="3653230" cy="3628733"/>
            <a:chOff x="-313637" y="2821055"/>
            <a:chExt cx="4420408" cy="4390767"/>
          </a:xfrm>
        </p:grpSpPr>
        <p:sp>
          <p:nvSpPr>
            <p:cNvPr id="59" name="Explosion: 14 Points 58">
              <a:extLst>
                <a:ext uri="{FF2B5EF4-FFF2-40B4-BE49-F238E27FC236}">
                  <a16:creationId xmlns:a16="http://schemas.microsoft.com/office/drawing/2014/main" id="{5F3DB41F-527E-4A39-A173-E64E88A7B6E4}"/>
                </a:ext>
              </a:extLst>
            </p:cNvPr>
            <p:cNvSpPr/>
            <p:nvPr userDrawn="1"/>
          </p:nvSpPr>
          <p:spPr>
            <a:xfrm rot="13158955">
              <a:off x="-313637" y="2821055"/>
              <a:ext cx="4393210" cy="4390767"/>
            </a:xfrm>
            <a:prstGeom prst="irregularSeal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Explosion: 8 Points 57">
              <a:extLst>
                <a:ext uri="{FF2B5EF4-FFF2-40B4-BE49-F238E27FC236}">
                  <a16:creationId xmlns:a16="http://schemas.microsoft.com/office/drawing/2014/main" id="{A82D937A-7171-4D34-90C0-D870E33989AB}"/>
                </a:ext>
              </a:extLst>
            </p:cNvPr>
            <p:cNvSpPr/>
            <p:nvPr userDrawn="1"/>
          </p:nvSpPr>
          <p:spPr>
            <a:xfrm>
              <a:off x="-286439" y="3196933"/>
              <a:ext cx="4393210" cy="3825820"/>
            </a:xfrm>
            <a:prstGeom prst="irregularSeal1">
              <a:avLst/>
            </a:prstGeom>
            <a:pattFill prst="divot">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49" name="Rectangle: Rounded Corners 48">
            <a:extLst>
              <a:ext uri="{FF2B5EF4-FFF2-40B4-BE49-F238E27FC236}">
                <a16:creationId xmlns:a16="http://schemas.microsoft.com/office/drawing/2014/main" id="{27B39892-6851-41CA-9F8B-11E5C663745A}"/>
              </a:ext>
            </a:extLst>
          </p:cNvPr>
          <p:cNvSpPr/>
          <p:nvPr/>
        </p:nvSpPr>
        <p:spPr>
          <a:xfrm rot="20955434">
            <a:off x="1039345" y="3684198"/>
            <a:ext cx="1833716" cy="2426260"/>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0" name="Rectangle 49">
            <a:extLst>
              <a:ext uri="{FF2B5EF4-FFF2-40B4-BE49-F238E27FC236}">
                <a16:creationId xmlns:a16="http://schemas.microsoft.com/office/drawing/2014/main" id="{C53C967E-28E2-4F4D-B2D4-2E831AA75789}"/>
              </a:ext>
            </a:extLst>
          </p:cNvPr>
          <p:cNvSpPr/>
          <p:nvPr/>
        </p:nvSpPr>
        <p:spPr>
          <a:xfrm rot="20955434">
            <a:off x="1019539" y="3673758"/>
            <a:ext cx="1833716" cy="242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1AFC5624-4CF5-4F66-8F0E-98D48F293ACB}"/>
              </a:ext>
            </a:extLst>
          </p:cNvPr>
          <p:cNvSpPr/>
          <p:nvPr/>
        </p:nvSpPr>
        <p:spPr>
          <a:xfrm rot="20955434">
            <a:off x="1025490" y="3659399"/>
            <a:ext cx="1792075" cy="2426260"/>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Rectangle: Rounded Corners 51">
            <a:extLst>
              <a:ext uri="{FF2B5EF4-FFF2-40B4-BE49-F238E27FC236}">
                <a16:creationId xmlns:a16="http://schemas.microsoft.com/office/drawing/2014/main" id="{45A4ECEA-AE2D-4348-8004-AA31AF213734}"/>
              </a:ext>
            </a:extLst>
          </p:cNvPr>
          <p:cNvSpPr/>
          <p:nvPr/>
        </p:nvSpPr>
        <p:spPr>
          <a:xfrm rot="20955434">
            <a:off x="958027" y="3641832"/>
            <a:ext cx="1833716" cy="2426261"/>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91" name="Group 90">
            <a:extLst>
              <a:ext uri="{FF2B5EF4-FFF2-40B4-BE49-F238E27FC236}">
                <a16:creationId xmlns:a16="http://schemas.microsoft.com/office/drawing/2014/main" id="{3CB8C20D-3532-443E-93F8-9146AAA0916F}"/>
              </a:ext>
            </a:extLst>
          </p:cNvPr>
          <p:cNvGrpSpPr/>
          <p:nvPr userDrawn="1"/>
        </p:nvGrpSpPr>
        <p:grpSpPr>
          <a:xfrm>
            <a:off x="6342945" y="595043"/>
            <a:ext cx="5173918" cy="5969116"/>
            <a:chOff x="6342945" y="595043"/>
            <a:chExt cx="5173918" cy="5969116"/>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7255233" y="1002001"/>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6925255" y="1154773"/>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7288002" y="961255"/>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6342945" y="595043"/>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265631">
            <a:off x="6532483" y="203249"/>
            <a:ext cx="3864345" cy="4353509"/>
            <a:chOff x="1865543" y="111578"/>
            <a:chExt cx="3864345" cy="4353509"/>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116365">
              <a:off x="1865543" y="111578"/>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7680120" y="4287587"/>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7136960" y="4951623"/>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54" name="Freeform: Shape 53">
            <a:extLst>
              <a:ext uri="{FF2B5EF4-FFF2-40B4-BE49-F238E27FC236}">
                <a16:creationId xmlns:a16="http://schemas.microsoft.com/office/drawing/2014/main" id="{53AD5E0C-58DD-4281-B020-65A70CD66EE4}"/>
              </a:ext>
            </a:extLst>
          </p:cNvPr>
          <p:cNvSpPr/>
          <p:nvPr userDrawn="1"/>
        </p:nvSpPr>
        <p:spPr>
          <a:xfrm rot="20956028">
            <a:off x="1202631" y="6090020"/>
            <a:ext cx="1316240" cy="61809"/>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55" name="Straight Connector 54">
            <a:extLst>
              <a:ext uri="{FF2B5EF4-FFF2-40B4-BE49-F238E27FC236}">
                <a16:creationId xmlns:a16="http://schemas.microsoft.com/office/drawing/2014/main" id="{0E627FCB-9E76-4A3D-B9D6-BD646BBE51CF}"/>
              </a:ext>
            </a:extLst>
          </p:cNvPr>
          <p:cNvCxnSpPr>
            <a:cxnSpLocks/>
          </p:cNvCxnSpPr>
          <p:nvPr userDrawn="1"/>
        </p:nvCxnSpPr>
        <p:spPr>
          <a:xfrm rot="21172092">
            <a:off x="1203382" y="6202912"/>
            <a:ext cx="53197" cy="6722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9FC52164-3119-4936-8EB9-EEA27355777D}"/>
              </a:ext>
            </a:extLst>
          </p:cNvPr>
          <p:cNvSpPr/>
          <p:nvPr userDrawn="1"/>
        </p:nvSpPr>
        <p:spPr>
          <a:xfrm rot="1193073">
            <a:off x="2487062" y="1004746"/>
            <a:ext cx="4986335"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2840040" y="1161428"/>
            <a:ext cx="3456349" cy="1506435"/>
          </a:xfrm>
        </p:spPr>
        <p:txBody>
          <a:bodyPr anchor="b"/>
          <a:lstStyle>
            <a:lvl1pPr algn="r">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2840039" y="3239263"/>
            <a:ext cx="3456349" cy="671648"/>
          </a:xfrm>
        </p:spPr>
        <p:txBody>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2828900" y="2734213"/>
            <a:ext cx="3467125" cy="352425"/>
          </a:xfrm>
        </p:spPr>
        <p:txBody>
          <a:bodyPr/>
          <a:lstStyle>
            <a:lvl1pPr marL="0" indent="0" algn="r">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2972837" y="3099563"/>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rot="20951507">
            <a:off x="966796" y="3624238"/>
            <a:ext cx="1832400" cy="2426400"/>
          </a:xfrm>
          <a:pattFill prst="dkDnDiag">
            <a:fgClr>
              <a:schemeClr val="accent1"/>
            </a:fgClr>
            <a:bgClr>
              <a:schemeClr val="tx1"/>
            </a:bgClr>
          </a:pattFill>
        </p:spPr>
        <p:txBody>
          <a:bodyPr anchor="ctr"/>
          <a:lstStyle>
            <a:lvl1pPr marL="0" indent="0" algn="ctr">
              <a:buNone/>
              <a:defRPr sz="1600" i="1">
                <a:solidFill>
                  <a:schemeClr val="bg1"/>
                </a:solidFill>
                <a:latin typeface="+mn-lt"/>
                <a:cs typeface="Times New Roman" panose="02020603050405020304" pitchFamily="18" charset="0"/>
              </a:defRPr>
            </a:lvl1pPr>
          </a:lstStyle>
          <a:p>
            <a:r>
              <a:rPr lang="en-US" noProof="0"/>
              <a:t>Insert or Drag and Drop a photo of the book cover</a:t>
            </a:r>
          </a:p>
        </p:txBody>
      </p:sp>
    </p:spTree>
    <p:extLst>
      <p:ext uri="{BB962C8B-B14F-4D97-AF65-F5344CB8AC3E}">
        <p14:creationId xmlns:p14="http://schemas.microsoft.com/office/powerpoint/2010/main" val="2535557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noProof="0"/>
              <a:t>AUTHOR</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32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Picture Placeholder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800114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a:lstStyle>
            <a:lvl1pPr marL="0" indent="0">
              <a:buNone/>
              <a:defRPr sz="2100" b="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30627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Tree>
    <p:extLst>
      <p:ext uri="{BB962C8B-B14F-4D97-AF65-F5344CB8AC3E}">
        <p14:creationId xmlns:p14="http://schemas.microsoft.com/office/powerpoint/2010/main" val="146806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Image Caption</a:t>
            </a:r>
          </a:p>
        </p:txBody>
      </p:sp>
    </p:spTree>
    <p:extLst>
      <p:ext uri="{BB962C8B-B14F-4D97-AF65-F5344CB8AC3E}">
        <p14:creationId xmlns:p14="http://schemas.microsoft.com/office/powerpoint/2010/main" val="283625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a:r>
              <a:rPr lang="en-US" noProof="0"/>
              <a:t>VS.</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rot="-120000">
            <a:off x="359999" y="1836992"/>
            <a:ext cx="4348126" cy="4140000"/>
          </a:xfrm>
          <a:noFill/>
          <a:ln w="3175">
            <a:solidFill>
              <a:schemeClr val="accent1"/>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anchor="ctr"/>
          <a:lstStyle>
            <a:lvl1pPr marL="0" indent="0">
              <a:buNone/>
              <a:defRPr b="0">
                <a:solidFill>
                  <a:schemeClr val="tx1"/>
                </a:solidFill>
                <a:latin typeface="+mj-lt"/>
              </a:defRPr>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rot="120000">
            <a:off x="7074190" y="1836992"/>
            <a:ext cx="4348126" cy="4140000"/>
          </a:xfrm>
          <a:noFill/>
          <a:ln w="3175">
            <a:solidFill>
              <a:schemeClr val="accent2"/>
            </a:solidFill>
            <a:prstDash val="dash"/>
          </a:ln>
        </p:spPr>
        <p:txBody>
          <a:bodyPr lIns="108000" tIns="108000" rIns="108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anchor="ctr"/>
          <a:lstStyle>
            <a:lvl1pPr marL="0" indent="0">
              <a:buNone/>
              <a:defRPr b="0">
                <a:solidFill>
                  <a:schemeClr val="bg1"/>
                </a:solidFill>
                <a:latin typeface="+mj-lt"/>
              </a:defRPr>
            </a:lvl1pPr>
          </a:lstStyle>
          <a:p>
            <a:pPr lvl="0"/>
            <a:r>
              <a:rPr lang="en-US" noProof="0"/>
              <a:t>Compare B</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7377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2" name="Slide Number Placeholder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a:lstStyle/>
          <a:p>
            <a:r>
              <a:rPr lang="en-US" noProof="0"/>
              <a:t>p </a:t>
            </a:r>
            <a:fld id="{058DB212-BFA2-403F-85EF-DFD3FF6D973A}" type="slidenum">
              <a:rPr lang="en-US" b="0" noProof="0" smtClean="0"/>
              <a:pPr/>
              <a:t>‹#›</a:t>
            </a:fld>
            <a:endParaRPr lang="en-US" b="0" noProof="0"/>
          </a:p>
        </p:txBody>
      </p:sp>
      <p:sp>
        <p:nvSpPr>
          <p:cNvPr id="7" name="Rectangle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3" name="Title 2">
            <a:extLst>
              <a:ext uri="{FF2B5EF4-FFF2-40B4-BE49-F238E27FC236}">
                <a16:creationId xmlns:a16="http://schemas.microsoft.com/office/drawing/2014/main" id="{A61A5929-7094-40CB-9E8F-0EC5EEDB8A29}"/>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68736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5" name="Footer Placeholder 4">
            <a:extLst>
              <a:ext uri="{FF2B5EF4-FFF2-40B4-BE49-F238E27FC236}">
                <a16:creationId xmlns:a16="http://schemas.microsoft.com/office/drawing/2014/main" id="{271CE5EC-581D-8ABE-EB04-AF1B0D4C1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415847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anchor="ctr"/>
          <a:lstStyle>
            <a:lvl1pPr marL="0" indent="0" algn="ctr">
              <a:buNone/>
              <a:defRPr sz="2000" i="1">
                <a:latin typeface="+mn-lt"/>
                <a:cs typeface="Times New Roman" panose="02020603050405020304" pitchFamily="18" charset="0"/>
              </a:defRPr>
            </a:lvl1pPr>
          </a:lstStyle>
          <a:p>
            <a:r>
              <a:rPr lang="en-US" noProof="0"/>
              <a:t>Insert Your Video or Select an Online Video Link</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Slide Number Placeholder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a:lstStyle/>
          <a:p>
            <a:r>
              <a:rPr lang="en-US" noProof="0"/>
              <a:t>p </a:t>
            </a:r>
            <a:fld id="{058DB212-BFA2-403F-85EF-DFD3FF6D973A}" type="slidenum">
              <a:rPr lang="en-US" b="0" noProof="0" smtClean="0"/>
              <a:pPr/>
              <a:t>‹#›</a:t>
            </a:fld>
            <a:endParaRPr lang="en-US" b="0" noProof="0"/>
          </a:p>
        </p:txBody>
      </p:sp>
      <p:sp>
        <p:nvSpPr>
          <p:cNvPr id="4" name="Title 3">
            <a:extLst>
              <a:ext uri="{FF2B5EF4-FFF2-40B4-BE49-F238E27FC236}">
                <a16:creationId xmlns:a16="http://schemas.microsoft.com/office/drawing/2014/main" id="{74AF49E6-6009-45E5-BC48-B82C52A74F1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6112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creenshot&#10;&#10;Description generated with high confidence">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Picture Placeholder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anchor="ctr"/>
          <a:lstStyle>
            <a:lvl1pPr marL="0" indent="0" algn="ctr">
              <a:buNone/>
              <a:defRPr sz="1600" i="1">
                <a:latin typeface="+mn-lt"/>
                <a:cs typeface="Times New Roman" panose="02020603050405020304" pitchFamily="18" charset="0"/>
              </a:defRPr>
            </a:lvl1pPr>
          </a:lstStyle>
          <a:p>
            <a:r>
              <a:rPr lang="en-US" noProof="0"/>
              <a:t>Insert or Drag and Drop your Image</a:t>
            </a:r>
          </a:p>
        </p:txBody>
      </p:sp>
      <p:sp>
        <p:nvSpPr>
          <p:cNvPr id="2" name="Thank You">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anchor="ctr"/>
          <a:lstStyle>
            <a:lvl1pPr algn="ctr">
              <a:defRPr sz="6000">
                <a:solidFill>
                  <a:schemeClr val="bg1"/>
                </a:solidFill>
                <a:effectLst>
                  <a:outerShdw dist="50800" dir="2700000" algn="tl" rotWithShape="0">
                    <a:schemeClr val="accent1"/>
                  </a:outerShdw>
                </a:effectLst>
              </a:defRPr>
            </a:lvl1pPr>
          </a:lstStyle>
          <a:p>
            <a:r>
              <a:rPr lang="en-US" noProof="0"/>
              <a:t>Thank You</a:t>
            </a:r>
          </a:p>
        </p:txBody>
      </p:sp>
      <p:sp>
        <p:nvSpPr>
          <p:cNvPr id="5" name="Na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Name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anchor="ctr"/>
          <a:lstStyle>
            <a:lvl1pPr marL="0" indent="0" algn="ctr">
              <a:buNone/>
              <a:defRPr sz="1200">
                <a:solidFill>
                  <a:schemeClr val="bg1"/>
                </a:solidFill>
                <a:latin typeface="+mn-lt"/>
                <a:cs typeface="Times New Roman" panose="02020603050405020304" pitchFamily="18" charset="0"/>
              </a:defRPr>
            </a:lvl1pPr>
          </a:lstStyle>
          <a:p>
            <a:pPr lvl="0"/>
            <a:r>
              <a:rPr lang="en-US" noProof="0"/>
              <a:t>Email</a:t>
            </a:r>
          </a:p>
        </p:txBody>
      </p:sp>
      <p:grpSp>
        <p:nvGrpSpPr>
          <p:cNvPr id="31" name="Group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reeform: Shape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endParaRPr lang="en-US" noProof="0"/>
            </a:p>
          </p:txBody>
        </p:sp>
        <p:sp>
          <p:nvSpPr>
            <p:cNvPr id="12" name="Freeform: Shape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endParaRPr lang="en-US" noProof="0"/>
            </a:p>
          </p:txBody>
        </p:sp>
        <p:sp>
          <p:nvSpPr>
            <p:cNvPr id="13" name="Freeform: Shape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endParaRPr lang="en-US" noProof="0"/>
            </a:p>
          </p:txBody>
        </p:sp>
        <p:sp>
          <p:nvSpPr>
            <p:cNvPr id="14" name="Freeform: Shape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endParaRPr lang="en-US" noProof="0"/>
            </a:p>
          </p:txBody>
        </p:sp>
        <p:sp>
          <p:nvSpPr>
            <p:cNvPr id="15" name="Freeform: Shape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endParaRPr lang="en-US" noProof="0"/>
            </a:p>
          </p:txBody>
        </p:sp>
        <p:sp>
          <p:nvSpPr>
            <p:cNvPr id="16" name="Freeform: Shape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endParaRPr lang="en-US" noProof="0"/>
            </a:p>
          </p:txBody>
        </p:sp>
        <p:sp>
          <p:nvSpPr>
            <p:cNvPr id="17" name="Freeform: Shape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endParaRPr lang="en-US" noProof="0"/>
            </a:p>
          </p:txBody>
        </p:sp>
        <p:sp>
          <p:nvSpPr>
            <p:cNvPr id="18" name="Freeform: Shape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endParaRPr lang="en-US" noProof="0"/>
            </a:p>
          </p:txBody>
        </p:sp>
        <p:sp>
          <p:nvSpPr>
            <p:cNvPr id="19" name="Freeform: Shape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endParaRPr lang="en-US" noProof="0"/>
            </a:p>
          </p:txBody>
        </p:sp>
        <p:sp>
          <p:nvSpPr>
            <p:cNvPr id="21" name="Freeform: Shape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endParaRPr lang="en-US" noProof="0"/>
            </a:p>
          </p:txBody>
        </p:sp>
        <p:sp>
          <p:nvSpPr>
            <p:cNvPr id="22" name="Freeform: Shape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endParaRPr lang="en-US" noProof="0"/>
            </a:p>
          </p:txBody>
        </p:sp>
        <p:sp>
          <p:nvSpPr>
            <p:cNvPr id="23" name="Freeform: Shape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endParaRPr lang="en-US" noProof="0"/>
            </a:p>
          </p:txBody>
        </p:sp>
        <p:sp>
          <p:nvSpPr>
            <p:cNvPr id="28" name="Freeform: Shape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endParaRPr lang="en-US" noProof="0"/>
            </a:p>
          </p:txBody>
        </p:sp>
        <p:sp>
          <p:nvSpPr>
            <p:cNvPr id="29" name="Freeform: Shape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endParaRPr lang="en-US" noProof="0"/>
            </a:p>
          </p:txBody>
        </p:sp>
      </p:grpSp>
    </p:spTree>
    <p:extLst>
      <p:ext uri="{BB962C8B-B14F-4D97-AF65-F5344CB8AC3E}">
        <p14:creationId xmlns:p14="http://schemas.microsoft.com/office/powerpoint/2010/main" val="55837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noProof="0"/>
              <a:t>Presentation or Book Title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69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Arrow: Down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Freeform: Shape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grpSp>
          <p:nvGrpSpPr>
            <p:cNvPr id="54" name="Group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reeform: Shape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2" name="Freeform: Shape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1" name="Freeform: Shape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0" name="Freeform: Shape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grpSp>
      </p:grpSp>
      <p:grpSp>
        <p:nvGrpSpPr>
          <p:cNvPr id="19" name="Group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ctangle: Rounded Corner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Rounded Corner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7" name="Straight Connector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87E03C-DE68-4CE8-A7F1-B9DD28846BC8}"/>
              </a:ext>
            </a:extLst>
          </p:cNvPr>
          <p:cNvSpPr>
            <a:spLocks noGrp="1"/>
          </p:cNvSpPr>
          <p:nvPr userDrawn="1">
            <p:ph type="ctrTitle"/>
          </p:nvPr>
        </p:nvSpPr>
        <p:spPr>
          <a:xfrm>
            <a:off x="7172655" y="2235200"/>
            <a:ext cx="4423415" cy="2387600"/>
          </a:xfrm>
        </p:spPr>
        <p:txBody>
          <a:bodyPr anchor="b"/>
          <a:lstStyle>
            <a:lvl1pPr algn="l">
              <a:lnSpc>
                <a:spcPts val="6000"/>
              </a:lnSpc>
              <a:defRPr sz="6000">
                <a:effectLst>
                  <a:outerShdw dist="50800" dir="2700000" algn="tl" rotWithShape="0">
                    <a:schemeClr val="accent1"/>
                  </a:outerShdw>
                </a:effectLst>
              </a:defRPr>
            </a:lvl1pPr>
          </a:lstStyle>
          <a:p>
            <a:r>
              <a:rPr lang="en-US" noProof="0"/>
              <a:t>Click to edit Master title style</a:t>
            </a:r>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7172656" y="4714875"/>
            <a:ext cx="3742590" cy="1047750"/>
          </a:xfrm>
          <a:prstGeom prst="plaque">
            <a:avLst>
              <a:gd name="adj" fmla="val 7640"/>
            </a:avLst>
          </a:prstGeom>
          <a:solidFill>
            <a:schemeClr val="tx1"/>
          </a:solidFill>
        </p:spPr>
        <p:txBody>
          <a:bodyPr lIns="108000" tIns="108000" rIns="108000" bIns="10800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a:lstStyle>
            <a:lvl1pPr>
              <a:defRPr>
                <a:solidFill>
                  <a:schemeClr val="tx1"/>
                </a:solidFill>
              </a:defRPr>
            </a:lvl1pPr>
          </a:lstStyle>
          <a:p>
            <a:r>
              <a:rPr lang="en-US" noProof="0"/>
              <a:t>Add a footer</a:t>
            </a:r>
          </a:p>
        </p:txBody>
      </p:sp>
      <p:sp>
        <p:nvSpPr>
          <p:cNvPr id="4" name="Slide Number Placeholder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a:lstStyle>
            <a:lvl1pPr>
              <a:defRPr>
                <a:solidFill>
                  <a:schemeClr val="tx1"/>
                </a:solidFill>
              </a:defRPr>
            </a:lvl1pPr>
          </a:lstStyle>
          <a:p>
            <a:r>
              <a:rPr lang="en-US" noProof="0"/>
              <a:t>p </a:t>
            </a:r>
            <a:fld id="{058DB212-BFA2-403F-85EF-DFD3FF6D973A}" type="slidenum">
              <a:rPr lang="en-US" b="0" noProof="0" smtClean="0"/>
              <a:pPr/>
              <a:t>‹#›</a:t>
            </a:fld>
            <a:endParaRPr lang="en-US" b="0" noProof="0"/>
          </a:p>
        </p:txBody>
      </p:sp>
      <p:grpSp>
        <p:nvGrpSpPr>
          <p:cNvPr id="28" name="Group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Picture 30" descr="A person looking at the camera&#10;&#10;Description generated with very high confidence">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Picture 31" descr="A person looking at the camera&#10;&#10;Description generated with very high confidence">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ctangle 32">
            <a:extLst>
              <a:ext uri="{FF2B5EF4-FFF2-40B4-BE49-F238E27FC236}">
                <a16:creationId xmlns:a16="http://schemas.microsoft.com/office/drawing/2014/main" id="{EACF9BE4-5BA9-4B7E-B69B-67AD043EAF07}"/>
              </a:ext>
            </a:extLst>
          </p:cNvPr>
          <p:cNvSpPr/>
          <p:nvPr userDrawn="1"/>
        </p:nvSpPr>
        <p:spPr>
          <a:xfrm>
            <a:off x="2184750" y="4616554"/>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spc="600" noProof="0">
                <a:solidFill>
                  <a:schemeClr val="tx1"/>
                </a:solidFill>
                <a:latin typeface="+mj-lt"/>
              </a:rPr>
              <a:t>BOOK</a:t>
            </a:r>
          </a:p>
        </p:txBody>
      </p:sp>
      <p:sp>
        <p:nvSpPr>
          <p:cNvPr id="34" name="Rectangle 33">
            <a:extLst>
              <a:ext uri="{FF2B5EF4-FFF2-40B4-BE49-F238E27FC236}">
                <a16:creationId xmlns:a16="http://schemas.microsoft.com/office/drawing/2014/main" id="{766F3FAA-B14A-4A17-9A0F-7FD1E4C2D1D6}"/>
              </a:ext>
            </a:extLst>
          </p:cNvPr>
          <p:cNvSpPr/>
          <p:nvPr userDrawn="1"/>
        </p:nvSpPr>
        <p:spPr>
          <a:xfrm>
            <a:off x="1751462" y="5280590"/>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spc="600" noProof="0">
                <a:solidFill>
                  <a:schemeClr val="tx1"/>
                </a:solidFill>
                <a:latin typeface="+mj-lt"/>
              </a:rPr>
              <a:t>REVIEW</a:t>
            </a:r>
          </a:p>
        </p:txBody>
      </p:sp>
    </p:spTree>
    <p:extLst>
      <p:ext uri="{BB962C8B-B14F-4D97-AF65-F5344CB8AC3E}">
        <p14:creationId xmlns:p14="http://schemas.microsoft.com/office/powerpoint/2010/main" val="4021239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a:lstStyle/>
          <a:p>
            <a:r>
              <a:rPr lang="en-US" noProof="0"/>
              <a:t>p </a:t>
            </a:r>
            <a:fld id="{058DB212-BFA2-403F-85EF-DFD3FF6D973A}" type="slidenum">
              <a:rPr lang="en-US" noProof="0" smtClean="0"/>
              <a:pPr/>
              <a:t>‹#›</a:t>
            </a:fld>
            <a:endParaRPr lang="en-US" noProof="0"/>
          </a:p>
        </p:txBody>
      </p:sp>
      <p:sp>
        <p:nvSpPr>
          <p:cNvPr id="7" name="Title 6">
            <a:extLst>
              <a:ext uri="{FF2B5EF4-FFF2-40B4-BE49-F238E27FC236}">
                <a16:creationId xmlns:a16="http://schemas.microsoft.com/office/drawing/2014/main" id="{FD452BFA-B549-45CF-AF80-2BA174A3D336}"/>
              </a:ext>
            </a:extLst>
          </p:cNvPr>
          <p:cNvSpPr>
            <a:spLocks noGrp="1"/>
          </p:cNvSpPr>
          <p:nvPr>
            <p:ph type="title"/>
          </p:nvPr>
        </p:nvSpPr>
        <p:spPr/>
        <p:txBody>
          <a:bodyPr/>
          <a:lstStyle/>
          <a:p>
            <a:r>
              <a:rPr lang="en-US" noProof="0"/>
              <a:t>Click to edit Master title style</a:t>
            </a:r>
          </a:p>
        </p:txBody>
      </p:sp>
      <p:pic>
        <p:nvPicPr>
          <p:cNvPr id="2" name="Picture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Text Placeholder 4">
            <a:extLst>
              <a:ext uri="{FF2B5EF4-FFF2-40B4-BE49-F238E27FC236}">
                <a16:creationId xmlns:a16="http://schemas.microsoft.com/office/drawing/2014/main" id="{93089384-7CE6-4858-9F61-8B3B02A4AD3E}"/>
              </a:ext>
            </a:extLst>
          </p:cNvPr>
          <p:cNvSpPr>
            <a:spLocks noGrp="1"/>
          </p:cNvSpPr>
          <p:nvPr>
            <p:ph type="body" sz="quarter" idx="3"/>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a:r>
              <a:rPr lang="en-US" noProof="0"/>
              <a:t>Click to edit Master text styles</a:t>
            </a:r>
          </a:p>
        </p:txBody>
      </p:sp>
      <p:sp>
        <p:nvSpPr>
          <p:cNvPr id="17" name="Content Placeholder 5">
            <a:extLst>
              <a:ext uri="{FF2B5EF4-FFF2-40B4-BE49-F238E27FC236}">
                <a16:creationId xmlns:a16="http://schemas.microsoft.com/office/drawing/2014/main" id="{B89D3B01-1146-4BA4-81D2-41B0600D3002}"/>
              </a:ext>
            </a:extLst>
          </p:cNvPr>
          <p:cNvSpPr>
            <a:spLocks noGrp="1"/>
          </p:cNvSpPr>
          <p:nvPr>
            <p:ph sz="quarter" idx="4"/>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7A928BA-716E-489C-824F-3D5F4BE37293}"/>
              </a:ext>
            </a:extLst>
          </p:cNvPr>
          <p:cNvSpPr>
            <a:spLocks noGrp="1"/>
          </p:cNvSpPr>
          <p:nvPr>
            <p:ph type="body" idx="1"/>
          </p:nvPr>
        </p:nvSpPr>
        <p:spPr>
          <a:xfrm rot="-120000">
            <a:off x="287496" y="1266124"/>
            <a:ext cx="4363752" cy="462404"/>
          </a:xfrm>
          <a:solidFill>
            <a:schemeClr val="accent3"/>
          </a:solidFill>
        </p:spPr>
        <p:txBody>
          <a:bodyPr vert="horz" lIns="72000" tIns="0" rIns="0" bIns="0" rtlCol="0" anchor="ctr">
            <a:noAutofit/>
          </a:bodyPr>
          <a:lstStyle>
            <a:lvl1pPr marL="0" indent="0">
              <a:buNone/>
              <a:defRPr lang="en-US" b="0">
                <a:solidFill>
                  <a:schemeClr val="tx1"/>
                </a:solidFill>
                <a:latin typeface="+mj-lt"/>
              </a:defRPr>
            </a:lvl1pPr>
          </a:lstStyle>
          <a:p>
            <a:pPr marL="360363" lvl="0" indent="-360363"/>
            <a:r>
              <a:rPr lang="en-US" noProof="0"/>
              <a:t>Click to edit Master text styles</a:t>
            </a:r>
          </a:p>
        </p:txBody>
      </p:sp>
      <p:sp>
        <p:nvSpPr>
          <p:cNvPr id="19" name="Content Placeholder 3">
            <a:extLst>
              <a:ext uri="{FF2B5EF4-FFF2-40B4-BE49-F238E27FC236}">
                <a16:creationId xmlns:a16="http://schemas.microsoft.com/office/drawing/2014/main" id="{032CC9F2-9B0A-4A3C-A51F-164BD7B7F7F7}"/>
              </a:ext>
            </a:extLst>
          </p:cNvPr>
          <p:cNvSpPr>
            <a:spLocks noGrp="1"/>
          </p:cNvSpPr>
          <p:nvPr>
            <p:ph sz="half" idx="2"/>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695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080000"/>
            <a:ext cx="114732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0ED26963-B6E2-4372-875B-343C76CBE23C}"/>
              </a:ext>
            </a:extLst>
          </p:cNvPr>
          <p:cNvSpPr>
            <a:spLocks noGrp="1"/>
          </p:cNvSpPr>
          <p:nvPr>
            <p:ph type="ftr" sz="quarter" idx="10"/>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25911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50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15923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5" name="Slide Number Placeholder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
        <p:nvSpPr>
          <p:cNvPr id="10" name="Content Placeholder 2">
            <a:extLst>
              <a:ext uri="{FF2B5EF4-FFF2-40B4-BE49-F238E27FC236}">
                <a16:creationId xmlns:a16="http://schemas.microsoft.com/office/drawing/2014/main" id="{F310302E-DD17-4871-97D4-C32B568EDCF9}"/>
              </a:ext>
            </a:extLst>
          </p:cNvPr>
          <p:cNvSpPr>
            <a:spLocks noGrp="1"/>
          </p:cNvSpPr>
          <p:nvPr>
            <p:ph idx="1"/>
          </p:nvPr>
        </p:nvSpPr>
        <p:spPr>
          <a:xfrm>
            <a:off x="4572001" y="1135117"/>
            <a:ext cx="7261200" cy="472593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4D110AA5-4C8F-4BCB-B4A4-100EF7DEFC28}"/>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1" name="Text Placeholder 3">
            <a:extLst>
              <a:ext uri="{FF2B5EF4-FFF2-40B4-BE49-F238E27FC236}">
                <a16:creationId xmlns:a16="http://schemas.microsoft.com/office/drawing/2014/main" id="{37C31A47-3630-4DA6-8936-69C0FB464014}"/>
              </a:ext>
            </a:extLst>
          </p:cNvPr>
          <p:cNvSpPr>
            <a:spLocks noGrp="1"/>
          </p:cNvSpPr>
          <p:nvPr>
            <p:ph type="body" sz="half" idx="2"/>
          </p:nvPr>
        </p:nvSpPr>
        <p:spPr>
          <a:xfrm>
            <a:off x="360000" y="1143054"/>
            <a:ext cx="3932237" cy="47259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730648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oup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ctangle: Rounded Corner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Freeform: Shape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8" name="Group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Rounded Corner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5" name="Straight Connector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ctangle: Rounded Corner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tangle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tangle: Rounded Corner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Freeform: Shape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4" name="Straight Connector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US" noProof="0"/>
              <a:t>Add a footer</a:t>
            </a:r>
          </a:p>
        </p:txBody>
      </p:sp>
      <p:sp>
        <p:nvSpPr>
          <p:cNvPr id="4" name="Slide Number Placeholder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a:lstStyle/>
          <a:p>
            <a:r>
              <a:rPr lang="en-US" noProof="0"/>
              <a:t>p </a:t>
            </a:r>
            <a:fld id="{058DB212-BFA2-403F-85EF-DFD3FF6D973A}" type="slidenum">
              <a:rPr lang="en-US" noProof="0" smtClean="0"/>
              <a:pPr/>
              <a:t>‹#›</a:t>
            </a:fld>
            <a:endParaRPr lang="en-US" noProof="0"/>
          </a:p>
        </p:txBody>
      </p:sp>
      <p:sp>
        <p:nvSpPr>
          <p:cNvPr id="32" name="Text Placeholder 3">
            <a:extLst>
              <a:ext uri="{FF2B5EF4-FFF2-40B4-BE49-F238E27FC236}">
                <a16:creationId xmlns:a16="http://schemas.microsoft.com/office/drawing/2014/main" id="{46D4145C-2757-4CDE-9C06-8842ACBC5F66}"/>
              </a:ext>
            </a:extLst>
          </p:cNvPr>
          <p:cNvSpPr>
            <a:spLocks noGrp="1"/>
          </p:cNvSpPr>
          <p:nvPr>
            <p:ph type="body" sz="half" idx="2"/>
          </p:nvPr>
        </p:nvSpPr>
        <p:spPr>
          <a:xfrm>
            <a:off x="36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5" name="Picture Placeholder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a:buNone/>
            </a:pPr>
            <a:r>
              <a:rPr lang="en-US" noProof="0"/>
              <a:t>Click icon to add picture</a:t>
            </a:r>
          </a:p>
        </p:txBody>
      </p:sp>
    </p:spTree>
    <p:extLst>
      <p:ext uri="{BB962C8B-B14F-4D97-AF65-F5344CB8AC3E}">
        <p14:creationId xmlns:p14="http://schemas.microsoft.com/office/powerpoint/2010/main" val="1011086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0058676-5057-4206-A9DE-0ED2BB7B3AF0}"/>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121414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5" name="Footer Placeholder 4">
            <a:extLst>
              <a:ext uri="{FF2B5EF4-FFF2-40B4-BE49-F238E27FC236}">
                <a16:creationId xmlns:a16="http://schemas.microsoft.com/office/drawing/2014/main" id="{24F6E2F1-F060-760E-6A69-1EA2E416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932142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A7313E-BA32-4C8A-A09A-2460AE863AB4}"/>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D84DC399-9A3A-4643-86D9-CB771A7D73C7}"/>
              </a:ext>
            </a:extLst>
          </p:cNvPr>
          <p:cNvSpPr>
            <a:spLocks noGrp="1"/>
          </p:cNvSpPr>
          <p:nvPr>
            <p:ph type="sldNum" sz="quarter" idx="11"/>
          </p:nvPr>
        </p:nvSpPr>
        <p:spPr/>
        <p:txBody>
          <a:bodyPr/>
          <a:lstStyle>
            <a:lvl1pPr>
              <a:defRPr b="1"/>
            </a:lvl1pPr>
          </a:lstStyle>
          <a:p>
            <a:r>
              <a:rPr lang="en-US" noProof="0"/>
              <a:t>p </a:t>
            </a:r>
            <a:fld id="{058DB212-BFA2-403F-85EF-DFD3FF6D973A}" type="slidenum">
              <a:rPr lang="en-US" b="0" noProof="0" smtClean="0"/>
              <a:pPr/>
              <a:t>‹#›</a:t>
            </a:fld>
            <a:endParaRPr lang="en-US" b="0" noProof="0"/>
          </a:p>
        </p:txBody>
      </p:sp>
    </p:spTree>
    <p:extLst>
      <p:ext uri="{BB962C8B-B14F-4D97-AF65-F5344CB8AC3E}">
        <p14:creationId xmlns:p14="http://schemas.microsoft.com/office/powerpoint/2010/main" val="392597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37ACA6-E22A-44E7-9078-2A01424B5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286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A71B27-A406-4821-8F75-419D70781F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90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F8566-AC78-4554-844F-0F297A92F7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587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FFD83-02DE-4BF6-87EE-5ABBEFE90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1582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23E9856-0FBF-4ABE-B744-806783721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400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52D08-4304-4566-901E-8CD210AB41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638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320BB06-C676-45FA-8E97-7C2EF72265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502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0C9C7-79D4-442F-9487-72CD6826D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41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F47898-65A0-405C-976C-DC66825F35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85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6" name="Footer Placeholder 5">
            <a:extLst>
              <a:ext uri="{FF2B5EF4-FFF2-40B4-BE49-F238E27FC236}">
                <a16:creationId xmlns:a16="http://schemas.microsoft.com/office/drawing/2014/main" id="{809489F0-DCA0-6041-5572-5A7A8AE08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237172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E9FBC7-850F-415E-9041-0CD0B238B3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83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B9BC-BD86-42F7-AA97-CE66E92D7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88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2B24A2-CBCB-487B-92C0-6F665F6DD4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16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8" name="Footer Placeholder 7">
            <a:extLst>
              <a:ext uri="{FF2B5EF4-FFF2-40B4-BE49-F238E27FC236}">
                <a16:creationId xmlns:a16="http://schemas.microsoft.com/office/drawing/2014/main" id="{22684A31-0031-5957-BF15-A5A349BD9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3271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4" name="Footer Placeholder 3">
            <a:extLst>
              <a:ext uri="{FF2B5EF4-FFF2-40B4-BE49-F238E27FC236}">
                <a16:creationId xmlns:a16="http://schemas.microsoft.com/office/drawing/2014/main" id="{3589F8DB-E7B3-874B-10FA-8827D33E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82380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3" name="Footer Placeholder 2">
            <a:extLst>
              <a:ext uri="{FF2B5EF4-FFF2-40B4-BE49-F238E27FC236}">
                <a16:creationId xmlns:a16="http://schemas.microsoft.com/office/drawing/2014/main" id="{A71EECC9-3C98-DA82-6E15-E1A7BDC29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9295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6" name="Footer Placeholder 5">
            <a:extLst>
              <a:ext uri="{FF2B5EF4-FFF2-40B4-BE49-F238E27FC236}">
                <a16:creationId xmlns:a16="http://schemas.microsoft.com/office/drawing/2014/main" id="{ABD59FFA-7CE5-042E-466D-CB8B4BA44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1166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t>10/20/2025</a:t>
            </a:fld>
            <a:endParaRPr lang="en-US"/>
          </a:p>
        </p:txBody>
      </p:sp>
      <p:sp>
        <p:nvSpPr>
          <p:cNvPr id="6" name="Footer Placeholder 5">
            <a:extLst>
              <a:ext uri="{FF2B5EF4-FFF2-40B4-BE49-F238E27FC236}">
                <a16:creationId xmlns:a16="http://schemas.microsoft.com/office/drawing/2014/main" id="{C890920B-803C-128E-CA93-E0C77761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01468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10/20/2025</a:t>
            </a:fld>
            <a:endParaRPr lang="en-US"/>
          </a:p>
        </p:txBody>
      </p:sp>
      <p:sp>
        <p:nvSpPr>
          <p:cNvPr id="5" name="Footer Placeholder 4">
            <a:extLst>
              <a:ext uri="{FF2B5EF4-FFF2-40B4-BE49-F238E27FC236}">
                <a16:creationId xmlns:a16="http://schemas.microsoft.com/office/drawing/2014/main"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extLst>
      <p:ext uri="{BB962C8B-B14F-4D97-AF65-F5344CB8AC3E}">
        <p14:creationId xmlns:p14="http://schemas.microsoft.com/office/powerpoint/2010/main" val="1329779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6A7EC-EA5C-43E0-BCA1-12103C07BBFC}"/>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3563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rot="192195">
            <a:off x="11261578" y="6297437"/>
            <a:ext cx="597816" cy="365125"/>
          </a:xfrm>
          <a:prstGeom prst="rect">
            <a:avLst/>
          </a:prstGeom>
          <a:solidFill>
            <a:schemeClr val="accent3"/>
          </a:solidFill>
          <a:effectLst>
            <a:outerShdw dist="25400" dir="2700000" algn="tl" rotWithShape="0">
              <a:prstClr val="black"/>
            </a:outerShdw>
          </a:effectLst>
        </p:spPr>
        <p:txBody>
          <a:bodyPr vert="horz" lIns="0" tIns="0" rIns="0" bIns="0" rtlCol="0" anchor="ctr"/>
          <a:lstStyle>
            <a:lvl1pPr algn="ctr">
              <a:defRPr sz="1200" b="1" i="1">
                <a:solidFill>
                  <a:schemeClr val="tx1">
                    <a:lumMod val="75000"/>
                    <a:lumOff val="25000"/>
                  </a:schemeClr>
                </a:solidFill>
                <a:latin typeface="+mn-lt"/>
                <a:cs typeface="Times New Roman" panose="02020603050405020304" pitchFamily="18" charset="0"/>
              </a:defRPr>
            </a:lvl1pPr>
          </a:lstStyle>
          <a:p>
            <a:r>
              <a:rPr lang="en-US"/>
              <a:t>p </a:t>
            </a:r>
            <a:fld id="{058DB212-BFA2-403F-85EF-DFD3FF6D973A}" type="slidenum">
              <a:rPr lang="en-US" smtClean="0"/>
              <a:pPr/>
              <a:t>‹#›</a:t>
            </a:fld>
            <a:endParaRPr lang="en-US" dirty="0"/>
          </a:p>
        </p:txBody>
      </p:sp>
      <p:sp>
        <p:nvSpPr>
          <p:cNvPr id="7" name="TextBox 6">
            <a:extLst>
              <a:ext uri="{FF2B5EF4-FFF2-40B4-BE49-F238E27FC236}">
                <a16:creationId xmlns:a16="http://schemas.microsoft.com/office/drawing/2014/main" id="{8A7E4179-FBCC-4D67-B988-A0C4952BC12D}"/>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a:lnSpc>
                <a:spcPts val="1400"/>
              </a:lnSpc>
            </a:pPr>
            <a:r>
              <a:rPr lang="en-US" sz="1800" noProof="1">
                <a:solidFill>
                  <a:schemeClr val="tx1"/>
                </a:solidFill>
                <a:effectLst>
                  <a:outerShdw dist="38100" dir="2700000" algn="tl" rotWithShape="0">
                    <a:schemeClr val="accent1"/>
                  </a:outerShdw>
                </a:effectLst>
                <a:latin typeface="+mj-lt"/>
              </a:rPr>
              <a:t>Jens </a:t>
            </a:r>
            <a:br>
              <a:rPr lang="en-US" sz="1800" noProof="1">
                <a:solidFill>
                  <a:schemeClr val="tx1"/>
                </a:solidFill>
                <a:effectLst>
                  <a:outerShdw dist="38100" dir="2700000" algn="tl" rotWithShape="0">
                    <a:schemeClr val="accent1"/>
                  </a:outerShdw>
                </a:effectLst>
                <a:latin typeface="+mj-lt"/>
              </a:rPr>
            </a:br>
            <a:r>
              <a:rPr lang="en-US" sz="1800" noProof="1">
                <a:solidFill>
                  <a:schemeClr val="tx1"/>
                </a:solidFill>
                <a:effectLst>
                  <a:outerShdw dist="38100" dir="2700000" algn="tl" rotWithShape="0">
                    <a:schemeClr val="accent1"/>
                  </a:outerShdw>
                </a:effectLst>
                <a:latin typeface="+mj-lt"/>
              </a:rPr>
              <a:t>Martensson</a:t>
            </a:r>
          </a:p>
        </p:txBody>
      </p:sp>
      <p:sp>
        <p:nvSpPr>
          <p:cNvPr id="9" name="Oval 8">
            <a:extLst>
              <a:ext uri="{FF2B5EF4-FFF2-40B4-BE49-F238E27FC236}">
                <a16:creationId xmlns:a16="http://schemas.microsoft.com/office/drawing/2014/main" id="{B362BF8F-71C0-4F65-96E1-C8CBD743E78F}"/>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1EC2055-BC2C-46F4-91E9-E5238FAC7C71}"/>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A2E64D9-686F-4BDA-AB57-B20F0BAB4D97}"/>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4403112-6E4E-435A-A366-1999AA17568D}"/>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7594B33-32FE-4D9F-9BA5-EF3F6817CAF4}"/>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434486F-FC98-4156-95CF-96F94D8D2EB3}"/>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CF7A047-A244-4288-BC1B-FA73E3EFDCD6}"/>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AEC2D32-75A3-454D-BBA2-5BE9E2386C61}"/>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8765FE8-0B48-48A1-A0B6-EA7CA57A1C0F}"/>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DBEAB91-5245-4FBB-A571-7CB19CAA46B5}"/>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6504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3200" kern="1200">
          <a:solidFill>
            <a:schemeClr val="tx1"/>
          </a:solidFill>
          <a:effectLst>
            <a:outerShdw dist="50800" dir="2700000" algn="tl" rotWithShape="0">
              <a:schemeClr val="accent3"/>
            </a:outerShdw>
          </a:effectLst>
          <a:latin typeface="+mj-lt"/>
          <a:ea typeface="+mj-ea"/>
          <a:cs typeface="+mj-cs"/>
        </a:defRPr>
      </a:lvl1pPr>
    </p:titleStyle>
    <p:bodyStyle>
      <a:lvl1pPr marL="360363" indent="-360363" algn="l" defTabSz="914400" rtl="0" eaLnBrk="1" latinLnBrk="0" hangingPunct="1">
        <a:lnSpc>
          <a:spcPct val="90000"/>
        </a:lnSpc>
        <a:spcBef>
          <a:spcPts val="1000"/>
        </a:spcBef>
        <a:buClr>
          <a:schemeClr val="accent1"/>
        </a:buClr>
        <a:buSzPct val="80000"/>
        <a:buFont typeface="Franklin Gothic Book" panose="020B0503020102020204" pitchFamily="34" charset="0"/>
        <a:buChar char="►"/>
        <a:defRPr sz="2100" kern="1200">
          <a:solidFill>
            <a:schemeClr val="tx1">
              <a:lumMod val="75000"/>
              <a:lumOff val="25000"/>
            </a:schemeClr>
          </a:solidFill>
          <a:latin typeface="+mn-lt"/>
          <a:ea typeface="+mn-ea"/>
          <a:cs typeface="+mn-cs"/>
        </a:defRPr>
      </a:lvl1pPr>
      <a:lvl2pPr marL="623888" indent="-263525" algn="l" defTabSz="914400" rtl="0" eaLnBrk="1" latinLnBrk="0" hangingPunct="1">
        <a:lnSpc>
          <a:spcPct val="90000"/>
        </a:lnSpc>
        <a:spcBef>
          <a:spcPts val="500"/>
        </a:spcBef>
        <a:buClr>
          <a:schemeClr val="accent2"/>
        </a:buClr>
        <a:buFont typeface="Franklin Gothic Book" panose="020B0503020102020204" pitchFamily="34" charset="0"/>
        <a:buChar char="■"/>
        <a:defRPr sz="1800" kern="1200">
          <a:solidFill>
            <a:schemeClr val="tx1">
              <a:lumMod val="75000"/>
              <a:lumOff val="25000"/>
            </a:schemeClr>
          </a:solidFill>
          <a:latin typeface="+mn-lt"/>
          <a:ea typeface="+mn-ea"/>
          <a:cs typeface="+mn-cs"/>
        </a:defRPr>
      </a:lvl2pPr>
      <a:lvl3pPr marL="896938" indent="-2730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1699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433513"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991E2E-8C22-489C-B399-46DF6DF8A8CC}"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503674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sv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FB852-C8C8-638F-9553-5A6F39BB5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 y="371880"/>
            <a:ext cx="10039350" cy="5238750"/>
          </a:xfrm>
          <a:prstGeom prst="rect">
            <a:avLst/>
          </a:prstGeom>
        </p:spPr>
      </p:pic>
      <p:sp>
        <p:nvSpPr>
          <p:cNvPr id="2" name="TextBox 1">
            <a:extLst>
              <a:ext uri="{FF2B5EF4-FFF2-40B4-BE49-F238E27FC236}">
                <a16:creationId xmlns:a16="http://schemas.microsoft.com/office/drawing/2014/main" id="{1FC030A6-65FB-9B59-DA9E-8CBE8703B289}"/>
              </a:ext>
            </a:extLst>
          </p:cNvPr>
          <p:cNvSpPr txBox="1"/>
          <p:nvPr/>
        </p:nvSpPr>
        <p:spPr>
          <a:xfrm>
            <a:off x="735189" y="5863549"/>
            <a:ext cx="10721622" cy="707886"/>
          </a:xfrm>
          <a:prstGeom prst="rect">
            <a:avLst/>
          </a:prstGeom>
          <a:noFill/>
        </p:spPr>
        <p:txBody>
          <a:bodyPr wrap="square" rtlCol="0">
            <a:spAutoFit/>
          </a:bodyPr>
          <a:lstStyle/>
          <a:p>
            <a:pPr lvl="0" algn="ctr">
              <a:defRPr/>
            </a:pPr>
            <a:r>
              <a:rPr lang="vi-VN" sz="4000" dirty="0">
                <a:latin typeface="Fira Sans Condensed Medium" panose="020B0603050000020004" pitchFamily="34" charset="0"/>
              </a:rPr>
              <a:t>Lăng kính có tác dụng gì trong hiện tượng này?</a:t>
            </a:r>
            <a:r>
              <a:rPr lang="en-US" sz="4000" dirty="0">
                <a:latin typeface="Fira Sans Condensed Medium" panose="020B0603050000020004" pitchFamily="34" charset="0"/>
              </a:rPr>
              <a:t> </a:t>
            </a:r>
            <a:endParaRPr kumimoji="0" lang="en-US" sz="4000" b="0" i="0" u="none" strike="noStrike" kern="1200" cap="none" spc="0" normalizeH="0" baseline="0" noProof="0" dirty="0">
              <a:ln>
                <a:noFill/>
              </a:ln>
              <a:effectLst/>
              <a:uLnTx/>
              <a:uFillTx/>
              <a:latin typeface="Fira Sans Condensed Medium" panose="020B0603050000020004" pitchFamily="34" charset="0"/>
            </a:endParaRPr>
          </a:p>
        </p:txBody>
      </p:sp>
    </p:spTree>
    <p:extLst>
      <p:ext uri="{BB962C8B-B14F-4D97-AF65-F5344CB8AC3E}">
        <p14:creationId xmlns:p14="http://schemas.microsoft.com/office/powerpoint/2010/main" val="611147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lass object&#10;&#10;Description automatically generated">
            <a:extLst>
              <a:ext uri="{FF2B5EF4-FFF2-40B4-BE49-F238E27FC236}">
                <a16:creationId xmlns:a16="http://schemas.microsoft.com/office/drawing/2014/main" id="{3C8E547B-A375-6BC2-4350-90EF6F16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72" y="2360672"/>
            <a:ext cx="7608086" cy="3892345"/>
          </a:xfrm>
          <a:prstGeom prst="rect">
            <a:avLst/>
          </a:prstGeom>
        </p:spPr>
      </p:pic>
      <p:sp>
        <p:nvSpPr>
          <p:cNvPr id="5" name="Google Shape;1924;p44">
            <a:extLst>
              <a:ext uri="{FF2B5EF4-FFF2-40B4-BE49-F238E27FC236}">
                <a16:creationId xmlns:a16="http://schemas.microsoft.com/office/drawing/2014/main" id="{3412A924-FD86-0FC9-296B-338A8813EDB1}"/>
              </a:ext>
            </a:extLst>
          </p:cNvPr>
          <p:cNvSpPr txBox="1">
            <a:spLocks/>
          </p:cNvSpPr>
          <p:nvPr/>
        </p:nvSpPr>
        <p:spPr>
          <a:xfrm>
            <a:off x="2463437" y="1024209"/>
            <a:ext cx="9536211" cy="1077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F25D07"/>
                </a:solidFill>
              </a:rPr>
              <a:t>Quan </a:t>
            </a:r>
            <a:r>
              <a:rPr lang="en-US" dirty="0" err="1">
                <a:solidFill>
                  <a:srgbClr val="F25D07"/>
                </a:solidFill>
              </a:rPr>
              <a:t>sát</a:t>
            </a:r>
            <a:r>
              <a:rPr lang="en-US" dirty="0">
                <a:solidFill>
                  <a:srgbClr val="F25D07"/>
                </a:solidFill>
              </a:rPr>
              <a:t> </a:t>
            </a:r>
            <a:r>
              <a:rPr lang="en-US" dirty="0" err="1">
                <a:solidFill>
                  <a:srgbClr val="F25D07"/>
                </a:solidFill>
              </a:rPr>
              <a:t>thí</a:t>
            </a:r>
            <a:r>
              <a:rPr lang="en-US" dirty="0">
                <a:solidFill>
                  <a:srgbClr val="F25D07"/>
                </a:solidFill>
              </a:rPr>
              <a:t> </a:t>
            </a:r>
            <a:r>
              <a:rPr lang="en-US" dirty="0" err="1">
                <a:solidFill>
                  <a:srgbClr val="F25D07"/>
                </a:solidFill>
              </a:rPr>
              <a:t>nghiệm</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cho</a:t>
            </a:r>
            <a:r>
              <a:rPr lang="en-US" dirty="0">
                <a:solidFill>
                  <a:srgbClr val="F25D07"/>
                </a:solidFill>
              </a:rPr>
              <a:t> </a:t>
            </a:r>
            <a:r>
              <a:rPr lang="en-US" dirty="0" err="1">
                <a:solidFill>
                  <a:srgbClr val="F25D07"/>
                </a:solidFill>
              </a:rPr>
              <a:t>biết</a:t>
            </a:r>
            <a:r>
              <a:rPr lang="en-US" dirty="0">
                <a:solidFill>
                  <a:srgbClr val="F25D07"/>
                </a:solidFill>
              </a:rPr>
              <a:t> </a:t>
            </a:r>
            <a:r>
              <a:rPr lang="en-US" dirty="0" err="1">
                <a:solidFill>
                  <a:srgbClr val="F25D07"/>
                </a:solidFill>
              </a:rPr>
              <a:t>chùm</a:t>
            </a:r>
            <a:r>
              <a:rPr lang="en-US" dirty="0">
                <a:solidFill>
                  <a:srgbClr val="F25D07"/>
                </a:solidFill>
              </a:rPr>
              <a:t> </a:t>
            </a:r>
            <a:r>
              <a:rPr lang="en-US" dirty="0" err="1">
                <a:solidFill>
                  <a:srgbClr val="F25D07"/>
                </a:solidFill>
              </a:rPr>
              <a:t>sáng</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vào</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và</a:t>
            </a:r>
            <a:r>
              <a:rPr lang="en-US" dirty="0">
                <a:solidFill>
                  <a:srgbClr val="F25D07"/>
                </a:solidFill>
              </a:rPr>
              <a:t> </a:t>
            </a:r>
            <a:r>
              <a:rPr lang="en-US" dirty="0" err="1">
                <a:solidFill>
                  <a:srgbClr val="F25D07"/>
                </a:solidFill>
              </a:rPr>
              <a:t>đi</a:t>
            </a:r>
            <a:r>
              <a:rPr lang="en-US" dirty="0">
                <a:solidFill>
                  <a:srgbClr val="F25D07"/>
                </a:solidFill>
              </a:rPr>
              <a:t> </a:t>
            </a:r>
            <a:r>
              <a:rPr lang="en-US" dirty="0" err="1">
                <a:solidFill>
                  <a:srgbClr val="F25D07"/>
                </a:solidFill>
              </a:rPr>
              <a:t>ra</a:t>
            </a:r>
            <a:r>
              <a:rPr lang="en-US" dirty="0">
                <a:solidFill>
                  <a:srgbClr val="F25D07"/>
                </a:solidFill>
              </a:rPr>
              <a:t> </a:t>
            </a:r>
            <a:r>
              <a:rPr lang="en-US" dirty="0" err="1">
                <a:solidFill>
                  <a:srgbClr val="F25D07"/>
                </a:solidFill>
              </a:rPr>
              <a:t>khỏi</a:t>
            </a:r>
            <a:r>
              <a:rPr lang="en-US" dirty="0">
                <a:solidFill>
                  <a:srgbClr val="F25D07"/>
                </a:solidFill>
              </a:rPr>
              <a:t> </a:t>
            </a:r>
            <a:r>
              <a:rPr lang="en-US" dirty="0" err="1">
                <a:solidFill>
                  <a:srgbClr val="F25D07"/>
                </a:solidFill>
              </a:rPr>
              <a:t>lăng</a:t>
            </a:r>
            <a:r>
              <a:rPr lang="en-US" dirty="0">
                <a:solidFill>
                  <a:srgbClr val="F25D07"/>
                </a:solidFill>
              </a:rPr>
              <a:t> </a:t>
            </a:r>
            <a:r>
              <a:rPr lang="en-US" dirty="0" err="1">
                <a:solidFill>
                  <a:srgbClr val="F25D07"/>
                </a:solidFill>
              </a:rPr>
              <a:t>kính</a:t>
            </a:r>
            <a:r>
              <a:rPr lang="en-US" dirty="0">
                <a:solidFill>
                  <a:srgbClr val="F25D07"/>
                </a:solidFill>
              </a:rPr>
              <a:t> </a:t>
            </a:r>
            <a:r>
              <a:rPr lang="en-US" dirty="0" err="1">
                <a:solidFill>
                  <a:srgbClr val="F25D07"/>
                </a:solidFill>
              </a:rPr>
              <a:t>có</a:t>
            </a:r>
            <a:r>
              <a:rPr lang="en-US" dirty="0">
                <a:solidFill>
                  <a:srgbClr val="F25D07"/>
                </a:solidFill>
              </a:rPr>
              <a:t> </a:t>
            </a:r>
            <a:r>
              <a:rPr lang="en-US" dirty="0" err="1">
                <a:solidFill>
                  <a:srgbClr val="F25D07"/>
                </a:solidFill>
              </a:rPr>
              <a:t>điểm</a:t>
            </a:r>
            <a:r>
              <a:rPr lang="en-US" dirty="0">
                <a:solidFill>
                  <a:srgbClr val="F25D07"/>
                </a:solidFill>
              </a:rPr>
              <a:t> </a:t>
            </a:r>
            <a:r>
              <a:rPr lang="en-US" dirty="0" err="1">
                <a:solidFill>
                  <a:srgbClr val="F25D07"/>
                </a:solidFill>
              </a:rPr>
              <a:t>gì</a:t>
            </a:r>
            <a:r>
              <a:rPr lang="en-US" dirty="0">
                <a:solidFill>
                  <a:srgbClr val="F25D07"/>
                </a:solidFill>
              </a:rPr>
              <a:t> </a:t>
            </a:r>
            <a:r>
              <a:rPr lang="en-US" dirty="0" err="1">
                <a:solidFill>
                  <a:srgbClr val="F25D07"/>
                </a:solidFill>
              </a:rPr>
              <a:t>khác</a:t>
            </a:r>
            <a:r>
              <a:rPr lang="en-US" dirty="0">
                <a:solidFill>
                  <a:srgbClr val="F25D07"/>
                </a:solidFill>
              </a:rPr>
              <a:t> </a:t>
            </a:r>
            <a:r>
              <a:rPr lang="en-US" dirty="0" err="1">
                <a:solidFill>
                  <a:srgbClr val="F25D07"/>
                </a:solidFill>
              </a:rPr>
              <a:t>nhau</a:t>
            </a:r>
            <a:r>
              <a:rPr lang="en-US" dirty="0">
                <a:solidFill>
                  <a:srgbClr val="F25D07"/>
                </a:solidFill>
              </a:rPr>
              <a:t>?</a:t>
            </a:r>
          </a:p>
        </p:txBody>
      </p:sp>
      <p:grpSp>
        <p:nvGrpSpPr>
          <p:cNvPr id="3" name="Group 2">
            <a:extLst>
              <a:ext uri="{FF2B5EF4-FFF2-40B4-BE49-F238E27FC236}">
                <a16:creationId xmlns:a16="http://schemas.microsoft.com/office/drawing/2014/main" id="{C926695F-5AEA-6598-E9E7-1FFA57998AA9}"/>
              </a:ext>
            </a:extLst>
          </p:cNvPr>
          <p:cNvGrpSpPr/>
          <p:nvPr/>
        </p:nvGrpSpPr>
        <p:grpSpPr>
          <a:xfrm>
            <a:off x="870864" y="856313"/>
            <a:ext cx="1271848" cy="1395649"/>
            <a:chOff x="990170" y="843223"/>
            <a:chExt cx="1305941" cy="1433061"/>
          </a:xfrm>
        </p:grpSpPr>
        <p:sp>
          <p:nvSpPr>
            <p:cNvPr id="13" name="Google Shape;506;p14">
              <a:extLst>
                <a:ext uri="{FF2B5EF4-FFF2-40B4-BE49-F238E27FC236}">
                  <a16:creationId xmlns:a16="http://schemas.microsoft.com/office/drawing/2014/main" id="{58028AFC-9274-C5D1-CDBE-0815F1600A33}"/>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7;p14">
              <a:extLst>
                <a:ext uri="{FF2B5EF4-FFF2-40B4-BE49-F238E27FC236}">
                  <a16:creationId xmlns:a16="http://schemas.microsoft.com/office/drawing/2014/main" id="{6851492B-D8CF-F3D3-79CB-552052B5A66E}"/>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14">
              <a:extLst>
                <a:ext uri="{FF2B5EF4-FFF2-40B4-BE49-F238E27FC236}">
                  <a16:creationId xmlns:a16="http://schemas.microsoft.com/office/drawing/2014/main" id="{A0E35F6D-C507-FD1B-B505-6462124E312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14">
              <a:extLst>
                <a:ext uri="{FF2B5EF4-FFF2-40B4-BE49-F238E27FC236}">
                  <a16:creationId xmlns:a16="http://schemas.microsoft.com/office/drawing/2014/main" id="{2B811515-3261-DA97-C121-7CF19670FD0C}"/>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0;p14">
              <a:extLst>
                <a:ext uri="{FF2B5EF4-FFF2-40B4-BE49-F238E27FC236}">
                  <a16:creationId xmlns:a16="http://schemas.microsoft.com/office/drawing/2014/main" id="{F63C1815-E9FA-C2FB-9737-B9FA3D904623}"/>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1;p14">
              <a:extLst>
                <a:ext uri="{FF2B5EF4-FFF2-40B4-BE49-F238E27FC236}">
                  <a16:creationId xmlns:a16="http://schemas.microsoft.com/office/drawing/2014/main" id="{C9B17775-60D1-4861-5514-466C1BA048F0}"/>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2;p14">
              <a:extLst>
                <a:ext uri="{FF2B5EF4-FFF2-40B4-BE49-F238E27FC236}">
                  <a16:creationId xmlns:a16="http://schemas.microsoft.com/office/drawing/2014/main" id="{F73E97B2-062D-5824-F73C-740546DB2256}"/>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p14">
              <a:extLst>
                <a:ext uri="{FF2B5EF4-FFF2-40B4-BE49-F238E27FC236}">
                  <a16:creationId xmlns:a16="http://schemas.microsoft.com/office/drawing/2014/main" id="{89CB9271-221D-0124-919D-FBFF794B8556}"/>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p14">
              <a:extLst>
                <a:ext uri="{FF2B5EF4-FFF2-40B4-BE49-F238E27FC236}">
                  <a16:creationId xmlns:a16="http://schemas.microsoft.com/office/drawing/2014/main" id="{3A3A27A5-3845-4C43-3AFD-5C9F7C5C5361}"/>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4;p14">
              <a:extLst>
                <a:ext uri="{FF2B5EF4-FFF2-40B4-BE49-F238E27FC236}">
                  <a16:creationId xmlns:a16="http://schemas.microsoft.com/office/drawing/2014/main" id="{081084F0-9FFA-9B2D-5CFE-4932327C61C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5;p14">
              <a:extLst>
                <a:ext uri="{FF2B5EF4-FFF2-40B4-BE49-F238E27FC236}">
                  <a16:creationId xmlns:a16="http://schemas.microsoft.com/office/drawing/2014/main" id="{FC36F4E6-D84E-35B6-63DD-FADF916E1CAB}"/>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6;p14">
              <a:extLst>
                <a:ext uri="{FF2B5EF4-FFF2-40B4-BE49-F238E27FC236}">
                  <a16:creationId xmlns:a16="http://schemas.microsoft.com/office/drawing/2014/main" id="{21F42363-CD7F-DE55-E4AB-916A43D6C604}"/>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7;p14">
              <a:extLst>
                <a:ext uri="{FF2B5EF4-FFF2-40B4-BE49-F238E27FC236}">
                  <a16:creationId xmlns:a16="http://schemas.microsoft.com/office/drawing/2014/main" id="{958BD6B8-30FC-F069-2F46-57E917767E14}"/>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8;p14">
              <a:extLst>
                <a:ext uri="{FF2B5EF4-FFF2-40B4-BE49-F238E27FC236}">
                  <a16:creationId xmlns:a16="http://schemas.microsoft.com/office/drawing/2014/main" id="{600E30EF-2659-AC88-F2A3-A62F81948FDE}"/>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9;p14">
              <a:extLst>
                <a:ext uri="{FF2B5EF4-FFF2-40B4-BE49-F238E27FC236}">
                  <a16:creationId xmlns:a16="http://schemas.microsoft.com/office/drawing/2014/main" id="{70CD23F4-1540-8CCE-3B80-140B2225D194}"/>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0;p14">
              <a:extLst>
                <a:ext uri="{FF2B5EF4-FFF2-40B4-BE49-F238E27FC236}">
                  <a16:creationId xmlns:a16="http://schemas.microsoft.com/office/drawing/2014/main" id="{9135784F-A722-5AFE-3164-EFEA2B458E0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14">
              <a:extLst>
                <a:ext uri="{FF2B5EF4-FFF2-40B4-BE49-F238E27FC236}">
                  <a16:creationId xmlns:a16="http://schemas.microsoft.com/office/drawing/2014/main" id="{660721D0-249B-409F-2549-882985ADDB42}"/>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14">
              <a:extLst>
                <a:ext uri="{FF2B5EF4-FFF2-40B4-BE49-F238E27FC236}">
                  <a16:creationId xmlns:a16="http://schemas.microsoft.com/office/drawing/2014/main" id="{2778A3A0-F2B9-A470-00A8-791C5DF8527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14">
              <a:extLst>
                <a:ext uri="{FF2B5EF4-FFF2-40B4-BE49-F238E27FC236}">
                  <a16:creationId xmlns:a16="http://schemas.microsoft.com/office/drawing/2014/main" id="{3157BD4F-C4C6-2B29-2EC0-1CEE5B2B53D6}"/>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4;p14">
              <a:extLst>
                <a:ext uri="{FF2B5EF4-FFF2-40B4-BE49-F238E27FC236}">
                  <a16:creationId xmlns:a16="http://schemas.microsoft.com/office/drawing/2014/main" id="{16910ED8-70BE-50C6-5574-EEB4C19A66BF}"/>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5;p14">
              <a:extLst>
                <a:ext uri="{FF2B5EF4-FFF2-40B4-BE49-F238E27FC236}">
                  <a16:creationId xmlns:a16="http://schemas.microsoft.com/office/drawing/2014/main" id="{8186F2E6-8725-5781-9A02-B4FD8B2340EF}"/>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6;p14">
              <a:extLst>
                <a:ext uri="{FF2B5EF4-FFF2-40B4-BE49-F238E27FC236}">
                  <a16:creationId xmlns:a16="http://schemas.microsoft.com/office/drawing/2014/main" id="{763D8218-BE24-E86B-939A-AC0AE31F0A32}"/>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7;p14">
              <a:extLst>
                <a:ext uri="{FF2B5EF4-FFF2-40B4-BE49-F238E27FC236}">
                  <a16:creationId xmlns:a16="http://schemas.microsoft.com/office/drawing/2014/main" id="{BA68F673-DF4A-DCA8-C63A-8A0C93998A52}"/>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8;p14">
              <a:extLst>
                <a:ext uri="{FF2B5EF4-FFF2-40B4-BE49-F238E27FC236}">
                  <a16:creationId xmlns:a16="http://schemas.microsoft.com/office/drawing/2014/main" id="{48F31956-7072-517D-E7CE-6AD28A675416}"/>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9;p14">
              <a:extLst>
                <a:ext uri="{FF2B5EF4-FFF2-40B4-BE49-F238E27FC236}">
                  <a16:creationId xmlns:a16="http://schemas.microsoft.com/office/drawing/2014/main" id="{344EF12E-9442-C78F-83AE-376BCF1A9E93}"/>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0;p14">
              <a:extLst>
                <a:ext uri="{FF2B5EF4-FFF2-40B4-BE49-F238E27FC236}">
                  <a16:creationId xmlns:a16="http://schemas.microsoft.com/office/drawing/2014/main" id="{952AAFFB-93E0-2157-C9C4-E9B1BC8EABC3}"/>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1;p14">
              <a:extLst>
                <a:ext uri="{FF2B5EF4-FFF2-40B4-BE49-F238E27FC236}">
                  <a16:creationId xmlns:a16="http://schemas.microsoft.com/office/drawing/2014/main" id="{503956A1-9117-CE06-29E5-C7F4F0489DFB}"/>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2;p14">
              <a:extLst>
                <a:ext uri="{FF2B5EF4-FFF2-40B4-BE49-F238E27FC236}">
                  <a16:creationId xmlns:a16="http://schemas.microsoft.com/office/drawing/2014/main" id="{AA88C49F-0DFA-FE9B-17EA-0DEF60836969}"/>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43;p14">
              <a:extLst>
                <a:ext uri="{FF2B5EF4-FFF2-40B4-BE49-F238E27FC236}">
                  <a16:creationId xmlns:a16="http://schemas.microsoft.com/office/drawing/2014/main" id="{3136AC05-4B17-9DBC-D6C3-06125AA9DF2A}"/>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44;p14">
              <a:extLst>
                <a:ext uri="{FF2B5EF4-FFF2-40B4-BE49-F238E27FC236}">
                  <a16:creationId xmlns:a16="http://schemas.microsoft.com/office/drawing/2014/main" id="{EC7F94E5-1D8E-DD1F-4375-D64772DAF3B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45;p14">
              <a:extLst>
                <a:ext uri="{FF2B5EF4-FFF2-40B4-BE49-F238E27FC236}">
                  <a16:creationId xmlns:a16="http://schemas.microsoft.com/office/drawing/2014/main" id="{1575E38C-2D47-8EFE-D832-61B01D39276A}"/>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3;p14">
              <a:extLst>
                <a:ext uri="{FF2B5EF4-FFF2-40B4-BE49-F238E27FC236}">
                  <a16:creationId xmlns:a16="http://schemas.microsoft.com/office/drawing/2014/main" id="{078068EF-CB89-81E3-C7BA-800DFFE131F6}"/>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4;p14">
              <a:extLst>
                <a:ext uri="{FF2B5EF4-FFF2-40B4-BE49-F238E27FC236}">
                  <a16:creationId xmlns:a16="http://schemas.microsoft.com/office/drawing/2014/main" id="{216B28D3-60F5-0084-A699-42C5F5A36284}"/>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5;p14">
              <a:extLst>
                <a:ext uri="{FF2B5EF4-FFF2-40B4-BE49-F238E27FC236}">
                  <a16:creationId xmlns:a16="http://schemas.microsoft.com/office/drawing/2014/main" id="{F42F08C6-E2F0-CBD2-6528-3783AFC0DF21}"/>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46;p14">
              <a:extLst>
                <a:ext uri="{FF2B5EF4-FFF2-40B4-BE49-F238E27FC236}">
                  <a16:creationId xmlns:a16="http://schemas.microsoft.com/office/drawing/2014/main" id="{2DDF80B6-FA9D-AA77-BEA6-09D99590E3D4}"/>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7;p14">
              <a:extLst>
                <a:ext uri="{FF2B5EF4-FFF2-40B4-BE49-F238E27FC236}">
                  <a16:creationId xmlns:a16="http://schemas.microsoft.com/office/drawing/2014/main" id="{C99B7A5B-CDAE-4538-E4D7-1F7D7FA5B176}"/>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8;p14">
              <a:extLst>
                <a:ext uri="{FF2B5EF4-FFF2-40B4-BE49-F238E27FC236}">
                  <a16:creationId xmlns:a16="http://schemas.microsoft.com/office/drawing/2014/main" id="{B4E8ABA0-E0C7-C843-8FD3-D299AEA2FC30}"/>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9;p14">
              <a:extLst>
                <a:ext uri="{FF2B5EF4-FFF2-40B4-BE49-F238E27FC236}">
                  <a16:creationId xmlns:a16="http://schemas.microsoft.com/office/drawing/2014/main" id="{372648C9-3FAE-AC38-072A-39B9A414DDE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50;p14">
              <a:extLst>
                <a:ext uri="{FF2B5EF4-FFF2-40B4-BE49-F238E27FC236}">
                  <a16:creationId xmlns:a16="http://schemas.microsoft.com/office/drawing/2014/main" id="{72835FF3-A142-82A6-B13A-F967FD9EB3F9}"/>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51;p14">
              <a:extLst>
                <a:ext uri="{FF2B5EF4-FFF2-40B4-BE49-F238E27FC236}">
                  <a16:creationId xmlns:a16="http://schemas.microsoft.com/office/drawing/2014/main" id="{67C44753-7C32-C47A-DFE2-F46BF4EDC6C1}"/>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52;p14">
              <a:extLst>
                <a:ext uri="{FF2B5EF4-FFF2-40B4-BE49-F238E27FC236}">
                  <a16:creationId xmlns:a16="http://schemas.microsoft.com/office/drawing/2014/main" id="{F6BA1408-FA1B-7678-DD14-0BAFC039977D}"/>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53;p14">
              <a:extLst>
                <a:ext uri="{FF2B5EF4-FFF2-40B4-BE49-F238E27FC236}">
                  <a16:creationId xmlns:a16="http://schemas.microsoft.com/office/drawing/2014/main" id="{20C345DD-9E16-BADA-2A50-243A25610E47}"/>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4;p14">
              <a:extLst>
                <a:ext uri="{FF2B5EF4-FFF2-40B4-BE49-F238E27FC236}">
                  <a16:creationId xmlns:a16="http://schemas.microsoft.com/office/drawing/2014/main" id="{D7A43FF8-DE61-41FB-BE73-509A118F05A1}"/>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5;p14">
              <a:extLst>
                <a:ext uri="{FF2B5EF4-FFF2-40B4-BE49-F238E27FC236}">
                  <a16:creationId xmlns:a16="http://schemas.microsoft.com/office/drawing/2014/main" id="{4EE13AC4-51CB-46F5-2D8F-ECE659ACE5AB}"/>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6;p14">
              <a:extLst>
                <a:ext uri="{FF2B5EF4-FFF2-40B4-BE49-F238E27FC236}">
                  <a16:creationId xmlns:a16="http://schemas.microsoft.com/office/drawing/2014/main" id="{B9087EB4-8BD8-197D-8413-5B99575948D1}"/>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7;p14">
              <a:extLst>
                <a:ext uri="{FF2B5EF4-FFF2-40B4-BE49-F238E27FC236}">
                  <a16:creationId xmlns:a16="http://schemas.microsoft.com/office/drawing/2014/main" id="{49F873F3-D793-D0BC-1DB0-9C8E24A1B01F}"/>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8;p14">
              <a:extLst>
                <a:ext uri="{FF2B5EF4-FFF2-40B4-BE49-F238E27FC236}">
                  <a16:creationId xmlns:a16="http://schemas.microsoft.com/office/drawing/2014/main" id="{5EB733B3-8921-ECEA-495C-F0E17BFEBBDD}"/>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9;p14">
              <a:extLst>
                <a:ext uri="{FF2B5EF4-FFF2-40B4-BE49-F238E27FC236}">
                  <a16:creationId xmlns:a16="http://schemas.microsoft.com/office/drawing/2014/main" id="{D1ADC518-88B8-6E80-A11A-8C2AFE7C98B7}"/>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0;p14">
              <a:extLst>
                <a:ext uri="{FF2B5EF4-FFF2-40B4-BE49-F238E27FC236}">
                  <a16:creationId xmlns:a16="http://schemas.microsoft.com/office/drawing/2014/main" id="{3FC6186F-507B-24B0-08CE-17E334BA11D3}"/>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1;p14">
              <a:extLst>
                <a:ext uri="{FF2B5EF4-FFF2-40B4-BE49-F238E27FC236}">
                  <a16:creationId xmlns:a16="http://schemas.microsoft.com/office/drawing/2014/main" id="{B62CB574-6F4C-7A7C-D220-BE588019AC3B}"/>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2;p14">
              <a:extLst>
                <a:ext uri="{FF2B5EF4-FFF2-40B4-BE49-F238E27FC236}">
                  <a16:creationId xmlns:a16="http://schemas.microsoft.com/office/drawing/2014/main" id="{485973A2-5331-44CE-F0F4-DEEF669A6075}"/>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63;p14">
              <a:extLst>
                <a:ext uri="{FF2B5EF4-FFF2-40B4-BE49-F238E27FC236}">
                  <a16:creationId xmlns:a16="http://schemas.microsoft.com/office/drawing/2014/main" id="{E3A696D2-754A-AC73-FFA9-ED5B2967CFBD}"/>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64;p14">
              <a:extLst>
                <a:ext uri="{FF2B5EF4-FFF2-40B4-BE49-F238E27FC236}">
                  <a16:creationId xmlns:a16="http://schemas.microsoft.com/office/drawing/2014/main" id="{4BAE8087-53B6-8756-6841-D7F132AE053B}"/>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5;p14">
              <a:extLst>
                <a:ext uri="{FF2B5EF4-FFF2-40B4-BE49-F238E27FC236}">
                  <a16:creationId xmlns:a16="http://schemas.microsoft.com/office/drawing/2014/main" id="{A2C6875F-E181-2512-C5E2-2A96ED176493}"/>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66;p14">
              <a:extLst>
                <a:ext uri="{FF2B5EF4-FFF2-40B4-BE49-F238E27FC236}">
                  <a16:creationId xmlns:a16="http://schemas.microsoft.com/office/drawing/2014/main" id="{3D08B142-E271-5537-B6F6-6D6D4E97C4B8}"/>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67;p14">
              <a:extLst>
                <a:ext uri="{FF2B5EF4-FFF2-40B4-BE49-F238E27FC236}">
                  <a16:creationId xmlns:a16="http://schemas.microsoft.com/office/drawing/2014/main" id="{E97B4D14-5C95-E2E9-4F5C-48F4498C3484}"/>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68;p14">
              <a:extLst>
                <a:ext uri="{FF2B5EF4-FFF2-40B4-BE49-F238E27FC236}">
                  <a16:creationId xmlns:a16="http://schemas.microsoft.com/office/drawing/2014/main" id="{BD405F2C-216E-B2D3-7D43-C2C6845485C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69;p14">
              <a:extLst>
                <a:ext uri="{FF2B5EF4-FFF2-40B4-BE49-F238E27FC236}">
                  <a16:creationId xmlns:a16="http://schemas.microsoft.com/office/drawing/2014/main" id="{766FB45C-E5F8-41C4-4E21-82F19CE9D774}"/>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70;p14">
              <a:extLst>
                <a:ext uri="{FF2B5EF4-FFF2-40B4-BE49-F238E27FC236}">
                  <a16:creationId xmlns:a16="http://schemas.microsoft.com/office/drawing/2014/main" id="{36F9406B-1685-5BEF-5525-60D46FD56F83}"/>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71;p14">
              <a:extLst>
                <a:ext uri="{FF2B5EF4-FFF2-40B4-BE49-F238E27FC236}">
                  <a16:creationId xmlns:a16="http://schemas.microsoft.com/office/drawing/2014/main" id="{618AA7E1-7A19-5F35-7A5C-163F56515EB0}"/>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FB4DF8CD-E6ED-1BFA-7273-CB1B7E02A7F2}"/>
              </a:ext>
            </a:extLst>
          </p:cNvPr>
          <p:cNvGrpSpPr/>
          <p:nvPr/>
        </p:nvGrpSpPr>
        <p:grpSpPr>
          <a:xfrm>
            <a:off x="189295" y="174727"/>
            <a:ext cx="4460872" cy="500641"/>
            <a:chOff x="489662" y="435125"/>
            <a:chExt cx="5161330" cy="579253"/>
          </a:xfrm>
        </p:grpSpPr>
        <p:sp>
          <p:nvSpPr>
            <p:cNvPr id="7" name="Rectangle: Rounded Corners 6">
              <a:extLst>
                <a:ext uri="{FF2B5EF4-FFF2-40B4-BE49-F238E27FC236}">
                  <a16:creationId xmlns:a16="http://schemas.microsoft.com/office/drawing/2014/main" id="{01DF828E-CA2B-9E23-6714-38471759F00D}"/>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E3E641F7-2F50-D302-C929-9A3F6AA1D81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9" name="Group 8">
              <a:extLst>
                <a:ext uri="{FF2B5EF4-FFF2-40B4-BE49-F238E27FC236}">
                  <a16:creationId xmlns:a16="http://schemas.microsoft.com/office/drawing/2014/main" id="{6BA1628C-34BF-7179-DBC9-1D2F6E0A8A2F}"/>
                </a:ext>
              </a:extLst>
            </p:cNvPr>
            <p:cNvGrpSpPr/>
            <p:nvPr/>
          </p:nvGrpSpPr>
          <p:grpSpPr>
            <a:xfrm>
              <a:off x="489662" y="435125"/>
              <a:ext cx="579253" cy="579253"/>
              <a:chOff x="1321149" y="2630212"/>
              <a:chExt cx="1675995" cy="1675995"/>
            </a:xfrm>
          </p:grpSpPr>
          <p:sp>
            <p:nvSpPr>
              <p:cNvPr id="10" name="Oval 9">
                <a:extLst>
                  <a:ext uri="{FF2B5EF4-FFF2-40B4-BE49-F238E27FC236}">
                    <a16:creationId xmlns:a16="http://schemas.microsoft.com/office/drawing/2014/main" id="{7FFEEB6B-B305-7A75-67EA-5ED5FF88075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4" descr="Prism ">
                <a:extLst>
                  <a:ext uri="{FF2B5EF4-FFF2-40B4-BE49-F238E27FC236}">
                    <a16:creationId xmlns:a16="http://schemas.microsoft.com/office/drawing/2014/main" id="{41E17535-A3EA-970A-6A6B-B577AF93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3" name="Arrow: Notched Right 72">
            <a:extLst>
              <a:ext uri="{FF2B5EF4-FFF2-40B4-BE49-F238E27FC236}">
                <a16:creationId xmlns:a16="http://schemas.microsoft.com/office/drawing/2014/main" id="{D3E46FFF-D7A9-0FC7-1B55-5CF340463639}"/>
              </a:ext>
            </a:extLst>
          </p:cNvPr>
          <p:cNvSpPr/>
          <p:nvPr/>
        </p:nvSpPr>
        <p:spPr>
          <a:xfrm>
            <a:off x="335262" y="3690634"/>
            <a:ext cx="1484965" cy="616210"/>
          </a:xfrm>
          <a:prstGeom prst="notchedRightArrow">
            <a:avLst>
              <a:gd name="adj1" fmla="val 55996"/>
              <a:gd name="adj2" fmla="val 57494"/>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1924;p44">
            <a:extLst>
              <a:ext uri="{FF2B5EF4-FFF2-40B4-BE49-F238E27FC236}">
                <a16:creationId xmlns:a16="http://schemas.microsoft.com/office/drawing/2014/main" id="{C82B1ADD-A9A5-F2CD-DAE0-B4AF2677206B}"/>
              </a:ext>
            </a:extLst>
          </p:cNvPr>
          <p:cNvSpPr txBox="1">
            <a:spLocks/>
          </p:cNvSpPr>
          <p:nvPr/>
        </p:nvSpPr>
        <p:spPr>
          <a:xfrm>
            <a:off x="455564" y="3236430"/>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vào</a:t>
            </a:r>
            <a:endParaRPr lang="en-US" dirty="0">
              <a:solidFill>
                <a:srgbClr val="002060"/>
              </a:solidFill>
            </a:endParaRPr>
          </a:p>
        </p:txBody>
      </p:sp>
      <p:sp>
        <p:nvSpPr>
          <p:cNvPr id="75" name="TextBox 74">
            <a:extLst>
              <a:ext uri="{FF2B5EF4-FFF2-40B4-BE49-F238E27FC236}">
                <a16:creationId xmlns:a16="http://schemas.microsoft.com/office/drawing/2014/main" id="{ABFCBA2C-EF7F-6CC1-9176-46744FCAC551}"/>
              </a:ext>
            </a:extLst>
          </p:cNvPr>
          <p:cNvSpPr txBox="1"/>
          <p:nvPr/>
        </p:nvSpPr>
        <p:spPr>
          <a:xfrm>
            <a:off x="37102" y="4449402"/>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endParaRPr lang="en-US" sz="2400" dirty="0">
              <a:latin typeface="Arial" panose="020B0604020202020204" pitchFamily="34" charset="0"/>
              <a:cs typeface="Arial" panose="020B0604020202020204" pitchFamily="34" charset="0"/>
            </a:endParaRPr>
          </a:p>
        </p:txBody>
      </p:sp>
      <p:cxnSp>
        <p:nvCxnSpPr>
          <p:cNvPr id="81" name="Connector: Curved 80">
            <a:extLst>
              <a:ext uri="{FF2B5EF4-FFF2-40B4-BE49-F238E27FC236}">
                <a16:creationId xmlns:a16="http://schemas.microsoft.com/office/drawing/2014/main" id="{9A075B25-DDA8-5B41-3D46-3A4101D61332}"/>
              </a:ext>
            </a:extLst>
          </p:cNvPr>
          <p:cNvCxnSpPr/>
          <p:nvPr/>
        </p:nvCxnSpPr>
        <p:spPr>
          <a:xfrm flipV="1">
            <a:off x="1921666" y="3851610"/>
            <a:ext cx="1320924" cy="1195583"/>
          </a:xfrm>
          <a:prstGeom prst="curvedConnector3">
            <a:avLst>
              <a:gd name="adj1" fmla="val 59090"/>
            </a:avLst>
          </a:prstGeom>
          <a:ln w="28575">
            <a:solidFill>
              <a:srgbClr val="F25D07"/>
            </a:solidFill>
            <a:tailEnd type="triangle"/>
          </a:ln>
        </p:spPr>
        <p:style>
          <a:lnRef idx="1">
            <a:schemeClr val="accent1"/>
          </a:lnRef>
          <a:fillRef idx="0">
            <a:schemeClr val="accent1"/>
          </a:fillRef>
          <a:effectRef idx="0">
            <a:schemeClr val="accent1"/>
          </a:effectRef>
          <a:fontRef idx="minor">
            <a:schemeClr val="tx1"/>
          </a:fontRef>
        </p:style>
      </p:cxnSp>
      <p:sp>
        <p:nvSpPr>
          <p:cNvPr id="83" name="Arrow: Notched Right 82">
            <a:extLst>
              <a:ext uri="{FF2B5EF4-FFF2-40B4-BE49-F238E27FC236}">
                <a16:creationId xmlns:a16="http://schemas.microsoft.com/office/drawing/2014/main" id="{0B5FF82A-3C50-D20E-131F-2A17EE5F0F7D}"/>
              </a:ext>
            </a:extLst>
          </p:cNvPr>
          <p:cNvSpPr/>
          <p:nvPr/>
        </p:nvSpPr>
        <p:spPr>
          <a:xfrm>
            <a:off x="10177331" y="4815545"/>
            <a:ext cx="1484965" cy="616210"/>
          </a:xfrm>
          <a:prstGeom prst="notchedRightArrow">
            <a:avLst>
              <a:gd name="adj1" fmla="val 55996"/>
              <a:gd name="adj2" fmla="val 57494"/>
            </a:avLst>
          </a:prstGeom>
          <a:solidFill>
            <a:srgbClr val="532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1924;p44">
            <a:extLst>
              <a:ext uri="{FF2B5EF4-FFF2-40B4-BE49-F238E27FC236}">
                <a16:creationId xmlns:a16="http://schemas.microsoft.com/office/drawing/2014/main" id="{B8841DD4-A452-E1F4-02A1-0F922E251C0D}"/>
              </a:ext>
            </a:extLst>
          </p:cNvPr>
          <p:cNvSpPr txBox="1">
            <a:spLocks/>
          </p:cNvSpPr>
          <p:nvPr/>
        </p:nvSpPr>
        <p:spPr>
          <a:xfrm>
            <a:off x="10297633" y="4361341"/>
            <a:ext cx="142774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err="1">
                <a:solidFill>
                  <a:srgbClr val="002060"/>
                </a:solidFill>
              </a:rPr>
              <a:t>Đi</a:t>
            </a:r>
            <a:r>
              <a:rPr lang="en-US" dirty="0">
                <a:solidFill>
                  <a:srgbClr val="002060"/>
                </a:solidFill>
              </a:rPr>
              <a:t> </a:t>
            </a:r>
            <a:r>
              <a:rPr lang="en-US" dirty="0" err="1">
                <a:solidFill>
                  <a:srgbClr val="002060"/>
                </a:solidFill>
              </a:rPr>
              <a:t>ra</a:t>
            </a:r>
            <a:endParaRPr lang="en-US" dirty="0">
              <a:solidFill>
                <a:srgbClr val="002060"/>
              </a:solidFill>
            </a:endParaRPr>
          </a:p>
        </p:txBody>
      </p:sp>
      <p:sp>
        <p:nvSpPr>
          <p:cNvPr id="85" name="TextBox 84">
            <a:extLst>
              <a:ext uri="{FF2B5EF4-FFF2-40B4-BE49-F238E27FC236}">
                <a16:creationId xmlns:a16="http://schemas.microsoft.com/office/drawing/2014/main" id="{AF19CC19-ED1F-45CE-43A5-B5AE3FF5F67B}"/>
              </a:ext>
            </a:extLst>
          </p:cNvPr>
          <p:cNvSpPr txBox="1"/>
          <p:nvPr/>
        </p:nvSpPr>
        <p:spPr>
          <a:xfrm>
            <a:off x="9879171" y="5557887"/>
            <a:ext cx="2120477" cy="937949"/>
          </a:xfrm>
          <a:prstGeom prst="rect">
            <a:avLst/>
          </a:prstGeom>
          <a:noFill/>
        </p:spPr>
        <p:txBody>
          <a:bodyPr wrap="square" rtlCol="0">
            <a:spAutoFit/>
          </a:bodyPr>
          <a:lstStyle/>
          <a:p>
            <a:pPr algn="ctr">
              <a:lnSpc>
                <a:spcPct val="120000"/>
              </a:lnSpc>
            </a:pPr>
            <a:r>
              <a:rPr lang="en-US" sz="2400" dirty="0" err="1">
                <a:latin typeface="Arial" panose="020B0604020202020204" pitchFamily="34" charset="0"/>
                <a:cs typeface="Arial" panose="020B0604020202020204" pitchFamily="34" charset="0"/>
              </a:rPr>
              <a:t>Dải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endParaRPr lang="en-US" sz="2400" dirty="0">
              <a:latin typeface="Arial" panose="020B0604020202020204" pitchFamily="34" charset="0"/>
              <a:cs typeface="Arial" panose="020B0604020202020204" pitchFamily="34" charset="0"/>
            </a:endParaRPr>
          </a:p>
        </p:txBody>
      </p:sp>
      <p:cxnSp>
        <p:nvCxnSpPr>
          <p:cNvPr id="86" name="Connector: Curved 85">
            <a:extLst>
              <a:ext uri="{FF2B5EF4-FFF2-40B4-BE49-F238E27FC236}">
                <a16:creationId xmlns:a16="http://schemas.microsoft.com/office/drawing/2014/main" id="{A73DA959-F480-F0B3-0FF9-328A4835BD03}"/>
              </a:ext>
            </a:extLst>
          </p:cNvPr>
          <p:cNvCxnSpPr>
            <a:cxnSpLocks/>
          </p:cNvCxnSpPr>
          <p:nvPr/>
        </p:nvCxnSpPr>
        <p:spPr>
          <a:xfrm rot="10800000">
            <a:off x="8756425" y="5123650"/>
            <a:ext cx="1384008" cy="903211"/>
          </a:xfrm>
          <a:prstGeom prst="curvedConnector3">
            <a:avLst>
              <a:gd name="adj1" fmla="val 50000"/>
            </a:avLst>
          </a:prstGeom>
          <a:ln w="28575">
            <a:solidFill>
              <a:srgbClr val="532C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869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3" presetClass="entr" presetSubtype="27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2/3*#ppt_w"/>
                                          </p:val>
                                        </p:tav>
                                        <p:tav tm="100000">
                                          <p:val>
                                            <p:strVal val="#ppt_w"/>
                                          </p:val>
                                        </p:tav>
                                      </p:tavLst>
                                    </p:anim>
                                    <p:anim calcmode="lin" valueType="num">
                                      <p:cBhvr>
                                        <p:cTn id="12"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wipe(left)">
                                      <p:cBhvr>
                                        <p:cTn id="17" dur="500"/>
                                        <p:tgtEl>
                                          <p:spTgt spid="7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wipe(left)">
                                      <p:cBhvr>
                                        <p:cTn id="20" dur="500"/>
                                        <p:tgtEl>
                                          <p:spTgt spid="7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par>
                                <p:cTn id="25" presetID="22" presetClass="entr" presetSubtype="8"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ipe(left)">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wipe(left)">
                                      <p:cBhvr>
                                        <p:cTn id="32" dur="500"/>
                                        <p:tgtEl>
                                          <p:spTgt spid="8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wipe(left)">
                                      <p:cBhvr>
                                        <p:cTn id="35" dur="500"/>
                                        <p:tgtEl>
                                          <p:spTgt spid="8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wipe(left)">
                                      <p:cBhvr>
                                        <p:cTn id="39" dur="500"/>
                                        <p:tgtEl>
                                          <p:spTgt spid="85"/>
                                        </p:tgtEl>
                                      </p:cBhvr>
                                    </p:animEffect>
                                  </p:childTnLst>
                                </p:cTn>
                              </p:par>
                              <p:par>
                                <p:cTn id="40" presetID="22" presetClass="entr" presetSubtype="8" fill="hold" nodeType="with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wipe(left)">
                                      <p:cBhvr>
                                        <p:cTn id="4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3" grpId="0" animBg="1"/>
      <p:bldP spid="74" grpId="0"/>
      <p:bldP spid="75" grpId="0"/>
      <p:bldP spid="83" grpId="0" animBg="1"/>
      <p:bldP spid="84"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74335"/>
            <a:ext cx="10392416"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0" y="1449297"/>
            <a:ext cx="4253729"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47047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60757" y="2374340"/>
            <a:ext cx="7645583"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Mô tả đường đi của tia sáng qua lăng kính mà em quan sát được</a:t>
            </a:r>
            <a:endParaRPr lang="en-US" sz="2400" dirty="0"/>
          </a:p>
        </p:txBody>
      </p:sp>
      <p:sp>
        <p:nvSpPr>
          <p:cNvPr id="25" name="TextBox 24">
            <a:extLst>
              <a:ext uri="{FF2B5EF4-FFF2-40B4-BE49-F238E27FC236}">
                <a16:creationId xmlns:a16="http://schemas.microsoft.com/office/drawing/2014/main" id="{3531F4D6-67BD-238E-F998-33DD5F4B6AF3}"/>
              </a:ext>
            </a:extLst>
          </p:cNvPr>
          <p:cNvSpPr txBox="1"/>
          <p:nvPr/>
        </p:nvSpPr>
        <p:spPr>
          <a:xfrm>
            <a:off x="2653419" y="3590925"/>
            <a:ext cx="7645583"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Viết ra thứ tự các màu trên màn</a:t>
            </a:r>
            <a:endParaRPr lang="en-US" sz="2400" dirty="0"/>
          </a:p>
        </p:txBody>
      </p:sp>
      <p:sp>
        <p:nvSpPr>
          <p:cNvPr id="31" name="TextBox 30">
            <a:extLst>
              <a:ext uri="{FF2B5EF4-FFF2-40B4-BE49-F238E27FC236}">
                <a16:creationId xmlns:a16="http://schemas.microsoft.com/office/drawing/2014/main" id="{B29415B1-04DE-6B80-EC39-2B7CE3345DE9}"/>
              </a:ext>
            </a:extLst>
          </p:cNvPr>
          <p:cNvSpPr txBox="1"/>
          <p:nvPr/>
        </p:nvSpPr>
        <p:spPr>
          <a:xfrm>
            <a:off x="1385660" y="4489473"/>
            <a:ext cx="9736430"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điều gì về thành phần của chùm ánh sáng chiếu tới?</a:t>
            </a:r>
            <a:r>
              <a:rPr lang="en-US" sz="2400" dirty="0"/>
              <a:t> </a:t>
            </a:r>
          </a:p>
        </p:txBody>
      </p:sp>
    </p:spTree>
    <p:extLst>
      <p:ext uri="{BB962C8B-B14F-4D97-AF65-F5344CB8AC3E}">
        <p14:creationId xmlns:p14="http://schemas.microsoft.com/office/powerpoint/2010/main" val="11841860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78716" y="2223391"/>
            <a:ext cx="1127364" cy="939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3" name="Line 4"/>
          <p:cNvSpPr>
            <a:spLocks noChangeShapeType="1"/>
          </p:cNvSpPr>
          <p:nvPr/>
        </p:nvSpPr>
        <p:spPr bwMode="auto">
          <a:xfrm>
            <a:off x="3672663" y="2317338"/>
            <a:ext cx="0" cy="1152808"/>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pic>
        <p:nvPicPr>
          <p:cNvPr id="4"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0966" y="2021797"/>
            <a:ext cx="5149470" cy="4619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908252" y="3059128"/>
            <a:ext cx="886624"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A</a:t>
            </a:r>
          </a:p>
        </p:txBody>
      </p:sp>
      <p:sp>
        <p:nvSpPr>
          <p:cNvPr id="6" name="Text Box 7"/>
          <p:cNvSpPr txBox="1">
            <a:spLocks noChangeArrowheads="1"/>
          </p:cNvSpPr>
          <p:nvPr/>
        </p:nvSpPr>
        <p:spPr bwMode="auto">
          <a:xfrm>
            <a:off x="4455554" y="3444702"/>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P</a:t>
            </a:r>
          </a:p>
        </p:txBody>
      </p:sp>
      <p:sp>
        <p:nvSpPr>
          <p:cNvPr id="7" name="Text Box 8"/>
          <p:cNvSpPr txBox="1">
            <a:spLocks noChangeArrowheads="1"/>
          </p:cNvSpPr>
          <p:nvPr/>
        </p:nvSpPr>
        <p:spPr bwMode="auto">
          <a:xfrm>
            <a:off x="8820176" y="6137849"/>
            <a:ext cx="886626" cy="5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rPr>
              <a:t>B</a:t>
            </a:r>
          </a:p>
        </p:txBody>
      </p:sp>
      <p:sp>
        <p:nvSpPr>
          <p:cNvPr id="8" name="Line 9"/>
          <p:cNvSpPr>
            <a:spLocks noChangeShapeType="1"/>
          </p:cNvSpPr>
          <p:nvPr/>
        </p:nvSpPr>
        <p:spPr bwMode="auto">
          <a:xfrm>
            <a:off x="9579581" y="3470146"/>
            <a:ext cx="0" cy="3018048"/>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9" name="Line 10"/>
          <p:cNvSpPr>
            <a:spLocks noChangeShapeType="1"/>
          </p:cNvSpPr>
          <p:nvPr/>
        </p:nvSpPr>
        <p:spPr bwMode="auto">
          <a:xfrm>
            <a:off x="3672663" y="1101012"/>
            <a:ext cx="0" cy="1120422"/>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nvGrpSpPr>
          <p:cNvPr id="10" name="Group 11"/>
          <p:cNvGrpSpPr>
            <a:grpSpLocks/>
          </p:cNvGrpSpPr>
          <p:nvPr/>
        </p:nvGrpSpPr>
        <p:grpSpPr bwMode="auto">
          <a:xfrm>
            <a:off x="1222211" y="1863260"/>
            <a:ext cx="1315258" cy="870968"/>
            <a:chOff x="288" y="1344"/>
            <a:chExt cx="672" cy="576"/>
          </a:xfrm>
        </p:grpSpPr>
        <p:sp>
          <p:nvSpPr>
            <p:cNvPr id="11"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12"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grpSp>
      <p:sp>
        <p:nvSpPr>
          <p:cNvPr id="13" name="Rectangle 14"/>
          <p:cNvSpPr>
            <a:spLocks noChangeArrowheads="1"/>
          </p:cNvSpPr>
          <p:nvPr/>
        </p:nvSpPr>
        <p:spPr bwMode="auto">
          <a:xfrm>
            <a:off x="2545298" y="1863260"/>
            <a:ext cx="1076476" cy="870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4" name="Group 15"/>
          <p:cNvGrpSpPr>
            <a:grpSpLocks/>
          </p:cNvGrpSpPr>
          <p:nvPr/>
        </p:nvGrpSpPr>
        <p:grpSpPr bwMode="auto">
          <a:xfrm>
            <a:off x="9745947" y="3822660"/>
            <a:ext cx="1534468" cy="2562014"/>
            <a:chOff x="4928" y="2296"/>
            <a:chExt cx="784" cy="1309"/>
          </a:xfrm>
        </p:grpSpPr>
        <p:sp>
          <p:nvSpPr>
            <p:cNvPr id="15" name="Text Box 16"/>
            <p:cNvSpPr txBox="1">
              <a:spLocks noChangeArrowheads="1"/>
            </p:cNvSpPr>
            <p:nvPr/>
          </p:nvSpPr>
          <p:spPr bwMode="auto">
            <a:xfrm>
              <a:off x="4928" y="2296"/>
              <a:ext cx="45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Đỏ</a:t>
              </a:r>
            </a:p>
          </p:txBody>
        </p:sp>
        <p:sp>
          <p:nvSpPr>
            <p:cNvPr id="16" name="Text Box 17"/>
            <p:cNvSpPr txBox="1">
              <a:spLocks noChangeArrowheads="1"/>
            </p:cNvSpPr>
            <p:nvPr/>
          </p:nvSpPr>
          <p:spPr bwMode="auto">
            <a:xfrm>
              <a:off x="4928" y="3385"/>
              <a:ext cx="57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9900CC"/>
                  </a:solidFill>
                  <a:effectLst/>
                  <a:uLnTx/>
                  <a:uFillTx/>
                  <a:latin typeface="Arial" panose="020B0604020202020204" pitchFamily="34" charset="0"/>
                  <a:cs typeface="Arial" panose="020B0604020202020204" pitchFamily="34" charset="0"/>
                </a:rPr>
                <a:t>Tím</a:t>
              </a:r>
            </a:p>
          </p:txBody>
        </p:sp>
        <p:sp>
          <p:nvSpPr>
            <p:cNvPr id="17" name="Text Box 18"/>
            <p:cNvSpPr txBox="1">
              <a:spLocks noChangeArrowheads="1"/>
            </p:cNvSpPr>
            <p:nvPr/>
          </p:nvSpPr>
          <p:spPr bwMode="auto">
            <a:xfrm>
              <a:off x="4928" y="2457"/>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Cam</a:t>
              </a:r>
            </a:p>
          </p:txBody>
        </p:sp>
        <p:sp>
          <p:nvSpPr>
            <p:cNvPr id="18" name="Text Box 19"/>
            <p:cNvSpPr txBox="1">
              <a:spLocks noChangeArrowheads="1"/>
            </p:cNvSpPr>
            <p:nvPr/>
          </p:nvSpPr>
          <p:spPr bwMode="auto">
            <a:xfrm>
              <a:off x="4928" y="2793"/>
              <a:ext cx="62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Lục</a:t>
              </a:r>
            </a:p>
          </p:txBody>
        </p:sp>
        <p:sp>
          <p:nvSpPr>
            <p:cNvPr id="19" name="Text Box 20"/>
            <p:cNvSpPr txBox="1">
              <a:spLocks noChangeArrowheads="1"/>
            </p:cNvSpPr>
            <p:nvPr/>
          </p:nvSpPr>
          <p:spPr bwMode="auto">
            <a:xfrm>
              <a:off x="4928" y="3168"/>
              <a:ext cx="693"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66CC"/>
                  </a:solidFill>
                  <a:effectLst/>
                  <a:uLnTx/>
                  <a:uFillTx/>
                  <a:latin typeface="Arial" panose="020B0604020202020204" pitchFamily="34" charset="0"/>
                  <a:cs typeface="Arial" panose="020B0604020202020204" pitchFamily="34" charset="0"/>
                </a:rPr>
                <a:t>Chàm</a:t>
              </a:r>
            </a:p>
          </p:txBody>
        </p:sp>
        <p:sp>
          <p:nvSpPr>
            <p:cNvPr id="20" name="Text Box 21"/>
            <p:cNvSpPr txBox="1">
              <a:spLocks noChangeArrowheads="1"/>
            </p:cNvSpPr>
            <p:nvPr/>
          </p:nvSpPr>
          <p:spPr bwMode="auto">
            <a:xfrm>
              <a:off x="4928" y="2972"/>
              <a:ext cx="6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Lam</a:t>
              </a:r>
            </a:p>
          </p:txBody>
        </p:sp>
        <p:sp>
          <p:nvSpPr>
            <p:cNvPr id="21" name="Text Box 22"/>
            <p:cNvSpPr txBox="1">
              <a:spLocks noChangeArrowheads="1"/>
            </p:cNvSpPr>
            <p:nvPr/>
          </p:nvSpPr>
          <p:spPr bwMode="auto">
            <a:xfrm>
              <a:off x="4944" y="2627"/>
              <a:ext cx="768"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Vàng</a:t>
              </a:r>
            </a:p>
          </p:txBody>
        </p:sp>
      </p:grpSp>
      <p:sp>
        <p:nvSpPr>
          <p:cNvPr id="22" name="Text Box 23"/>
          <p:cNvSpPr txBox="1">
            <a:spLocks noChangeArrowheads="1"/>
          </p:cNvSpPr>
          <p:nvPr/>
        </p:nvSpPr>
        <p:spPr bwMode="auto">
          <a:xfrm>
            <a:off x="1110650" y="2693126"/>
            <a:ext cx="1221311" cy="10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 sáng trắng</a:t>
            </a:r>
          </a:p>
        </p:txBody>
      </p:sp>
      <p:sp>
        <p:nvSpPr>
          <p:cNvPr id="23" name="Text Box 24"/>
          <p:cNvSpPr txBox="1">
            <a:spLocks noChangeArrowheads="1"/>
          </p:cNvSpPr>
          <p:nvPr/>
        </p:nvSpPr>
        <p:spPr bwMode="auto">
          <a:xfrm>
            <a:off x="3148123" y="3608190"/>
            <a:ext cx="939470" cy="13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Tấm chắn khe sáng</a:t>
            </a:r>
          </a:p>
        </p:txBody>
      </p:sp>
      <p:sp>
        <p:nvSpPr>
          <p:cNvPr id="24" name="Text Box 25"/>
          <p:cNvSpPr txBox="1">
            <a:spLocks noChangeArrowheads="1"/>
          </p:cNvSpPr>
          <p:nvPr/>
        </p:nvSpPr>
        <p:spPr bwMode="auto">
          <a:xfrm>
            <a:off x="4253959" y="3625051"/>
            <a:ext cx="1221311" cy="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Lăng kính</a:t>
            </a:r>
          </a:p>
        </p:txBody>
      </p:sp>
      <p:sp>
        <p:nvSpPr>
          <p:cNvPr id="25" name="Text Box 26"/>
          <p:cNvSpPr txBox="1">
            <a:spLocks noChangeArrowheads="1"/>
          </p:cNvSpPr>
          <p:nvPr/>
        </p:nvSpPr>
        <p:spPr bwMode="auto">
          <a:xfrm>
            <a:off x="9029157" y="2945082"/>
            <a:ext cx="1127364" cy="41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Màn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AutoShape 27"/>
          <p:cNvSpPr>
            <a:spLocks noChangeArrowheads="1"/>
          </p:cNvSpPr>
          <p:nvPr/>
        </p:nvSpPr>
        <p:spPr bwMode="auto">
          <a:xfrm>
            <a:off x="4275489" y="1757570"/>
            <a:ext cx="1178252" cy="1689090"/>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80808"/>
              </a:solidFill>
              <a:effectLst/>
              <a:uLnTx/>
              <a:uFillTx/>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1550950" y="282701"/>
            <a:ext cx="8917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ea typeface="+mn-ea"/>
                <a:cs typeface="+mn-cs"/>
              </a:rPr>
              <a:t>THÍ NGHIỆM PHÂN TÍCH ÁNH SÁNG</a:t>
            </a:r>
            <a:r>
              <a:rPr lang="en-US" sz="3200" b="1" dirty="0">
                <a:solidFill>
                  <a:srgbClr val="00FFFF"/>
                </a:solidFill>
              </a:rPr>
              <a:t> TRẮNG</a:t>
            </a:r>
            <a:r>
              <a:rPr kumimoji="0" lang="en-US" sz="3200" b="1" i="0" u="none" strike="noStrike" kern="1200" cap="none" spc="0" normalizeH="0" baseline="0" noProof="0" dirty="0">
                <a:ln>
                  <a:noFill/>
                </a:ln>
                <a:solidFill>
                  <a:srgbClr val="00FFFF"/>
                </a:solidFill>
                <a:effectLst/>
                <a:uLnTx/>
                <a:uFillTx/>
                <a:ea typeface="+mn-ea"/>
                <a:cs typeface="+mn-cs"/>
              </a:rPr>
              <a:t> </a:t>
            </a:r>
          </a:p>
        </p:txBody>
      </p:sp>
    </p:spTree>
    <p:extLst>
      <p:ext uri="{BB962C8B-B14F-4D97-AF65-F5344CB8AC3E}">
        <p14:creationId xmlns:p14="http://schemas.microsoft.com/office/powerpoint/2010/main" val="4474382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E97C5-AE35-F096-0F4D-A85724964428}"/>
              </a:ext>
            </a:extLst>
          </p:cNvPr>
          <p:cNvPicPr>
            <a:picLocks noChangeAspect="1"/>
          </p:cNvPicPr>
          <p:nvPr/>
        </p:nvPicPr>
        <p:blipFill>
          <a:blip r:embed="rId2"/>
          <a:stretch>
            <a:fillRect/>
          </a:stretch>
        </p:blipFill>
        <p:spPr>
          <a:xfrm>
            <a:off x="0" y="1012090"/>
            <a:ext cx="12192000" cy="3602181"/>
          </a:xfrm>
          <a:prstGeom prst="rect">
            <a:avLst/>
          </a:prstGeom>
        </p:spPr>
      </p:pic>
      <p:sp>
        <p:nvSpPr>
          <p:cNvPr id="10" name="Google Shape;1924;p44">
            <a:extLst>
              <a:ext uri="{FF2B5EF4-FFF2-40B4-BE49-F238E27FC236}">
                <a16:creationId xmlns:a16="http://schemas.microsoft.com/office/drawing/2014/main" id="{588182E8-B40B-0F84-A481-227DBEC34ABA}"/>
              </a:ext>
            </a:extLst>
          </p:cNvPr>
          <p:cNvSpPr txBox="1">
            <a:spLocks/>
          </p:cNvSpPr>
          <p:nvPr/>
        </p:nvSpPr>
        <p:spPr>
          <a:xfrm>
            <a:off x="4098874" y="229466"/>
            <a:ext cx="3983241"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000" b="1" dirty="0">
                <a:solidFill>
                  <a:schemeClr val="tx1"/>
                </a:solidFill>
              </a:rPr>
              <a:t>PHIẾU HỌC TẬP 1</a:t>
            </a:r>
          </a:p>
        </p:txBody>
      </p:sp>
      <p:sp>
        <p:nvSpPr>
          <p:cNvPr id="11" name="TextBox 10">
            <a:extLst>
              <a:ext uri="{FF2B5EF4-FFF2-40B4-BE49-F238E27FC236}">
                <a16:creationId xmlns:a16="http://schemas.microsoft.com/office/drawing/2014/main" id="{C1B881C8-2E91-2610-DDB6-6967B46B817C}"/>
              </a:ext>
            </a:extLst>
          </p:cNvPr>
          <p:cNvSpPr txBox="1"/>
          <p:nvPr/>
        </p:nvSpPr>
        <p:spPr>
          <a:xfrm>
            <a:off x="179028" y="481896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1: </a:t>
            </a:r>
            <a:r>
              <a:rPr lang="vi-VN" sz="2400" dirty="0"/>
              <a:t>Ánh sáng truyền từ đèn chiếu có khe hẹp đi qua lăng kính và đến màn chắn</a:t>
            </a:r>
            <a:endParaRPr lang="en-US" sz="2400" dirty="0"/>
          </a:p>
        </p:txBody>
      </p:sp>
      <p:sp>
        <p:nvSpPr>
          <p:cNvPr id="12" name="TextBox 11">
            <a:extLst>
              <a:ext uri="{FF2B5EF4-FFF2-40B4-BE49-F238E27FC236}">
                <a16:creationId xmlns:a16="http://schemas.microsoft.com/office/drawing/2014/main" id="{849C24D6-9F85-D6F9-B1E4-FB3952BF88BE}"/>
              </a:ext>
            </a:extLst>
          </p:cNvPr>
          <p:cNvSpPr txBox="1"/>
          <p:nvPr/>
        </p:nvSpPr>
        <p:spPr>
          <a:xfrm>
            <a:off x="195261" y="548878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2</a:t>
            </a:r>
            <a:r>
              <a:rPr lang="vi-VN" sz="2400" b="1" dirty="0"/>
              <a:t>: </a:t>
            </a:r>
            <a:r>
              <a:rPr lang="vi-VN" sz="2400" dirty="0"/>
              <a:t>Những màu sắc có trên màn: Đỏ, da cam, vàng, lục, lam, chàm, tím</a:t>
            </a:r>
            <a:endParaRPr lang="en-US" sz="2400" dirty="0"/>
          </a:p>
        </p:txBody>
      </p:sp>
      <p:sp>
        <p:nvSpPr>
          <p:cNvPr id="13" name="TextBox 12">
            <a:extLst>
              <a:ext uri="{FF2B5EF4-FFF2-40B4-BE49-F238E27FC236}">
                <a16:creationId xmlns:a16="http://schemas.microsoft.com/office/drawing/2014/main" id="{C379E4ED-850E-788D-511B-059C3273785F}"/>
              </a:ext>
            </a:extLst>
          </p:cNvPr>
          <p:cNvSpPr txBox="1"/>
          <p:nvPr/>
        </p:nvSpPr>
        <p:spPr>
          <a:xfrm>
            <a:off x="211494" y="6158600"/>
            <a:ext cx="1180147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Câu</a:t>
            </a:r>
            <a:r>
              <a:rPr lang="vi-VN" sz="2400" b="1" dirty="0"/>
              <a:t> </a:t>
            </a:r>
            <a:r>
              <a:rPr lang="en-US" sz="2400" b="1" dirty="0"/>
              <a:t>3</a:t>
            </a:r>
            <a:r>
              <a:rPr lang="vi-VN" sz="2400" b="1" dirty="0"/>
              <a:t>: </a:t>
            </a:r>
            <a:r>
              <a:rPr lang="vi-VN" sz="2400" dirty="0"/>
              <a:t>Những màu sắc khác nhau cho biết thành phần tạo nên chùm sáng</a:t>
            </a:r>
            <a:endParaRPr lang="en-US" sz="2400" dirty="0"/>
          </a:p>
        </p:txBody>
      </p:sp>
    </p:spTree>
    <p:extLst>
      <p:ext uri="{BB962C8B-B14F-4D97-AF65-F5344CB8AC3E}">
        <p14:creationId xmlns:p14="http://schemas.microsoft.com/office/powerpoint/2010/main" val="3386015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C5285C0-FA4D-F567-A760-7FB8DE84C77C}"/>
              </a:ext>
            </a:extLst>
          </p:cNvPr>
          <p:cNvSpPr/>
          <p:nvPr/>
        </p:nvSpPr>
        <p:spPr>
          <a:xfrm>
            <a:off x="147782" y="2392219"/>
            <a:ext cx="11877963" cy="398087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CF97D9C-A063-6821-37C2-DCDF72D500EC}"/>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B0C89A9E-1684-13DB-6A75-E2164D174F2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42BC4D59-3F0A-9E53-3B0B-04ED417DEFD0}"/>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133FEFBE-7EDA-F52D-FB75-3EF3112E512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A72F6618-E3D3-FBAF-67DC-FD5A4EC5A310}"/>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037C5FFA-7623-0723-9A64-565530699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BE9A0F92-1687-0AF5-7FFF-B3D57E0A6419}"/>
              </a:ext>
            </a:extLst>
          </p:cNvPr>
          <p:cNvSpPr txBox="1"/>
          <p:nvPr/>
        </p:nvSpPr>
        <p:spPr>
          <a:xfrm>
            <a:off x="868217" y="4187913"/>
            <a:ext cx="9956801"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200" dirty="0"/>
              <a:t>Khi chiếu một chùm sáng trắng hẹp qua lăng kính</a:t>
            </a:r>
            <a:r>
              <a:rPr lang="en-US" sz="2200" dirty="0"/>
              <a:t> ta </a:t>
            </a:r>
            <a:r>
              <a:rPr lang="vi-VN" sz="2200" dirty="0"/>
              <a:t>thu được dải màu </a:t>
            </a:r>
            <a:r>
              <a:rPr lang="en-US" sz="2200" dirty="0" err="1"/>
              <a:t>từ</a:t>
            </a:r>
            <a:r>
              <a:rPr lang="en-US" sz="2200" dirty="0"/>
              <a:t> </a:t>
            </a:r>
            <a:r>
              <a:rPr lang="en-US" sz="2200" dirty="0" err="1"/>
              <a:t>đỏ</a:t>
            </a:r>
            <a:r>
              <a:rPr lang="en-US" sz="2200" dirty="0"/>
              <a:t> </a:t>
            </a:r>
            <a:r>
              <a:rPr lang="en-US" sz="2200" dirty="0" err="1"/>
              <a:t>đến</a:t>
            </a:r>
            <a:r>
              <a:rPr lang="en-US" sz="2200" dirty="0"/>
              <a:t> </a:t>
            </a:r>
            <a:r>
              <a:rPr lang="en-US" sz="2200" dirty="0" err="1"/>
              <a:t>tím</a:t>
            </a:r>
            <a:r>
              <a:rPr lang="en-US" sz="2200" dirty="0"/>
              <a:t>– </a:t>
            </a:r>
            <a:r>
              <a:rPr lang="en-US" sz="2200" dirty="0" err="1"/>
              <a:t>gọi</a:t>
            </a:r>
            <a:r>
              <a:rPr lang="en-US" sz="2200" dirty="0"/>
              <a:t> </a:t>
            </a:r>
            <a:r>
              <a:rPr lang="en-US" sz="2200" dirty="0" err="1"/>
              <a:t>là</a:t>
            </a:r>
            <a:r>
              <a:rPr lang="en-US" sz="2200" dirty="0"/>
              <a:t> </a:t>
            </a:r>
            <a:r>
              <a:rPr lang="vi-VN" sz="2200" dirty="0"/>
              <a:t>quang ph</a:t>
            </a:r>
            <a:r>
              <a:rPr lang="en-US" sz="2200" dirty="0"/>
              <a:t>ổ </a:t>
            </a:r>
            <a:r>
              <a:rPr lang="en-US" sz="2200" dirty="0" err="1"/>
              <a:t>của</a:t>
            </a:r>
            <a:r>
              <a:rPr lang="en-US" sz="2200" dirty="0"/>
              <a:t> </a:t>
            </a:r>
            <a:r>
              <a:rPr lang="en-US" sz="2200" dirty="0" err="1"/>
              <a:t>ánh</a:t>
            </a:r>
            <a:r>
              <a:rPr lang="en-US" sz="2200" dirty="0"/>
              <a:t> </a:t>
            </a:r>
            <a:r>
              <a:rPr lang="en-US" sz="2200" dirty="0" err="1"/>
              <a:t>sáng</a:t>
            </a:r>
            <a:r>
              <a:rPr lang="en-US" sz="2200" dirty="0"/>
              <a:t> </a:t>
            </a:r>
            <a:r>
              <a:rPr lang="en-US" sz="2200" dirty="0" err="1"/>
              <a:t>trắng</a:t>
            </a:r>
            <a:endParaRPr lang="en-US" sz="2200" dirty="0"/>
          </a:p>
        </p:txBody>
      </p:sp>
      <p:pic>
        <p:nvPicPr>
          <p:cNvPr id="25" name="Picture 2" descr="Prism">
            <a:extLst>
              <a:ext uri="{FF2B5EF4-FFF2-40B4-BE49-F238E27FC236}">
                <a16:creationId xmlns:a16="http://schemas.microsoft.com/office/drawing/2014/main" id="{F6D465C9-3A04-28E0-655C-D9FA3959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24" y="4446602"/>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2" name="Google Shape;1924;p44">
            <a:extLst>
              <a:ext uri="{FF2B5EF4-FFF2-40B4-BE49-F238E27FC236}">
                <a16:creationId xmlns:a16="http://schemas.microsoft.com/office/drawing/2014/main" id="{D1B2946C-BFBB-85CB-C919-5170AA4D138D}"/>
              </a:ext>
            </a:extLst>
          </p:cNvPr>
          <p:cNvSpPr txBox="1">
            <a:spLocks/>
          </p:cNvSpPr>
          <p:nvPr/>
        </p:nvSpPr>
        <p:spPr>
          <a:xfrm>
            <a:off x="9530532" y="1469810"/>
            <a:ext cx="1918181"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sz="2800" dirty="0">
                <a:solidFill>
                  <a:srgbClr val="002060"/>
                </a:solidFill>
              </a:rPr>
              <a:t>Quang </a:t>
            </a:r>
            <a:r>
              <a:rPr lang="en-US" sz="2800" dirty="0" err="1">
                <a:solidFill>
                  <a:srgbClr val="002060"/>
                </a:solidFill>
              </a:rPr>
              <a:t>phổ</a:t>
            </a:r>
            <a:endParaRPr lang="en-US" sz="2800" dirty="0">
              <a:solidFill>
                <a:srgbClr val="002060"/>
              </a:solidFill>
            </a:endParaRPr>
          </a:p>
        </p:txBody>
      </p:sp>
      <p:sp>
        <p:nvSpPr>
          <p:cNvPr id="3073" name="TextBox 3072">
            <a:extLst>
              <a:ext uri="{FF2B5EF4-FFF2-40B4-BE49-F238E27FC236}">
                <a16:creationId xmlns:a16="http://schemas.microsoft.com/office/drawing/2014/main" id="{0BE6DAD7-D823-4941-3602-CF7B11409D29}"/>
              </a:ext>
            </a:extLst>
          </p:cNvPr>
          <p:cNvSpPr txBox="1"/>
          <p:nvPr/>
        </p:nvSpPr>
        <p:spPr>
          <a:xfrm>
            <a:off x="888577" y="5222020"/>
            <a:ext cx="10028805" cy="86748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Hiện</a:t>
            </a:r>
            <a:r>
              <a:rPr lang="en-US" sz="2200" dirty="0"/>
              <a:t> </a:t>
            </a:r>
            <a:r>
              <a:rPr lang="en-US" sz="2200" dirty="0" err="1"/>
              <a:t>tượng</a:t>
            </a:r>
            <a:r>
              <a:rPr lang="en-US" sz="2200" dirty="0"/>
              <a:t> </a:t>
            </a:r>
            <a:r>
              <a:rPr lang="en-US" sz="2200" dirty="0" err="1"/>
              <a:t>thu</a:t>
            </a:r>
            <a:r>
              <a:rPr lang="en-US" sz="2200" dirty="0"/>
              <a:t> </a:t>
            </a:r>
            <a:r>
              <a:rPr lang="en-US" sz="2200" dirty="0" err="1"/>
              <a:t>được</a:t>
            </a:r>
            <a:r>
              <a:rPr lang="en-US" sz="2200" dirty="0"/>
              <a:t> </a:t>
            </a:r>
            <a:r>
              <a:rPr lang="en-US" sz="2200" dirty="0" err="1"/>
              <a:t>quang</a:t>
            </a:r>
            <a:r>
              <a:rPr lang="en-US" sz="2200" dirty="0"/>
              <a:t> </a:t>
            </a:r>
            <a:r>
              <a:rPr lang="en-US" sz="2200" dirty="0" err="1"/>
              <a:t>phổ</a:t>
            </a:r>
            <a:r>
              <a:rPr lang="en-US" sz="2200" dirty="0"/>
              <a:t> </a:t>
            </a:r>
            <a:r>
              <a:rPr lang="en-US" sz="2200" dirty="0" err="1"/>
              <a:t>khi</a:t>
            </a:r>
            <a:r>
              <a:rPr lang="en-US" sz="2200" dirty="0"/>
              <a:t> </a:t>
            </a:r>
            <a:r>
              <a:rPr lang="en-US" sz="2200" dirty="0" err="1"/>
              <a:t>chiếu</a:t>
            </a:r>
            <a:r>
              <a:rPr lang="en-US" sz="2200" dirty="0"/>
              <a:t> </a:t>
            </a:r>
            <a:r>
              <a:rPr lang="en-US" sz="2200" dirty="0" err="1"/>
              <a:t>án</a:t>
            </a:r>
            <a:r>
              <a:rPr lang="en-US" sz="2200" dirty="0"/>
              <a:t> </a:t>
            </a:r>
            <a:r>
              <a:rPr lang="en-US" sz="2200" dirty="0" err="1"/>
              <a:t>sáng</a:t>
            </a:r>
            <a:r>
              <a:rPr lang="en-US" sz="2200" dirty="0"/>
              <a:t> </a:t>
            </a:r>
            <a:r>
              <a:rPr lang="en-US" sz="2200" dirty="0" err="1"/>
              <a:t>trắng</a:t>
            </a:r>
            <a:r>
              <a:rPr lang="en-US" sz="2200" dirty="0"/>
              <a:t> qua </a:t>
            </a:r>
            <a:r>
              <a:rPr lang="en-US" sz="2200" dirty="0" err="1"/>
              <a:t>lăng</a:t>
            </a:r>
            <a:r>
              <a:rPr lang="en-US" sz="2200" dirty="0"/>
              <a:t> </a:t>
            </a:r>
            <a:r>
              <a:rPr lang="en-US" sz="2200" dirty="0" err="1"/>
              <a:t>kính</a:t>
            </a:r>
            <a:r>
              <a:rPr lang="en-US" sz="2200" dirty="0"/>
              <a:t> </a:t>
            </a:r>
            <a:r>
              <a:rPr lang="en-US" sz="2200" dirty="0" err="1"/>
              <a:t>gọi</a:t>
            </a:r>
            <a:r>
              <a:rPr lang="en-US" sz="2200" dirty="0"/>
              <a:t> </a:t>
            </a:r>
            <a:r>
              <a:rPr lang="en-US" sz="2200" dirty="0" err="1"/>
              <a:t>là</a:t>
            </a:r>
            <a:r>
              <a:rPr lang="en-US" sz="2200" dirty="0"/>
              <a:t> </a:t>
            </a:r>
            <a:r>
              <a:rPr lang="en-US" sz="2200" b="1" dirty="0" err="1">
                <a:solidFill>
                  <a:srgbClr val="C00000"/>
                </a:solidFill>
              </a:rPr>
              <a:t>hiện</a:t>
            </a:r>
            <a:r>
              <a:rPr lang="en-US" sz="2200" b="1" dirty="0">
                <a:solidFill>
                  <a:srgbClr val="C00000"/>
                </a:solidFill>
              </a:rPr>
              <a:t> </a:t>
            </a:r>
            <a:r>
              <a:rPr lang="en-US" sz="2200" b="1" dirty="0" err="1">
                <a:solidFill>
                  <a:srgbClr val="C00000"/>
                </a:solidFill>
              </a:rPr>
              <a:t>tượng</a:t>
            </a:r>
            <a:r>
              <a:rPr lang="en-US" sz="2200" b="1" dirty="0">
                <a:solidFill>
                  <a:srgbClr val="C00000"/>
                </a:solidFill>
              </a:rPr>
              <a:t> </a:t>
            </a:r>
            <a:r>
              <a:rPr lang="en-US" sz="2200" b="1" dirty="0" err="1">
                <a:solidFill>
                  <a:srgbClr val="C00000"/>
                </a:solidFill>
              </a:rPr>
              <a:t>tán</a:t>
            </a:r>
            <a:r>
              <a:rPr lang="en-US" sz="2200" b="1" dirty="0">
                <a:solidFill>
                  <a:srgbClr val="C00000"/>
                </a:solidFill>
              </a:rPr>
              <a:t> </a:t>
            </a:r>
            <a:r>
              <a:rPr lang="en-US" sz="2200" b="1" dirty="0" err="1">
                <a:solidFill>
                  <a:srgbClr val="C00000"/>
                </a:solidFill>
              </a:rPr>
              <a:t>sắc</a:t>
            </a:r>
            <a:r>
              <a:rPr lang="en-US" sz="2200" b="1" dirty="0">
                <a:solidFill>
                  <a:srgbClr val="C00000"/>
                </a:solidFill>
              </a:rPr>
              <a:t> </a:t>
            </a:r>
            <a:r>
              <a:rPr lang="en-US" sz="2200" b="1" dirty="0" err="1">
                <a:solidFill>
                  <a:srgbClr val="C00000"/>
                </a:solidFill>
              </a:rPr>
              <a:t>ánh</a:t>
            </a:r>
            <a:r>
              <a:rPr lang="en-US" sz="2200" b="1" dirty="0">
                <a:solidFill>
                  <a:srgbClr val="C00000"/>
                </a:solidFill>
              </a:rPr>
              <a:t> </a:t>
            </a:r>
            <a:r>
              <a:rPr lang="en-US" sz="2200" b="1" dirty="0" err="1">
                <a:solidFill>
                  <a:srgbClr val="C00000"/>
                </a:solidFill>
              </a:rPr>
              <a:t>sáng</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549208AA-9162-2B80-F0EB-37FA4FD7C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4" y="5480709"/>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tics physics. The white light shines through the prism. Produce rainbow colors in 3D illustrator.">
            <a:extLst>
              <a:ext uri="{FF2B5EF4-FFF2-40B4-BE49-F238E27FC236}">
                <a16:creationId xmlns:a16="http://schemas.microsoft.com/office/drawing/2014/main" id="{F6C0F83C-1DCC-5A21-896E-1A6F01646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234" y="788567"/>
            <a:ext cx="5693266" cy="3237877"/>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Line arrow Slight curve">
            <a:extLst>
              <a:ext uri="{FF2B5EF4-FFF2-40B4-BE49-F238E27FC236}">
                <a16:creationId xmlns:a16="http://schemas.microsoft.com/office/drawing/2014/main" id="{1A8439A6-AA2E-DAB7-6CF5-DEF5257043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90827">
            <a:off x="8887250" y="1411117"/>
            <a:ext cx="676022" cy="676022"/>
          </a:xfrm>
          <a:prstGeom prst="rect">
            <a:avLst/>
          </a:prstGeom>
        </p:spPr>
      </p:pic>
    </p:spTree>
    <p:extLst>
      <p:ext uri="{BB962C8B-B14F-4D97-AF65-F5344CB8AC3E}">
        <p14:creationId xmlns:p14="http://schemas.microsoft.com/office/powerpoint/2010/main" val="31605601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72"/>
                                        </p:tgtEl>
                                        <p:attrNameLst>
                                          <p:attrName>style.visibility</p:attrName>
                                        </p:attrNameLst>
                                      </p:cBhvr>
                                      <p:to>
                                        <p:strVal val="visible"/>
                                      </p:to>
                                    </p:set>
                                    <p:animEffect transition="in" filter="wipe(left)">
                                      <p:cBhvr>
                                        <p:cTn id="21" dur="500"/>
                                        <p:tgtEl>
                                          <p:spTgt spid="307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 calcmode="lin" valueType="num">
                                      <p:cBhvr>
                                        <p:cTn id="26" dur="500" fill="hold"/>
                                        <p:tgtEl>
                                          <p:spTgt spid="3075"/>
                                        </p:tgtEl>
                                        <p:attrNameLst>
                                          <p:attrName>ppt_w</p:attrName>
                                        </p:attrNameLst>
                                      </p:cBhvr>
                                      <p:tavLst>
                                        <p:tav tm="0">
                                          <p:val>
                                            <p:fltVal val="0"/>
                                          </p:val>
                                        </p:tav>
                                        <p:tav tm="100000">
                                          <p:val>
                                            <p:strVal val="#ppt_w"/>
                                          </p:val>
                                        </p:tav>
                                      </p:tavLst>
                                    </p:anim>
                                    <p:anim calcmode="lin" valueType="num">
                                      <p:cBhvr>
                                        <p:cTn id="27" dur="500" fill="hold"/>
                                        <p:tgtEl>
                                          <p:spTgt spid="3075"/>
                                        </p:tgtEl>
                                        <p:attrNameLst>
                                          <p:attrName>ppt_h</p:attrName>
                                        </p:attrNameLst>
                                      </p:cBhvr>
                                      <p:tavLst>
                                        <p:tav tm="0">
                                          <p:val>
                                            <p:fltVal val="0"/>
                                          </p:val>
                                        </p:tav>
                                        <p:tav tm="100000">
                                          <p:val>
                                            <p:strVal val="#ppt_h"/>
                                          </p:val>
                                        </p:tav>
                                      </p:tavLst>
                                    </p:anim>
                                    <p:animEffect transition="in" filter="fade">
                                      <p:cBhvr>
                                        <p:cTn id="28" dur="500"/>
                                        <p:tgtEl>
                                          <p:spTgt spid="3075"/>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3073"/>
                                        </p:tgtEl>
                                        <p:attrNameLst>
                                          <p:attrName>style.visibility</p:attrName>
                                        </p:attrNameLst>
                                      </p:cBhvr>
                                      <p:to>
                                        <p:strVal val="visible"/>
                                      </p:to>
                                    </p:set>
                                    <p:animEffect transition="in" filter="randombar(horizontal)">
                                      <p:cBhvr>
                                        <p:cTn id="32"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2" grpId="0"/>
      <p:bldP spid="30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4502459 w 9457390"/>
              <a:gd name="connsiteY15" fmla="*/ 3389567 h 3389567"/>
              <a:gd name="connsiteX16" fmla="*/ 3999354 w 9457390"/>
              <a:gd name="connsiteY16" fmla="*/ 3389567 h 3389567"/>
              <a:gd name="connsiteX17" fmla="*/ 2993148 w 9457390"/>
              <a:gd name="connsiteY17" fmla="*/ 3389567 h 3389567"/>
              <a:gd name="connsiteX18" fmla="*/ 1719468 w 9457390"/>
              <a:gd name="connsiteY18" fmla="*/ 3389567 h 3389567"/>
              <a:gd name="connsiteX19" fmla="*/ 0 w 9457390"/>
              <a:gd name="connsiteY19" fmla="*/ 3389567 h 3389567"/>
              <a:gd name="connsiteX20" fmla="*/ 0 w 9457390"/>
              <a:gd name="connsiteY20" fmla="*/ 3389567 h 3389567"/>
              <a:gd name="connsiteX21" fmla="*/ 0 w 9457390"/>
              <a:gd name="connsiteY21" fmla="*/ 1920759 h 3389567"/>
              <a:gd name="connsiteX22" fmla="*/ 0 w 9457390"/>
              <a:gd name="connsiteY22" fmla="*/ 564939 h 3389567"/>
              <a:gd name="connsiteX23" fmla="*/ 541629 w 9457390"/>
              <a:gd name="connsiteY23" fmla="*/ 0 h 3389567"/>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39207" y="72394"/>
                  <a:pt x="1333326" y="-44139"/>
                  <a:pt x="1726152" y="0"/>
                </a:cubicBezTo>
                <a:cubicBezTo>
                  <a:pt x="2137614" y="119223"/>
                  <a:pt x="2431568" y="-19156"/>
                  <a:pt x="2999832" y="0"/>
                </a:cubicBezTo>
                <a:cubicBezTo>
                  <a:pt x="3435541" y="112637"/>
                  <a:pt x="3854272" y="-126591"/>
                  <a:pt x="4184354" y="0"/>
                </a:cubicBezTo>
                <a:cubicBezTo>
                  <a:pt x="4447254" y="50366"/>
                  <a:pt x="5238674" y="36388"/>
                  <a:pt x="5636349" y="0"/>
                </a:cubicBezTo>
                <a:cubicBezTo>
                  <a:pt x="5968729" y="-84379"/>
                  <a:pt x="6495320" y="-55549"/>
                  <a:pt x="6731715" y="0"/>
                </a:cubicBezTo>
                <a:cubicBezTo>
                  <a:pt x="6988978" y="151423"/>
                  <a:pt x="7369668" y="112582"/>
                  <a:pt x="7916237" y="0"/>
                </a:cubicBezTo>
                <a:cubicBezTo>
                  <a:pt x="8430797" y="-59189"/>
                  <a:pt x="8780479" y="-39745"/>
                  <a:pt x="9457390" y="0"/>
                </a:cubicBezTo>
                <a:lnTo>
                  <a:pt x="9457390" y="0"/>
                </a:lnTo>
                <a:cubicBezTo>
                  <a:pt x="9546705" y="334595"/>
                  <a:pt x="9374664" y="1002937"/>
                  <a:pt x="9457390" y="1355820"/>
                </a:cubicBezTo>
                <a:cubicBezTo>
                  <a:pt x="9555897" y="1628419"/>
                  <a:pt x="9574718" y="2463003"/>
                  <a:pt x="9457390" y="2824627"/>
                </a:cubicBezTo>
                <a:cubicBezTo>
                  <a:pt x="9579475" y="3103634"/>
                  <a:pt x="9351759" y="3430755"/>
                  <a:pt x="8915760" y="3389567"/>
                </a:cubicBezTo>
                <a:cubicBezTo>
                  <a:pt x="8649022" y="3426948"/>
                  <a:pt x="8338503" y="3457896"/>
                  <a:pt x="7731237" y="3389567"/>
                </a:cubicBezTo>
                <a:cubicBezTo>
                  <a:pt x="7168815" y="3364148"/>
                  <a:pt x="6791134" y="3497330"/>
                  <a:pt x="6546715" y="3389567"/>
                </a:cubicBezTo>
                <a:cubicBezTo>
                  <a:pt x="6246269" y="3347955"/>
                  <a:pt x="5426158" y="3311101"/>
                  <a:pt x="5183877" y="3389567"/>
                </a:cubicBezTo>
                <a:cubicBezTo>
                  <a:pt x="4924702" y="3404319"/>
                  <a:pt x="4430796" y="3348453"/>
                  <a:pt x="4177670" y="3389567"/>
                </a:cubicBezTo>
                <a:cubicBezTo>
                  <a:pt x="3929249" y="3539860"/>
                  <a:pt x="3558077" y="3421939"/>
                  <a:pt x="2903990" y="3389567"/>
                </a:cubicBezTo>
                <a:cubicBezTo>
                  <a:pt x="2527547" y="3390968"/>
                  <a:pt x="2141995" y="3335184"/>
                  <a:pt x="1897784" y="3389567"/>
                </a:cubicBezTo>
                <a:cubicBezTo>
                  <a:pt x="1662407" y="3357180"/>
                  <a:pt x="665432" y="3369044"/>
                  <a:pt x="0" y="3389567"/>
                </a:cubicBezTo>
                <a:lnTo>
                  <a:pt x="0" y="3389567"/>
                </a:lnTo>
                <a:cubicBezTo>
                  <a:pt x="-39009" y="2789469"/>
                  <a:pt x="70984" y="2592231"/>
                  <a:pt x="0" y="1949006"/>
                </a:cubicBezTo>
                <a:cubicBezTo>
                  <a:pt x="-45629" y="1243691"/>
                  <a:pt x="-71994" y="1092976"/>
                  <a:pt x="0" y="564939"/>
                </a:cubicBezTo>
                <a:cubicBezTo>
                  <a:pt x="38043" y="234000"/>
                  <a:pt x="264847" y="57437"/>
                  <a:pt x="541629" y="0"/>
                </a:cubicBezTo>
                <a:close/>
              </a:path>
              <a:path w="9457390" h="3389567" stroke="0" extrusionOk="0">
                <a:moveTo>
                  <a:pt x="541629" y="0"/>
                </a:moveTo>
                <a:cubicBezTo>
                  <a:pt x="737547" y="66229"/>
                  <a:pt x="1375872" y="24193"/>
                  <a:pt x="1547836" y="0"/>
                </a:cubicBezTo>
                <a:cubicBezTo>
                  <a:pt x="1746934" y="105332"/>
                  <a:pt x="2304394" y="-59588"/>
                  <a:pt x="2910674" y="0"/>
                </a:cubicBezTo>
                <a:cubicBezTo>
                  <a:pt x="3448684" y="99149"/>
                  <a:pt x="3723657" y="27539"/>
                  <a:pt x="4095196" y="0"/>
                </a:cubicBezTo>
                <a:cubicBezTo>
                  <a:pt x="4495319" y="-61233"/>
                  <a:pt x="4744472" y="-46647"/>
                  <a:pt x="5190561" y="0"/>
                </a:cubicBezTo>
                <a:cubicBezTo>
                  <a:pt x="5684969" y="-34680"/>
                  <a:pt x="5749309" y="59"/>
                  <a:pt x="6285927" y="0"/>
                </a:cubicBezTo>
                <a:cubicBezTo>
                  <a:pt x="6723068" y="-61172"/>
                  <a:pt x="7154503" y="20369"/>
                  <a:pt x="7737921" y="0"/>
                </a:cubicBezTo>
                <a:cubicBezTo>
                  <a:pt x="8162867" y="-92510"/>
                  <a:pt x="8892591" y="-279481"/>
                  <a:pt x="9457390" y="0"/>
                </a:cubicBezTo>
                <a:lnTo>
                  <a:pt x="9457390" y="0"/>
                </a:lnTo>
                <a:cubicBezTo>
                  <a:pt x="9278220" y="395321"/>
                  <a:pt x="9269942" y="1010036"/>
                  <a:pt x="9457390" y="1412314"/>
                </a:cubicBezTo>
                <a:cubicBezTo>
                  <a:pt x="9430215" y="1728650"/>
                  <a:pt x="9405024" y="2503929"/>
                  <a:pt x="9457390" y="2824627"/>
                </a:cubicBezTo>
                <a:cubicBezTo>
                  <a:pt x="9342216" y="3162299"/>
                  <a:pt x="9328025" y="3330096"/>
                  <a:pt x="8915760" y="3389567"/>
                </a:cubicBezTo>
                <a:cubicBezTo>
                  <a:pt x="8456360" y="3396815"/>
                  <a:pt x="8275440" y="3413670"/>
                  <a:pt x="7642079" y="3389567"/>
                </a:cubicBezTo>
                <a:cubicBezTo>
                  <a:pt x="7004934" y="3392367"/>
                  <a:pt x="6837779" y="3360378"/>
                  <a:pt x="6457557" y="3389567"/>
                </a:cubicBezTo>
                <a:cubicBezTo>
                  <a:pt x="6085797" y="3349870"/>
                  <a:pt x="5544674" y="3469914"/>
                  <a:pt x="5005563" y="3389567"/>
                </a:cubicBezTo>
                <a:cubicBezTo>
                  <a:pt x="4880858" y="3400635"/>
                  <a:pt x="4653913" y="3372141"/>
                  <a:pt x="4502459" y="3389567"/>
                </a:cubicBezTo>
                <a:cubicBezTo>
                  <a:pt x="4351005" y="3406993"/>
                  <a:pt x="4244563" y="3373109"/>
                  <a:pt x="3999354" y="3389567"/>
                </a:cubicBezTo>
                <a:cubicBezTo>
                  <a:pt x="3658785" y="3380071"/>
                  <a:pt x="3158435" y="3435831"/>
                  <a:pt x="2993148" y="3389567"/>
                </a:cubicBezTo>
                <a:cubicBezTo>
                  <a:pt x="2739468" y="3282519"/>
                  <a:pt x="2134749" y="3454154"/>
                  <a:pt x="1719468" y="3389567"/>
                </a:cubicBezTo>
                <a:cubicBezTo>
                  <a:pt x="1240165" y="3375511"/>
                  <a:pt x="395895" y="3514145"/>
                  <a:pt x="0" y="3389567"/>
                </a:cubicBezTo>
                <a:lnTo>
                  <a:pt x="0" y="3389567"/>
                </a:lnTo>
                <a:cubicBezTo>
                  <a:pt x="-71695" y="2798087"/>
                  <a:pt x="54913" y="2406577"/>
                  <a:pt x="0" y="1920759"/>
                </a:cubicBezTo>
                <a:cubicBezTo>
                  <a:pt x="6520" y="1466933"/>
                  <a:pt x="110518" y="913317"/>
                  <a:pt x="0" y="564939"/>
                </a:cubicBezTo>
                <a:cubicBezTo>
                  <a:pt x="101087" y="193307"/>
                  <a:pt x="358897" y="-52507"/>
                  <a:pt x="541629" y="0"/>
                </a:cubicBezTo>
                <a:close/>
              </a:path>
              <a:path w="9457390" h="3389567" fill="none" stroke="0" extrusionOk="0">
                <a:moveTo>
                  <a:pt x="541629" y="0"/>
                </a:moveTo>
                <a:cubicBezTo>
                  <a:pt x="1098297" y="-36918"/>
                  <a:pt x="1334157" y="-65571"/>
                  <a:pt x="1726152" y="0"/>
                </a:cubicBezTo>
                <a:cubicBezTo>
                  <a:pt x="2016361" y="74050"/>
                  <a:pt x="2523396" y="21287"/>
                  <a:pt x="2999832" y="0"/>
                </a:cubicBezTo>
                <a:cubicBezTo>
                  <a:pt x="3501835" y="107620"/>
                  <a:pt x="3838866" y="46969"/>
                  <a:pt x="4184354" y="0"/>
                </a:cubicBezTo>
                <a:cubicBezTo>
                  <a:pt x="4477975" y="-58612"/>
                  <a:pt x="5291811" y="65220"/>
                  <a:pt x="5636349" y="0"/>
                </a:cubicBezTo>
                <a:cubicBezTo>
                  <a:pt x="5957938" y="-48586"/>
                  <a:pt x="6498093" y="-17783"/>
                  <a:pt x="6731715" y="0"/>
                </a:cubicBezTo>
                <a:cubicBezTo>
                  <a:pt x="7018771" y="43745"/>
                  <a:pt x="7343037" y="12485"/>
                  <a:pt x="7916237" y="0"/>
                </a:cubicBezTo>
                <a:cubicBezTo>
                  <a:pt x="8525499" y="1420"/>
                  <a:pt x="8795769" y="-33199"/>
                  <a:pt x="9457390" y="0"/>
                </a:cubicBezTo>
                <a:lnTo>
                  <a:pt x="9457390" y="0"/>
                </a:lnTo>
                <a:cubicBezTo>
                  <a:pt x="9447530" y="417772"/>
                  <a:pt x="9407140" y="1041052"/>
                  <a:pt x="9457390" y="1355820"/>
                </a:cubicBezTo>
                <a:cubicBezTo>
                  <a:pt x="9499053" y="1676987"/>
                  <a:pt x="9434926" y="2338837"/>
                  <a:pt x="9457390" y="2824627"/>
                </a:cubicBezTo>
                <a:cubicBezTo>
                  <a:pt x="9516795" y="3099806"/>
                  <a:pt x="9266644" y="3422012"/>
                  <a:pt x="8915760" y="3389567"/>
                </a:cubicBezTo>
                <a:cubicBezTo>
                  <a:pt x="8590213" y="3463025"/>
                  <a:pt x="8343210" y="3321600"/>
                  <a:pt x="7731237" y="3389567"/>
                </a:cubicBezTo>
                <a:cubicBezTo>
                  <a:pt x="7173017" y="3446956"/>
                  <a:pt x="6808231" y="3366741"/>
                  <a:pt x="6546715" y="3389567"/>
                </a:cubicBezTo>
                <a:cubicBezTo>
                  <a:pt x="6198855" y="3447511"/>
                  <a:pt x="5459882" y="3337960"/>
                  <a:pt x="5183877" y="3389567"/>
                </a:cubicBezTo>
                <a:cubicBezTo>
                  <a:pt x="4937837" y="3459463"/>
                  <a:pt x="4489656" y="3324992"/>
                  <a:pt x="4177670" y="3389567"/>
                </a:cubicBezTo>
                <a:cubicBezTo>
                  <a:pt x="3884793" y="3487186"/>
                  <a:pt x="3254760" y="3408004"/>
                  <a:pt x="2903990" y="3389567"/>
                </a:cubicBezTo>
                <a:cubicBezTo>
                  <a:pt x="2503019" y="3352003"/>
                  <a:pt x="2125666" y="3371635"/>
                  <a:pt x="1897784" y="3389567"/>
                </a:cubicBezTo>
                <a:cubicBezTo>
                  <a:pt x="1746893" y="3413250"/>
                  <a:pt x="573055" y="3289272"/>
                  <a:pt x="0" y="3389567"/>
                </a:cubicBezTo>
                <a:lnTo>
                  <a:pt x="0" y="3389567"/>
                </a:lnTo>
                <a:cubicBezTo>
                  <a:pt x="14688" y="2787008"/>
                  <a:pt x="44197" y="2606240"/>
                  <a:pt x="0" y="1949006"/>
                </a:cubicBezTo>
                <a:cubicBezTo>
                  <a:pt x="78708" y="1183806"/>
                  <a:pt x="-94390" y="918220"/>
                  <a:pt x="0" y="564939"/>
                </a:cubicBezTo>
                <a:cubicBezTo>
                  <a:pt x="22580" y="253942"/>
                  <a:pt x="338380" y="14847"/>
                  <a:pt x="541629" y="0"/>
                </a:cubicBezTo>
                <a:close/>
              </a:path>
              <a:path w="9457390" h="3389567" fill="none" stroke="0" extrusionOk="0">
                <a:moveTo>
                  <a:pt x="541629" y="0"/>
                </a:moveTo>
                <a:cubicBezTo>
                  <a:pt x="1106212" y="-24453"/>
                  <a:pt x="1320771" y="-42195"/>
                  <a:pt x="1726152" y="0"/>
                </a:cubicBezTo>
                <a:cubicBezTo>
                  <a:pt x="2154648" y="121994"/>
                  <a:pt x="2482514" y="-5868"/>
                  <a:pt x="2999832" y="0"/>
                </a:cubicBezTo>
                <a:cubicBezTo>
                  <a:pt x="3446975" y="103659"/>
                  <a:pt x="3881504" y="-18806"/>
                  <a:pt x="4184354" y="0"/>
                </a:cubicBezTo>
                <a:cubicBezTo>
                  <a:pt x="4437450" y="-45984"/>
                  <a:pt x="5245527" y="90178"/>
                  <a:pt x="5636349" y="0"/>
                </a:cubicBezTo>
                <a:cubicBezTo>
                  <a:pt x="5980252" y="-72933"/>
                  <a:pt x="6454813" y="-15856"/>
                  <a:pt x="6731715" y="0"/>
                </a:cubicBezTo>
                <a:cubicBezTo>
                  <a:pt x="7011809" y="91857"/>
                  <a:pt x="7343996" y="53605"/>
                  <a:pt x="7916237" y="0"/>
                </a:cubicBezTo>
                <a:cubicBezTo>
                  <a:pt x="8484154" y="-38738"/>
                  <a:pt x="8774421" y="-63464"/>
                  <a:pt x="9457390" y="0"/>
                </a:cubicBezTo>
                <a:lnTo>
                  <a:pt x="9457390" y="0"/>
                </a:lnTo>
                <a:cubicBezTo>
                  <a:pt x="9527545" y="316617"/>
                  <a:pt x="9367804" y="1023121"/>
                  <a:pt x="9457390" y="1355820"/>
                </a:cubicBezTo>
                <a:cubicBezTo>
                  <a:pt x="9557182" y="1766468"/>
                  <a:pt x="9498267" y="2415968"/>
                  <a:pt x="9457390" y="2824627"/>
                </a:cubicBezTo>
                <a:cubicBezTo>
                  <a:pt x="9541670" y="3123794"/>
                  <a:pt x="9396165" y="3457023"/>
                  <a:pt x="8915760" y="3389567"/>
                </a:cubicBezTo>
                <a:cubicBezTo>
                  <a:pt x="8625377" y="3465029"/>
                  <a:pt x="8352370" y="3398213"/>
                  <a:pt x="7731237" y="3389567"/>
                </a:cubicBezTo>
                <a:cubicBezTo>
                  <a:pt x="7193493" y="3423843"/>
                  <a:pt x="6819852" y="3392867"/>
                  <a:pt x="6546715" y="3389567"/>
                </a:cubicBezTo>
                <a:cubicBezTo>
                  <a:pt x="6200717" y="3389097"/>
                  <a:pt x="5440957" y="3360865"/>
                  <a:pt x="5183877" y="3389567"/>
                </a:cubicBezTo>
                <a:cubicBezTo>
                  <a:pt x="4935119" y="3445550"/>
                  <a:pt x="4415212" y="3365662"/>
                  <a:pt x="4177670" y="3389567"/>
                </a:cubicBezTo>
                <a:cubicBezTo>
                  <a:pt x="3868807" y="3505846"/>
                  <a:pt x="3430757" y="3411564"/>
                  <a:pt x="2903990" y="3389567"/>
                </a:cubicBezTo>
                <a:cubicBezTo>
                  <a:pt x="2508702" y="3364171"/>
                  <a:pt x="2159088" y="3366572"/>
                  <a:pt x="1897784" y="3389567"/>
                </a:cubicBezTo>
                <a:cubicBezTo>
                  <a:pt x="1779189" y="3390121"/>
                  <a:pt x="690162" y="3267461"/>
                  <a:pt x="0" y="3389567"/>
                </a:cubicBezTo>
                <a:lnTo>
                  <a:pt x="0" y="3389567"/>
                </a:lnTo>
                <a:cubicBezTo>
                  <a:pt x="-4954" y="2791039"/>
                  <a:pt x="79837" y="2601699"/>
                  <a:pt x="0" y="1949006"/>
                </a:cubicBezTo>
                <a:cubicBezTo>
                  <a:pt x="-16056" y="1260607"/>
                  <a:pt x="-94299" y="999270"/>
                  <a:pt x="0" y="564939"/>
                </a:cubicBezTo>
                <a:cubicBezTo>
                  <a:pt x="36179" y="230932"/>
                  <a:pt x="296044" y="56726"/>
                  <a:pt x="541629" y="0"/>
                </a:cubicBezTo>
                <a:close/>
              </a:path>
            </a:pathLst>
          </a:custGeom>
          <a:solidFill>
            <a:schemeClr val="bg1"/>
          </a:solidFill>
          <a:ln w="28575">
            <a:solidFill>
              <a:schemeClr val="accent4"/>
            </a:solidFill>
            <a:extLst>
              <a:ext uri="{C807C97D-BFC1-408E-A445-0C87EB9F89A2}">
                <ask:lineSketchStyleProps xmlns:ask="http://schemas.microsoft.com/office/drawing/2018/sketchyshapes" xmln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Thí</a:t>
            </a:r>
            <a:r>
              <a:rPr kumimoji="0" lang="en-US" sz="24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a:t>
            </a:r>
            <a:r>
              <a:rPr kumimoji="0" lang="en-US" sz="2400" b="1" i="0" u="none" strike="noStrike" kern="1200" cap="none" spc="0" normalizeH="0" baseline="0" noProof="0" dirty="0" err="1">
                <a:ln>
                  <a:noFill/>
                </a:ln>
                <a:solidFill>
                  <a:prstClr val="white"/>
                </a:solidFill>
                <a:effectLst/>
                <a:uLnTx/>
                <a:uFillTx/>
                <a:latin typeface="Fira Sans Condensed Medium" panose="020B0603050000020004" pitchFamily="34" charset="0"/>
                <a:ea typeface="+mn-ea"/>
                <a:cs typeface="+mn-cs"/>
              </a:rPr>
              <a:t>Nghiệm</a:t>
            </a:r>
            <a:r>
              <a:rPr kumimoji="0" lang="en-US" sz="24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Chuẩn</a:t>
            </a:r>
            <a:r>
              <a:rPr kumimoji="0" lang="en-US" sz="28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Bị</a:t>
            </a:r>
            <a:r>
              <a:rPr kumimoji="0" lang="en-US" sz="28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ăng kính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trắng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àn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hứng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chùm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nối</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Tấm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kính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lọc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751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par>
                          <p:cTn id="62" fill="hold">
                            <p:stCondLst>
                              <p:cond delay="45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p:bldP spid="15" grpId="0"/>
      <p:bldP spid="16" grpId="0"/>
      <p:bldP spid="18" grpId="0"/>
      <p:bldP spid="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035915" y="449568"/>
            <a:ext cx="7434656" cy="2979432"/>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172408"/>
            <a:ext cx="10619970" cy="3387181"/>
          </a:xfrm>
          <a:custGeom>
            <a:avLst/>
            <a:gdLst>
              <a:gd name="connsiteX0" fmla="*/ 0 w 10619970"/>
              <a:gd name="connsiteY0" fmla="*/ 0 h 3387181"/>
              <a:gd name="connsiteX1" fmla="*/ 891339 w 10619970"/>
              <a:gd name="connsiteY1" fmla="*/ 0 h 3387181"/>
              <a:gd name="connsiteX2" fmla="*/ 1576985 w 10619970"/>
              <a:gd name="connsiteY2" fmla="*/ 0 h 3387181"/>
              <a:gd name="connsiteX3" fmla="*/ 2056937 w 10619970"/>
              <a:gd name="connsiteY3" fmla="*/ 0 h 3387181"/>
              <a:gd name="connsiteX4" fmla="*/ 2845429 w 10619970"/>
              <a:gd name="connsiteY4" fmla="*/ 0 h 3387181"/>
              <a:gd name="connsiteX5" fmla="*/ 3531074 w 10619970"/>
              <a:gd name="connsiteY5" fmla="*/ 0 h 3387181"/>
              <a:gd name="connsiteX6" fmla="*/ 4422414 w 10619970"/>
              <a:gd name="connsiteY6" fmla="*/ 0 h 3387181"/>
              <a:gd name="connsiteX7" fmla="*/ 4902366 w 10619970"/>
              <a:gd name="connsiteY7" fmla="*/ 0 h 3387181"/>
              <a:gd name="connsiteX8" fmla="*/ 5690858 w 10619970"/>
              <a:gd name="connsiteY8" fmla="*/ 0 h 3387181"/>
              <a:gd name="connsiteX9" fmla="*/ 6273657 w 10619970"/>
              <a:gd name="connsiteY9" fmla="*/ 0 h 3387181"/>
              <a:gd name="connsiteX10" fmla="*/ 6753609 w 10619970"/>
              <a:gd name="connsiteY10" fmla="*/ 0 h 3387181"/>
              <a:gd name="connsiteX11" fmla="*/ 7233560 w 10619970"/>
              <a:gd name="connsiteY11" fmla="*/ 0 h 3387181"/>
              <a:gd name="connsiteX12" fmla="*/ 7816359 w 10619970"/>
              <a:gd name="connsiteY12" fmla="*/ 0 h 3387181"/>
              <a:gd name="connsiteX13" fmla="*/ 8604851 w 10619970"/>
              <a:gd name="connsiteY13" fmla="*/ 0 h 3387181"/>
              <a:gd name="connsiteX14" fmla="*/ 9084803 w 10619970"/>
              <a:gd name="connsiteY14" fmla="*/ 0 h 3387181"/>
              <a:gd name="connsiteX15" fmla="*/ 9461908 w 10619970"/>
              <a:gd name="connsiteY15" fmla="*/ 0 h 3387181"/>
              <a:gd name="connsiteX16" fmla="*/ 10284683 w 10619970"/>
              <a:gd name="connsiteY16" fmla="*/ 0 h 3387181"/>
              <a:gd name="connsiteX17" fmla="*/ 10619970 w 10619970"/>
              <a:gd name="connsiteY17" fmla="*/ 564541 h 3387181"/>
              <a:gd name="connsiteX18" fmla="*/ 10619970 w 10619970"/>
              <a:gd name="connsiteY18" fmla="*/ 1561875 h 3387181"/>
              <a:gd name="connsiteX19" fmla="*/ 10619970 w 10619970"/>
              <a:gd name="connsiteY19" fmla="*/ 2446300 h 3387181"/>
              <a:gd name="connsiteX20" fmla="*/ 10619970 w 10619970"/>
              <a:gd name="connsiteY20" fmla="*/ 3387181 h 3387181"/>
              <a:gd name="connsiteX21" fmla="*/ 9743822 w 10619970"/>
              <a:gd name="connsiteY21" fmla="*/ 3387181 h 3387181"/>
              <a:gd name="connsiteX22" fmla="*/ 9080074 w 10619970"/>
              <a:gd name="connsiteY22" fmla="*/ 3387181 h 3387181"/>
              <a:gd name="connsiteX23" fmla="*/ 8203927 w 10619970"/>
              <a:gd name="connsiteY23" fmla="*/ 3387181 h 3387181"/>
              <a:gd name="connsiteX24" fmla="*/ 7433979 w 10619970"/>
              <a:gd name="connsiteY24" fmla="*/ 3387181 h 3387181"/>
              <a:gd name="connsiteX25" fmla="*/ 7088830 w 10619970"/>
              <a:gd name="connsiteY25" fmla="*/ 3387181 h 3387181"/>
              <a:gd name="connsiteX26" fmla="*/ 6637481 w 10619970"/>
              <a:gd name="connsiteY26" fmla="*/ 3387181 h 3387181"/>
              <a:gd name="connsiteX27" fmla="*/ 5867533 w 10619970"/>
              <a:gd name="connsiteY27" fmla="*/ 3387181 h 3387181"/>
              <a:gd name="connsiteX28" fmla="*/ 5203785 w 10619970"/>
              <a:gd name="connsiteY28" fmla="*/ 3387181 h 3387181"/>
              <a:gd name="connsiteX29" fmla="*/ 4540037 w 10619970"/>
              <a:gd name="connsiteY29" fmla="*/ 3387181 h 3387181"/>
              <a:gd name="connsiteX30" fmla="*/ 3876289 w 10619970"/>
              <a:gd name="connsiteY30" fmla="*/ 3387181 h 3387181"/>
              <a:gd name="connsiteX31" fmla="*/ 3106341 w 10619970"/>
              <a:gd name="connsiteY31" fmla="*/ 3387181 h 3387181"/>
              <a:gd name="connsiteX32" fmla="*/ 2548793 w 10619970"/>
              <a:gd name="connsiteY32" fmla="*/ 3387181 h 3387181"/>
              <a:gd name="connsiteX33" fmla="*/ 1885045 w 10619970"/>
              <a:gd name="connsiteY33" fmla="*/ 3387181 h 3387181"/>
              <a:gd name="connsiteX34" fmla="*/ 1008897 w 10619970"/>
              <a:gd name="connsiteY34" fmla="*/ 3387181 h 3387181"/>
              <a:gd name="connsiteX35" fmla="*/ 0 w 10619970"/>
              <a:gd name="connsiteY35" fmla="*/ 3387181 h 3387181"/>
              <a:gd name="connsiteX36" fmla="*/ 0 w 10619970"/>
              <a:gd name="connsiteY36" fmla="*/ 2359735 h 3387181"/>
              <a:gd name="connsiteX37" fmla="*/ 0 w 10619970"/>
              <a:gd name="connsiteY37" fmla="*/ 1264547 h 3387181"/>
              <a:gd name="connsiteX38" fmla="*/ 0 w 10619970"/>
              <a:gd name="connsiteY38" fmla="*/ 0 h 3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3387181" extrusionOk="0">
                <a:moveTo>
                  <a:pt x="0" y="0"/>
                </a:moveTo>
                <a:cubicBezTo>
                  <a:pt x="308852" y="-82270"/>
                  <a:pt x="643306" y="58927"/>
                  <a:pt x="891339" y="0"/>
                </a:cubicBezTo>
                <a:cubicBezTo>
                  <a:pt x="1104712" y="-20125"/>
                  <a:pt x="1398141" y="69423"/>
                  <a:pt x="1576985" y="0"/>
                </a:cubicBezTo>
                <a:cubicBezTo>
                  <a:pt x="1757132" y="-41957"/>
                  <a:pt x="1933435" y="-26994"/>
                  <a:pt x="2056937" y="0"/>
                </a:cubicBezTo>
                <a:cubicBezTo>
                  <a:pt x="2090566" y="-44319"/>
                  <a:pt x="2374608" y="-28811"/>
                  <a:pt x="2845429" y="0"/>
                </a:cubicBezTo>
                <a:cubicBezTo>
                  <a:pt x="3221420" y="23081"/>
                  <a:pt x="3260018" y="-879"/>
                  <a:pt x="3531074" y="0"/>
                </a:cubicBezTo>
                <a:cubicBezTo>
                  <a:pt x="3752860" y="-71671"/>
                  <a:pt x="3960538" y="53264"/>
                  <a:pt x="4422414" y="0"/>
                </a:cubicBezTo>
                <a:cubicBezTo>
                  <a:pt x="4817525" y="-24430"/>
                  <a:pt x="4736810" y="-34041"/>
                  <a:pt x="4902366" y="0"/>
                </a:cubicBezTo>
                <a:cubicBezTo>
                  <a:pt x="5154653" y="-2466"/>
                  <a:pt x="5522974" y="-83764"/>
                  <a:pt x="5690858" y="0"/>
                </a:cubicBezTo>
                <a:cubicBezTo>
                  <a:pt x="5953544" y="81884"/>
                  <a:pt x="6134550" y="-26592"/>
                  <a:pt x="6273657" y="0"/>
                </a:cubicBezTo>
                <a:cubicBezTo>
                  <a:pt x="6456166" y="44103"/>
                  <a:pt x="6573973" y="-16686"/>
                  <a:pt x="6753609" y="0"/>
                </a:cubicBezTo>
                <a:cubicBezTo>
                  <a:pt x="6905317" y="2489"/>
                  <a:pt x="7033618" y="-36410"/>
                  <a:pt x="7233560" y="0"/>
                </a:cubicBezTo>
                <a:cubicBezTo>
                  <a:pt x="7461656" y="4210"/>
                  <a:pt x="7550635" y="12767"/>
                  <a:pt x="7816359" y="0"/>
                </a:cubicBezTo>
                <a:cubicBezTo>
                  <a:pt x="8093673" y="-71333"/>
                  <a:pt x="8324181" y="10976"/>
                  <a:pt x="8604851" y="0"/>
                </a:cubicBezTo>
                <a:cubicBezTo>
                  <a:pt x="8909829" y="-28906"/>
                  <a:pt x="8884603" y="6459"/>
                  <a:pt x="9084803" y="0"/>
                </a:cubicBezTo>
                <a:cubicBezTo>
                  <a:pt x="9261987" y="-24733"/>
                  <a:pt x="9331108" y="5751"/>
                  <a:pt x="9461908" y="0"/>
                </a:cubicBezTo>
                <a:cubicBezTo>
                  <a:pt x="9571263" y="-47898"/>
                  <a:pt x="10141110" y="-8972"/>
                  <a:pt x="10284683" y="0"/>
                </a:cubicBezTo>
                <a:cubicBezTo>
                  <a:pt x="10453737" y="313516"/>
                  <a:pt x="10520880" y="356301"/>
                  <a:pt x="10619970" y="564541"/>
                </a:cubicBezTo>
                <a:cubicBezTo>
                  <a:pt x="10704130" y="731847"/>
                  <a:pt x="10670779" y="1199419"/>
                  <a:pt x="10619970" y="1561875"/>
                </a:cubicBezTo>
                <a:cubicBezTo>
                  <a:pt x="10642652" y="1870925"/>
                  <a:pt x="10651839" y="2296195"/>
                  <a:pt x="10619970" y="2446300"/>
                </a:cubicBezTo>
                <a:cubicBezTo>
                  <a:pt x="10708625" y="2616617"/>
                  <a:pt x="10580350" y="3104735"/>
                  <a:pt x="10619970" y="3387181"/>
                </a:cubicBezTo>
                <a:cubicBezTo>
                  <a:pt x="10388301" y="3377469"/>
                  <a:pt x="9887643" y="3431895"/>
                  <a:pt x="9743822" y="3387181"/>
                </a:cubicBezTo>
                <a:cubicBezTo>
                  <a:pt x="9528748" y="3365171"/>
                  <a:pt x="9388628" y="3339179"/>
                  <a:pt x="9080074" y="3387181"/>
                </a:cubicBezTo>
                <a:cubicBezTo>
                  <a:pt x="8755457" y="3459053"/>
                  <a:pt x="8585241" y="3375043"/>
                  <a:pt x="8203927" y="3387181"/>
                </a:cubicBezTo>
                <a:cubicBezTo>
                  <a:pt x="7838647" y="3460643"/>
                  <a:pt x="7639198" y="3344599"/>
                  <a:pt x="7433979" y="3387181"/>
                </a:cubicBezTo>
                <a:cubicBezTo>
                  <a:pt x="7235731" y="3356599"/>
                  <a:pt x="7228894" y="3387118"/>
                  <a:pt x="7088830" y="3387181"/>
                </a:cubicBezTo>
                <a:cubicBezTo>
                  <a:pt x="6971040" y="3371863"/>
                  <a:pt x="6748526" y="3419341"/>
                  <a:pt x="6637481" y="3387181"/>
                </a:cubicBezTo>
                <a:cubicBezTo>
                  <a:pt x="6587461" y="3392910"/>
                  <a:pt x="6121489" y="3341945"/>
                  <a:pt x="5867533" y="3387181"/>
                </a:cubicBezTo>
                <a:cubicBezTo>
                  <a:pt x="5679416" y="3474078"/>
                  <a:pt x="5458745" y="3339991"/>
                  <a:pt x="5203785" y="3387181"/>
                </a:cubicBezTo>
                <a:cubicBezTo>
                  <a:pt x="4986415" y="3391687"/>
                  <a:pt x="4865035" y="3385608"/>
                  <a:pt x="4540037" y="3387181"/>
                </a:cubicBezTo>
                <a:cubicBezTo>
                  <a:pt x="4314331" y="3365894"/>
                  <a:pt x="4038044" y="3344863"/>
                  <a:pt x="3876289" y="3387181"/>
                </a:cubicBezTo>
                <a:cubicBezTo>
                  <a:pt x="3737494" y="3361435"/>
                  <a:pt x="3333788" y="3367127"/>
                  <a:pt x="3106341" y="3387181"/>
                </a:cubicBezTo>
                <a:cubicBezTo>
                  <a:pt x="2766834" y="3363800"/>
                  <a:pt x="2720951" y="3407288"/>
                  <a:pt x="2548793" y="3387181"/>
                </a:cubicBezTo>
                <a:cubicBezTo>
                  <a:pt x="2405785" y="3329279"/>
                  <a:pt x="2182638" y="3339881"/>
                  <a:pt x="1885045" y="3387181"/>
                </a:cubicBezTo>
                <a:cubicBezTo>
                  <a:pt x="1502595" y="3342619"/>
                  <a:pt x="1242615" y="3427147"/>
                  <a:pt x="1008897" y="3387181"/>
                </a:cubicBezTo>
                <a:cubicBezTo>
                  <a:pt x="788763" y="3506508"/>
                  <a:pt x="344417" y="3362105"/>
                  <a:pt x="0" y="3387181"/>
                </a:cubicBezTo>
                <a:cubicBezTo>
                  <a:pt x="3682" y="2896685"/>
                  <a:pt x="-18254" y="2870036"/>
                  <a:pt x="0" y="2359735"/>
                </a:cubicBezTo>
                <a:cubicBezTo>
                  <a:pt x="76836" y="1796086"/>
                  <a:pt x="54621" y="1627343"/>
                  <a:pt x="0" y="1264547"/>
                </a:cubicBezTo>
                <a:cubicBezTo>
                  <a:pt x="53156" y="826346"/>
                  <a:pt x="-6502" y="281541"/>
                  <a:pt x="0" y="0"/>
                </a:cubicBezTo>
                <a:close/>
              </a:path>
            </a:pathLst>
          </a:custGeom>
          <a:noFill/>
          <a:ln w="28575">
            <a:solidFill>
              <a:schemeClr val="accent4"/>
            </a:solidFill>
            <a:extLst>
              <a:ext uri="{C807C97D-BFC1-408E-A445-0C87EB9F89A2}">
                <ask:lineSketchStyleProps xmlns:ask="http://schemas.microsoft.com/office/drawing/2018/sketchyshapes" xmlns="" sd="983511445">
                  <a:custGeom>
                    <a:avLst/>
                    <a:gdLst>
                      <a:gd name="connsiteX0" fmla="*/ 0 w 10619970"/>
                      <a:gd name="connsiteY0" fmla="*/ 0 h 3387181"/>
                      <a:gd name="connsiteX1" fmla="*/ 891339 w 10619970"/>
                      <a:gd name="connsiteY1" fmla="*/ 0 h 3387181"/>
                      <a:gd name="connsiteX2" fmla="*/ 1576985 w 10619970"/>
                      <a:gd name="connsiteY2" fmla="*/ 0 h 3387181"/>
                      <a:gd name="connsiteX3" fmla="*/ 2056937 w 10619970"/>
                      <a:gd name="connsiteY3" fmla="*/ 0 h 3387181"/>
                      <a:gd name="connsiteX4" fmla="*/ 2845429 w 10619970"/>
                      <a:gd name="connsiteY4" fmla="*/ 0 h 3387181"/>
                      <a:gd name="connsiteX5" fmla="*/ 3531074 w 10619970"/>
                      <a:gd name="connsiteY5" fmla="*/ 0 h 3387181"/>
                      <a:gd name="connsiteX6" fmla="*/ 4422414 w 10619970"/>
                      <a:gd name="connsiteY6" fmla="*/ 0 h 3387181"/>
                      <a:gd name="connsiteX7" fmla="*/ 4902366 w 10619970"/>
                      <a:gd name="connsiteY7" fmla="*/ 0 h 3387181"/>
                      <a:gd name="connsiteX8" fmla="*/ 5690858 w 10619970"/>
                      <a:gd name="connsiteY8" fmla="*/ 0 h 3387181"/>
                      <a:gd name="connsiteX9" fmla="*/ 6273657 w 10619970"/>
                      <a:gd name="connsiteY9" fmla="*/ 0 h 3387181"/>
                      <a:gd name="connsiteX10" fmla="*/ 6753609 w 10619970"/>
                      <a:gd name="connsiteY10" fmla="*/ 0 h 3387181"/>
                      <a:gd name="connsiteX11" fmla="*/ 7233560 w 10619970"/>
                      <a:gd name="connsiteY11" fmla="*/ 0 h 3387181"/>
                      <a:gd name="connsiteX12" fmla="*/ 7816359 w 10619970"/>
                      <a:gd name="connsiteY12" fmla="*/ 0 h 3387181"/>
                      <a:gd name="connsiteX13" fmla="*/ 8604851 w 10619970"/>
                      <a:gd name="connsiteY13" fmla="*/ 0 h 3387181"/>
                      <a:gd name="connsiteX14" fmla="*/ 9084803 w 10619970"/>
                      <a:gd name="connsiteY14" fmla="*/ 0 h 3387181"/>
                      <a:gd name="connsiteX15" fmla="*/ 9461908 w 10619970"/>
                      <a:gd name="connsiteY15" fmla="*/ 0 h 3387181"/>
                      <a:gd name="connsiteX16" fmla="*/ 10284683 w 10619970"/>
                      <a:gd name="connsiteY16" fmla="*/ 0 h 3387181"/>
                      <a:gd name="connsiteX17" fmla="*/ 10619970 w 10619970"/>
                      <a:gd name="connsiteY17" fmla="*/ 564541 h 3387181"/>
                      <a:gd name="connsiteX18" fmla="*/ 10619970 w 10619970"/>
                      <a:gd name="connsiteY18" fmla="*/ 1561875 h 3387181"/>
                      <a:gd name="connsiteX19" fmla="*/ 10619970 w 10619970"/>
                      <a:gd name="connsiteY19" fmla="*/ 2446300 h 3387181"/>
                      <a:gd name="connsiteX20" fmla="*/ 10619970 w 10619970"/>
                      <a:gd name="connsiteY20" fmla="*/ 3387181 h 3387181"/>
                      <a:gd name="connsiteX21" fmla="*/ 9743822 w 10619970"/>
                      <a:gd name="connsiteY21" fmla="*/ 3387181 h 3387181"/>
                      <a:gd name="connsiteX22" fmla="*/ 9080074 w 10619970"/>
                      <a:gd name="connsiteY22" fmla="*/ 3387181 h 3387181"/>
                      <a:gd name="connsiteX23" fmla="*/ 8203927 w 10619970"/>
                      <a:gd name="connsiteY23" fmla="*/ 3387181 h 3387181"/>
                      <a:gd name="connsiteX24" fmla="*/ 7433979 w 10619970"/>
                      <a:gd name="connsiteY24" fmla="*/ 3387181 h 3387181"/>
                      <a:gd name="connsiteX25" fmla="*/ 7088830 w 10619970"/>
                      <a:gd name="connsiteY25" fmla="*/ 3387181 h 3387181"/>
                      <a:gd name="connsiteX26" fmla="*/ 6637481 w 10619970"/>
                      <a:gd name="connsiteY26" fmla="*/ 3387181 h 3387181"/>
                      <a:gd name="connsiteX27" fmla="*/ 5867533 w 10619970"/>
                      <a:gd name="connsiteY27" fmla="*/ 3387181 h 3387181"/>
                      <a:gd name="connsiteX28" fmla="*/ 5203785 w 10619970"/>
                      <a:gd name="connsiteY28" fmla="*/ 3387181 h 3387181"/>
                      <a:gd name="connsiteX29" fmla="*/ 4540037 w 10619970"/>
                      <a:gd name="connsiteY29" fmla="*/ 3387181 h 3387181"/>
                      <a:gd name="connsiteX30" fmla="*/ 3876289 w 10619970"/>
                      <a:gd name="connsiteY30" fmla="*/ 3387181 h 3387181"/>
                      <a:gd name="connsiteX31" fmla="*/ 3106341 w 10619970"/>
                      <a:gd name="connsiteY31" fmla="*/ 3387181 h 3387181"/>
                      <a:gd name="connsiteX32" fmla="*/ 2548793 w 10619970"/>
                      <a:gd name="connsiteY32" fmla="*/ 3387181 h 3387181"/>
                      <a:gd name="connsiteX33" fmla="*/ 1885045 w 10619970"/>
                      <a:gd name="connsiteY33" fmla="*/ 3387181 h 3387181"/>
                      <a:gd name="connsiteX34" fmla="*/ 1008897 w 10619970"/>
                      <a:gd name="connsiteY34" fmla="*/ 3387181 h 3387181"/>
                      <a:gd name="connsiteX35" fmla="*/ 0 w 10619970"/>
                      <a:gd name="connsiteY35" fmla="*/ 3387181 h 3387181"/>
                      <a:gd name="connsiteX36" fmla="*/ 0 w 10619970"/>
                      <a:gd name="connsiteY36" fmla="*/ 2359735 h 3387181"/>
                      <a:gd name="connsiteX37" fmla="*/ 0 w 10619970"/>
                      <a:gd name="connsiteY37" fmla="*/ 1264547 h 3387181"/>
                      <a:gd name="connsiteX38" fmla="*/ 0 w 10619970"/>
                      <a:gd name="connsiteY38" fmla="*/ 0 h 338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3387181" extrusionOk="0">
                        <a:moveTo>
                          <a:pt x="0" y="0"/>
                        </a:moveTo>
                        <a:cubicBezTo>
                          <a:pt x="286591" y="-53965"/>
                          <a:pt x="631673" y="62845"/>
                          <a:pt x="891339" y="0"/>
                        </a:cubicBezTo>
                        <a:cubicBezTo>
                          <a:pt x="1138121" y="-44233"/>
                          <a:pt x="1395544" y="48881"/>
                          <a:pt x="1576985" y="0"/>
                        </a:cubicBezTo>
                        <a:cubicBezTo>
                          <a:pt x="1760374" y="-24617"/>
                          <a:pt x="1941401" y="-29915"/>
                          <a:pt x="2056937" y="0"/>
                        </a:cubicBezTo>
                        <a:cubicBezTo>
                          <a:pt x="2127374" y="-8007"/>
                          <a:pt x="2439878" y="-37296"/>
                          <a:pt x="2845429" y="0"/>
                        </a:cubicBezTo>
                        <a:cubicBezTo>
                          <a:pt x="3213922" y="37908"/>
                          <a:pt x="3277010" y="2408"/>
                          <a:pt x="3531074" y="0"/>
                        </a:cubicBezTo>
                        <a:cubicBezTo>
                          <a:pt x="3757550" y="-44394"/>
                          <a:pt x="4019955" y="31903"/>
                          <a:pt x="4422414" y="0"/>
                        </a:cubicBezTo>
                        <a:cubicBezTo>
                          <a:pt x="4813296" y="-24946"/>
                          <a:pt x="4736950" y="-32193"/>
                          <a:pt x="4902366" y="0"/>
                        </a:cubicBezTo>
                        <a:cubicBezTo>
                          <a:pt x="5105336" y="15599"/>
                          <a:pt x="5488840" y="-62347"/>
                          <a:pt x="5690858" y="0"/>
                        </a:cubicBezTo>
                        <a:cubicBezTo>
                          <a:pt x="5948527" y="58697"/>
                          <a:pt x="6134083" y="-15836"/>
                          <a:pt x="6273657" y="0"/>
                        </a:cubicBezTo>
                        <a:cubicBezTo>
                          <a:pt x="6433004" y="25370"/>
                          <a:pt x="6607101" y="-1536"/>
                          <a:pt x="6753609" y="0"/>
                        </a:cubicBezTo>
                        <a:cubicBezTo>
                          <a:pt x="6898261" y="-137"/>
                          <a:pt x="7012042" y="-26251"/>
                          <a:pt x="7233560" y="0"/>
                        </a:cubicBezTo>
                        <a:cubicBezTo>
                          <a:pt x="7460372" y="19611"/>
                          <a:pt x="7538667" y="8270"/>
                          <a:pt x="7816359" y="0"/>
                        </a:cubicBezTo>
                        <a:cubicBezTo>
                          <a:pt x="8099882" y="-33388"/>
                          <a:pt x="8311304" y="11615"/>
                          <a:pt x="8604851" y="0"/>
                        </a:cubicBezTo>
                        <a:cubicBezTo>
                          <a:pt x="8912695" y="-20584"/>
                          <a:pt x="8886788" y="10265"/>
                          <a:pt x="9084803" y="0"/>
                        </a:cubicBezTo>
                        <a:cubicBezTo>
                          <a:pt x="9272891" y="-18112"/>
                          <a:pt x="9328752" y="3275"/>
                          <a:pt x="9461908" y="0"/>
                        </a:cubicBezTo>
                        <a:cubicBezTo>
                          <a:pt x="9592417" y="-11352"/>
                          <a:pt x="10110101" y="-16546"/>
                          <a:pt x="10284683" y="0"/>
                        </a:cubicBezTo>
                        <a:cubicBezTo>
                          <a:pt x="10452701" y="296301"/>
                          <a:pt x="10517344" y="372960"/>
                          <a:pt x="10619970" y="564541"/>
                        </a:cubicBezTo>
                        <a:cubicBezTo>
                          <a:pt x="10633222" y="758689"/>
                          <a:pt x="10623412" y="1220253"/>
                          <a:pt x="10619970" y="1561875"/>
                        </a:cubicBezTo>
                        <a:cubicBezTo>
                          <a:pt x="10638529" y="1878173"/>
                          <a:pt x="10632968" y="2279526"/>
                          <a:pt x="10619970" y="2446300"/>
                        </a:cubicBezTo>
                        <a:cubicBezTo>
                          <a:pt x="10650532" y="2620952"/>
                          <a:pt x="10627754" y="3126804"/>
                          <a:pt x="10619970" y="3387181"/>
                        </a:cubicBezTo>
                        <a:cubicBezTo>
                          <a:pt x="10388371" y="3389560"/>
                          <a:pt x="9910179" y="3401205"/>
                          <a:pt x="9743822" y="3387181"/>
                        </a:cubicBezTo>
                        <a:cubicBezTo>
                          <a:pt x="9537295" y="3370030"/>
                          <a:pt x="9399633" y="3368863"/>
                          <a:pt x="9080074" y="3387181"/>
                        </a:cubicBezTo>
                        <a:cubicBezTo>
                          <a:pt x="8755860" y="3413012"/>
                          <a:pt x="8561406" y="3365172"/>
                          <a:pt x="8203927" y="3387181"/>
                        </a:cubicBezTo>
                        <a:cubicBezTo>
                          <a:pt x="7848638" y="3440087"/>
                          <a:pt x="7635501" y="3377059"/>
                          <a:pt x="7433979" y="3387181"/>
                        </a:cubicBezTo>
                        <a:cubicBezTo>
                          <a:pt x="7235960" y="3359900"/>
                          <a:pt x="7231336" y="3386578"/>
                          <a:pt x="7088830" y="3387181"/>
                        </a:cubicBezTo>
                        <a:cubicBezTo>
                          <a:pt x="6957612" y="3379690"/>
                          <a:pt x="6746301" y="3405870"/>
                          <a:pt x="6637481" y="3387181"/>
                        </a:cubicBezTo>
                        <a:cubicBezTo>
                          <a:pt x="6571411" y="3386906"/>
                          <a:pt x="6115976" y="3344726"/>
                          <a:pt x="5867533" y="3387181"/>
                        </a:cubicBezTo>
                        <a:cubicBezTo>
                          <a:pt x="5648473" y="3432972"/>
                          <a:pt x="5411024" y="3354732"/>
                          <a:pt x="5203785" y="3387181"/>
                        </a:cubicBezTo>
                        <a:cubicBezTo>
                          <a:pt x="4997151" y="3408728"/>
                          <a:pt x="4846402" y="3380589"/>
                          <a:pt x="4540037" y="3387181"/>
                        </a:cubicBezTo>
                        <a:cubicBezTo>
                          <a:pt x="4301829" y="3375458"/>
                          <a:pt x="4065217" y="3366495"/>
                          <a:pt x="3876289" y="3387181"/>
                        </a:cubicBezTo>
                        <a:cubicBezTo>
                          <a:pt x="3715816" y="3376068"/>
                          <a:pt x="3390607" y="3392046"/>
                          <a:pt x="3106341" y="3387181"/>
                        </a:cubicBezTo>
                        <a:cubicBezTo>
                          <a:pt x="2776699" y="3366167"/>
                          <a:pt x="2721288" y="3422900"/>
                          <a:pt x="2548793" y="3387181"/>
                        </a:cubicBezTo>
                        <a:cubicBezTo>
                          <a:pt x="2393958" y="3333956"/>
                          <a:pt x="2191012" y="3348349"/>
                          <a:pt x="1885045" y="3387181"/>
                        </a:cubicBezTo>
                        <a:cubicBezTo>
                          <a:pt x="1540708" y="3384917"/>
                          <a:pt x="1243396" y="3420063"/>
                          <a:pt x="1008897" y="3387181"/>
                        </a:cubicBezTo>
                        <a:cubicBezTo>
                          <a:pt x="781233" y="3453521"/>
                          <a:pt x="355218" y="3338008"/>
                          <a:pt x="0" y="3387181"/>
                        </a:cubicBezTo>
                        <a:cubicBezTo>
                          <a:pt x="831" y="2896308"/>
                          <a:pt x="-18574" y="2868647"/>
                          <a:pt x="0" y="2359735"/>
                        </a:cubicBezTo>
                        <a:cubicBezTo>
                          <a:pt x="41453" y="1836653"/>
                          <a:pt x="28162" y="1613219"/>
                          <a:pt x="0" y="1264547"/>
                        </a:cubicBezTo>
                        <a:cubicBezTo>
                          <a:pt x="34964" y="870181"/>
                          <a:pt x="-25207" y="319703"/>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9589669-B318-70EC-E44D-61688824BE22}"/>
              </a:ext>
            </a:extLst>
          </p:cNvPr>
          <p:cNvSpPr txBox="1"/>
          <p:nvPr/>
        </p:nvSpPr>
        <p:spPr>
          <a:xfrm>
            <a:off x="882094" y="3398208"/>
            <a:ext cx="10402048" cy="279384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Tiến</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25D07"/>
                </a:solidFill>
                <a:effectLst/>
                <a:uLnTx/>
                <a:uFillTx/>
                <a:latin typeface="Fira Sans Black" panose="020B0A03050000020004" pitchFamily="34" charset="0"/>
                <a:ea typeface="+mn-ea"/>
                <a:cs typeface="Arial" panose="020B0604020202020204" pitchFamily="34" charset="0"/>
              </a:rPr>
              <a:t>hành</a:t>
            </a:r>
            <a:r>
              <a:rPr kumimoji="0" lang="en-US" sz="2400" b="0" i="0" u="none" strike="noStrike" kern="1200" cap="none" spc="0" normalizeH="0" baseline="0" noProof="0" dirty="0">
                <a:ln>
                  <a:noFill/>
                </a:ln>
                <a:solidFill>
                  <a:srgbClr val="F25D07"/>
                </a:solidFill>
                <a:effectLst/>
                <a:uLnTx/>
                <a:uFillTx/>
                <a:latin typeface="Fira Sans Black" panose="020B0A030500000200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1: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Bố trí thí nghiệm như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150000"/>
              </a:lnSpc>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Bước 2: </a:t>
            </a:r>
            <a:r>
              <a:rPr lang="vi-VN" sz="2400" dirty="0">
                <a:solidFill>
                  <a:prstClr val="black"/>
                </a:solidFill>
              </a:rPr>
              <a:t>Chiếu ánh sáng trắng từ đèn vào mặt bên của lăng kính</a:t>
            </a:r>
            <a:endParaRPr lang="en-US" sz="2400" dirty="0">
              <a:solidFill>
                <a:prstClr val="black"/>
              </a:solidFill>
            </a:endParaRPr>
          </a:p>
          <a:p>
            <a:pPr>
              <a:lnSpc>
                <a:spcPct val="150000"/>
              </a:lnSpc>
            </a:pPr>
            <a:r>
              <a:rPr lang="vi-VN" sz="2400" b="1" dirty="0">
                <a:solidFill>
                  <a:prstClr val="black"/>
                </a:solidFill>
              </a:rPr>
              <a:t>Bước </a:t>
            </a:r>
            <a:r>
              <a:rPr lang="en-US" sz="2400" b="1" dirty="0">
                <a:solidFill>
                  <a:prstClr val="black"/>
                </a:solidFill>
              </a:rPr>
              <a:t>3</a:t>
            </a:r>
            <a:r>
              <a:rPr lang="vi-VN" sz="2400" b="1" dirty="0">
                <a:solidFill>
                  <a:prstClr val="black"/>
                </a:solidFill>
              </a:rPr>
              <a:t>: </a:t>
            </a:r>
            <a:r>
              <a:rPr lang="vi-VN" sz="2400" dirty="0">
                <a:solidFill>
                  <a:prstClr val="black"/>
                </a:solidFill>
              </a:rPr>
              <a:t>Lần lượt dùng kính lọc sắc màu đỏ và màu tím chắn vào khe hẹp </a:t>
            </a:r>
            <a:r>
              <a:rPr lang="vi-VN" sz="2400" b="1" dirty="0">
                <a:solidFill>
                  <a:prstClr val="black"/>
                </a:solidFill>
              </a:rPr>
              <a:t>Bước </a:t>
            </a:r>
            <a:r>
              <a:rPr lang="en-US" sz="2400" b="1" dirty="0">
                <a:solidFill>
                  <a:prstClr val="black"/>
                </a:solidFill>
              </a:rPr>
              <a:t>4</a:t>
            </a:r>
            <a:r>
              <a:rPr lang="vi-VN" sz="2400" b="1" dirty="0">
                <a:solidFill>
                  <a:prstClr val="black"/>
                </a:solidFill>
              </a:rPr>
              <a:t>: </a:t>
            </a:r>
            <a:r>
              <a:rPr lang="en-US" sz="2400" dirty="0" err="1">
                <a:solidFill>
                  <a:prstClr val="black"/>
                </a:solidFill>
              </a:rPr>
              <a:t>Dùng</a:t>
            </a:r>
            <a:r>
              <a:rPr lang="en-US" sz="2400" dirty="0">
                <a:solidFill>
                  <a:prstClr val="black"/>
                </a:solidFill>
              </a:rPr>
              <a:t> </a:t>
            </a:r>
            <a:r>
              <a:rPr lang="en-US" sz="2400" dirty="0" err="1">
                <a:solidFill>
                  <a:prstClr val="black"/>
                </a:solidFill>
              </a:rPr>
              <a:t>màn</a:t>
            </a:r>
            <a:r>
              <a:rPr lang="en-US" sz="2400" dirty="0">
                <a:solidFill>
                  <a:prstClr val="black"/>
                </a:solidFill>
              </a:rPr>
              <a:t> </a:t>
            </a:r>
            <a:r>
              <a:rPr lang="en-US" sz="2400" dirty="0" err="1">
                <a:solidFill>
                  <a:prstClr val="black"/>
                </a:solidFill>
              </a:rPr>
              <a:t>chắn</a:t>
            </a:r>
            <a:r>
              <a:rPr lang="en-US" sz="2400" dirty="0">
                <a:solidFill>
                  <a:prstClr val="black"/>
                </a:solidFill>
              </a:rPr>
              <a:t> </a:t>
            </a:r>
            <a:r>
              <a:rPr lang="en-US" sz="2400" dirty="0" err="1">
                <a:solidFill>
                  <a:prstClr val="black"/>
                </a:solidFill>
              </a:rPr>
              <a:t>dịch</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phía</a:t>
            </a:r>
            <a:r>
              <a:rPr lang="en-US" sz="2400" dirty="0">
                <a:solidFill>
                  <a:prstClr val="black"/>
                </a:solidFill>
              </a:rPr>
              <a:t> </a:t>
            </a:r>
            <a:r>
              <a:rPr lang="en-US" sz="2400" dirty="0" err="1">
                <a:solidFill>
                  <a:prstClr val="black"/>
                </a:solidFill>
              </a:rPr>
              <a:t>sau</a:t>
            </a:r>
            <a:r>
              <a:rPr lang="en-US" sz="2400" dirty="0">
                <a:solidFill>
                  <a:prstClr val="black"/>
                </a:solidFill>
              </a:rPr>
              <a:t> </a:t>
            </a:r>
            <a:r>
              <a:rPr lang="en-US" sz="2400" dirty="0" err="1">
                <a:solidFill>
                  <a:prstClr val="black"/>
                </a:solidFill>
              </a:rPr>
              <a:t>lăng</a:t>
            </a:r>
            <a:r>
              <a:rPr lang="en-US" sz="2400" dirty="0">
                <a:solidFill>
                  <a:prstClr val="black"/>
                </a:solidFill>
              </a:rPr>
              <a:t> </a:t>
            </a:r>
            <a:r>
              <a:rPr lang="en-US" sz="2400" dirty="0" err="1">
                <a:solidFill>
                  <a:prstClr val="black"/>
                </a:solidFill>
              </a:rPr>
              <a:t>kính</a:t>
            </a:r>
            <a:r>
              <a:rPr lang="en-US" sz="2400" dirty="0">
                <a:solidFill>
                  <a:prstClr val="black"/>
                </a:solidFill>
              </a:rPr>
              <a:t> </a:t>
            </a:r>
            <a:r>
              <a:rPr lang="en-US" sz="2400" dirty="0" err="1">
                <a:solidFill>
                  <a:prstClr val="black"/>
                </a:solidFill>
              </a:rPr>
              <a:t>để</a:t>
            </a:r>
            <a:r>
              <a:rPr lang="en-US" sz="2400" dirty="0">
                <a:solidFill>
                  <a:prstClr val="black"/>
                </a:solidFill>
              </a:rPr>
              <a:t> </a:t>
            </a:r>
            <a:r>
              <a:rPr lang="en-US" sz="2400" dirty="0" err="1">
                <a:solidFill>
                  <a:prstClr val="black"/>
                </a:solidFill>
              </a:rPr>
              <a:t>hứng</a:t>
            </a:r>
            <a:r>
              <a:rPr lang="en-US" sz="2400" dirty="0">
                <a:solidFill>
                  <a:prstClr val="black"/>
                </a:solidFill>
              </a:rPr>
              <a:t> </a:t>
            </a:r>
            <a:r>
              <a:rPr lang="en-US" sz="2400" dirty="0" err="1">
                <a:solidFill>
                  <a:prstClr val="black"/>
                </a:solidFill>
              </a:rPr>
              <a:t>vệt</a:t>
            </a:r>
            <a:r>
              <a:rPr lang="en-US" sz="2400" dirty="0">
                <a:solidFill>
                  <a:prstClr val="black"/>
                </a:solidFill>
              </a:rPr>
              <a:t> </a:t>
            </a:r>
            <a:r>
              <a:rPr lang="en-US" sz="2400" dirty="0" err="1">
                <a:solidFill>
                  <a:prstClr val="black"/>
                </a:solidFill>
              </a:rPr>
              <a:t>sáng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029384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528898"/>
            <a:ext cx="10392416" cy="3077429"/>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232678"/>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803860"/>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2</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825039"/>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74058" y="2860368"/>
            <a:ext cx="7275706"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Khi chiếu ánh sáng qua tấm kính lọc sắc đến mặt bên lăng kính, ánh sáng có bị tách thành nhiều màu không?</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656320" y="4388705"/>
            <a:ext cx="973643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So sánh góc lệch của tia sáng màu đỏ và màu tím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63977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64702"/>
            <a:ext cx="10821113" cy="3429000"/>
          </a:xfrm>
          <a:custGeom>
            <a:avLst/>
            <a:gdLst>
              <a:gd name="connsiteX0" fmla="*/ 0 w 10821113"/>
              <a:gd name="connsiteY0" fmla="*/ 0 h 3429000"/>
              <a:gd name="connsiteX1" fmla="*/ 1005564 w 10821113"/>
              <a:gd name="connsiteY1" fmla="*/ 0 h 3429000"/>
              <a:gd name="connsiteX2" fmla="*/ 1803632 w 10821113"/>
              <a:gd name="connsiteY2" fmla="*/ 0 h 3429000"/>
              <a:gd name="connsiteX3" fmla="*/ 2394202 w 10821113"/>
              <a:gd name="connsiteY3" fmla="*/ 0 h 3429000"/>
              <a:gd name="connsiteX4" fmla="*/ 3296017 w 10821113"/>
              <a:gd name="connsiteY4" fmla="*/ 0 h 3429000"/>
              <a:gd name="connsiteX5" fmla="*/ 4094084 w 10821113"/>
              <a:gd name="connsiteY5" fmla="*/ 0 h 3429000"/>
              <a:gd name="connsiteX6" fmla="*/ 5099649 w 10821113"/>
              <a:gd name="connsiteY6" fmla="*/ 0 h 3429000"/>
              <a:gd name="connsiteX7" fmla="*/ 5690219 w 10821113"/>
              <a:gd name="connsiteY7" fmla="*/ 0 h 3429000"/>
              <a:gd name="connsiteX8" fmla="*/ 6592035 w 10821113"/>
              <a:gd name="connsiteY8" fmla="*/ 0 h 3429000"/>
              <a:gd name="connsiteX9" fmla="*/ 7286354 w 10821113"/>
              <a:gd name="connsiteY9" fmla="*/ 0 h 3429000"/>
              <a:gd name="connsiteX10" fmla="*/ 7876924 w 10821113"/>
              <a:gd name="connsiteY10" fmla="*/ 0 h 3429000"/>
              <a:gd name="connsiteX11" fmla="*/ 8467493 w 10821113"/>
              <a:gd name="connsiteY11" fmla="*/ 0 h 3429000"/>
              <a:gd name="connsiteX12" fmla="*/ 9161811 w 10821113"/>
              <a:gd name="connsiteY12" fmla="*/ 0 h 3429000"/>
              <a:gd name="connsiteX13" fmla="*/ 10374874 w 10821113"/>
              <a:gd name="connsiteY13" fmla="*/ 0 h 3429000"/>
              <a:gd name="connsiteX14" fmla="*/ 10821113 w 10821113"/>
              <a:gd name="connsiteY14" fmla="*/ 571512 h 3429000"/>
              <a:gd name="connsiteX15" fmla="*/ 10821113 w 10821113"/>
              <a:gd name="connsiteY15" fmla="*/ 1466857 h 3429000"/>
              <a:gd name="connsiteX16" fmla="*/ 10821113 w 10821113"/>
              <a:gd name="connsiteY16" fmla="*/ 2419353 h 3429000"/>
              <a:gd name="connsiteX17" fmla="*/ 10821113 w 10821113"/>
              <a:gd name="connsiteY17" fmla="*/ 3429000 h 3429000"/>
              <a:gd name="connsiteX18" fmla="*/ 10372810 w 10821113"/>
              <a:gd name="connsiteY18" fmla="*/ 3429000 h 3429000"/>
              <a:gd name="connsiteX19" fmla="*/ 9383450 w 10821113"/>
              <a:gd name="connsiteY19" fmla="*/ 3429000 h 3429000"/>
              <a:gd name="connsiteX20" fmla="*/ 8394092 w 10821113"/>
              <a:gd name="connsiteY20" fmla="*/ 3429000 h 3429000"/>
              <a:gd name="connsiteX21" fmla="*/ 7404732 w 10821113"/>
              <a:gd name="connsiteY21" fmla="*/ 3429000 h 3429000"/>
              <a:gd name="connsiteX22" fmla="*/ 6631796 w 10821113"/>
              <a:gd name="connsiteY22" fmla="*/ 3429000 h 3429000"/>
              <a:gd name="connsiteX23" fmla="*/ 5642436 w 10821113"/>
              <a:gd name="connsiteY23" fmla="*/ 3429000 h 3429000"/>
              <a:gd name="connsiteX24" fmla="*/ 4761290 w 10821113"/>
              <a:gd name="connsiteY24" fmla="*/ 3429000 h 3429000"/>
              <a:gd name="connsiteX25" fmla="*/ 4312986 w 10821113"/>
              <a:gd name="connsiteY25" fmla="*/ 3429000 h 3429000"/>
              <a:gd name="connsiteX26" fmla="*/ 3756471 w 10821113"/>
              <a:gd name="connsiteY26" fmla="*/ 3429000 h 3429000"/>
              <a:gd name="connsiteX27" fmla="*/ 2875324 w 10821113"/>
              <a:gd name="connsiteY27" fmla="*/ 3429000 h 3429000"/>
              <a:gd name="connsiteX28" fmla="*/ 2102387 w 10821113"/>
              <a:gd name="connsiteY28" fmla="*/ 3429000 h 3429000"/>
              <a:gd name="connsiteX29" fmla="*/ 1329450 w 10821113"/>
              <a:gd name="connsiteY29" fmla="*/ 3429000 h 3429000"/>
              <a:gd name="connsiteX30" fmla="*/ 0 w 10821113"/>
              <a:gd name="connsiteY30" fmla="*/ 3429000 h 3429000"/>
              <a:gd name="connsiteX31" fmla="*/ 0 w 10821113"/>
              <a:gd name="connsiteY31" fmla="*/ 2537460 h 3429000"/>
              <a:gd name="connsiteX32" fmla="*/ 0 w 10821113"/>
              <a:gd name="connsiteY32" fmla="*/ 1680210 h 3429000"/>
              <a:gd name="connsiteX33" fmla="*/ 0 w 10821113"/>
              <a:gd name="connsiteY33" fmla="*/ 822960 h 3429000"/>
              <a:gd name="connsiteX34" fmla="*/ 0 w 10821113"/>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429000" extrusionOk="0">
                <a:moveTo>
                  <a:pt x="0" y="0"/>
                </a:moveTo>
                <a:cubicBezTo>
                  <a:pt x="278992" y="-76866"/>
                  <a:pt x="826390" y="-39126"/>
                  <a:pt x="1005564" y="0"/>
                </a:cubicBezTo>
                <a:cubicBezTo>
                  <a:pt x="1252111" y="25096"/>
                  <a:pt x="1421116" y="51572"/>
                  <a:pt x="1803632" y="0"/>
                </a:cubicBezTo>
                <a:cubicBezTo>
                  <a:pt x="2190889" y="-3857"/>
                  <a:pt x="2134784" y="14636"/>
                  <a:pt x="2394202" y="0"/>
                </a:cubicBezTo>
                <a:cubicBezTo>
                  <a:pt x="2589136" y="-53183"/>
                  <a:pt x="2876164" y="-18232"/>
                  <a:pt x="3296017" y="0"/>
                </a:cubicBezTo>
                <a:cubicBezTo>
                  <a:pt x="3625102" y="11091"/>
                  <a:pt x="3839595" y="8674"/>
                  <a:pt x="4094084" y="0"/>
                </a:cubicBezTo>
                <a:cubicBezTo>
                  <a:pt x="4277837" y="-41798"/>
                  <a:pt x="4798247" y="14930"/>
                  <a:pt x="5099649" y="0"/>
                </a:cubicBezTo>
                <a:cubicBezTo>
                  <a:pt x="5370841" y="-761"/>
                  <a:pt x="5402490" y="19420"/>
                  <a:pt x="5690219" y="0"/>
                </a:cubicBezTo>
                <a:cubicBezTo>
                  <a:pt x="5865651" y="59840"/>
                  <a:pt x="6302548" y="-9624"/>
                  <a:pt x="6592035" y="0"/>
                </a:cubicBezTo>
                <a:cubicBezTo>
                  <a:pt x="6954032" y="-32785"/>
                  <a:pt x="6973534" y="-20649"/>
                  <a:pt x="7286354" y="0"/>
                </a:cubicBezTo>
                <a:cubicBezTo>
                  <a:pt x="7608988" y="39418"/>
                  <a:pt x="7738633" y="-25424"/>
                  <a:pt x="7876924" y="0"/>
                </a:cubicBezTo>
                <a:cubicBezTo>
                  <a:pt x="8009360" y="8347"/>
                  <a:pt x="8181588" y="-4347"/>
                  <a:pt x="8467493" y="0"/>
                </a:cubicBezTo>
                <a:cubicBezTo>
                  <a:pt x="8667287" y="86008"/>
                  <a:pt x="8935853" y="-35768"/>
                  <a:pt x="9161811" y="0"/>
                </a:cubicBezTo>
                <a:cubicBezTo>
                  <a:pt x="9290696" y="83065"/>
                  <a:pt x="9910621" y="-55252"/>
                  <a:pt x="10374874" y="0"/>
                </a:cubicBezTo>
                <a:cubicBezTo>
                  <a:pt x="10582174" y="248431"/>
                  <a:pt x="10579735" y="309909"/>
                  <a:pt x="10821113" y="571512"/>
                </a:cubicBezTo>
                <a:cubicBezTo>
                  <a:pt x="10801544" y="889175"/>
                  <a:pt x="10819742" y="1322917"/>
                  <a:pt x="10821113" y="1466857"/>
                </a:cubicBezTo>
                <a:cubicBezTo>
                  <a:pt x="10895281" y="1622730"/>
                  <a:pt x="10813486" y="2148230"/>
                  <a:pt x="10821113" y="2419353"/>
                </a:cubicBezTo>
                <a:cubicBezTo>
                  <a:pt x="10710266" y="2679214"/>
                  <a:pt x="10871732" y="3064098"/>
                  <a:pt x="10821113" y="3429000"/>
                </a:cubicBezTo>
                <a:cubicBezTo>
                  <a:pt x="10746681" y="3390928"/>
                  <a:pt x="10537652" y="3419792"/>
                  <a:pt x="10372810" y="3429000"/>
                </a:cubicBezTo>
                <a:cubicBezTo>
                  <a:pt x="10104409" y="3458252"/>
                  <a:pt x="9795014" y="3498243"/>
                  <a:pt x="9383450" y="3429000"/>
                </a:cubicBezTo>
                <a:cubicBezTo>
                  <a:pt x="9047553" y="3342065"/>
                  <a:pt x="8713231" y="3365539"/>
                  <a:pt x="8394092" y="3429000"/>
                </a:cubicBezTo>
                <a:cubicBezTo>
                  <a:pt x="8139791" y="3392710"/>
                  <a:pt x="7779558" y="3276644"/>
                  <a:pt x="7404732" y="3429000"/>
                </a:cubicBezTo>
                <a:cubicBezTo>
                  <a:pt x="7011499" y="3497260"/>
                  <a:pt x="6864373" y="3365215"/>
                  <a:pt x="6631796" y="3429000"/>
                </a:cubicBezTo>
                <a:cubicBezTo>
                  <a:pt x="6407767" y="3556748"/>
                  <a:pt x="5878061" y="3351610"/>
                  <a:pt x="5642436" y="3429000"/>
                </a:cubicBezTo>
                <a:cubicBezTo>
                  <a:pt x="5505439" y="3399044"/>
                  <a:pt x="5131912" y="3491304"/>
                  <a:pt x="4761290" y="3429000"/>
                </a:cubicBezTo>
                <a:cubicBezTo>
                  <a:pt x="4449106" y="3465513"/>
                  <a:pt x="4488407" y="3436038"/>
                  <a:pt x="4312986" y="3429000"/>
                </a:cubicBezTo>
                <a:cubicBezTo>
                  <a:pt x="4132143" y="3476219"/>
                  <a:pt x="3948783" y="3383131"/>
                  <a:pt x="3756471" y="3429000"/>
                </a:cubicBezTo>
                <a:cubicBezTo>
                  <a:pt x="3557384" y="3335220"/>
                  <a:pt x="3120223" y="3465427"/>
                  <a:pt x="2875324" y="3429000"/>
                </a:cubicBezTo>
                <a:cubicBezTo>
                  <a:pt x="2518400" y="3347643"/>
                  <a:pt x="2235706" y="3445193"/>
                  <a:pt x="2102387" y="3429000"/>
                </a:cubicBezTo>
                <a:cubicBezTo>
                  <a:pt x="1954748" y="3338694"/>
                  <a:pt x="1599386" y="3360236"/>
                  <a:pt x="1329450" y="3429000"/>
                </a:cubicBezTo>
                <a:cubicBezTo>
                  <a:pt x="1077430" y="3470700"/>
                  <a:pt x="398402" y="3373270"/>
                  <a:pt x="0" y="3429000"/>
                </a:cubicBezTo>
                <a:cubicBezTo>
                  <a:pt x="-80738" y="3139972"/>
                  <a:pt x="-105276" y="2941655"/>
                  <a:pt x="0" y="2537460"/>
                </a:cubicBezTo>
                <a:cubicBezTo>
                  <a:pt x="-31650" y="2169709"/>
                  <a:pt x="-59098" y="1929842"/>
                  <a:pt x="0" y="1680210"/>
                </a:cubicBezTo>
                <a:cubicBezTo>
                  <a:pt x="-67700" y="1389806"/>
                  <a:pt x="3429" y="995158"/>
                  <a:pt x="0" y="822960"/>
                </a:cubicBezTo>
                <a:cubicBezTo>
                  <a:pt x="-37140" y="617235"/>
                  <a:pt x="79186" y="377478"/>
                  <a:pt x="0" y="0"/>
                </a:cubicBezTo>
                <a:close/>
              </a:path>
            </a:pathLst>
          </a:custGeom>
          <a:noFill/>
          <a:ln w="28575">
            <a:solidFill>
              <a:srgbClr val="00B0F0"/>
            </a:solidFill>
            <a:extLst>
              <a:ext uri="{C807C97D-BFC1-408E-A445-0C87EB9F89A2}">
                <ask:lineSketchStyleProps xmlns:ask="http://schemas.microsoft.com/office/drawing/2018/sketchyshapes" xmlns="" sd="983511445">
                  <a:custGeom>
                    <a:avLst/>
                    <a:gdLst>
                      <a:gd name="connsiteX0" fmla="*/ 0 w 10821113"/>
                      <a:gd name="connsiteY0" fmla="*/ 0 h 3429000"/>
                      <a:gd name="connsiteX1" fmla="*/ 1005564 w 10821113"/>
                      <a:gd name="connsiteY1" fmla="*/ 0 h 3429000"/>
                      <a:gd name="connsiteX2" fmla="*/ 1803632 w 10821113"/>
                      <a:gd name="connsiteY2" fmla="*/ 0 h 3429000"/>
                      <a:gd name="connsiteX3" fmla="*/ 2394202 w 10821113"/>
                      <a:gd name="connsiteY3" fmla="*/ 0 h 3429000"/>
                      <a:gd name="connsiteX4" fmla="*/ 3296017 w 10821113"/>
                      <a:gd name="connsiteY4" fmla="*/ 0 h 3429000"/>
                      <a:gd name="connsiteX5" fmla="*/ 4094084 w 10821113"/>
                      <a:gd name="connsiteY5" fmla="*/ 0 h 3429000"/>
                      <a:gd name="connsiteX6" fmla="*/ 5099649 w 10821113"/>
                      <a:gd name="connsiteY6" fmla="*/ 0 h 3429000"/>
                      <a:gd name="connsiteX7" fmla="*/ 5690219 w 10821113"/>
                      <a:gd name="connsiteY7" fmla="*/ 0 h 3429000"/>
                      <a:gd name="connsiteX8" fmla="*/ 6592035 w 10821113"/>
                      <a:gd name="connsiteY8" fmla="*/ 0 h 3429000"/>
                      <a:gd name="connsiteX9" fmla="*/ 7286354 w 10821113"/>
                      <a:gd name="connsiteY9" fmla="*/ 0 h 3429000"/>
                      <a:gd name="connsiteX10" fmla="*/ 7876924 w 10821113"/>
                      <a:gd name="connsiteY10" fmla="*/ 0 h 3429000"/>
                      <a:gd name="connsiteX11" fmla="*/ 8467493 w 10821113"/>
                      <a:gd name="connsiteY11" fmla="*/ 0 h 3429000"/>
                      <a:gd name="connsiteX12" fmla="*/ 9161811 w 10821113"/>
                      <a:gd name="connsiteY12" fmla="*/ 0 h 3429000"/>
                      <a:gd name="connsiteX13" fmla="*/ 10374874 w 10821113"/>
                      <a:gd name="connsiteY13" fmla="*/ 0 h 3429000"/>
                      <a:gd name="connsiteX14" fmla="*/ 10821113 w 10821113"/>
                      <a:gd name="connsiteY14" fmla="*/ 571512 h 3429000"/>
                      <a:gd name="connsiteX15" fmla="*/ 10821113 w 10821113"/>
                      <a:gd name="connsiteY15" fmla="*/ 1466857 h 3429000"/>
                      <a:gd name="connsiteX16" fmla="*/ 10821113 w 10821113"/>
                      <a:gd name="connsiteY16" fmla="*/ 2419353 h 3429000"/>
                      <a:gd name="connsiteX17" fmla="*/ 10821113 w 10821113"/>
                      <a:gd name="connsiteY17" fmla="*/ 3429000 h 3429000"/>
                      <a:gd name="connsiteX18" fmla="*/ 10372810 w 10821113"/>
                      <a:gd name="connsiteY18" fmla="*/ 3429000 h 3429000"/>
                      <a:gd name="connsiteX19" fmla="*/ 9383450 w 10821113"/>
                      <a:gd name="connsiteY19" fmla="*/ 3429000 h 3429000"/>
                      <a:gd name="connsiteX20" fmla="*/ 8394092 w 10821113"/>
                      <a:gd name="connsiteY20" fmla="*/ 3429000 h 3429000"/>
                      <a:gd name="connsiteX21" fmla="*/ 7404732 w 10821113"/>
                      <a:gd name="connsiteY21" fmla="*/ 3429000 h 3429000"/>
                      <a:gd name="connsiteX22" fmla="*/ 6631796 w 10821113"/>
                      <a:gd name="connsiteY22" fmla="*/ 3429000 h 3429000"/>
                      <a:gd name="connsiteX23" fmla="*/ 5642436 w 10821113"/>
                      <a:gd name="connsiteY23" fmla="*/ 3429000 h 3429000"/>
                      <a:gd name="connsiteX24" fmla="*/ 4761290 w 10821113"/>
                      <a:gd name="connsiteY24" fmla="*/ 3429000 h 3429000"/>
                      <a:gd name="connsiteX25" fmla="*/ 4312986 w 10821113"/>
                      <a:gd name="connsiteY25" fmla="*/ 3429000 h 3429000"/>
                      <a:gd name="connsiteX26" fmla="*/ 3756471 w 10821113"/>
                      <a:gd name="connsiteY26" fmla="*/ 3429000 h 3429000"/>
                      <a:gd name="connsiteX27" fmla="*/ 2875324 w 10821113"/>
                      <a:gd name="connsiteY27" fmla="*/ 3429000 h 3429000"/>
                      <a:gd name="connsiteX28" fmla="*/ 2102387 w 10821113"/>
                      <a:gd name="connsiteY28" fmla="*/ 3429000 h 3429000"/>
                      <a:gd name="connsiteX29" fmla="*/ 1329450 w 10821113"/>
                      <a:gd name="connsiteY29" fmla="*/ 3429000 h 3429000"/>
                      <a:gd name="connsiteX30" fmla="*/ 0 w 10821113"/>
                      <a:gd name="connsiteY30" fmla="*/ 3429000 h 3429000"/>
                      <a:gd name="connsiteX31" fmla="*/ 0 w 10821113"/>
                      <a:gd name="connsiteY31" fmla="*/ 2537460 h 3429000"/>
                      <a:gd name="connsiteX32" fmla="*/ 0 w 10821113"/>
                      <a:gd name="connsiteY32" fmla="*/ 1680210 h 3429000"/>
                      <a:gd name="connsiteX33" fmla="*/ 0 w 10821113"/>
                      <a:gd name="connsiteY33" fmla="*/ 822960 h 3429000"/>
                      <a:gd name="connsiteX34" fmla="*/ 0 w 10821113"/>
                      <a:gd name="connsiteY3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429000" extrusionOk="0">
                        <a:moveTo>
                          <a:pt x="0" y="0"/>
                        </a:moveTo>
                        <a:cubicBezTo>
                          <a:pt x="254466" y="-45682"/>
                          <a:pt x="789858" y="-26822"/>
                          <a:pt x="1005564" y="0"/>
                        </a:cubicBezTo>
                        <a:cubicBezTo>
                          <a:pt x="1262609" y="17521"/>
                          <a:pt x="1416433" y="14532"/>
                          <a:pt x="1803632" y="0"/>
                        </a:cubicBezTo>
                        <a:cubicBezTo>
                          <a:pt x="2193015" y="7513"/>
                          <a:pt x="2144431" y="11098"/>
                          <a:pt x="2394202" y="0"/>
                        </a:cubicBezTo>
                        <a:cubicBezTo>
                          <a:pt x="2618509" y="-24205"/>
                          <a:pt x="2919620" y="-23881"/>
                          <a:pt x="3296017" y="0"/>
                        </a:cubicBezTo>
                        <a:cubicBezTo>
                          <a:pt x="3617083" y="26947"/>
                          <a:pt x="3870802" y="14711"/>
                          <a:pt x="4094084" y="0"/>
                        </a:cubicBezTo>
                        <a:cubicBezTo>
                          <a:pt x="4279762" y="-30605"/>
                          <a:pt x="4828632" y="4006"/>
                          <a:pt x="5099649" y="0"/>
                        </a:cubicBezTo>
                        <a:cubicBezTo>
                          <a:pt x="5363806" y="-1619"/>
                          <a:pt x="5402702" y="22204"/>
                          <a:pt x="5690219" y="0"/>
                        </a:cubicBezTo>
                        <a:cubicBezTo>
                          <a:pt x="5821500" y="76013"/>
                          <a:pt x="6224763" y="39181"/>
                          <a:pt x="6592035" y="0"/>
                        </a:cubicBezTo>
                        <a:cubicBezTo>
                          <a:pt x="6953819" y="-33770"/>
                          <a:pt x="6973284" y="-14877"/>
                          <a:pt x="7286354" y="0"/>
                        </a:cubicBezTo>
                        <a:cubicBezTo>
                          <a:pt x="7587077" y="21697"/>
                          <a:pt x="7751539" y="-19522"/>
                          <a:pt x="7876924" y="0"/>
                        </a:cubicBezTo>
                        <a:cubicBezTo>
                          <a:pt x="7982619" y="209"/>
                          <a:pt x="8298044" y="-32"/>
                          <a:pt x="8467493" y="0"/>
                        </a:cubicBezTo>
                        <a:cubicBezTo>
                          <a:pt x="8656454" y="51204"/>
                          <a:pt x="8930496" y="-24942"/>
                          <a:pt x="9161811" y="0"/>
                        </a:cubicBezTo>
                        <a:cubicBezTo>
                          <a:pt x="9364088" y="28901"/>
                          <a:pt x="9893115" y="-23541"/>
                          <a:pt x="10374874" y="0"/>
                        </a:cubicBezTo>
                        <a:cubicBezTo>
                          <a:pt x="10572263" y="253233"/>
                          <a:pt x="10584129" y="309256"/>
                          <a:pt x="10821113" y="571512"/>
                        </a:cubicBezTo>
                        <a:cubicBezTo>
                          <a:pt x="10808345" y="888916"/>
                          <a:pt x="10816693" y="1308991"/>
                          <a:pt x="10821113" y="1466857"/>
                        </a:cubicBezTo>
                        <a:cubicBezTo>
                          <a:pt x="10854709" y="1643646"/>
                          <a:pt x="10818088" y="2154756"/>
                          <a:pt x="10821113" y="2419353"/>
                        </a:cubicBezTo>
                        <a:cubicBezTo>
                          <a:pt x="10728878" y="2672657"/>
                          <a:pt x="10868859" y="3048936"/>
                          <a:pt x="10821113" y="3429000"/>
                        </a:cubicBezTo>
                        <a:cubicBezTo>
                          <a:pt x="10728564" y="3399921"/>
                          <a:pt x="10531941" y="3433939"/>
                          <a:pt x="10372810" y="3429000"/>
                        </a:cubicBezTo>
                        <a:cubicBezTo>
                          <a:pt x="10175193" y="3433790"/>
                          <a:pt x="9781172" y="3457253"/>
                          <a:pt x="9383450" y="3429000"/>
                        </a:cubicBezTo>
                        <a:cubicBezTo>
                          <a:pt x="9028243" y="3388973"/>
                          <a:pt x="8707304" y="3428635"/>
                          <a:pt x="8394092" y="3429000"/>
                        </a:cubicBezTo>
                        <a:cubicBezTo>
                          <a:pt x="8115582" y="3393532"/>
                          <a:pt x="7810406" y="3320387"/>
                          <a:pt x="7404732" y="3429000"/>
                        </a:cubicBezTo>
                        <a:cubicBezTo>
                          <a:pt x="6975857" y="3493133"/>
                          <a:pt x="6887053" y="3377644"/>
                          <a:pt x="6631796" y="3429000"/>
                        </a:cubicBezTo>
                        <a:cubicBezTo>
                          <a:pt x="6384857" y="3506095"/>
                          <a:pt x="5872324" y="3404878"/>
                          <a:pt x="5642436" y="3429000"/>
                        </a:cubicBezTo>
                        <a:cubicBezTo>
                          <a:pt x="5465798" y="3410626"/>
                          <a:pt x="5120871" y="3461828"/>
                          <a:pt x="4761290" y="3429000"/>
                        </a:cubicBezTo>
                        <a:cubicBezTo>
                          <a:pt x="4440336" y="3468606"/>
                          <a:pt x="4487407" y="3425323"/>
                          <a:pt x="4312986" y="3429000"/>
                        </a:cubicBezTo>
                        <a:cubicBezTo>
                          <a:pt x="4134318" y="3466576"/>
                          <a:pt x="3927442" y="3396616"/>
                          <a:pt x="3756471" y="3429000"/>
                        </a:cubicBezTo>
                        <a:cubicBezTo>
                          <a:pt x="3577178" y="3393966"/>
                          <a:pt x="3152302" y="3463137"/>
                          <a:pt x="2875324" y="3429000"/>
                        </a:cubicBezTo>
                        <a:cubicBezTo>
                          <a:pt x="2528827" y="3365950"/>
                          <a:pt x="2259039" y="3430988"/>
                          <a:pt x="2102387" y="3429000"/>
                        </a:cubicBezTo>
                        <a:cubicBezTo>
                          <a:pt x="1946796" y="3391564"/>
                          <a:pt x="1591544" y="3366355"/>
                          <a:pt x="1329450" y="3429000"/>
                        </a:cubicBezTo>
                        <a:cubicBezTo>
                          <a:pt x="1097425" y="3463185"/>
                          <a:pt x="349037" y="3355044"/>
                          <a:pt x="0" y="3429000"/>
                        </a:cubicBezTo>
                        <a:cubicBezTo>
                          <a:pt x="-59143" y="3131290"/>
                          <a:pt x="-66371" y="2936029"/>
                          <a:pt x="0" y="2537460"/>
                        </a:cubicBezTo>
                        <a:cubicBezTo>
                          <a:pt x="-3053" y="2156637"/>
                          <a:pt x="-35783" y="1933847"/>
                          <a:pt x="0" y="1680210"/>
                        </a:cubicBezTo>
                        <a:cubicBezTo>
                          <a:pt x="-21993" y="1407099"/>
                          <a:pt x="12643" y="1040942"/>
                          <a:pt x="0" y="822960"/>
                        </a:cubicBezTo>
                        <a:cubicBezTo>
                          <a:pt x="-25833" y="600596"/>
                          <a:pt x="32460" y="373010"/>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456816"/>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2</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555493" y="2497058"/>
            <a:ext cx="9543566"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rPr>
              <a:t>Câu</a:t>
            </a:r>
            <a:r>
              <a:rPr kumimoji="0" lang="vi-VN" sz="2800" b="1" i="0" u="none" strike="noStrike" kern="1200" cap="none" spc="0" normalizeH="0" baseline="0" noProof="0" dirty="0">
                <a:ln>
                  <a:noFill/>
                </a:ln>
                <a:solidFill>
                  <a:prstClr val="black"/>
                </a:solidFill>
                <a:effectLst/>
                <a:uLnTx/>
                <a:uFillTx/>
              </a:rPr>
              <a:t> 1: </a:t>
            </a:r>
            <a:r>
              <a:rPr lang="vi-VN" sz="2800" dirty="0">
                <a:solidFill>
                  <a:prstClr val="black"/>
                </a:solidFill>
              </a:rPr>
              <a:t>Khi chiếu ánh sáng qua tấm kính lọc sắc đến mặt bên lăng kính, ánh sáng không bị tách thành nhiều màu</a:t>
            </a:r>
            <a:endParaRPr kumimoji="0" lang="en-US" sz="28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3458753" y="3959497"/>
            <a:ext cx="7816527" cy="1078950"/>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rPr>
              <a:t>Câu</a:t>
            </a:r>
            <a:r>
              <a:rPr kumimoji="0" lang="vi-VN" sz="2800" b="1" i="0" u="none" strike="noStrike" kern="1200" cap="none" spc="0" normalizeH="0" baseline="0" noProof="0" dirty="0">
                <a:ln>
                  <a:noFill/>
                </a:ln>
                <a:solidFill>
                  <a:prstClr val="black"/>
                </a:solidFill>
                <a:effectLst/>
                <a:uLnTx/>
                <a:uFillTx/>
              </a:rPr>
              <a:t> </a:t>
            </a:r>
            <a:r>
              <a:rPr kumimoji="0" lang="en-US" sz="2800" b="1" i="0" u="none" strike="noStrike" kern="1200" cap="none" spc="0" normalizeH="0" baseline="0" noProof="0" dirty="0">
                <a:ln>
                  <a:noFill/>
                </a:ln>
                <a:solidFill>
                  <a:prstClr val="black"/>
                </a:solidFill>
                <a:effectLst/>
                <a:uLnTx/>
                <a:uFillTx/>
              </a:rPr>
              <a:t>2</a:t>
            </a:r>
            <a:r>
              <a:rPr kumimoji="0" lang="vi-VN" sz="2800" b="1" i="0" u="none" strike="noStrike" kern="1200" cap="none" spc="0" normalizeH="0" baseline="0" noProof="0" dirty="0">
                <a:ln>
                  <a:noFill/>
                </a:ln>
                <a:solidFill>
                  <a:prstClr val="black"/>
                </a:solidFill>
                <a:effectLst/>
                <a:uLnTx/>
                <a:uFillTx/>
              </a:rPr>
              <a:t>: </a:t>
            </a:r>
            <a:r>
              <a:rPr lang="vi-VN" sz="2800" dirty="0">
                <a:solidFill>
                  <a:prstClr val="black"/>
                </a:solidFill>
              </a:rPr>
              <a:t>Ánh sáng màu tím có góc lệch lớn hơn ánh sáng màu đỏ</a:t>
            </a:r>
            <a:endParaRPr kumimoji="0" lang="en-US" sz="28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459740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15334-2ADE-407E-6AD3-B77E56C67B61}"/>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9055C3B-A428-0706-3FFC-4CC9104BC929}"/>
              </a:ext>
            </a:extLst>
          </p:cNvPr>
          <p:cNvSpPr/>
          <p:nvPr/>
        </p:nvSpPr>
        <p:spPr>
          <a:xfrm>
            <a:off x="5448300" y="1585255"/>
            <a:ext cx="6577445" cy="4343292"/>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3C29787-D48D-5B5A-EBAF-0E1C145ED39A}"/>
              </a:ext>
            </a:extLst>
          </p:cNvPr>
          <p:cNvGrpSpPr/>
          <p:nvPr/>
        </p:nvGrpSpPr>
        <p:grpSpPr>
          <a:xfrm>
            <a:off x="313512" y="669607"/>
            <a:ext cx="4460872" cy="500641"/>
            <a:chOff x="489662" y="435125"/>
            <a:chExt cx="5161330" cy="579253"/>
          </a:xfrm>
        </p:grpSpPr>
        <p:sp>
          <p:nvSpPr>
            <p:cNvPr id="18" name="Rectangle: Rounded Corners 17">
              <a:extLst>
                <a:ext uri="{FF2B5EF4-FFF2-40B4-BE49-F238E27FC236}">
                  <a16:creationId xmlns:a16="http://schemas.microsoft.com/office/drawing/2014/main" id="{53FA542B-0C29-F2A9-6D4D-79D9F2ADFA6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6F989817-BADE-31BD-EFE5-D038CB674BC6}"/>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0038B0C0-0F65-1B52-5095-A8765FD215A7}"/>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253E00D3-81B7-9290-D6EC-6771EB1C304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86AC790E-B53C-2139-6BCE-2CDF45DC6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C44E627F-8226-C33A-7D1C-42393B542E0B}"/>
              </a:ext>
            </a:extLst>
          </p:cNvPr>
          <p:cNvSpPr txBox="1"/>
          <p:nvPr/>
        </p:nvSpPr>
        <p:spPr>
          <a:xfrm>
            <a:off x="6926951" y="2113987"/>
            <a:ext cx="483148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Ánh sáng trắng là hỗn hợp ánh sáng có nhiều màu khác nhau</a:t>
            </a:r>
            <a:endParaRPr lang="en-US" sz="2200" dirty="0"/>
          </a:p>
        </p:txBody>
      </p:sp>
      <p:pic>
        <p:nvPicPr>
          <p:cNvPr id="25" name="Picture 2" descr="Prism">
            <a:extLst>
              <a:ext uri="{FF2B5EF4-FFF2-40B4-BE49-F238E27FC236}">
                <a16:creationId xmlns:a16="http://schemas.microsoft.com/office/drawing/2014/main" id="{0206F3F5-798C-A714-FEE0-88A99D017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2189370"/>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1579F6D9-3F2B-E91A-20D7-62807B966056}"/>
              </a:ext>
            </a:extLst>
          </p:cNvPr>
          <p:cNvSpPr txBox="1"/>
          <p:nvPr/>
        </p:nvSpPr>
        <p:spPr>
          <a:xfrm>
            <a:off x="6941135" y="3174261"/>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Các chùm sáng có màu khác nhau gọi là các </a:t>
            </a:r>
            <a:r>
              <a:rPr lang="vi-VN" b="1" dirty="0">
                <a:solidFill>
                  <a:srgbClr val="C00000"/>
                </a:solidFill>
              </a:rPr>
              <a:t>ánh sáng màu</a:t>
            </a:r>
            <a:endParaRPr lang="en-US" b="1" dirty="0">
              <a:solidFill>
                <a:srgbClr val="C00000"/>
              </a:solidFill>
            </a:endParaRPr>
          </a:p>
        </p:txBody>
      </p:sp>
      <p:pic>
        <p:nvPicPr>
          <p:cNvPr id="3075" name="Picture 2" descr="Prism">
            <a:extLst>
              <a:ext uri="{FF2B5EF4-FFF2-40B4-BE49-F238E27FC236}">
                <a16:creationId xmlns:a16="http://schemas.microsoft.com/office/drawing/2014/main" id="{C9A78530-4B4B-B597-AD9D-822FDF3D9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324885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87" name="TextBox 3086">
            <a:extLst>
              <a:ext uri="{FF2B5EF4-FFF2-40B4-BE49-F238E27FC236}">
                <a16:creationId xmlns:a16="http://schemas.microsoft.com/office/drawing/2014/main" id="{7CA36A2D-DE88-95F9-1C56-239E4FFFE477}"/>
              </a:ext>
            </a:extLst>
          </p:cNvPr>
          <p:cNvSpPr txBox="1"/>
          <p:nvPr/>
        </p:nvSpPr>
        <p:spPr>
          <a:xfrm>
            <a:off x="6941135" y="4329483"/>
            <a:ext cx="5084610"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Ánh sáng có một màu nhất định gọi là </a:t>
            </a:r>
            <a:r>
              <a:rPr lang="vi-VN" b="1" dirty="0">
                <a:solidFill>
                  <a:srgbClr val="C00000"/>
                </a:solidFill>
              </a:rPr>
              <a:t>ánh sáng đơn sắc</a:t>
            </a:r>
            <a:endParaRPr lang="en-US" b="1" dirty="0">
              <a:solidFill>
                <a:srgbClr val="C00000"/>
              </a:solidFill>
            </a:endParaRPr>
          </a:p>
        </p:txBody>
      </p:sp>
      <p:pic>
        <p:nvPicPr>
          <p:cNvPr id="3088" name="Picture 2" descr="Prism">
            <a:extLst>
              <a:ext uri="{FF2B5EF4-FFF2-40B4-BE49-F238E27FC236}">
                <a16:creationId xmlns:a16="http://schemas.microsoft.com/office/drawing/2014/main" id="{74BCF108-737F-0DE8-B292-A8AE950E1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013" y="4404075"/>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1CEEF91-C00B-0CD4-CB3C-4F9CE9099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5255"/>
            <a:ext cx="6303810" cy="4346825"/>
          </a:xfrm>
          <a:prstGeom prst="rect">
            <a:avLst/>
          </a:prstGeom>
        </p:spPr>
      </p:pic>
    </p:spTree>
    <p:extLst>
      <p:ext uri="{BB962C8B-B14F-4D97-AF65-F5344CB8AC3E}">
        <p14:creationId xmlns:p14="http://schemas.microsoft.com/office/powerpoint/2010/main" val="10279981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fill="hold"/>
                                        <p:tgtEl>
                                          <p:spTgt spid="3075"/>
                                        </p:tgtEl>
                                        <p:attrNameLst>
                                          <p:attrName>ppt_w</p:attrName>
                                        </p:attrNameLst>
                                      </p:cBhvr>
                                      <p:tavLst>
                                        <p:tav tm="0">
                                          <p:val>
                                            <p:fltVal val="0"/>
                                          </p:val>
                                        </p:tav>
                                        <p:tav tm="100000">
                                          <p:val>
                                            <p:strVal val="#ppt_w"/>
                                          </p:val>
                                        </p:tav>
                                      </p:tavLst>
                                    </p:anim>
                                    <p:anim calcmode="lin" valueType="num">
                                      <p:cBhvr>
                                        <p:cTn id="19" dur="500" fill="hold"/>
                                        <p:tgtEl>
                                          <p:spTgt spid="3075"/>
                                        </p:tgtEl>
                                        <p:attrNameLst>
                                          <p:attrName>ppt_h</p:attrName>
                                        </p:attrNameLst>
                                      </p:cBhvr>
                                      <p:tavLst>
                                        <p:tav tm="0">
                                          <p:val>
                                            <p:fltVal val="0"/>
                                          </p:val>
                                        </p:tav>
                                        <p:tav tm="100000">
                                          <p:val>
                                            <p:strVal val="#ppt_h"/>
                                          </p:val>
                                        </p:tav>
                                      </p:tavLst>
                                    </p:anim>
                                    <p:animEffect transition="in" filter="fade">
                                      <p:cBhvr>
                                        <p:cTn id="20" dur="500"/>
                                        <p:tgtEl>
                                          <p:spTgt spid="307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073"/>
                                        </p:tgtEl>
                                        <p:attrNameLst>
                                          <p:attrName>style.visibility</p:attrName>
                                        </p:attrNameLst>
                                      </p:cBhvr>
                                      <p:to>
                                        <p:strVal val="visible"/>
                                      </p:to>
                                    </p:set>
                                    <p:animEffect transition="in" filter="randombar(horizontal)">
                                      <p:cBhvr>
                                        <p:cTn id="24" dur="500"/>
                                        <p:tgtEl>
                                          <p:spTgt spid="307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8"/>
                                        </p:tgtEl>
                                        <p:attrNameLst>
                                          <p:attrName>style.visibility</p:attrName>
                                        </p:attrNameLst>
                                      </p:cBhvr>
                                      <p:to>
                                        <p:strVal val="visible"/>
                                      </p:to>
                                    </p:set>
                                    <p:anim calcmode="lin" valueType="num">
                                      <p:cBhvr>
                                        <p:cTn id="29" dur="500" fill="hold"/>
                                        <p:tgtEl>
                                          <p:spTgt spid="3088"/>
                                        </p:tgtEl>
                                        <p:attrNameLst>
                                          <p:attrName>ppt_w</p:attrName>
                                        </p:attrNameLst>
                                      </p:cBhvr>
                                      <p:tavLst>
                                        <p:tav tm="0">
                                          <p:val>
                                            <p:fltVal val="0"/>
                                          </p:val>
                                        </p:tav>
                                        <p:tav tm="100000">
                                          <p:val>
                                            <p:strVal val="#ppt_w"/>
                                          </p:val>
                                        </p:tav>
                                      </p:tavLst>
                                    </p:anim>
                                    <p:anim calcmode="lin" valueType="num">
                                      <p:cBhvr>
                                        <p:cTn id="30" dur="500" fill="hold"/>
                                        <p:tgtEl>
                                          <p:spTgt spid="3088"/>
                                        </p:tgtEl>
                                        <p:attrNameLst>
                                          <p:attrName>ppt_h</p:attrName>
                                        </p:attrNameLst>
                                      </p:cBhvr>
                                      <p:tavLst>
                                        <p:tav tm="0">
                                          <p:val>
                                            <p:fltVal val="0"/>
                                          </p:val>
                                        </p:tav>
                                        <p:tav tm="100000">
                                          <p:val>
                                            <p:strVal val="#ppt_h"/>
                                          </p:val>
                                        </p:tav>
                                      </p:tavLst>
                                    </p:anim>
                                    <p:animEffect transition="in" filter="fade">
                                      <p:cBhvr>
                                        <p:cTn id="31" dur="500"/>
                                        <p:tgtEl>
                                          <p:spTgt spid="308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randombar(horizontal)">
                                      <p:cBhvr>
                                        <p:cTn id="35"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08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ube with light rays coming out of it&#10;&#10;Description automatically generated">
            <a:extLst>
              <a:ext uri="{FF2B5EF4-FFF2-40B4-BE49-F238E27FC236}">
                <a16:creationId xmlns:a16="http://schemas.microsoft.com/office/drawing/2014/main" id="{9FA85A5C-79A3-E3FB-84FF-FB044F4A9583}"/>
              </a:ext>
            </a:extLst>
          </p:cNvPr>
          <p:cNvPicPr>
            <a:picLocks noChangeAspect="1"/>
          </p:cNvPicPr>
          <p:nvPr/>
        </p:nvPicPr>
        <p:blipFill rotWithShape="1">
          <a:blip r:embed="rId2">
            <a:extLst>
              <a:ext uri="{28A0092B-C50C-407E-A947-70E740481C1C}">
                <a14:useLocalDpi xmlns:a14="http://schemas.microsoft.com/office/drawing/2010/main" val="0"/>
              </a:ext>
            </a:extLst>
          </a:blip>
          <a:srcRect t="766" b="149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ACE80C-B6BC-D3BA-6A41-504175F68334}"/>
              </a:ext>
            </a:extLst>
          </p:cNvPr>
          <p:cNvSpPr txBox="1"/>
          <p:nvPr/>
        </p:nvSpPr>
        <p:spPr>
          <a:xfrm>
            <a:off x="778824" y="5340869"/>
            <a:ext cx="7608276" cy="584775"/>
          </a:xfrm>
          <a:prstGeom prst="rect">
            <a:avLst/>
          </a:prstGeom>
          <a:noFill/>
        </p:spPr>
        <p:txBody>
          <a:bodyPr wrap="square" rtlCol="0">
            <a:spAutoFit/>
          </a:bodyPr>
          <a:lstStyle/>
          <a:p>
            <a:pPr defTabSz="1219170">
              <a:defRPr/>
            </a:pPr>
            <a:r>
              <a:rPr lang="en-US" sz="3200" dirty="0" err="1">
                <a:solidFill>
                  <a:schemeClr val="bg1"/>
                </a:solidFill>
                <a:latin typeface="Fira Sans Condensed Medium" panose="020B0603050000020004" pitchFamily="34" charset="0"/>
              </a:rPr>
              <a:t>Giáo</a:t>
            </a:r>
            <a:r>
              <a:rPr lang="en-US" sz="3200" dirty="0">
                <a:solidFill>
                  <a:schemeClr val="bg1"/>
                </a:solidFill>
                <a:latin typeface="Fira Sans Condensed Medium" panose="020B0603050000020004" pitchFamily="34" charset="0"/>
              </a:rPr>
              <a:t> </a:t>
            </a:r>
            <a:r>
              <a:rPr lang="en-US" sz="3200" dirty="0" err="1">
                <a:solidFill>
                  <a:schemeClr val="bg1"/>
                </a:solidFill>
                <a:latin typeface="Fira Sans Condensed Medium" panose="020B0603050000020004" pitchFamily="34" charset="0"/>
              </a:rPr>
              <a:t>viên</a:t>
            </a:r>
            <a:r>
              <a:rPr lang="en-US" sz="3200" dirty="0">
                <a:solidFill>
                  <a:schemeClr val="bg1"/>
                </a:solidFill>
                <a:latin typeface="Fira Sans Condensed Medium" panose="020B0603050000020004" pitchFamily="34" charset="0"/>
              </a:rPr>
              <a:t>:</a:t>
            </a:r>
          </a:p>
        </p:txBody>
      </p:sp>
      <p:sp>
        <p:nvSpPr>
          <p:cNvPr id="5" name="TextBox 4">
            <a:extLst>
              <a:ext uri="{FF2B5EF4-FFF2-40B4-BE49-F238E27FC236}">
                <a16:creationId xmlns:a16="http://schemas.microsoft.com/office/drawing/2014/main" id="{5D6D6394-FF96-9542-3188-AA4DB6D5390C}"/>
              </a:ext>
            </a:extLst>
          </p:cNvPr>
          <p:cNvSpPr txBox="1"/>
          <p:nvPr/>
        </p:nvSpPr>
        <p:spPr>
          <a:xfrm>
            <a:off x="778213" y="1047081"/>
            <a:ext cx="6322978" cy="3235245"/>
          </a:xfrm>
          <a:prstGeom prst="rect">
            <a:avLst/>
          </a:prstGeom>
          <a:noFill/>
        </p:spPr>
        <p:txBody>
          <a:bodyPr wrap="square" rtlCol="0">
            <a:spAutoFit/>
          </a:bodyPr>
          <a:lstStyle/>
          <a:p>
            <a:pPr defTabSz="1219170">
              <a:lnSpc>
                <a:spcPct val="120000"/>
              </a:lnSpc>
              <a:defRPr/>
            </a:pPr>
            <a:r>
              <a:rPr lang="en-US" sz="8800" spc="-200" dirty="0">
                <a:solidFill>
                  <a:schemeClr val="bg1"/>
                </a:solidFill>
                <a:latin typeface="Fira Sans Black" panose="020B0A03050000020004" pitchFamily="34" charset="0"/>
              </a:rPr>
              <a:t>BÀI 7</a:t>
            </a:r>
          </a:p>
          <a:p>
            <a:pPr defTabSz="1219170">
              <a:lnSpc>
                <a:spcPct val="120000"/>
              </a:lnSpc>
              <a:defRPr/>
            </a:pPr>
            <a:r>
              <a:rPr lang="en-US" sz="8800" spc="-200" dirty="0">
                <a:solidFill>
                  <a:schemeClr val="bg1"/>
                </a:solidFill>
                <a:latin typeface="Fira Sans Black" panose="020B0A03050000020004" pitchFamily="34" charset="0"/>
              </a:rPr>
              <a:t>LĂNG KÍNH</a:t>
            </a:r>
          </a:p>
        </p:txBody>
      </p:sp>
    </p:spTree>
    <p:extLst>
      <p:ext uri="{BB962C8B-B14F-4D97-AF65-F5344CB8AC3E}">
        <p14:creationId xmlns:p14="http://schemas.microsoft.com/office/powerpoint/2010/main" val="23704241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8B30-68D8-356C-4657-C655A1927F0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9D68C075-79BC-34BC-7BCF-9A7E4DCD967D}"/>
              </a:ext>
            </a:extLst>
          </p:cNvPr>
          <p:cNvGrpSpPr/>
          <p:nvPr/>
        </p:nvGrpSpPr>
        <p:grpSpPr>
          <a:xfrm>
            <a:off x="103962" y="326707"/>
            <a:ext cx="4460872" cy="500641"/>
            <a:chOff x="489662" y="435125"/>
            <a:chExt cx="5161330" cy="579253"/>
          </a:xfrm>
        </p:grpSpPr>
        <p:sp>
          <p:nvSpPr>
            <p:cNvPr id="18" name="Rectangle: Rounded Corners 17">
              <a:extLst>
                <a:ext uri="{FF2B5EF4-FFF2-40B4-BE49-F238E27FC236}">
                  <a16:creationId xmlns:a16="http://schemas.microsoft.com/office/drawing/2014/main" id="{11980262-0359-1F61-DF5D-D2E7E045F24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005C0F9-6676-98FA-772A-500C75359E9E}"/>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39F0EF69-5135-AB35-090D-8617B4AC6F03}"/>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3C13E953-5675-5B11-5612-6550FAF2BA3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63975248-5EA4-76FE-BC8C-9170140F2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Google Shape;1924;p44">
            <a:extLst>
              <a:ext uri="{FF2B5EF4-FFF2-40B4-BE49-F238E27FC236}">
                <a16:creationId xmlns:a16="http://schemas.microsoft.com/office/drawing/2014/main" id="{AD20EBEA-E5DC-54E9-CF7A-009C5D532402}"/>
              </a:ext>
            </a:extLst>
          </p:cNvPr>
          <p:cNvSpPr txBox="1">
            <a:spLocks/>
          </p:cNvSpPr>
          <p:nvPr/>
        </p:nvSpPr>
        <p:spPr>
          <a:xfrm>
            <a:off x="2337222" y="5945245"/>
            <a:ext cx="7517555"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400" dirty="0" err="1">
                <a:solidFill>
                  <a:srgbClr val="002060"/>
                </a:solidFill>
              </a:rPr>
              <a:t>Một</a:t>
            </a:r>
            <a:r>
              <a:rPr lang="en-US" sz="4400" dirty="0">
                <a:solidFill>
                  <a:srgbClr val="002060"/>
                </a:solidFill>
              </a:rPr>
              <a:t> </a:t>
            </a:r>
            <a:r>
              <a:rPr lang="en-US" sz="4400" dirty="0" err="1">
                <a:solidFill>
                  <a:srgbClr val="002060"/>
                </a:solidFill>
              </a:rPr>
              <a:t>Số</a:t>
            </a:r>
            <a:r>
              <a:rPr lang="en-US" sz="4400" dirty="0">
                <a:solidFill>
                  <a:srgbClr val="002060"/>
                </a:solidFill>
              </a:rPr>
              <a:t> </a:t>
            </a:r>
            <a:r>
              <a:rPr lang="en-US" sz="4400" dirty="0" err="1">
                <a:solidFill>
                  <a:srgbClr val="002060"/>
                </a:solidFill>
              </a:rPr>
              <a:t>Nguồn</a:t>
            </a:r>
            <a:r>
              <a:rPr lang="en-US" sz="4400" dirty="0">
                <a:solidFill>
                  <a:srgbClr val="002060"/>
                </a:solidFill>
              </a:rPr>
              <a:t> </a:t>
            </a:r>
            <a:r>
              <a:rPr lang="en-US" sz="4400" dirty="0" err="1">
                <a:solidFill>
                  <a:srgbClr val="002060"/>
                </a:solidFill>
              </a:rPr>
              <a:t>Ánh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Màu</a:t>
            </a:r>
            <a:endParaRPr lang="en-US" sz="4400" dirty="0">
              <a:solidFill>
                <a:srgbClr val="002060"/>
              </a:solidFill>
            </a:endParaRPr>
          </a:p>
        </p:txBody>
      </p:sp>
      <p:sp>
        <p:nvSpPr>
          <p:cNvPr id="4" name="Oval 3">
            <a:extLst>
              <a:ext uri="{FF2B5EF4-FFF2-40B4-BE49-F238E27FC236}">
                <a16:creationId xmlns:a16="http://schemas.microsoft.com/office/drawing/2014/main" id="{1FA7402A-8F9D-463C-7006-79156B647BDA}"/>
              </a:ext>
            </a:extLst>
          </p:cNvPr>
          <p:cNvSpPr/>
          <p:nvPr/>
        </p:nvSpPr>
        <p:spPr>
          <a:xfrm>
            <a:off x="288472" y="1361789"/>
            <a:ext cx="3322179" cy="3322179"/>
          </a:xfrm>
          <a:prstGeom prst="ellipse">
            <a:avLst/>
          </a:prstGeom>
          <a:blipFill>
            <a:blip r:embed="rId3"/>
            <a:srcRect/>
            <a:stretch>
              <a:fillRect l="-6459" t="-2486" r="-3924" b="-80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1BE8D0-3208-C3CF-972F-864087C1969B}"/>
              </a:ext>
            </a:extLst>
          </p:cNvPr>
          <p:cNvSpPr txBox="1"/>
          <p:nvPr/>
        </p:nvSpPr>
        <p:spPr>
          <a:xfrm>
            <a:off x="103940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laser</a:t>
            </a:r>
          </a:p>
        </p:txBody>
      </p:sp>
      <p:sp>
        <p:nvSpPr>
          <p:cNvPr id="11" name="Oval 10">
            <a:extLst>
              <a:ext uri="{FF2B5EF4-FFF2-40B4-BE49-F238E27FC236}">
                <a16:creationId xmlns:a16="http://schemas.microsoft.com/office/drawing/2014/main" id="{C5EAD005-418A-0A76-9F50-85D35CCB3030}"/>
              </a:ext>
            </a:extLst>
          </p:cNvPr>
          <p:cNvSpPr/>
          <p:nvPr/>
        </p:nvSpPr>
        <p:spPr>
          <a:xfrm>
            <a:off x="4326112" y="1361789"/>
            <a:ext cx="3322179" cy="3322179"/>
          </a:xfrm>
          <a:prstGeom prst="ellipse">
            <a:avLst/>
          </a:prstGeom>
          <a:blipFill>
            <a:blip r:embed="rId4"/>
            <a:srcRect/>
            <a:stretch>
              <a:fillRect l="-16667" r="-166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22827F-AF69-E599-E759-7DB0E8D006A5}"/>
              </a:ext>
            </a:extLst>
          </p:cNvPr>
          <p:cNvSpPr txBox="1"/>
          <p:nvPr/>
        </p:nvSpPr>
        <p:spPr>
          <a:xfrm>
            <a:off x="507704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LED</a:t>
            </a:r>
          </a:p>
        </p:txBody>
      </p:sp>
      <p:sp>
        <p:nvSpPr>
          <p:cNvPr id="13" name="Oval 12">
            <a:extLst>
              <a:ext uri="{FF2B5EF4-FFF2-40B4-BE49-F238E27FC236}">
                <a16:creationId xmlns:a16="http://schemas.microsoft.com/office/drawing/2014/main" id="{458D79A3-909E-3875-5B29-C165B9F406A7}"/>
              </a:ext>
            </a:extLst>
          </p:cNvPr>
          <p:cNvSpPr/>
          <p:nvPr/>
        </p:nvSpPr>
        <p:spPr>
          <a:xfrm>
            <a:off x="8363752" y="1361789"/>
            <a:ext cx="3322179" cy="3322179"/>
          </a:xfrm>
          <a:prstGeom prst="ellipse">
            <a:avLst/>
          </a:prstGeom>
          <a:blipFill>
            <a:blip r:embed="rId5"/>
            <a:srcRect/>
            <a:stretch>
              <a:fillRect l="-10811" r="-1081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E903A1-DF0C-7B81-1AC3-8428929DAB9A}"/>
              </a:ext>
            </a:extLst>
          </p:cNvPr>
          <p:cNvSpPr txBox="1"/>
          <p:nvPr/>
        </p:nvSpPr>
        <p:spPr>
          <a:xfrm>
            <a:off x="9114686" y="4934326"/>
            <a:ext cx="1820310" cy="561885"/>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gn="ctr"/>
            <a:r>
              <a:rPr lang="en-US" sz="2800" b="1" dirty="0" err="1">
                <a:solidFill>
                  <a:srgbClr val="C00000"/>
                </a:solidFill>
              </a:rPr>
              <a:t>Đèn</a:t>
            </a:r>
            <a:r>
              <a:rPr lang="en-US" sz="2800" b="1" dirty="0">
                <a:solidFill>
                  <a:srgbClr val="C00000"/>
                </a:solidFill>
              </a:rPr>
              <a:t> neon</a:t>
            </a:r>
          </a:p>
        </p:txBody>
      </p:sp>
    </p:spTree>
    <p:extLst>
      <p:ext uri="{BB962C8B-B14F-4D97-AF65-F5344CB8AC3E}">
        <p14:creationId xmlns:p14="http://schemas.microsoft.com/office/powerpoint/2010/main" val="2579192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11" grpId="0" animBg="1"/>
      <p:bldP spid="12" grpId="0"/>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2690671" y="2185837"/>
            <a:ext cx="8678524" cy="3701232"/>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7ADF2B22-4620-521A-F9BE-D87382A934B0}"/>
              </a:ext>
            </a:extLst>
          </p:cNvPr>
          <p:cNvGrpSpPr/>
          <p:nvPr/>
        </p:nvGrpSpPr>
        <p:grpSpPr>
          <a:xfrm>
            <a:off x="246837" y="701372"/>
            <a:ext cx="4460872" cy="500641"/>
            <a:chOff x="489662" y="435125"/>
            <a:chExt cx="5161330" cy="579253"/>
          </a:xfrm>
        </p:grpSpPr>
        <p:sp>
          <p:nvSpPr>
            <p:cNvPr id="18" name="Rectangle: Rounded Corners 17">
              <a:extLst>
                <a:ext uri="{FF2B5EF4-FFF2-40B4-BE49-F238E27FC236}">
                  <a16:creationId xmlns:a16="http://schemas.microsoft.com/office/drawing/2014/main" id="{21245C48-F668-CD07-C1E2-61B18F5BA9A9}"/>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E0B294-A12B-D21B-4478-30553FBCF1BB}"/>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II. Hiện tượng tán sắc ánh sáng</a:t>
              </a:r>
              <a:endParaRPr kumimoji="0" lang="en-US" sz="2000" b="0"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grpSp>
          <p:nvGrpSpPr>
            <p:cNvPr id="20" name="Group 19">
              <a:extLst>
                <a:ext uri="{FF2B5EF4-FFF2-40B4-BE49-F238E27FC236}">
                  <a16:creationId xmlns:a16="http://schemas.microsoft.com/office/drawing/2014/main" id="{173C5656-37B8-BB74-289B-9F1F80815CDC}"/>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E86B731A-15D0-51E1-B48D-258F4CB9D2A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Prism ">
                <a:extLst>
                  <a:ext uri="{FF2B5EF4-FFF2-40B4-BE49-F238E27FC236}">
                    <a16:creationId xmlns:a16="http://schemas.microsoft.com/office/drawing/2014/main" id="{A98635A6-8C69-797A-33FB-4FA4981D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 name="Group 1">
            <a:extLst>
              <a:ext uri="{FF2B5EF4-FFF2-40B4-BE49-F238E27FC236}">
                <a16:creationId xmlns:a16="http://schemas.microsoft.com/office/drawing/2014/main" id="{193FBAE3-8610-CC06-0818-A18EF17BB710}"/>
              </a:ext>
            </a:extLst>
          </p:cNvPr>
          <p:cNvGrpSpPr/>
          <p:nvPr/>
        </p:nvGrpSpPr>
        <p:grpSpPr>
          <a:xfrm flipH="1">
            <a:off x="581134" y="1806377"/>
            <a:ext cx="3753226" cy="4118561"/>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4864918" y="2953771"/>
            <a:ext cx="5973719" cy="2240422"/>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lang="en-US" sz="4000" b="1" dirty="0" err="1">
                <a:solidFill>
                  <a:prstClr val="black"/>
                </a:solidFill>
              </a:rPr>
              <a:t>Hãy</a:t>
            </a:r>
            <a:r>
              <a:rPr lang="en-US" sz="4000" b="1" dirty="0">
                <a:solidFill>
                  <a:prstClr val="black"/>
                </a:solidFill>
              </a:rPr>
              <a:t> </a:t>
            </a:r>
            <a:r>
              <a:rPr lang="en-US" sz="4000" b="1" dirty="0" err="1">
                <a:solidFill>
                  <a:prstClr val="black"/>
                </a:solidFill>
              </a:rPr>
              <a:t>giải</a:t>
            </a:r>
            <a:r>
              <a:rPr lang="en-US" sz="4000" b="1" dirty="0">
                <a:solidFill>
                  <a:prstClr val="black"/>
                </a:solidFill>
              </a:rPr>
              <a:t> </a:t>
            </a:r>
            <a:r>
              <a:rPr lang="en-US" sz="4000" b="1" dirty="0" err="1">
                <a:solidFill>
                  <a:prstClr val="black"/>
                </a:solidFill>
              </a:rPr>
              <a:t>thích</a:t>
            </a:r>
            <a:r>
              <a:rPr lang="en-US" sz="4000" b="1" dirty="0">
                <a:solidFill>
                  <a:prstClr val="black"/>
                </a:solidFill>
              </a:rPr>
              <a:t> </a:t>
            </a:r>
            <a:r>
              <a:rPr lang="en-US" sz="4000" b="1" dirty="0" err="1">
                <a:solidFill>
                  <a:prstClr val="black"/>
                </a:solidFill>
              </a:rPr>
              <a:t>sự</a:t>
            </a:r>
            <a:r>
              <a:rPr lang="en-US" sz="4000" b="1" dirty="0">
                <a:solidFill>
                  <a:prstClr val="black"/>
                </a:solidFill>
              </a:rPr>
              <a:t> </a:t>
            </a:r>
            <a:r>
              <a:rPr lang="en-US" sz="4000" b="1" dirty="0" err="1">
                <a:solidFill>
                  <a:prstClr val="black"/>
                </a:solidFill>
              </a:rPr>
              <a:t>tán</a:t>
            </a:r>
            <a:r>
              <a:rPr lang="en-US" sz="4000" b="1" dirty="0">
                <a:solidFill>
                  <a:prstClr val="black"/>
                </a:solidFill>
              </a:rPr>
              <a:t> </a:t>
            </a:r>
            <a:r>
              <a:rPr lang="en-US" sz="4000" b="1" dirty="0" err="1">
                <a:solidFill>
                  <a:prstClr val="black"/>
                </a:solidFill>
              </a:rPr>
              <a:t>sắc</a:t>
            </a:r>
            <a:r>
              <a:rPr lang="en-US" sz="4000" b="1" dirty="0">
                <a:solidFill>
                  <a:prstClr val="black"/>
                </a:solidFill>
              </a:rPr>
              <a:t> </a:t>
            </a:r>
            <a:r>
              <a:rPr lang="en-US" sz="4000" b="1" dirty="0" err="1">
                <a:solidFill>
                  <a:prstClr val="black"/>
                </a:solidFill>
              </a:rPr>
              <a:t>ánh</a:t>
            </a:r>
            <a:r>
              <a:rPr lang="en-US" sz="4000" b="1" dirty="0">
                <a:solidFill>
                  <a:prstClr val="black"/>
                </a:solidFill>
              </a:rPr>
              <a:t> </a:t>
            </a:r>
            <a:r>
              <a:rPr lang="en-US" sz="4000" b="1" dirty="0" err="1">
                <a:solidFill>
                  <a:prstClr val="black"/>
                </a:solidFill>
              </a:rPr>
              <a:t>sáng</a:t>
            </a:r>
            <a:r>
              <a:rPr lang="en-US" sz="4000" b="1" dirty="0">
                <a:solidFill>
                  <a:prstClr val="black"/>
                </a:solidFill>
              </a:rPr>
              <a:t> </a:t>
            </a:r>
            <a:r>
              <a:rPr lang="en-US" sz="4000" b="1" dirty="0" err="1">
                <a:solidFill>
                  <a:prstClr val="black"/>
                </a:solidFill>
              </a:rPr>
              <a:t>mặt</a:t>
            </a:r>
            <a:r>
              <a:rPr lang="en-US" sz="4000" b="1" dirty="0">
                <a:solidFill>
                  <a:prstClr val="black"/>
                </a:solidFill>
              </a:rPr>
              <a:t> </a:t>
            </a:r>
            <a:r>
              <a:rPr lang="en-US" sz="4000" b="1" dirty="0" err="1">
                <a:solidFill>
                  <a:prstClr val="black"/>
                </a:solidFill>
              </a:rPr>
              <a:t>trời</a:t>
            </a:r>
            <a:r>
              <a:rPr lang="en-US" sz="4000" b="1" dirty="0">
                <a:solidFill>
                  <a:prstClr val="black"/>
                </a:solidFill>
              </a:rPr>
              <a:t> qua </a:t>
            </a:r>
            <a:r>
              <a:rPr lang="en-US" sz="4000" b="1" dirty="0" err="1">
                <a:solidFill>
                  <a:prstClr val="black"/>
                </a:solidFill>
              </a:rPr>
              <a:t>lăng</a:t>
            </a:r>
            <a:r>
              <a:rPr lang="en-US" sz="4000" b="1" dirty="0">
                <a:solidFill>
                  <a:prstClr val="black"/>
                </a:solidFill>
              </a:rPr>
              <a:t> </a:t>
            </a:r>
            <a:r>
              <a:rPr lang="en-US" sz="4000" b="1" dirty="0" err="1">
                <a:solidFill>
                  <a:prstClr val="black"/>
                </a:solidFill>
              </a:rPr>
              <a:t>kính</a:t>
            </a:r>
            <a:endParaRPr kumimoji="0" lang="en-US" sz="40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304708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D34B-9512-E1A3-34F2-476D197A86D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03BBA1E-1AAF-D077-0D9F-3137E4BE7FCD}"/>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C45F6EF5-79C1-2007-F348-79E126DD58D3}"/>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06D0191B-DD56-C589-E2F3-6D4F2AE7645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F9DADB3C-D200-EB32-5E15-ABEA13D91AF2}"/>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8085FB31-98AB-BB5D-51BC-1915BF20CBDA}"/>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AAE812C5-4A4F-9A00-E284-47F64F615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a:extLst>
              <a:ext uri="{FF2B5EF4-FFF2-40B4-BE49-F238E27FC236}">
                <a16:creationId xmlns:a16="http://schemas.microsoft.com/office/drawing/2014/main" id="{B23CDFA9-DD44-1A47-51D0-15B0EBD62E28}"/>
              </a:ext>
            </a:extLst>
          </p:cNvPr>
          <p:cNvGrpSpPr/>
          <p:nvPr/>
        </p:nvGrpSpPr>
        <p:grpSpPr>
          <a:xfrm>
            <a:off x="296339" y="762534"/>
            <a:ext cx="11663265" cy="5973604"/>
            <a:chOff x="128438" y="760446"/>
            <a:chExt cx="11663265" cy="5973604"/>
          </a:xfrm>
        </p:grpSpPr>
        <p:pic>
          <p:nvPicPr>
            <p:cNvPr id="10" name="Picture 9">
              <a:extLst>
                <a:ext uri="{FF2B5EF4-FFF2-40B4-BE49-F238E27FC236}">
                  <a16:creationId xmlns:a16="http://schemas.microsoft.com/office/drawing/2014/main" id="{BDC22F2F-DADE-0D95-77EE-79000C561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760446"/>
              <a:ext cx="11426468" cy="5923007"/>
            </a:xfrm>
            <a:prstGeom prst="rect">
              <a:avLst/>
            </a:prstGeom>
          </p:spPr>
        </p:pic>
        <p:sp>
          <p:nvSpPr>
            <p:cNvPr id="16" name="Rectangle 15">
              <a:extLst>
                <a:ext uri="{FF2B5EF4-FFF2-40B4-BE49-F238E27FC236}">
                  <a16:creationId xmlns:a16="http://schemas.microsoft.com/office/drawing/2014/main" id="{E4452528-9996-42E7-B860-E924FBE6A1EB}"/>
                </a:ext>
              </a:extLst>
            </p:cNvPr>
            <p:cNvSpPr/>
            <p:nvPr/>
          </p:nvSpPr>
          <p:spPr>
            <a:xfrm>
              <a:off x="8709172" y="1613445"/>
              <a:ext cx="2948474" cy="910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3386A2-29BD-E7E9-8FFD-A6D39310A2C3}"/>
                </a:ext>
              </a:extLst>
            </p:cNvPr>
            <p:cNvSpPr txBox="1"/>
            <p:nvPr/>
          </p:nvSpPr>
          <p:spPr>
            <a:xfrm>
              <a:off x="128438" y="760446"/>
              <a:ext cx="11663265" cy="628955"/>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3200" b="1" dirty="0"/>
                <a:t>SỰ TÁN SẮC CỦA ÁNH SÁNG MẶT TRỜI QUA LĂNG KÍNH</a:t>
              </a:r>
              <a:endParaRPr lang="en-US" sz="2800" b="1" dirty="0"/>
            </a:p>
          </p:txBody>
        </p:sp>
        <p:sp>
          <p:nvSpPr>
            <p:cNvPr id="12" name="TextBox 11">
              <a:extLst>
                <a:ext uri="{FF2B5EF4-FFF2-40B4-BE49-F238E27FC236}">
                  <a16:creationId xmlns:a16="http://schemas.microsoft.com/office/drawing/2014/main" id="{2419F054-1BA7-11DC-B4AC-8535C1525D96}"/>
                </a:ext>
              </a:extLst>
            </p:cNvPr>
            <p:cNvSpPr txBox="1"/>
            <p:nvPr/>
          </p:nvSpPr>
          <p:spPr>
            <a:xfrm>
              <a:off x="3705174" y="6255707"/>
              <a:ext cx="1282886"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Khe</a:t>
              </a:r>
              <a:r>
                <a:rPr lang="en-US" b="1" dirty="0"/>
                <a:t> </a:t>
              </a:r>
              <a:r>
                <a:rPr lang="en-US" b="1" dirty="0" err="1"/>
                <a:t>Hẹp</a:t>
              </a:r>
              <a:endParaRPr lang="en-US" sz="1800" b="1" dirty="0"/>
            </a:p>
          </p:txBody>
        </p:sp>
        <p:sp>
          <p:nvSpPr>
            <p:cNvPr id="13" name="TextBox 12">
              <a:extLst>
                <a:ext uri="{FF2B5EF4-FFF2-40B4-BE49-F238E27FC236}">
                  <a16:creationId xmlns:a16="http://schemas.microsoft.com/office/drawing/2014/main" id="{95CCFF70-E5D9-C0F8-EA83-68E85092497D}"/>
                </a:ext>
              </a:extLst>
            </p:cNvPr>
            <p:cNvSpPr txBox="1"/>
            <p:nvPr/>
          </p:nvSpPr>
          <p:spPr>
            <a:xfrm>
              <a:off x="6546984" y="6297226"/>
              <a:ext cx="1899413" cy="427746"/>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Lăng</a:t>
              </a:r>
              <a:r>
                <a:rPr lang="en-US" b="1" dirty="0"/>
                <a:t> </a:t>
              </a:r>
              <a:r>
                <a:rPr lang="en-US" b="1" dirty="0" err="1"/>
                <a:t>Kính</a:t>
              </a:r>
              <a:endParaRPr lang="en-US" sz="1800" b="1" dirty="0"/>
            </a:p>
          </p:txBody>
        </p:sp>
        <p:sp>
          <p:nvSpPr>
            <p:cNvPr id="14" name="TextBox 13">
              <a:extLst>
                <a:ext uri="{FF2B5EF4-FFF2-40B4-BE49-F238E27FC236}">
                  <a16:creationId xmlns:a16="http://schemas.microsoft.com/office/drawing/2014/main" id="{7C6C424B-48BC-03F8-04B3-02AD34BA27F9}"/>
                </a:ext>
              </a:extLst>
            </p:cNvPr>
            <p:cNvSpPr txBox="1"/>
            <p:nvPr/>
          </p:nvSpPr>
          <p:spPr>
            <a:xfrm>
              <a:off x="160778" y="5936972"/>
              <a:ext cx="1815228" cy="797078"/>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b="1" dirty="0" err="1"/>
                <a:t>Ánh</a:t>
              </a:r>
              <a:r>
                <a:rPr lang="en-US" b="1" dirty="0"/>
                <a:t> </a:t>
              </a:r>
              <a:r>
                <a:rPr lang="en-US" b="1" dirty="0" err="1"/>
                <a:t>Sáng</a:t>
              </a:r>
              <a:r>
                <a:rPr lang="en-US" b="1" dirty="0"/>
                <a:t> </a:t>
              </a:r>
              <a:r>
                <a:rPr lang="en-US" b="1" dirty="0" err="1"/>
                <a:t>Mặt</a:t>
              </a:r>
              <a:r>
                <a:rPr lang="en-US" b="1" dirty="0"/>
                <a:t> </a:t>
              </a:r>
              <a:r>
                <a:rPr lang="en-US" b="1" dirty="0" err="1"/>
                <a:t>Trời</a:t>
              </a:r>
              <a:endParaRPr lang="en-US" b="1" dirty="0"/>
            </a:p>
          </p:txBody>
        </p:sp>
        <p:sp>
          <p:nvSpPr>
            <p:cNvPr id="15" name="TextBox 14">
              <a:extLst>
                <a:ext uri="{FF2B5EF4-FFF2-40B4-BE49-F238E27FC236}">
                  <a16:creationId xmlns:a16="http://schemas.microsoft.com/office/drawing/2014/main" id="{1FACA443-2426-B357-D77C-D1A27AC528EF}"/>
                </a:ext>
              </a:extLst>
            </p:cNvPr>
            <p:cNvSpPr txBox="1"/>
            <p:nvPr/>
          </p:nvSpPr>
          <p:spPr>
            <a:xfrm>
              <a:off x="9440670" y="1912025"/>
              <a:ext cx="2045314" cy="494751"/>
            </a:xfrm>
            <a:prstGeom prst="rect">
              <a:avLst/>
            </a:prstGeom>
            <a:solidFill>
              <a:schemeClr val="bg1"/>
            </a:solid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gn="ctr"/>
              <a:r>
                <a:rPr lang="en-US" sz="2400" b="1" dirty="0"/>
                <a:t>Quang </a:t>
              </a:r>
              <a:r>
                <a:rPr lang="en-US" sz="2400" b="1" dirty="0" err="1"/>
                <a:t>Phổ</a:t>
              </a:r>
              <a:endParaRPr lang="en-US" sz="2400" b="1" dirty="0"/>
            </a:p>
          </p:txBody>
        </p:sp>
      </p:grpSp>
    </p:spTree>
    <p:extLst>
      <p:ext uri="{BB962C8B-B14F-4D97-AF65-F5344CB8AC3E}">
        <p14:creationId xmlns:p14="http://schemas.microsoft.com/office/powerpoint/2010/main" val="39868739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4CBB-4A06-A825-6D06-CDBF5DA4EA2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AE7C24-A9E2-3F2B-D706-D5625144B1CD}"/>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2568533" y="242671"/>
            <a:ext cx="7054933" cy="2974394"/>
          </a:xfrm>
          <a:prstGeom prst="rect">
            <a:avLst/>
          </a:prstGeom>
          <a:ln>
            <a:solidFill>
              <a:srgbClr val="2516EE"/>
            </a:solidFill>
          </a:ln>
        </p:spPr>
      </p:pic>
      <p:grpSp>
        <p:nvGrpSpPr>
          <p:cNvPr id="17" name="Group 16">
            <a:extLst>
              <a:ext uri="{FF2B5EF4-FFF2-40B4-BE49-F238E27FC236}">
                <a16:creationId xmlns:a16="http://schemas.microsoft.com/office/drawing/2014/main" id="{5D3E0138-31B4-0F28-9BEF-D7C022FD5725}"/>
              </a:ext>
            </a:extLst>
          </p:cNvPr>
          <p:cNvGrpSpPr/>
          <p:nvPr/>
        </p:nvGrpSpPr>
        <p:grpSpPr>
          <a:xfrm>
            <a:off x="246837" y="123950"/>
            <a:ext cx="4460872" cy="500641"/>
            <a:chOff x="489662" y="435125"/>
            <a:chExt cx="5161330" cy="579253"/>
          </a:xfrm>
        </p:grpSpPr>
        <p:sp>
          <p:nvSpPr>
            <p:cNvPr id="18" name="Rectangle: Rounded Corners 17">
              <a:extLst>
                <a:ext uri="{FF2B5EF4-FFF2-40B4-BE49-F238E27FC236}">
                  <a16:creationId xmlns:a16="http://schemas.microsoft.com/office/drawing/2014/main" id="{6B09817B-8660-4933-B056-C863837A62D0}"/>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7059A6CE-8787-B529-24CC-EDCF98002F67}"/>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28C4218-BA47-3FB6-4F99-ECF85B461DBD}"/>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C1F1D0CF-18AA-FF08-5843-A7B837F6E8F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170F249E-5025-AC00-E12D-E4C96A444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extBox 23">
            <a:extLst>
              <a:ext uri="{FF2B5EF4-FFF2-40B4-BE49-F238E27FC236}">
                <a16:creationId xmlns:a16="http://schemas.microsoft.com/office/drawing/2014/main" id="{2C287297-E5D6-EF44-615E-8FFD22F771B5}"/>
              </a:ext>
            </a:extLst>
          </p:cNvPr>
          <p:cNvSpPr txBox="1"/>
          <p:nvPr/>
        </p:nvSpPr>
        <p:spPr>
          <a:xfrm>
            <a:off x="868217" y="3977196"/>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25" name="Picture 2" descr="Prism">
            <a:extLst>
              <a:ext uri="{FF2B5EF4-FFF2-40B4-BE49-F238E27FC236}">
                <a16:creationId xmlns:a16="http://schemas.microsoft.com/office/drawing/2014/main" id="{004E1597-1316-0F6D-6C3B-958BF00B2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24" y="397719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073" name="TextBox 3072">
            <a:extLst>
              <a:ext uri="{FF2B5EF4-FFF2-40B4-BE49-F238E27FC236}">
                <a16:creationId xmlns:a16="http://schemas.microsoft.com/office/drawing/2014/main" id="{84A2D78F-5AC5-A2CF-BB6E-56CC9FB2702B}"/>
              </a:ext>
            </a:extLst>
          </p:cNvPr>
          <p:cNvSpPr txBox="1"/>
          <p:nvPr/>
        </p:nvSpPr>
        <p:spPr>
          <a:xfrm>
            <a:off x="868217" y="4508960"/>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3075" name="Picture 2" descr="Prism">
            <a:extLst>
              <a:ext uri="{FF2B5EF4-FFF2-40B4-BE49-F238E27FC236}">
                <a16:creationId xmlns:a16="http://schemas.microsoft.com/office/drawing/2014/main" id="{E0C66E1A-1EF0-20C0-4CF9-F06C43EE1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451309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653DC3-FAB7-C7B2-833B-43E697496268}"/>
              </a:ext>
            </a:extLst>
          </p:cNvPr>
          <p:cNvSpPr txBox="1"/>
          <p:nvPr/>
        </p:nvSpPr>
        <p:spPr>
          <a:xfrm>
            <a:off x="2981366" y="4959883"/>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4" name="Graphic 3" descr="Line arrow Slight curve">
            <a:extLst>
              <a:ext uri="{FF2B5EF4-FFF2-40B4-BE49-F238E27FC236}">
                <a16:creationId xmlns:a16="http://schemas.microsoft.com/office/drawing/2014/main" id="{F0655949-BDCD-6C38-53D9-65B90C0B93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8308" y="5531347"/>
            <a:ext cx="676022" cy="676022"/>
          </a:xfrm>
          <a:prstGeom prst="rect">
            <a:avLst/>
          </a:prstGeom>
        </p:spPr>
      </p:pic>
      <p:pic>
        <p:nvPicPr>
          <p:cNvPr id="5" name="Picture 2" descr="Prism">
            <a:extLst>
              <a:ext uri="{FF2B5EF4-FFF2-40B4-BE49-F238E27FC236}">
                <a16:creationId xmlns:a16="http://schemas.microsoft.com/office/drawing/2014/main" id="{4743406B-35C1-25BC-1706-D213DEB96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4" y="5525134"/>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58C38A-B2A9-8B39-F7EB-5CCCA9D897AB}"/>
              </a:ext>
            </a:extLst>
          </p:cNvPr>
          <p:cNvSpPr txBox="1"/>
          <p:nvPr/>
        </p:nvSpPr>
        <p:spPr>
          <a:xfrm>
            <a:off x="868216" y="5543690"/>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7" name="TextBox 6">
            <a:extLst>
              <a:ext uri="{FF2B5EF4-FFF2-40B4-BE49-F238E27FC236}">
                <a16:creationId xmlns:a16="http://schemas.microsoft.com/office/drawing/2014/main" id="{7C88B575-C90B-7A81-81E8-71FA03143612}"/>
              </a:ext>
            </a:extLst>
          </p:cNvPr>
          <p:cNvSpPr txBox="1"/>
          <p:nvPr/>
        </p:nvSpPr>
        <p:spPr>
          <a:xfrm>
            <a:off x="4211687" y="5543690"/>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8" name="Graphic 7" descr="Line arrow Slight curve">
            <a:extLst>
              <a:ext uri="{FF2B5EF4-FFF2-40B4-BE49-F238E27FC236}">
                <a16:creationId xmlns:a16="http://schemas.microsoft.com/office/drawing/2014/main" id="{EA1E872F-41AA-31A8-B77D-27D642236C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609" y="6134010"/>
            <a:ext cx="676022" cy="676022"/>
          </a:xfrm>
          <a:prstGeom prst="rect">
            <a:avLst/>
          </a:prstGeom>
        </p:spPr>
      </p:pic>
      <p:sp>
        <p:nvSpPr>
          <p:cNvPr id="11" name="TextBox 10">
            <a:extLst>
              <a:ext uri="{FF2B5EF4-FFF2-40B4-BE49-F238E27FC236}">
                <a16:creationId xmlns:a16="http://schemas.microsoft.com/office/drawing/2014/main" id="{28A84710-9708-5D41-E92F-D2D66FBFE2AF}"/>
              </a:ext>
            </a:extLst>
          </p:cNvPr>
          <p:cNvSpPr txBox="1"/>
          <p:nvPr/>
        </p:nvSpPr>
        <p:spPr>
          <a:xfrm>
            <a:off x="883131" y="3444346"/>
            <a:ext cx="7613170"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Ánh sáng mặt trời là hỗn hợp của nhi</a:t>
            </a:r>
            <a:r>
              <a:rPr lang="en-US" dirty="0"/>
              <a:t>ề</a:t>
            </a:r>
            <a:r>
              <a:rPr lang="vi-VN" dirty="0"/>
              <a:t>u ánh sáng màu</a:t>
            </a:r>
            <a:endParaRPr lang="en-US" dirty="0"/>
          </a:p>
        </p:txBody>
      </p:sp>
      <p:pic>
        <p:nvPicPr>
          <p:cNvPr id="12" name="Picture 2" descr="Prism">
            <a:extLst>
              <a:ext uri="{FF2B5EF4-FFF2-40B4-BE49-F238E27FC236}">
                <a16:creationId xmlns:a16="http://schemas.microsoft.com/office/drawing/2014/main" id="{AD95E66C-BFB2-A902-4171-7117A5532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37" y="3444346"/>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92A1C77-1554-2C18-23DE-AF17403C12EB}"/>
              </a:ext>
            </a:extLst>
          </p:cNvPr>
          <p:cNvSpPr txBox="1"/>
          <p:nvPr/>
        </p:nvSpPr>
        <p:spPr>
          <a:xfrm>
            <a:off x="1192154" y="6201371"/>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mặt trời là dải màu từ đỏ đến tím</a:t>
            </a:r>
            <a:endParaRPr lang="en-US" b="1" dirty="0">
              <a:solidFill>
                <a:srgbClr val="C00000"/>
              </a:solidFill>
            </a:endParaRPr>
          </a:p>
        </p:txBody>
      </p:sp>
    </p:spTree>
    <p:extLst>
      <p:ext uri="{BB962C8B-B14F-4D97-AF65-F5344CB8AC3E}">
        <p14:creationId xmlns:p14="http://schemas.microsoft.com/office/powerpoint/2010/main" val="14268591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073"/>
                                        </p:tgtEl>
                                        <p:attrNameLst>
                                          <p:attrName>style.visibility</p:attrName>
                                        </p:attrNameLst>
                                      </p:cBhvr>
                                      <p:to>
                                        <p:strVal val="visible"/>
                                      </p:to>
                                    </p:set>
                                    <p:animEffect transition="in" filter="randombar(horizontal)">
                                      <p:cBhvr>
                                        <p:cTn id="35" dur="500"/>
                                        <p:tgtEl>
                                          <p:spTgt spid="3073"/>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randombar(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73" grpId="0"/>
      <p:bldP spid="3" grpId="0"/>
      <p:bldP spid="6" grpId="0"/>
      <p:bldP spid="7" grpId="0"/>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924;p44">
            <a:extLst>
              <a:ext uri="{FF2B5EF4-FFF2-40B4-BE49-F238E27FC236}">
                <a16:creationId xmlns:a16="http://schemas.microsoft.com/office/drawing/2014/main" id="{D8DDC781-7F51-F0AA-EDC4-A1DFEAA426CE}"/>
              </a:ext>
            </a:extLst>
          </p:cNvPr>
          <p:cNvSpPr txBox="1">
            <a:spLocks/>
          </p:cNvSpPr>
          <p:nvPr/>
        </p:nvSpPr>
        <p:spPr>
          <a:xfrm>
            <a:off x="1057410" y="5530771"/>
            <a:ext cx="9848835"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mặt</a:t>
            </a:r>
            <a:r>
              <a:rPr lang="en-US" sz="4800" dirty="0">
                <a:solidFill>
                  <a:srgbClr val="002060"/>
                </a:solidFill>
              </a:rPr>
              <a:t> </a:t>
            </a:r>
            <a:r>
              <a:rPr lang="en-US" sz="4800" dirty="0" err="1">
                <a:solidFill>
                  <a:srgbClr val="002060"/>
                </a:solidFill>
              </a:rPr>
              <a:t>trời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ánh</a:t>
            </a:r>
            <a:r>
              <a:rPr lang="en-US" sz="4800" dirty="0">
                <a:solidFill>
                  <a:srgbClr val="002060"/>
                </a:solidFill>
              </a:rPr>
              <a:t> </a:t>
            </a:r>
            <a:r>
              <a:rPr lang="en-US" sz="4800" dirty="0" err="1">
                <a:solidFill>
                  <a:srgbClr val="002060"/>
                </a:solidFill>
              </a:rPr>
              <a:t>sáng</a:t>
            </a:r>
            <a:r>
              <a:rPr lang="en-US" sz="4800" dirty="0">
                <a:solidFill>
                  <a:srgbClr val="002060"/>
                </a:solidFill>
              </a:rPr>
              <a:t> </a:t>
            </a:r>
            <a:r>
              <a:rPr lang="en-US" sz="4800" dirty="0" err="1">
                <a:solidFill>
                  <a:srgbClr val="002060"/>
                </a:solidFill>
              </a:rPr>
              <a:t>trắng</a:t>
            </a:r>
            <a:endParaRPr lang="en-US" sz="4800" dirty="0">
              <a:solidFill>
                <a:srgbClr val="002060"/>
              </a:solidFill>
            </a:endParaRPr>
          </a:p>
        </p:txBody>
      </p:sp>
      <p:pic>
        <p:nvPicPr>
          <p:cNvPr id="30" name="Picture 29">
            <a:extLst>
              <a:ext uri="{FF2B5EF4-FFF2-40B4-BE49-F238E27FC236}">
                <a16:creationId xmlns:a16="http://schemas.microsoft.com/office/drawing/2014/main" id="{0F6703A6-663D-FA4F-D7A3-C80E162CC9C4}"/>
              </a:ext>
            </a:extLst>
          </p:cNvPr>
          <p:cNvPicPr>
            <a:picLocks noChangeAspect="1"/>
          </p:cNvPicPr>
          <p:nvPr/>
        </p:nvPicPr>
        <p:blipFill rotWithShape="1">
          <a:blip r:embed="rId2">
            <a:extLst>
              <a:ext uri="{28A0092B-C50C-407E-A947-70E740481C1C}">
                <a14:useLocalDpi xmlns:a14="http://schemas.microsoft.com/office/drawing/2010/main" val="0"/>
              </a:ext>
            </a:extLst>
          </a:blip>
          <a:srcRect t="18414"/>
          <a:stretch/>
        </p:blipFill>
        <p:spPr>
          <a:xfrm>
            <a:off x="482795" y="801818"/>
            <a:ext cx="11226410" cy="4733109"/>
          </a:xfrm>
          <a:prstGeom prst="rect">
            <a:avLst/>
          </a:prstGeom>
          <a:ln>
            <a:noFill/>
          </a:ln>
        </p:spPr>
      </p:pic>
      <p:grpSp>
        <p:nvGrpSpPr>
          <p:cNvPr id="2" name="Group 1">
            <a:extLst>
              <a:ext uri="{FF2B5EF4-FFF2-40B4-BE49-F238E27FC236}">
                <a16:creationId xmlns:a16="http://schemas.microsoft.com/office/drawing/2014/main" id="{FB0386F6-3E0F-1742-E50D-C7FB15376F21}"/>
              </a:ext>
            </a:extLst>
          </p:cNvPr>
          <p:cNvGrpSpPr/>
          <p:nvPr/>
        </p:nvGrpSpPr>
        <p:grpSpPr>
          <a:xfrm>
            <a:off x="240027" y="288485"/>
            <a:ext cx="4460872" cy="500641"/>
            <a:chOff x="489662" y="435125"/>
            <a:chExt cx="5161330" cy="579253"/>
          </a:xfrm>
        </p:grpSpPr>
        <p:sp>
          <p:nvSpPr>
            <p:cNvPr id="3" name="Rectangle: Rounded Corners 2">
              <a:extLst>
                <a:ext uri="{FF2B5EF4-FFF2-40B4-BE49-F238E27FC236}">
                  <a16:creationId xmlns:a16="http://schemas.microsoft.com/office/drawing/2014/main" id="{ECAF1315-84FF-B3E4-AFDB-FF71336E095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3258C193-68D2-FE9C-919B-FBD7BB2EF23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B799161E-6B8C-CF60-CDC1-83BCFDDEE01B}"/>
                </a:ext>
              </a:extLst>
            </p:cNvPr>
            <p:cNvGrpSpPr/>
            <p:nvPr/>
          </p:nvGrpSpPr>
          <p:grpSpPr>
            <a:xfrm>
              <a:off x="489662" y="435125"/>
              <a:ext cx="579253" cy="579253"/>
              <a:chOff x="1321149" y="2630212"/>
              <a:chExt cx="1675995" cy="1675995"/>
            </a:xfrm>
          </p:grpSpPr>
          <p:sp>
            <p:nvSpPr>
              <p:cNvPr id="7" name="Oval 6">
                <a:extLst>
                  <a:ext uri="{FF2B5EF4-FFF2-40B4-BE49-F238E27FC236}">
                    <a16:creationId xmlns:a16="http://schemas.microsoft.com/office/drawing/2014/main" id="{F1A91AC4-0C58-B808-3C73-424915C45B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4" descr="Prism ">
                <a:extLst>
                  <a:ext uri="{FF2B5EF4-FFF2-40B4-BE49-F238E27FC236}">
                    <a16:creationId xmlns:a16="http://schemas.microsoft.com/office/drawing/2014/main" id="{E75CAFC2-0E0A-E4E4-0EBF-B17E0B52D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8917881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15C73-55A2-000D-67A0-C8C71D9EDC67}"/>
            </a:ext>
          </a:extLst>
        </p:cNvPr>
        <p:cNvGrpSpPr/>
        <p:nvPr/>
      </p:nvGrpSpPr>
      <p:grpSpPr>
        <a:xfrm>
          <a:off x="0" y="0"/>
          <a:ext cx="0" cy="0"/>
          <a:chOff x="0" y="0"/>
          <a:chExt cx="0" cy="0"/>
        </a:xfrm>
      </p:grpSpPr>
      <p:pic>
        <p:nvPicPr>
          <p:cNvPr id="23" name="Picture 2" descr="Optics physics. The white light shines through the prism. Produce rainbow colors in 3D illustrator.">
            <a:extLst>
              <a:ext uri="{FF2B5EF4-FFF2-40B4-BE49-F238E27FC236}">
                <a16:creationId xmlns:a16="http://schemas.microsoft.com/office/drawing/2014/main" id="{29135639-1AB7-E882-6C88-7DFF66F9E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 b="12305"/>
          <a:stretch/>
        </p:blipFill>
        <p:spPr bwMode="auto">
          <a:xfrm>
            <a:off x="64846" y="1136800"/>
            <a:ext cx="5693266" cy="26509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8F46553-9E21-D0F9-E79C-F02DC06F268F}"/>
              </a:ext>
            </a:extLst>
          </p:cNvPr>
          <p:cNvPicPr>
            <a:picLocks noChangeAspect="1"/>
          </p:cNvPicPr>
          <p:nvPr/>
        </p:nvPicPr>
        <p:blipFill rotWithShape="1">
          <a:blip r:embed="rId3">
            <a:extLst>
              <a:ext uri="{28A0092B-C50C-407E-A947-70E740481C1C}">
                <a14:useLocalDpi xmlns:a14="http://schemas.microsoft.com/office/drawing/2010/main" val="0"/>
              </a:ext>
            </a:extLst>
          </a:blip>
          <a:srcRect t="18414"/>
          <a:stretch/>
        </p:blipFill>
        <p:spPr>
          <a:xfrm>
            <a:off x="5822501" y="1136800"/>
            <a:ext cx="6287875" cy="2650999"/>
          </a:xfrm>
          <a:prstGeom prst="rect">
            <a:avLst/>
          </a:prstGeom>
          <a:ln>
            <a:solidFill>
              <a:srgbClr val="2516EE"/>
            </a:solidFill>
          </a:ln>
        </p:spPr>
      </p:pic>
      <p:grpSp>
        <p:nvGrpSpPr>
          <p:cNvPr id="17" name="Group 16">
            <a:extLst>
              <a:ext uri="{FF2B5EF4-FFF2-40B4-BE49-F238E27FC236}">
                <a16:creationId xmlns:a16="http://schemas.microsoft.com/office/drawing/2014/main" id="{3E3FE327-29FD-E7FC-D7A0-D72C9B439C9D}"/>
              </a:ext>
            </a:extLst>
          </p:cNvPr>
          <p:cNvGrpSpPr/>
          <p:nvPr/>
        </p:nvGrpSpPr>
        <p:grpSpPr>
          <a:xfrm>
            <a:off x="246837" y="357482"/>
            <a:ext cx="4460872" cy="500641"/>
            <a:chOff x="489662" y="435125"/>
            <a:chExt cx="5161330" cy="579253"/>
          </a:xfrm>
        </p:grpSpPr>
        <p:sp>
          <p:nvSpPr>
            <p:cNvPr id="18" name="Rectangle: Rounded Corners 17">
              <a:extLst>
                <a:ext uri="{FF2B5EF4-FFF2-40B4-BE49-F238E27FC236}">
                  <a16:creationId xmlns:a16="http://schemas.microsoft.com/office/drawing/2014/main" id="{AB50D90E-2917-F62A-55FB-A33108075F8B}"/>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DFF346DC-61A6-6BB2-457F-D501FFF10D68}"/>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D294B0E9-5C11-DB3B-464A-1344530DD13A}"/>
                </a:ext>
              </a:extLst>
            </p:cNvPr>
            <p:cNvGrpSpPr/>
            <p:nvPr/>
          </p:nvGrpSpPr>
          <p:grpSpPr>
            <a:xfrm>
              <a:off x="489662" y="435125"/>
              <a:ext cx="579253" cy="579253"/>
              <a:chOff x="1321149" y="2630212"/>
              <a:chExt cx="1675995" cy="1675995"/>
            </a:xfrm>
          </p:grpSpPr>
          <p:sp>
            <p:nvSpPr>
              <p:cNvPr id="21" name="Oval 20">
                <a:extLst>
                  <a:ext uri="{FF2B5EF4-FFF2-40B4-BE49-F238E27FC236}">
                    <a16:creationId xmlns:a16="http://schemas.microsoft.com/office/drawing/2014/main" id="{F38BEB0C-7477-7508-8B43-E3D35C083149}"/>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2" name="Picture 4" descr="Prism ">
                <a:extLst>
                  <a:ext uri="{FF2B5EF4-FFF2-40B4-BE49-F238E27FC236}">
                    <a16:creationId xmlns:a16="http://schemas.microsoft.com/office/drawing/2014/main" id="{F08823BA-95F9-9E14-119E-4529FE3B8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72" name="Google Shape;1924;p44">
            <a:extLst>
              <a:ext uri="{FF2B5EF4-FFF2-40B4-BE49-F238E27FC236}">
                <a16:creationId xmlns:a16="http://schemas.microsoft.com/office/drawing/2014/main" id="{EEB1897E-1F92-8E35-90AF-79FBC9265255}"/>
              </a:ext>
            </a:extLst>
          </p:cNvPr>
          <p:cNvSpPr txBox="1">
            <a:spLocks/>
          </p:cNvSpPr>
          <p:nvPr/>
        </p:nvSpPr>
        <p:spPr>
          <a:xfrm>
            <a:off x="2941205" y="4099072"/>
            <a:ext cx="8591381" cy="255454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dirty="0">
                <a:solidFill>
                  <a:srgbClr val="002060"/>
                </a:solidFill>
              </a:rPr>
              <a:t>a) </a:t>
            </a:r>
            <a:r>
              <a:rPr lang="en-US" dirty="0" err="1">
                <a:solidFill>
                  <a:srgbClr val="002060"/>
                </a:solidFill>
              </a:rPr>
              <a:t>Sự</a:t>
            </a:r>
            <a:r>
              <a:rPr lang="en-US" dirty="0">
                <a:solidFill>
                  <a:srgbClr val="002060"/>
                </a:solidFill>
              </a:rPr>
              <a:t> </a:t>
            </a:r>
            <a:r>
              <a:rPr lang="en-US" dirty="0" err="1">
                <a:solidFill>
                  <a:srgbClr val="002060"/>
                </a:solidFill>
              </a:rPr>
              <a:t>sắp</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quang</a:t>
            </a:r>
            <a:r>
              <a:rPr lang="en-US" dirty="0">
                <a:solidFill>
                  <a:srgbClr val="002060"/>
                </a:solidFill>
              </a:rPr>
              <a:t> </a:t>
            </a:r>
            <a:r>
              <a:rPr lang="en-US" dirty="0" err="1">
                <a:solidFill>
                  <a:srgbClr val="002060"/>
                </a:solidFill>
              </a:rPr>
              <a:t>phổ</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 qua </a:t>
            </a:r>
            <a:r>
              <a:rPr lang="en-US" dirty="0" err="1">
                <a:solidFill>
                  <a:srgbClr val="002060"/>
                </a:solidFill>
              </a:rPr>
              <a:t>lăng</a:t>
            </a:r>
            <a:r>
              <a:rPr lang="en-US" dirty="0">
                <a:solidFill>
                  <a:srgbClr val="002060"/>
                </a:solidFill>
              </a:rPr>
              <a:t> </a:t>
            </a:r>
            <a:r>
              <a:rPr lang="en-US" dirty="0" err="1">
                <a:solidFill>
                  <a:srgbClr val="002060"/>
                </a:solidFill>
              </a:rPr>
              <a:t>kính</a:t>
            </a:r>
            <a:r>
              <a:rPr lang="en-US" dirty="0">
                <a:solidFill>
                  <a:srgbClr val="002060"/>
                </a:solidFill>
              </a:rPr>
              <a:t> </a:t>
            </a:r>
            <a:r>
              <a:rPr lang="en-US" dirty="0" err="1">
                <a:solidFill>
                  <a:srgbClr val="002060"/>
                </a:solidFill>
              </a:rPr>
              <a:t>có</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giống</a:t>
            </a:r>
            <a:r>
              <a:rPr lang="en-US" dirty="0">
                <a:solidFill>
                  <a:srgbClr val="002060"/>
                </a:solidFill>
              </a:rPr>
              <a:t> </a:t>
            </a:r>
            <a:r>
              <a:rPr lang="en-US" dirty="0" err="1">
                <a:solidFill>
                  <a:srgbClr val="002060"/>
                </a:solidFill>
              </a:rPr>
              <a:t>nhau</a:t>
            </a:r>
            <a:r>
              <a:rPr lang="en-US" dirty="0">
                <a:solidFill>
                  <a:srgbClr val="002060"/>
                </a:solidFill>
              </a:rPr>
              <a:t>?</a:t>
            </a:r>
          </a:p>
          <a:p>
            <a:r>
              <a:rPr lang="en-US" dirty="0">
                <a:solidFill>
                  <a:srgbClr val="002060"/>
                </a:solidFill>
              </a:rPr>
              <a:t>b) </a:t>
            </a:r>
            <a:r>
              <a:rPr lang="en-US" dirty="0" err="1">
                <a:solidFill>
                  <a:srgbClr val="002060"/>
                </a:solidFill>
              </a:rPr>
              <a:t>Vì</a:t>
            </a:r>
            <a:r>
              <a:rPr lang="en-US" dirty="0">
                <a:solidFill>
                  <a:srgbClr val="002060"/>
                </a:solidFill>
              </a:rPr>
              <a:t> </a:t>
            </a:r>
            <a:r>
              <a:rPr lang="en-US" dirty="0" err="1">
                <a:solidFill>
                  <a:srgbClr val="002060"/>
                </a:solidFill>
              </a:rPr>
              <a:t>sao</a:t>
            </a:r>
            <a:r>
              <a:rPr lang="en-US" dirty="0">
                <a:solidFill>
                  <a:srgbClr val="002060"/>
                </a:solidFill>
              </a:rPr>
              <a:t> ta </a:t>
            </a:r>
            <a:r>
              <a:rPr lang="en-US" dirty="0" err="1">
                <a:solidFill>
                  <a:srgbClr val="002060"/>
                </a:solidFill>
              </a:rPr>
              <a:t>có</a:t>
            </a:r>
            <a:r>
              <a:rPr lang="en-US" dirty="0">
                <a:solidFill>
                  <a:srgbClr val="002060"/>
                </a:solidFill>
              </a:rPr>
              <a:t> </a:t>
            </a:r>
            <a:r>
              <a:rPr lang="en-US" dirty="0" err="1">
                <a:solidFill>
                  <a:srgbClr val="002060"/>
                </a:solidFill>
              </a:rPr>
              <a:t>thể</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luận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trắng</a:t>
            </a:r>
            <a:r>
              <a:rPr lang="en-US" dirty="0">
                <a:solidFill>
                  <a:srgbClr val="002060"/>
                </a:solidFill>
              </a:rPr>
              <a:t>?</a:t>
            </a:r>
          </a:p>
        </p:txBody>
      </p:sp>
      <p:grpSp>
        <p:nvGrpSpPr>
          <p:cNvPr id="2" name="Group 1">
            <a:extLst>
              <a:ext uri="{FF2B5EF4-FFF2-40B4-BE49-F238E27FC236}">
                <a16:creationId xmlns:a16="http://schemas.microsoft.com/office/drawing/2014/main" id="{7F11D2CC-BB90-0FE8-182B-C2B9A7D15111}"/>
              </a:ext>
            </a:extLst>
          </p:cNvPr>
          <p:cNvGrpSpPr/>
          <p:nvPr/>
        </p:nvGrpSpPr>
        <p:grpSpPr>
          <a:xfrm flipH="1">
            <a:off x="622849" y="4210759"/>
            <a:ext cx="2123223" cy="2329896"/>
            <a:chOff x="990170" y="843223"/>
            <a:chExt cx="1305941" cy="1433061"/>
          </a:xfrm>
        </p:grpSpPr>
        <p:sp>
          <p:nvSpPr>
            <p:cNvPr id="3" name="Google Shape;506;p14">
              <a:extLst>
                <a:ext uri="{FF2B5EF4-FFF2-40B4-BE49-F238E27FC236}">
                  <a16:creationId xmlns:a16="http://schemas.microsoft.com/office/drawing/2014/main" id="{6157AB2B-968C-2783-6638-8524A9225CB6}"/>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7;p14">
              <a:extLst>
                <a:ext uri="{FF2B5EF4-FFF2-40B4-BE49-F238E27FC236}">
                  <a16:creationId xmlns:a16="http://schemas.microsoft.com/office/drawing/2014/main" id="{A5516066-6FBA-39C6-FC2A-720341B4A0A6}"/>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8;p14">
              <a:extLst>
                <a:ext uri="{FF2B5EF4-FFF2-40B4-BE49-F238E27FC236}">
                  <a16:creationId xmlns:a16="http://schemas.microsoft.com/office/drawing/2014/main" id="{DE613404-4E4B-F24D-1FE1-F960D251F1B1}"/>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9;p14">
              <a:extLst>
                <a:ext uri="{FF2B5EF4-FFF2-40B4-BE49-F238E27FC236}">
                  <a16:creationId xmlns:a16="http://schemas.microsoft.com/office/drawing/2014/main" id="{165D1083-02DD-19FE-6D5B-12D99165A66A}"/>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0;p14">
              <a:extLst>
                <a:ext uri="{FF2B5EF4-FFF2-40B4-BE49-F238E27FC236}">
                  <a16:creationId xmlns:a16="http://schemas.microsoft.com/office/drawing/2014/main" id="{CAD61B0A-165E-F198-A9B1-686A2791A20E}"/>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14">
              <a:extLst>
                <a:ext uri="{FF2B5EF4-FFF2-40B4-BE49-F238E27FC236}">
                  <a16:creationId xmlns:a16="http://schemas.microsoft.com/office/drawing/2014/main" id="{BD4C1B07-FAC9-482D-91EB-D4424E1A2B82}"/>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p14">
              <a:extLst>
                <a:ext uri="{FF2B5EF4-FFF2-40B4-BE49-F238E27FC236}">
                  <a16:creationId xmlns:a16="http://schemas.microsoft.com/office/drawing/2014/main" id="{549F8FEA-FA20-7C2B-1B98-851048FD50A1}"/>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p14">
              <a:extLst>
                <a:ext uri="{FF2B5EF4-FFF2-40B4-BE49-F238E27FC236}">
                  <a16:creationId xmlns:a16="http://schemas.microsoft.com/office/drawing/2014/main" id="{5F64C6DD-42CF-80DE-7FC1-EA623F7AA8FA}"/>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14">
              <a:extLst>
                <a:ext uri="{FF2B5EF4-FFF2-40B4-BE49-F238E27FC236}">
                  <a16:creationId xmlns:a16="http://schemas.microsoft.com/office/drawing/2014/main" id="{15E692BF-ED88-4EE1-D2E5-2035223E4E58}"/>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14">
              <a:extLst>
                <a:ext uri="{FF2B5EF4-FFF2-40B4-BE49-F238E27FC236}">
                  <a16:creationId xmlns:a16="http://schemas.microsoft.com/office/drawing/2014/main" id="{009D36B9-7AA8-312F-478E-E6177811D8E8}"/>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5;p14">
              <a:extLst>
                <a:ext uri="{FF2B5EF4-FFF2-40B4-BE49-F238E27FC236}">
                  <a16:creationId xmlns:a16="http://schemas.microsoft.com/office/drawing/2014/main" id="{631DCA40-3348-268E-9B3F-82D5AA91E6F5}"/>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6;p14">
              <a:extLst>
                <a:ext uri="{FF2B5EF4-FFF2-40B4-BE49-F238E27FC236}">
                  <a16:creationId xmlns:a16="http://schemas.microsoft.com/office/drawing/2014/main" id="{A148C42E-5675-63EF-5BB6-9BD196FEC97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p14">
              <a:extLst>
                <a:ext uri="{FF2B5EF4-FFF2-40B4-BE49-F238E27FC236}">
                  <a16:creationId xmlns:a16="http://schemas.microsoft.com/office/drawing/2014/main" id="{8E9994C3-4112-9300-4D2F-DD43BA013297}"/>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p14">
              <a:extLst>
                <a:ext uri="{FF2B5EF4-FFF2-40B4-BE49-F238E27FC236}">
                  <a16:creationId xmlns:a16="http://schemas.microsoft.com/office/drawing/2014/main" id="{57226D01-7F58-80EB-EAE5-EAEA1B9B442B}"/>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9;p14">
              <a:extLst>
                <a:ext uri="{FF2B5EF4-FFF2-40B4-BE49-F238E27FC236}">
                  <a16:creationId xmlns:a16="http://schemas.microsoft.com/office/drawing/2014/main" id="{54D59542-EE3F-2282-CA87-3BB214E0814F}"/>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0;p14">
              <a:extLst>
                <a:ext uri="{FF2B5EF4-FFF2-40B4-BE49-F238E27FC236}">
                  <a16:creationId xmlns:a16="http://schemas.microsoft.com/office/drawing/2014/main" id="{3F78D537-5D0D-9D98-8DFC-D3CDDA93640E}"/>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1;p14">
              <a:extLst>
                <a:ext uri="{FF2B5EF4-FFF2-40B4-BE49-F238E27FC236}">
                  <a16:creationId xmlns:a16="http://schemas.microsoft.com/office/drawing/2014/main" id="{5C909B66-7886-C8EC-B56A-841361F9B594}"/>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p14">
              <a:extLst>
                <a:ext uri="{FF2B5EF4-FFF2-40B4-BE49-F238E27FC236}">
                  <a16:creationId xmlns:a16="http://schemas.microsoft.com/office/drawing/2014/main" id="{318C3A37-80B3-5EDF-949B-5195B1768223}"/>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3;p14">
              <a:extLst>
                <a:ext uri="{FF2B5EF4-FFF2-40B4-BE49-F238E27FC236}">
                  <a16:creationId xmlns:a16="http://schemas.microsoft.com/office/drawing/2014/main" id="{12019A5D-39C8-31C7-CFC4-E70BB7ABBE22}"/>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534;p14">
              <a:extLst>
                <a:ext uri="{FF2B5EF4-FFF2-40B4-BE49-F238E27FC236}">
                  <a16:creationId xmlns:a16="http://schemas.microsoft.com/office/drawing/2014/main" id="{788181DA-D0D7-F638-106C-FD7D3CC41C37}"/>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535;p14">
              <a:extLst>
                <a:ext uri="{FF2B5EF4-FFF2-40B4-BE49-F238E27FC236}">
                  <a16:creationId xmlns:a16="http://schemas.microsoft.com/office/drawing/2014/main" id="{DDC67ABD-7E3E-786C-4196-8168F28D9801}"/>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536;p14">
              <a:extLst>
                <a:ext uri="{FF2B5EF4-FFF2-40B4-BE49-F238E27FC236}">
                  <a16:creationId xmlns:a16="http://schemas.microsoft.com/office/drawing/2014/main" id="{73CD28ED-BAC0-DAFF-847C-9B261F869BE5}"/>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537;p14">
              <a:extLst>
                <a:ext uri="{FF2B5EF4-FFF2-40B4-BE49-F238E27FC236}">
                  <a16:creationId xmlns:a16="http://schemas.microsoft.com/office/drawing/2014/main" id="{FF48EB2B-FBFC-C001-08AD-E837239BAE71}"/>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538;p14">
              <a:extLst>
                <a:ext uri="{FF2B5EF4-FFF2-40B4-BE49-F238E27FC236}">
                  <a16:creationId xmlns:a16="http://schemas.microsoft.com/office/drawing/2014/main" id="{BD16A85C-25D1-1B6D-8077-4E7D2A427E23}"/>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539;p14">
              <a:extLst>
                <a:ext uri="{FF2B5EF4-FFF2-40B4-BE49-F238E27FC236}">
                  <a16:creationId xmlns:a16="http://schemas.microsoft.com/office/drawing/2014/main" id="{8FD6E61A-7323-CA9F-CF5E-3376C1FD917E}"/>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540;p14">
              <a:extLst>
                <a:ext uri="{FF2B5EF4-FFF2-40B4-BE49-F238E27FC236}">
                  <a16:creationId xmlns:a16="http://schemas.microsoft.com/office/drawing/2014/main" id="{16FD7D3B-D03D-1CA0-B036-8683F0613652}"/>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541;p14">
              <a:extLst>
                <a:ext uri="{FF2B5EF4-FFF2-40B4-BE49-F238E27FC236}">
                  <a16:creationId xmlns:a16="http://schemas.microsoft.com/office/drawing/2014/main" id="{7D239460-CBF5-BA3C-1DD6-51E5E3D47740}"/>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542;p14">
              <a:extLst>
                <a:ext uri="{FF2B5EF4-FFF2-40B4-BE49-F238E27FC236}">
                  <a16:creationId xmlns:a16="http://schemas.microsoft.com/office/drawing/2014/main" id="{E39A3D35-606D-266A-FD94-D73050791FA6}"/>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543;p14">
              <a:extLst>
                <a:ext uri="{FF2B5EF4-FFF2-40B4-BE49-F238E27FC236}">
                  <a16:creationId xmlns:a16="http://schemas.microsoft.com/office/drawing/2014/main" id="{15B13360-7D52-9384-EA45-D71EE664ABA5}"/>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544;p14">
              <a:extLst>
                <a:ext uri="{FF2B5EF4-FFF2-40B4-BE49-F238E27FC236}">
                  <a16:creationId xmlns:a16="http://schemas.microsoft.com/office/drawing/2014/main" id="{01C673A0-2D07-4D0F-3895-D201F64D60DD}"/>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545;p14">
              <a:extLst>
                <a:ext uri="{FF2B5EF4-FFF2-40B4-BE49-F238E27FC236}">
                  <a16:creationId xmlns:a16="http://schemas.microsoft.com/office/drawing/2014/main" id="{43A7C54A-E248-9412-6DFB-1984F6833AE3}"/>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643;p14">
              <a:extLst>
                <a:ext uri="{FF2B5EF4-FFF2-40B4-BE49-F238E27FC236}">
                  <a16:creationId xmlns:a16="http://schemas.microsoft.com/office/drawing/2014/main" id="{45075313-A907-87FD-31EC-58B65A15AB13}"/>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644;p14">
              <a:extLst>
                <a:ext uri="{FF2B5EF4-FFF2-40B4-BE49-F238E27FC236}">
                  <a16:creationId xmlns:a16="http://schemas.microsoft.com/office/drawing/2014/main" id="{C41E6913-F535-C428-B873-721ECE7071F7}"/>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645;p14">
              <a:extLst>
                <a:ext uri="{FF2B5EF4-FFF2-40B4-BE49-F238E27FC236}">
                  <a16:creationId xmlns:a16="http://schemas.microsoft.com/office/drawing/2014/main" id="{6A3F1B76-2E07-EBEF-BE4D-33824CF20C2F}"/>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646;p14">
              <a:extLst>
                <a:ext uri="{FF2B5EF4-FFF2-40B4-BE49-F238E27FC236}">
                  <a16:creationId xmlns:a16="http://schemas.microsoft.com/office/drawing/2014/main" id="{C43CCABC-A0E7-A3B4-3577-820450554E1F}"/>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647;p14">
              <a:extLst>
                <a:ext uri="{FF2B5EF4-FFF2-40B4-BE49-F238E27FC236}">
                  <a16:creationId xmlns:a16="http://schemas.microsoft.com/office/drawing/2014/main" id="{79762B27-CB5C-CF47-2896-2AF2A4BD1F5C}"/>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648;p14">
              <a:extLst>
                <a:ext uri="{FF2B5EF4-FFF2-40B4-BE49-F238E27FC236}">
                  <a16:creationId xmlns:a16="http://schemas.microsoft.com/office/drawing/2014/main" id="{8D5BD539-1EB7-CEF3-7A8A-94BD10AB4AA3}"/>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649;p14">
              <a:extLst>
                <a:ext uri="{FF2B5EF4-FFF2-40B4-BE49-F238E27FC236}">
                  <a16:creationId xmlns:a16="http://schemas.microsoft.com/office/drawing/2014/main" id="{BDBCBA98-E2C7-AF2D-D380-75F6BDC0258D}"/>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650;p14">
              <a:extLst>
                <a:ext uri="{FF2B5EF4-FFF2-40B4-BE49-F238E27FC236}">
                  <a16:creationId xmlns:a16="http://schemas.microsoft.com/office/drawing/2014/main" id="{4282A0F5-67EC-DDB2-BC70-B8E91DB5311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651;p14">
              <a:extLst>
                <a:ext uri="{FF2B5EF4-FFF2-40B4-BE49-F238E27FC236}">
                  <a16:creationId xmlns:a16="http://schemas.microsoft.com/office/drawing/2014/main" id="{660AEF8A-2B16-A118-161C-EA8DB4654BB5}"/>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652;p14">
              <a:extLst>
                <a:ext uri="{FF2B5EF4-FFF2-40B4-BE49-F238E27FC236}">
                  <a16:creationId xmlns:a16="http://schemas.microsoft.com/office/drawing/2014/main" id="{B44BADCB-0B1B-C970-C162-CCB5A29DFCC0}"/>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653;p14">
              <a:extLst>
                <a:ext uri="{FF2B5EF4-FFF2-40B4-BE49-F238E27FC236}">
                  <a16:creationId xmlns:a16="http://schemas.microsoft.com/office/drawing/2014/main" id="{37A3A420-BDAD-C317-915B-6FA67856B486}"/>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654;p14">
              <a:extLst>
                <a:ext uri="{FF2B5EF4-FFF2-40B4-BE49-F238E27FC236}">
                  <a16:creationId xmlns:a16="http://schemas.microsoft.com/office/drawing/2014/main" id="{A121E8C9-3371-0A5B-7ECB-43FD258D12B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655;p14">
              <a:extLst>
                <a:ext uri="{FF2B5EF4-FFF2-40B4-BE49-F238E27FC236}">
                  <a16:creationId xmlns:a16="http://schemas.microsoft.com/office/drawing/2014/main" id="{FABD6D31-D900-A27A-FC41-897B34645E09}"/>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656;p14">
              <a:extLst>
                <a:ext uri="{FF2B5EF4-FFF2-40B4-BE49-F238E27FC236}">
                  <a16:creationId xmlns:a16="http://schemas.microsoft.com/office/drawing/2014/main" id="{E9BF4CBA-B8B6-778A-519B-78781E28CF68}"/>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657;p14">
              <a:extLst>
                <a:ext uri="{FF2B5EF4-FFF2-40B4-BE49-F238E27FC236}">
                  <a16:creationId xmlns:a16="http://schemas.microsoft.com/office/drawing/2014/main" id="{F22A8196-0EA5-0060-23F8-77518DCB560A}"/>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658;p14">
              <a:extLst>
                <a:ext uri="{FF2B5EF4-FFF2-40B4-BE49-F238E27FC236}">
                  <a16:creationId xmlns:a16="http://schemas.microsoft.com/office/drawing/2014/main" id="{0FDD1023-6139-ABB8-568D-78F2C1D142F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659;p14">
              <a:extLst>
                <a:ext uri="{FF2B5EF4-FFF2-40B4-BE49-F238E27FC236}">
                  <a16:creationId xmlns:a16="http://schemas.microsoft.com/office/drawing/2014/main" id="{71BA6E9A-728B-C16E-E81C-46D898651071}"/>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660;p14">
              <a:extLst>
                <a:ext uri="{FF2B5EF4-FFF2-40B4-BE49-F238E27FC236}">
                  <a16:creationId xmlns:a16="http://schemas.microsoft.com/office/drawing/2014/main" id="{5C0EB63C-CE81-77FE-8C18-1E9CA51FD7B5}"/>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661;p14">
              <a:extLst>
                <a:ext uri="{FF2B5EF4-FFF2-40B4-BE49-F238E27FC236}">
                  <a16:creationId xmlns:a16="http://schemas.microsoft.com/office/drawing/2014/main" id="{9EE67390-DE2B-BCE7-E9E9-981E2D78756D}"/>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662;p14">
              <a:extLst>
                <a:ext uri="{FF2B5EF4-FFF2-40B4-BE49-F238E27FC236}">
                  <a16:creationId xmlns:a16="http://schemas.microsoft.com/office/drawing/2014/main" id="{E6CB0122-D37C-2233-DA82-26FAA2E875A3}"/>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663;p14">
              <a:extLst>
                <a:ext uri="{FF2B5EF4-FFF2-40B4-BE49-F238E27FC236}">
                  <a16:creationId xmlns:a16="http://schemas.microsoft.com/office/drawing/2014/main" id="{483A9DBF-0358-757D-FC6B-C2A57C8D09F2}"/>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664;p14">
              <a:extLst>
                <a:ext uri="{FF2B5EF4-FFF2-40B4-BE49-F238E27FC236}">
                  <a16:creationId xmlns:a16="http://schemas.microsoft.com/office/drawing/2014/main" id="{4BBBFB50-6F94-2DCA-4DB8-4C138651D2B0}"/>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665;p14">
              <a:extLst>
                <a:ext uri="{FF2B5EF4-FFF2-40B4-BE49-F238E27FC236}">
                  <a16:creationId xmlns:a16="http://schemas.microsoft.com/office/drawing/2014/main" id="{8839DB45-50A1-A6DE-E2DC-CF31926C901F}"/>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666;p14">
              <a:extLst>
                <a:ext uri="{FF2B5EF4-FFF2-40B4-BE49-F238E27FC236}">
                  <a16:creationId xmlns:a16="http://schemas.microsoft.com/office/drawing/2014/main" id="{9D565FB2-6C64-C96B-26F9-C857ED61698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667;p14">
              <a:extLst>
                <a:ext uri="{FF2B5EF4-FFF2-40B4-BE49-F238E27FC236}">
                  <a16:creationId xmlns:a16="http://schemas.microsoft.com/office/drawing/2014/main" id="{776A798A-187B-0678-EE47-894470AB9B23}"/>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668;p14">
              <a:extLst>
                <a:ext uri="{FF2B5EF4-FFF2-40B4-BE49-F238E27FC236}">
                  <a16:creationId xmlns:a16="http://schemas.microsoft.com/office/drawing/2014/main" id="{06EC9FDD-DA11-C109-7CE7-E412E50420AE}"/>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669;p14">
              <a:extLst>
                <a:ext uri="{FF2B5EF4-FFF2-40B4-BE49-F238E27FC236}">
                  <a16:creationId xmlns:a16="http://schemas.microsoft.com/office/drawing/2014/main" id="{55FFF5E9-5436-6EAA-26B7-B10888760787}"/>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670;p14">
              <a:extLst>
                <a:ext uri="{FF2B5EF4-FFF2-40B4-BE49-F238E27FC236}">
                  <a16:creationId xmlns:a16="http://schemas.microsoft.com/office/drawing/2014/main" id="{A03C610D-9F7F-0FB9-A587-DCBF8FF1BC42}"/>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671;p14">
              <a:extLst>
                <a:ext uri="{FF2B5EF4-FFF2-40B4-BE49-F238E27FC236}">
                  <a16:creationId xmlns:a16="http://schemas.microsoft.com/office/drawing/2014/main" id="{7A1FC069-B3BC-6287-EC80-084CE2E7549B}"/>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4395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72"/>
                                        </p:tgtEl>
                                        <p:attrNameLst>
                                          <p:attrName>style.visibility</p:attrName>
                                        </p:attrNameLst>
                                      </p:cBhvr>
                                      <p:to>
                                        <p:strVal val="visible"/>
                                      </p:to>
                                    </p:set>
                                    <p:animEffect transition="in" filter="wipe(left)">
                                      <p:cBhvr>
                                        <p:cTn id="13"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731153"/>
            <a:ext cx="10821113" cy="4269747"/>
          </a:xfrm>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36903" y="-21655"/>
                  <a:pt x="836771" y="-44793"/>
                  <a:pt x="1005564" y="0"/>
                </a:cubicBezTo>
                <a:cubicBezTo>
                  <a:pt x="1251278" y="27868"/>
                  <a:pt x="1418816" y="29095"/>
                  <a:pt x="1803632" y="0"/>
                </a:cubicBezTo>
                <a:cubicBezTo>
                  <a:pt x="2191441" y="3383"/>
                  <a:pt x="2141196" y="14207"/>
                  <a:pt x="2394202" y="0"/>
                </a:cubicBezTo>
                <a:cubicBezTo>
                  <a:pt x="2601461" y="-42946"/>
                  <a:pt x="2893133" y="-28126"/>
                  <a:pt x="3296017" y="0"/>
                </a:cubicBezTo>
                <a:cubicBezTo>
                  <a:pt x="3636661" y="-4079"/>
                  <a:pt x="3816852" y="9591"/>
                  <a:pt x="4094084" y="0"/>
                </a:cubicBezTo>
                <a:cubicBezTo>
                  <a:pt x="4270544" y="-89536"/>
                  <a:pt x="4738101" y="36245"/>
                  <a:pt x="5099649" y="0"/>
                </a:cubicBezTo>
                <a:cubicBezTo>
                  <a:pt x="5370841" y="-761"/>
                  <a:pt x="5402490" y="19420"/>
                  <a:pt x="5690219" y="0"/>
                </a:cubicBezTo>
                <a:cubicBezTo>
                  <a:pt x="5855700" y="60548"/>
                  <a:pt x="6233709" y="30767"/>
                  <a:pt x="6592035" y="0"/>
                </a:cubicBezTo>
                <a:cubicBezTo>
                  <a:pt x="6956500" y="-38432"/>
                  <a:pt x="6974216" y="-26956"/>
                  <a:pt x="7286354" y="0"/>
                </a:cubicBezTo>
                <a:cubicBezTo>
                  <a:pt x="7604253" y="45703"/>
                  <a:pt x="7731303" y="-32004"/>
                  <a:pt x="7876924" y="0"/>
                </a:cubicBezTo>
                <a:cubicBezTo>
                  <a:pt x="8006075" y="4941"/>
                  <a:pt x="8337349" y="-5527"/>
                  <a:pt x="8467493" y="0"/>
                </a:cubicBezTo>
                <a:cubicBezTo>
                  <a:pt x="8656832" y="2428"/>
                  <a:pt x="8972382" y="-22823"/>
                  <a:pt x="9161811" y="0"/>
                </a:cubicBezTo>
                <a:cubicBezTo>
                  <a:pt x="9379775" y="-45550"/>
                  <a:pt x="9920434" y="-828"/>
                  <a:pt x="10374874" y="0"/>
                </a:cubicBezTo>
                <a:cubicBezTo>
                  <a:pt x="10569286" y="314429"/>
                  <a:pt x="10582054" y="369241"/>
                  <a:pt x="10821113" y="711639"/>
                </a:cubicBezTo>
                <a:cubicBezTo>
                  <a:pt x="10780999" y="1095236"/>
                  <a:pt x="10851972" y="1664212"/>
                  <a:pt x="10821113" y="1826512"/>
                </a:cubicBezTo>
                <a:cubicBezTo>
                  <a:pt x="10835994" y="2020124"/>
                  <a:pt x="10888089" y="2711142"/>
                  <a:pt x="10821113" y="3012548"/>
                </a:cubicBezTo>
                <a:cubicBezTo>
                  <a:pt x="10775185" y="3391712"/>
                  <a:pt x="10877379" y="3748574"/>
                  <a:pt x="10821113" y="4269747"/>
                </a:cubicBezTo>
                <a:cubicBezTo>
                  <a:pt x="10728918" y="4238133"/>
                  <a:pt x="10568253" y="4254652"/>
                  <a:pt x="10372810" y="4269747"/>
                </a:cubicBezTo>
                <a:cubicBezTo>
                  <a:pt x="10175811" y="4223965"/>
                  <a:pt x="9801905" y="4284103"/>
                  <a:pt x="9383450" y="4269747"/>
                </a:cubicBezTo>
                <a:cubicBezTo>
                  <a:pt x="9038212" y="4252652"/>
                  <a:pt x="8654905" y="4225206"/>
                  <a:pt x="8394092" y="4269747"/>
                </a:cubicBezTo>
                <a:cubicBezTo>
                  <a:pt x="8106832" y="4179252"/>
                  <a:pt x="7792199" y="4231525"/>
                  <a:pt x="7404732" y="4269747"/>
                </a:cubicBezTo>
                <a:cubicBezTo>
                  <a:pt x="6970924" y="4333113"/>
                  <a:pt x="6863593" y="4160928"/>
                  <a:pt x="6631796" y="4269747"/>
                </a:cubicBezTo>
                <a:cubicBezTo>
                  <a:pt x="6381302" y="4361877"/>
                  <a:pt x="5883084" y="4223260"/>
                  <a:pt x="5642436" y="4269747"/>
                </a:cubicBezTo>
                <a:cubicBezTo>
                  <a:pt x="5461368" y="4261686"/>
                  <a:pt x="5122718" y="4250148"/>
                  <a:pt x="4761290" y="4269747"/>
                </a:cubicBezTo>
                <a:cubicBezTo>
                  <a:pt x="4434778" y="4303491"/>
                  <a:pt x="4478276" y="4258830"/>
                  <a:pt x="4312986" y="4269747"/>
                </a:cubicBezTo>
                <a:cubicBezTo>
                  <a:pt x="4163312" y="4284401"/>
                  <a:pt x="3935619" y="4251882"/>
                  <a:pt x="3756471" y="4269747"/>
                </a:cubicBezTo>
                <a:cubicBezTo>
                  <a:pt x="3636559" y="4296693"/>
                  <a:pt x="3182661" y="4302704"/>
                  <a:pt x="2875324" y="4269747"/>
                </a:cubicBezTo>
                <a:cubicBezTo>
                  <a:pt x="2549625" y="4229773"/>
                  <a:pt x="2266735" y="4274779"/>
                  <a:pt x="2102387" y="4269747"/>
                </a:cubicBezTo>
                <a:cubicBezTo>
                  <a:pt x="1942658" y="4234454"/>
                  <a:pt x="1596264" y="4216754"/>
                  <a:pt x="1329450" y="4269747"/>
                </a:cubicBezTo>
                <a:cubicBezTo>
                  <a:pt x="1144400" y="4273034"/>
                  <a:pt x="320774" y="4156887"/>
                  <a:pt x="0" y="4269747"/>
                </a:cubicBezTo>
                <a:cubicBezTo>
                  <a:pt x="-39722" y="3879172"/>
                  <a:pt x="-130032" y="3630891"/>
                  <a:pt x="0" y="3159613"/>
                </a:cubicBezTo>
                <a:cubicBezTo>
                  <a:pt x="-52119" y="2663437"/>
                  <a:pt x="-59691" y="2390630"/>
                  <a:pt x="0" y="2092176"/>
                </a:cubicBezTo>
                <a:cubicBezTo>
                  <a:pt x="53572" y="1750341"/>
                  <a:pt x="-10774" y="1257922"/>
                  <a:pt x="0" y="1024740"/>
                </a:cubicBezTo>
                <a:cubicBezTo>
                  <a:pt x="-42158" y="719693"/>
                  <a:pt x="12527" y="468938"/>
                  <a:pt x="0" y="0"/>
                </a:cubicBezTo>
                <a:close/>
              </a:path>
            </a:pathLst>
          </a:custGeom>
          <a:noFill/>
          <a:ln w="28575">
            <a:solidFill>
              <a:srgbClr val="00B0F0"/>
            </a:solidFill>
            <a:extLst>
              <a:ext uri="{C807C97D-BFC1-408E-A445-0C87EB9F89A2}">
                <ask:lineSketchStyleProps xmlns:ask="http://schemas.microsoft.com/office/drawing/2018/sketchyshapes" xmlns="" sd="983511445">
                  <a:custGeom>
                    <a:avLst/>
                    <a:gdLst>
                      <a:gd name="connsiteX0" fmla="*/ 0 w 10821113"/>
                      <a:gd name="connsiteY0" fmla="*/ 0 h 4269747"/>
                      <a:gd name="connsiteX1" fmla="*/ 1005564 w 10821113"/>
                      <a:gd name="connsiteY1" fmla="*/ 0 h 4269747"/>
                      <a:gd name="connsiteX2" fmla="*/ 1803632 w 10821113"/>
                      <a:gd name="connsiteY2" fmla="*/ 0 h 4269747"/>
                      <a:gd name="connsiteX3" fmla="*/ 2394202 w 10821113"/>
                      <a:gd name="connsiteY3" fmla="*/ 0 h 4269747"/>
                      <a:gd name="connsiteX4" fmla="*/ 3296017 w 10821113"/>
                      <a:gd name="connsiteY4" fmla="*/ 0 h 4269747"/>
                      <a:gd name="connsiteX5" fmla="*/ 4094084 w 10821113"/>
                      <a:gd name="connsiteY5" fmla="*/ 0 h 4269747"/>
                      <a:gd name="connsiteX6" fmla="*/ 5099649 w 10821113"/>
                      <a:gd name="connsiteY6" fmla="*/ 0 h 4269747"/>
                      <a:gd name="connsiteX7" fmla="*/ 5690219 w 10821113"/>
                      <a:gd name="connsiteY7" fmla="*/ 0 h 4269747"/>
                      <a:gd name="connsiteX8" fmla="*/ 6592035 w 10821113"/>
                      <a:gd name="connsiteY8" fmla="*/ 0 h 4269747"/>
                      <a:gd name="connsiteX9" fmla="*/ 7286354 w 10821113"/>
                      <a:gd name="connsiteY9" fmla="*/ 0 h 4269747"/>
                      <a:gd name="connsiteX10" fmla="*/ 7876924 w 10821113"/>
                      <a:gd name="connsiteY10" fmla="*/ 0 h 4269747"/>
                      <a:gd name="connsiteX11" fmla="*/ 8467493 w 10821113"/>
                      <a:gd name="connsiteY11" fmla="*/ 0 h 4269747"/>
                      <a:gd name="connsiteX12" fmla="*/ 9161811 w 10821113"/>
                      <a:gd name="connsiteY12" fmla="*/ 0 h 4269747"/>
                      <a:gd name="connsiteX13" fmla="*/ 10374874 w 10821113"/>
                      <a:gd name="connsiteY13" fmla="*/ 0 h 4269747"/>
                      <a:gd name="connsiteX14" fmla="*/ 10821113 w 10821113"/>
                      <a:gd name="connsiteY14" fmla="*/ 711639 h 4269747"/>
                      <a:gd name="connsiteX15" fmla="*/ 10821113 w 10821113"/>
                      <a:gd name="connsiteY15" fmla="*/ 1826512 h 4269747"/>
                      <a:gd name="connsiteX16" fmla="*/ 10821113 w 10821113"/>
                      <a:gd name="connsiteY16" fmla="*/ 3012548 h 4269747"/>
                      <a:gd name="connsiteX17" fmla="*/ 10821113 w 10821113"/>
                      <a:gd name="connsiteY17" fmla="*/ 4269747 h 4269747"/>
                      <a:gd name="connsiteX18" fmla="*/ 10372810 w 10821113"/>
                      <a:gd name="connsiteY18" fmla="*/ 4269747 h 4269747"/>
                      <a:gd name="connsiteX19" fmla="*/ 9383450 w 10821113"/>
                      <a:gd name="connsiteY19" fmla="*/ 4269747 h 4269747"/>
                      <a:gd name="connsiteX20" fmla="*/ 8394092 w 10821113"/>
                      <a:gd name="connsiteY20" fmla="*/ 4269747 h 4269747"/>
                      <a:gd name="connsiteX21" fmla="*/ 7404732 w 10821113"/>
                      <a:gd name="connsiteY21" fmla="*/ 4269747 h 4269747"/>
                      <a:gd name="connsiteX22" fmla="*/ 6631796 w 10821113"/>
                      <a:gd name="connsiteY22" fmla="*/ 4269747 h 4269747"/>
                      <a:gd name="connsiteX23" fmla="*/ 5642436 w 10821113"/>
                      <a:gd name="connsiteY23" fmla="*/ 4269747 h 4269747"/>
                      <a:gd name="connsiteX24" fmla="*/ 4761290 w 10821113"/>
                      <a:gd name="connsiteY24" fmla="*/ 4269747 h 4269747"/>
                      <a:gd name="connsiteX25" fmla="*/ 4312986 w 10821113"/>
                      <a:gd name="connsiteY25" fmla="*/ 4269747 h 4269747"/>
                      <a:gd name="connsiteX26" fmla="*/ 3756471 w 10821113"/>
                      <a:gd name="connsiteY26" fmla="*/ 4269747 h 4269747"/>
                      <a:gd name="connsiteX27" fmla="*/ 2875324 w 10821113"/>
                      <a:gd name="connsiteY27" fmla="*/ 4269747 h 4269747"/>
                      <a:gd name="connsiteX28" fmla="*/ 2102387 w 10821113"/>
                      <a:gd name="connsiteY28" fmla="*/ 4269747 h 4269747"/>
                      <a:gd name="connsiteX29" fmla="*/ 1329450 w 10821113"/>
                      <a:gd name="connsiteY29" fmla="*/ 4269747 h 4269747"/>
                      <a:gd name="connsiteX30" fmla="*/ 0 w 10821113"/>
                      <a:gd name="connsiteY30" fmla="*/ 4269747 h 4269747"/>
                      <a:gd name="connsiteX31" fmla="*/ 0 w 10821113"/>
                      <a:gd name="connsiteY31" fmla="*/ 3159613 h 4269747"/>
                      <a:gd name="connsiteX32" fmla="*/ 0 w 10821113"/>
                      <a:gd name="connsiteY32" fmla="*/ 2092176 h 4269747"/>
                      <a:gd name="connsiteX33" fmla="*/ 0 w 10821113"/>
                      <a:gd name="connsiteY33" fmla="*/ 1024740 h 4269747"/>
                      <a:gd name="connsiteX34" fmla="*/ 0 w 10821113"/>
                      <a:gd name="connsiteY34" fmla="*/ 0 h 426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4269747" extrusionOk="0">
                        <a:moveTo>
                          <a:pt x="0" y="0"/>
                        </a:moveTo>
                        <a:cubicBezTo>
                          <a:pt x="228554" y="-11040"/>
                          <a:pt x="791817" y="-29652"/>
                          <a:pt x="1005564" y="0"/>
                        </a:cubicBezTo>
                        <a:cubicBezTo>
                          <a:pt x="1267527" y="16143"/>
                          <a:pt x="1414410" y="-5754"/>
                          <a:pt x="1803632" y="0"/>
                        </a:cubicBezTo>
                        <a:cubicBezTo>
                          <a:pt x="2193061" y="12050"/>
                          <a:pt x="2145859" y="12497"/>
                          <a:pt x="2394202" y="0"/>
                        </a:cubicBezTo>
                        <a:cubicBezTo>
                          <a:pt x="2613176" y="-31389"/>
                          <a:pt x="2939303" y="-34128"/>
                          <a:pt x="3296017" y="0"/>
                        </a:cubicBezTo>
                        <a:cubicBezTo>
                          <a:pt x="3630130" y="8835"/>
                          <a:pt x="3862602" y="18442"/>
                          <a:pt x="4094084" y="0"/>
                        </a:cubicBezTo>
                        <a:cubicBezTo>
                          <a:pt x="4274518" y="-66423"/>
                          <a:pt x="4793806" y="16218"/>
                          <a:pt x="5099649" y="0"/>
                        </a:cubicBezTo>
                        <a:cubicBezTo>
                          <a:pt x="5363806" y="-1619"/>
                          <a:pt x="5402702" y="22204"/>
                          <a:pt x="5690219" y="0"/>
                        </a:cubicBezTo>
                        <a:cubicBezTo>
                          <a:pt x="5822258" y="72798"/>
                          <a:pt x="6171169" y="70007"/>
                          <a:pt x="6592035" y="0"/>
                        </a:cubicBezTo>
                        <a:cubicBezTo>
                          <a:pt x="6955846" y="-41453"/>
                          <a:pt x="6974079" y="-23792"/>
                          <a:pt x="7286354" y="0"/>
                        </a:cubicBezTo>
                        <a:cubicBezTo>
                          <a:pt x="7582482" y="28096"/>
                          <a:pt x="7754380" y="-21450"/>
                          <a:pt x="7876924" y="0"/>
                        </a:cubicBezTo>
                        <a:cubicBezTo>
                          <a:pt x="7971915" y="-7773"/>
                          <a:pt x="8307633" y="8465"/>
                          <a:pt x="8467493" y="0"/>
                        </a:cubicBezTo>
                        <a:cubicBezTo>
                          <a:pt x="8653457" y="42905"/>
                          <a:pt x="8936442" y="-36327"/>
                          <a:pt x="9161811" y="0"/>
                        </a:cubicBezTo>
                        <a:cubicBezTo>
                          <a:pt x="9388862" y="9985"/>
                          <a:pt x="9882967" y="1031"/>
                          <a:pt x="10374874" y="0"/>
                        </a:cubicBezTo>
                        <a:cubicBezTo>
                          <a:pt x="10570128" y="316875"/>
                          <a:pt x="10590354" y="383699"/>
                          <a:pt x="10821113" y="711639"/>
                        </a:cubicBezTo>
                        <a:cubicBezTo>
                          <a:pt x="10799990" y="1106767"/>
                          <a:pt x="10818026" y="1628543"/>
                          <a:pt x="10821113" y="1826512"/>
                        </a:cubicBezTo>
                        <a:cubicBezTo>
                          <a:pt x="10853387" y="2050172"/>
                          <a:pt x="10819929" y="2694494"/>
                          <a:pt x="10821113" y="3012548"/>
                        </a:cubicBezTo>
                        <a:cubicBezTo>
                          <a:pt x="10770113" y="3307393"/>
                          <a:pt x="10869235" y="3786940"/>
                          <a:pt x="10821113" y="4269747"/>
                        </a:cubicBezTo>
                        <a:cubicBezTo>
                          <a:pt x="10713765" y="4243869"/>
                          <a:pt x="10535029" y="4269266"/>
                          <a:pt x="10372810" y="4269747"/>
                        </a:cubicBezTo>
                        <a:cubicBezTo>
                          <a:pt x="10141730" y="4283872"/>
                          <a:pt x="9768267" y="4254390"/>
                          <a:pt x="9383450" y="4269747"/>
                        </a:cubicBezTo>
                        <a:cubicBezTo>
                          <a:pt x="9020480" y="4253975"/>
                          <a:pt x="8709843" y="4250782"/>
                          <a:pt x="8394092" y="4269747"/>
                        </a:cubicBezTo>
                        <a:cubicBezTo>
                          <a:pt x="8107104" y="4226133"/>
                          <a:pt x="7832374" y="4176814"/>
                          <a:pt x="7404732" y="4269747"/>
                        </a:cubicBezTo>
                        <a:cubicBezTo>
                          <a:pt x="7005529" y="4352788"/>
                          <a:pt x="6878765" y="4201851"/>
                          <a:pt x="6631796" y="4269747"/>
                        </a:cubicBezTo>
                        <a:cubicBezTo>
                          <a:pt x="6381395" y="4351185"/>
                          <a:pt x="5875183" y="4219988"/>
                          <a:pt x="5642436" y="4269747"/>
                        </a:cubicBezTo>
                        <a:cubicBezTo>
                          <a:pt x="5466989" y="4250121"/>
                          <a:pt x="5118634" y="4286013"/>
                          <a:pt x="4761290" y="4269747"/>
                        </a:cubicBezTo>
                        <a:cubicBezTo>
                          <a:pt x="4436023" y="4321462"/>
                          <a:pt x="4486882" y="4256929"/>
                          <a:pt x="4312986" y="4269747"/>
                        </a:cubicBezTo>
                        <a:cubicBezTo>
                          <a:pt x="4136794" y="4299859"/>
                          <a:pt x="3931762" y="4228532"/>
                          <a:pt x="3756471" y="4269747"/>
                        </a:cubicBezTo>
                        <a:cubicBezTo>
                          <a:pt x="3590158" y="4279336"/>
                          <a:pt x="3167676" y="4310264"/>
                          <a:pt x="2875324" y="4269747"/>
                        </a:cubicBezTo>
                        <a:cubicBezTo>
                          <a:pt x="2535668" y="4211232"/>
                          <a:pt x="2240252" y="4282959"/>
                          <a:pt x="2102387" y="4269747"/>
                        </a:cubicBezTo>
                        <a:cubicBezTo>
                          <a:pt x="1945764" y="4239384"/>
                          <a:pt x="1576658" y="4211473"/>
                          <a:pt x="1329450" y="4269747"/>
                        </a:cubicBezTo>
                        <a:cubicBezTo>
                          <a:pt x="1091750" y="4313309"/>
                          <a:pt x="339942" y="4172146"/>
                          <a:pt x="0" y="4269747"/>
                        </a:cubicBezTo>
                        <a:cubicBezTo>
                          <a:pt x="-70826" y="3900168"/>
                          <a:pt x="-74073" y="3655433"/>
                          <a:pt x="0" y="3159613"/>
                        </a:cubicBezTo>
                        <a:cubicBezTo>
                          <a:pt x="7628" y="2677770"/>
                          <a:pt x="-59393" y="2404432"/>
                          <a:pt x="0" y="2092176"/>
                        </a:cubicBezTo>
                        <a:cubicBezTo>
                          <a:pt x="8808" y="1768044"/>
                          <a:pt x="7825" y="1276729"/>
                          <a:pt x="0" y="1024740"/>
                        </a:cubicBezTo>
                        <a:cubicBezTo>
                          <a:pt x="-23269" y="740656"/>
                          <a:pt x="13354" y="461441"/>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893;p23">
            <a:extLst>
              <a:ext uri="{FF2B5EF4-FFF2-40B4-BE49-F238E27FC236}">
                <a16:creationId xmlns:a16="http://schemas.microsoft.com/office/drawing/2014/main" id="{4234E55F-7CB4-E276-E441-620C61D70D56}"/>
              </a:ext>
            </a:extLst>
          </p:cNvPr>
          <p:cNvSpPr/>
          <p:nvPr/>
        </p:nvSpPr>
        <p:spPr>
          <a:xfrm>
            <a:off x="592870" y="1964334"/>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560968" y="1241710"/>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9Slide07 IcielCadena" panose="02000503000000020004" pitchFamily="2" charset="0"/>
              </a:rPr>
              <a:t>GIẢI</a:t>
            </a:r>
            <a:endParaRPr sz="2800" dirty="0">
              <a:solidFill>
                <a:schemeClr val="bg1"/>
              </a:solidFill>
              <a:latin typeface="#9Slide07 IcielCadena" panose="02000503000000020004" pitchFamily="2" charset="0"/>
            </a:endParaRPr>
          </a:p>
        </p:txBody>
      </p:sp>
      <p:grpSp>
        <p:nvGrpSpPr>
          <p:cNvPr id="3" name="Group 2">
            <a:extLst>
              <a:ext uri="{FF2B5EF4-FFF2-40B4-BE49-F238E27FC236}">
                <a16:creationId xmlns:a16="http://schemas.microsoft.com/office/drawing/2014/main" id="{3E687D07-B6FD-4B96-E5E2-FC554656EB67}"/>
              </a:ext>
            </a:extLst>
          </p:cNvPr>
          <p:cNvGrpSpPr/>
          <p:nvPr/>
        </p:nvGrpSpPr>
        <p:grpSpPr>
          <a:xfrm>
            <a:off x="246837" y="357482"/>
            <a:ext cx="4460872" cy="500641"/>
            <a:chOff x="489662" y="435125"/>
            <a:chExt cx="5161330" cy="579253"/>
          </a:xfrm>
        </p:grpSpPr>
        <p:sp>
          <p:nvSpPr>
            <p:cNvPr id="7" name="Rectangle: Rounded Corners 6">
              <a:extLst>
                <a:ext uri="{FF2B5EF4-FFF2-40B4-BE49-F238E27FC236}">
                  <a16:creationId xmlns:a16="http://schemas.microsoft.com/office/drawing/2014/main" id="{4DDBB01D-02F5-A2F5-36B3-477B0AC9343E}"/>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6F7C95F7-7732-DAF1-D40D-6B673B84BDD3}"/>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A2EA87D9-C054-6DEF-D113-DDF3FB536701}"/>
                </a:ext>
              </a:extLst>
            </p:cNvPr>
            <p:cNvGrpSpPr/>
            <p:nvPr/>
          </p:nvGrpSpPr>
          <p:grpSpPr>
            <a:xfrm>
              <a:off x="489662" y="435125"/>
              <a:ext cx="579253" cy="579253"/>
              <a:chOff x="1321149" y="2630212"/>
              <a:chExt cx="1675995" cy="1675995"/>
            </a:xfrm>
          </p:grpSpPr>
          <p:sp>
            <p:nvSpPr>
              <p:cNvPr id="14" name="Oval 13">
                <a:extLst>
                  <a:ext uri="{FF2B5EF4-FFF2-40B4-BE49-F238E27FC236}">
                    <a16:creationId xmlns:a16="http://schemas.microsoft.com/office/drawing/2014/main" id="{CD37E4B6-E51C-F103-7BB1-FEE86FC12266}"/>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4" descr="Prism ">
                <a:extLst>
                  <a:ext uri="{FF2B5EF4-FFF2-40B4-BE49-F238E27FC236}">
                    <a16:creationId xmlns:a16="http://schemas.microsoft.com/office/drawing/2014/main" id="{90C59DA7-831E-B0EE-E2C0-1089620C7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37" y="3548073"/>
            <a:ext cx="3429000" cy="3429000"/>
          </a:xfrm>
          <a:prstGeom prst="rect">
            <a:avLst/>
          </a:prstGeom>
        </p:spPr>
      </p:pic>
      <p:sp>
        <p:nvSpPr>
          <p:cNvPr id="2" name="TextBox 1">
            <a:extLst>
              <a:ext uri="{FF2B5EF4-FFF2-40B4-BE49-F238E27FC236}">
                <a16:creationId xmlns:a16="http://schemas.microsoft.com/office/drawing/2014/main" id="{6323573F-865A-924E-D242-45813C308CC1}"/>
              </a:ext>
            </a:extLst>
          </p:cNvPr>
          <p:cNvSpPr txBox="1"/>
          <p:nvPr/>
        </p:nvSpPr>
        <p:spPr>
          <a:xfrm>
            <a:off x="1256870" y="2694472"/>
            <a:ext cx="9621584" cy="937949"/>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Hai quang phổ </a:t>
            </a:r>
            <a:r>
              <a:rPr lang="en-US" sz="2400" dirty="0" err="1"/>
              <a:t>của</a:t>
            </a:r>
            <a:r>
              <a:rPr lang="en-US" sz="2400" dirty="0"/>
              <a:t> </a:t>
            </a:r>
            <a:r>
              <a:rPr lang="en-US" sz="2400" dirty="0" err="1"/>
              <a:t>Mặt</a:t>
            </a:r>
            <a:r>
              <a:rPr lang="en-US" sz="2400" dirty="0"/>
              <a:t> </a:t>
            </a:r>
            <a:r>
              <a:rPr lang="en-US" sz="2400" dirty="0" err="1"/>
              <a:t>Trời</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trắng</a:t>
            </a:r>
            <a:r>
              <a:rPr lang="en-US" sz="2400" dirty="0"/>
              <a:t> </a:t>
            </a:r>
            <a:r>
              <a:rPr lang="vi-VN" sz="2400" dirty="0"/>
              <a:t>đều có dải ánh sáng đơn sắc màu cầu vồng</a:t>
            </a:r>
            <a:endParaRPr lang="en-US" sz="2400" dirty="0"/>
          </a:p>
        </p:txBody>
      </p:sp>
      <p:sp>
        <p:nvSpPr>
          <p:cNvPr id="6" name="Google Shape;1924;p44">
            <a:extLst>
              <a:ext uri="{FF2B5EF4-FFF2-40B4-BE49-F238E27FC236}">
                <a16:creationId xmlns:a16="http://schemas.microsoft.com/office/drawing/2014/main" id="{9226855D-964E-7A82-E740-0C36443C99E5}"/>
              </a:ext>
            </a:extLst>
          </p:cNvPr>
          <p:cNvSpPr txBox="1">
            <a:spLocks/>
          </p:cNvSpPr>
          <p:nvPr/>
        </p:nvSpPr>
        <p:spPr>
          <a:xfrm>
            <a:off x="1256870" y="2175535"/>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a)</a:t>
            </a:r>
          </a:p>
        </p:txBody>
      </p:sp>
      <p:sp>
        <p:nvSpPr>
          <p:cNvPr id="11" name="TextBox 10">
            <a:extLst>
              <a:ext uri="{FF2B5EF4-FFF2-40B4-BE49-F238E27FC236}">
                <a16:creationId xmlns:a16="http://schemas.microsoft.com/office/drawing/2014/main" id="{AB2DC6A8-84F8-C9FC-291D-C63123304A81}"/>
              </a:ext>
            </a:extLst>
          </p:cNvPr>
          <p:cNvSpPr txBox="1"/>
          <p:nvPr/>
        </p:nvSpPr>
        <p:spPr>
          <a:xfrm>
            <a:off x="3912984" y="4215603"/>
            <a:ext cx="7419044" cy="138114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sz="2400" dirty="0"/>
              <a:t>Vì khi chiếu ánh sáng mặt trời qua lăng kính, ánh sáng mặt trời bị phân tích thành một dải mày đơn sắc như cầu vồng</a:t>
            </a:r>
            <a:endParaRPr lang="en-US" sz="2400" dirty="0"/>
          </a:p>
        </p:txBody>
      </p:sp>
      <p:sp>
        <p:nvSpPr>
          <p:cNvPr id="12" name="Google Shape;1924;p44">
            <a:extLst>
              <a:ext uri="{FF2B5EF4-FFF2-40B4-BE49-F238E27FC236}">
                <a16:creationId xmlns:a16="http://schemas.microsoft.com/office/drawing/2014/main" id="{0888E754-50D5-8724-12B6-3F35172ED50B}"/>
              </a:ext>
            </a:extLst>
          </p:cNvPr>
          <p:cNvSpPr txBox="1">
            <a:spLocks/>
          </p:cNvSpPr>
          <p:nvPr/>
        </p:nvSpPr>
        <p:spPr>
          <a:xfrm>
            <a:off x="3912984" y="3696666"/>
            <a:ext cx="8591381"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r>
              <a:rPr lang="en-US" dirty="0">
                <a:solidFill>
                  <a:srgbClr val="002060"/>
                </a:solidFill>
              </a:rPr>
              <a:t>b)</a:t>
            </a:r>
          </a:p>
        </p:txBody>
      </p:sp>
    </p:spTree>
    <p:extLst>
      <p:ext uri="{BB962C8B-B14F-4D97-AF65-F5344CB8AC3E}">
        <p14:creationId xmlns:p14="http://schemas.microsoft.com/office/powerpoint/2010/main" val="33505183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p:bldP spid="6"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770;p42">
            <a:extLst>
              <a:ext uri="{FF2B5EF4-FFF2-40B4-BE49-F238E27FC236}">
                <a16:creationId xmlns:a16="http://schemas.microsoft.com/office/drawing/2014/main" id="{8F55F11B-D076-F19D-3406-20FBF71217B3}"/>
              </a:ext>
            </a:extLst>
          </p:cNvPr>
          <p:cNvSpPr txBox="1">
            <a:spLocks/>
          </p:cNvSpPr>
          <p:nvPr/>
        </p:nvSpPr>
        <p:spPr>
          <a:xfrm>
            <a:off x="5290235" y="2662507"/>
            <a:ext cx="6901765" cy="297834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chemeClr val="bg1"/>
                </a:solidFill>
                <a:latin typeface="Fira Sans Black" panose="020B0A03050000020004" pitchFamily="34" charset="0"/>
              </a:rPr>
              <a:t>III. Sự truyền ánh sáng đơn sắc qua lăng kính</a:t>
            </a:r>
            <a:endParaRPr kumimoji="0" lang="en" sz="6000" b="0" i="0" u="none" strike="noStrike" kern="1200" cap="none" spc="0" normalizeH="0" baseline="0" noProof="0" dirty="0">
              <a:ln>
                <a:noFill/>
              </a:ln>
              <a:solidFill>
                <a:schemeClr val="bg1"/>
              </a:solidFill>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3A3CD618-5959-E3DA-E06D-88FE08C61FF8}"/>
              </a:ext>
            </a:extLst>
          </p:cNvPr>
          <p:cNvGrpSpPr/>
          <p:nvPr/>
        </p:nvGrpSpPr>
        <p:grpSpPr>
          <a:xfrm>
            <a:off x="7833140" y="986512"/>
            <a:ext cx="1675995" cy="1675995"/>
            <a:chOff x="4619606" y="1709577"/>
            <a:chExt cx="1675995" cy="1675995"/>
          </a:xfrm>
        </p:grpSpPr>
        <p:sp>
          <p:nvSpPr>
            <p:cNvPr id="5" name="Oval 4">
              <a:extLst>
                <a:ext uri="{FF2B5EF4-FFF2-40B4-BE49-F238E27FC236}">
                  <a16:creationId xmlns:a16="http://schemas.microsoft.com/office/drawing/2014/main" id="{84215BAF-37D2-B0DF-2AA9-6BF9E25F15CC}"/>
                </a:ext>
              </a:extLst>
            </p:cNvPr>
            <p:cNvSpPr/>
            <p:nvPr/>
          </p:nvSpPr>
          <p:spPr>
            <a:xfrm>
              <a:off x="4619606" y="1709577"/>
              <a:ext cx="1675995" cy="1675995"/>
            </a:xfrm>
            <a:prstGeom prst="ellipse">
              <a:avLst/>
            </a:prstGeom>
            <a:solidFill>
              <a:schemeClr val="bg1"/>
            </a:solidFill>
            <a:ln>
              <a:noFill/>
            </a:ln>
            <a:effectLst>
              <a:glow rad="1397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Prism">
              <a:extLst>
                <a:ext uri="{FF2B5EF4-FFF2-40B4-BE49-F238E27FC236}">
                  <a16:creationId xmlns:a16="http://schemas.microsoft.com/office/drawing/2014/main" id="{5D667452-A55C-114D-C19B-157090EB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6014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3A1E4-B331-B5D4-4CAD-53C8FB4C9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2FE812-35DA-68F6-1F42-AC3285FAD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DF873B9-1D73-4E10-70E2-0B85A9A01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D8C573C0-6180-C0BA-6750-9204B01BC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14D45EB-4D82-E82E-467D-CCE0A7947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23254F-D255-5C6E-0B95-5A52F2DE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85" y="714288"/>
            <a:ext cx="9505950" cy="5321167"/>
          </a:xfrm>
          <a:prstGeom prst="rect">
            <a:avLst/>
          </a:prstGeom>
        </p:spPr>
      </p:pic>
      <p:sp>
        <p:nvSpPr>
          <p:cNvPr id="31" name="Google Shape;1924;p44">
            <a:extLst>
              <a:ext uri="{FF2B5EF4-FFF2-40B4-BE49-F238E27FC236}">
                <a16:creationId xmlns:a16="http://schemas.microsoft.com/office/drawing/2014/main" id="{1BB2797C-D21F-621B-F801-BF5BE16567B8}"/>
              </a:ext>
            </a:extLst>
          </p:cNvPr>
          <p:cNvSpPr txBox="1">
            <a:spLocks/>
          </p:cNvSpPr>
          <p:nvPr/>
        </p:nvSpPr>
        <p:spPr>
          <a:xfrm>
            <a:off x="653077" y="6080040"/>
            <a:ext cx="10934565" cy="64633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3600" dirty="0" err="1">
                <a:solidFill>
                  <a:srgbClr val="002060"/>
                </a:solidFill>
              </a:rPr>
              <a:t>Chùm</a:t>
            </a:r>
            <a:r>
              <a:rPr lang="en-US" sz="3600" dirty="0">
                <a:solidFill>
                  <a:srgbClr val="002060"/>
                </a:solidFill>
              </a:rPr>
              <a:t> </a:t>
            </a:r>
            <a:r>
              <a:rPr lang="en-US" sz="3600" dirty="0" err="1">
                <a:solidFill>
                  <a:srgbClr val="002060"/>
                </a:solidFill>
              </a:rPr>
              <a:t>tia</a:t>
            </a:r>
            <a:r>
              <a:rPr lang="en-US" sz="3600" dirty="0">
                <a:solidFill>
                  <a:srgbClr val="002060"/>
                </a:solidFill>
              </a:rPr>
              <a:t> </a:t>
            </a:r>
            <a:r>
              <a:rPr lang="en-US" sz="3600" dirty="0" err="1">
                <a:solidFill>
                  <a:srgbClr val="002060"/>
                </a:solidFill>
              </a:rPr>
              <a:t>sáng</a:t>
            </a:r>
            <a:r>
              <a:rPr lang="en-US" sz="3600" dirty="0">
                <a:solidFill>
                  <a:srgbClr val="002060"/>
                </a:solidFill>
              </a:rPr>
              <a:t> </a:t>
            </a:r>
            <a:r>
              <a:rPr lang="en-US" sz="3600" dirty="0" err="1">
                <a:solidFill>
                  <a:srgbClr val="002060"/>
                </a:solidFill>
              </a:rPr>
              <a:t>hẹp</a:t>
            </a:r>
            <a:r>
              <a:rPr lang="en-US" sz="3600" dirty="0">
                <a:solidFill>
                  <a:srgbClr val="002060"/>
                </a:solidFill>
              </a:rPr>
              <a:t> </a:t>
            </a:r>
            <a:r>
              <a:rPr lang="en-US" sz="3600" dirty="0" err="1">
                <a:solidFill>
                  <a:srgbClr val="002060"/>
                </a:solidFill>
              </a:rPr>
              <a:t>màu</a:t>
            </a:r>
            <a:r>
              <a:rPr lang="en-US" sz="3600" dirty="0">
                <a:solidFill>
                  <a:srgbClr val="002060"/>
                </a:solidFill>
              </a:rPr>
              <a:t> </a:t>
            </a:r>
            <a:r>
              <a:rPr lang="en-US" sz="3600" dirty="0" err="1">
                <a:solidFill>
                  <a:srgbClr val="002060"/>
                </a:solidFill>
              </a:rPr>
              <a:t>đỏ</a:t>
            </a:r>
            <a:r>
              <a:rPr lang="en-US" sz="3600" dirty="0">
                <a:solidFill>
                  <a:srgbClr val="002060"/>
                </a:solidFill>
              </a:rPr>
              <a:t> qua </a:t>
            </a:r>
            <a:r>
              <a:rPr lang="en-US" sz="3600" dirty="0" err="1">
                <a:solidFill>
                  <a:srgbClr val="002060"/>
                </a:solidFill>
              </a:rPr>
              <a:t>lăng</a:t>
            </a:r>
            <a:r>
              <a:rPr lang="en-US" sz="3600" dirty="0">
                <a:solidFill>
                  <a:srgbClr val="002060"/>
                </a:solidFill>
              </a:rPr>
              <a:t> </a:t>
            </a:r>
            <a:r>
              <a:rPr lang="en-US" sz="3600" dirty="0" err="1">
                <a:solidFill>
                  <a:srgbClr val="002060"/>
                </a:solidFill>
              </a:rPr>
              <a:t>kính</a:t>
            </a:r>
            <a:endParaRPr lang="en-US" sz="3600" dirty="0">
              <a:solidFill>
                <a:srgbClr val="002060"/>
              </a:solidFill>
            </a:endParaRPr>
          </a:p>
        </p:txBody>
      </p:sp>
      <p:grpSp>
        <p:nvGrpSpPr>
          <p:cNvPr id="2" name="Group 1">
            <a:extLst>
              <a:ext uri="{FF2B5EF4-FFF2-40B4-BE49-F238E27FC236}">
                <a16:creationId xmlns:a16="http://schemas.microsoft.com/office/drawing/2014/main" id="{D9FB086A-A24C-ABA5-6787-89209BDD0BD7}"/>
              </a:ext>
            </a:extLst>
          </p:cNvPr>
          <p:cNvGrpSpPr/>
          <p:nvPr/>
        </p:nvGrpSpPr>
        <p:grpSpPr>
          <a:xfrm>
            <a:off x="186373" y="283005"/>
            <a:ext cx="4954794" cy="447570"/>
            <a:chOff x="115470" y="245832"/>
            <a:chExt cx="6109628" cy="551887"/>
          </a:xfrm>
        </p:grpSpPr>
        <p:sp>
          <p:nvSpPr>
            <p:cNvPr id="3" name="Rectangle: Rounded Corners 2">
              <a:extLst>
                <a:ext uri="{FF2B5EF4-FFF2-40B4-BE49-F238E27FC236}">
                  <a16:creationId xmlns:a16="http://schemas.microsoft.com/office/drawing/2014/main" id="{DC7BC305-17EB-123E-AAF3-791476ADFA8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611A765B-4B9E-6D71-5818-7CEF409FF129}"/>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6" name="Group 5">
              <a:extLst>
                <a:ext uri="{FF2B5EF4-FFF2-40B4-BE49-F238E27FC236}">
                  <a16:creationId xmlns:a16="http://schemas.microsoft.com/office/drawing/2014/main" id="{A7808B89-61A9-E312-D5BB-580A536EE521}"/>
                </a:ext>
              </a:extLst>
            </p:cNvPr>
            <p:cNvGrpSpPr/>
            <p:nvPr/>
          </p:nvGrpSpPr>
          <p:grpSpPr>
            <a:xfrm>
              <a:off x="115470" y="247272"/>
              <a:ext cx="550447" cy="550447"/>
              <a:chOff x="4619606" y="1709577"/>
              <a:chExt cx="1675995" cy="1675995"/>
            </a:xfrm>
          </p:grpSpPr>
          <p:sp>
            <p:nvSpPr>
              <p:cNvPr id="7" name="Oval 6">
                <a:extLst>
                  <a:ext uri="{FF2B5EF4-FFF2-40B4-BE49-F238E27FC236}">
                    <a16:creationId xmlns:a16="http://schemas.microsoft.com/office/drawing/2014/main" id="{19203ABE-EBCD-D945-C1FB-4C872397817C}"/>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6" descr="Prism">
                <a:extLst>
                  <a:ext uri="{FF2B5EF4-FFF2-40B4-BE49-F238E27FC236}">
                    <a16:creationId xmlns:a16="http://schemas.microsoft.com/office/drawing/2014/main" id="{CA4FBCBC-0BCA-D4E6-954A-D67EB6C38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620087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059D4-8061-C1E5-CFE2-E4FB5ABF02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77353F-758E-964C-E4EE-6758B79C8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254" y="1312909"/>
            <a:ext cx="6041746" cy="4384581"/>
          </a:xfrm>
          <a:prstGeom prst="rect">
            <a:avLst/>
          </a:prstGeom>
        </p:spPr>
      </p:pic>
      <p:sp>
        <p:nvSpPr>
          <p:cNvPr id="11" name="Freeform: Shape 10">
            <a:extLst>
              <a:ext uri="{FF2B5EF4-FFF2-40B4-BE49-F238E27FC236}">
                <a16:creationId xmlns:a16="http://schemas.microsoft.com/office/drawing/2014/main" id="{F70DC88C-6B23-CFD6-67D8-B0B347870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F3CF93-3CEC-226B-87C7-A42E8FEA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E3268F-92F5-9EED-3E20-3AF091B1528F}"/>
              </a:ext>
            </a:extLst>
          </p:cNvPr>
          <p:cNvSpPr txBox="1"/>
          <p:nvPr/>
        </p:nvSpPr>
        <p:spPr>
          <a:xfrm>
            <a:off x="835262" y="1225366"/>
            <a:ext cx="6242376" cy="494751"/>
          </a:xfrm>
          <a:prstGeom prst="rect">
            <a:avLst/>
          </a:prstGeom>
          <a:noFill/>
        </p:spPr>
        <p:txBody>
          <a:bodyPr wrap="square">
            <a:spAutoFit/>
          </a:bodyPr>
          <a:lstStyle/>
          <a:p>
            <a:pPr>
              <a:lnSpc>
                <a:spcPct val="120000"/>
              </a:lnSpc>
            </a:pP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Chiếu</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SI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mặt</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bên</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AB</a:t>
            </a:r>
            <a:endParaRPr lang="en-US" sz="2400" dirty="0">
              <a:latin typeface="Arial" panose="020B0604020202020204" pitchFamily="34" charset="0"/>
              <a:cs typeface="Arial" panose="020B0604020202020204" pitchFamily="34" charset="0"/>
            </a:endParaRPr>
          </a:p>
        </p:txBody>
      </p:sp>
      <p:pic>
        <p:nvPicPr>
          <p:cNvPr id="2050" name="Picture 2" descr="Neural ">
            <a:extLst>
              <a:ext uri="{FF2B5EF4-FFF2-40B4-BE49-F238E27FC236}">
                <a16:creationId xmlns:a16="http://schemas.microsoft.com/office/drawing/2014/main" id="{434E7DAE-590A-994F-C65E-8E27BA11B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11568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0D75F6-D393-2973-0754-712CD1DEA6C7}"/>
              </a:ext>
            </a:extLst>
          </p:cNvPr>
          <p:cNvSpPr txBox="1"/>
          <p:nvPr/>
        </p:nvSpPr>
        <p:spPr>
          <a:xfrm>
            <a:off x="861931" y="1927273"/>
            <a:ext cx="6242376" cy="937949"/>
          </a:xfrm>
          <a:prstGeom prst="rect">
            <a:avLst/>
          </a:prstGeom>
          <a:noFill/>
        </p:spPr>
        <p:txBody>
          <a:bodyPr wrap="square">
            <a:spAutoFit/>
          </a:bodyPr>
          <a:lstStyle/>
          <a:p>
            <a:pPr>
              <a:lnSpc>
                <a:spcPct val="120000"/>
              </a:lnSpc>
            </a:pP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SI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IJ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endParaRPr lang="en-US" sz="2400" baseline="-25000" dirty="0">
              <a:latin typeface="Arial" panose="020B0604020202020204" pitchFamily="34" charset="0"/>
              <a:cs typeface="Arial" panose="020B0604020202020204" pitchFamily="34" charset="0"/>
            </a:endParaRPr>
          </a:p>
        </p:txBody>
      </p:sp>
      <p:pic>
        <p:nvPicPr>
          <p:cNvPr id="22" name="Picture 2" descr="Neural ">
            <a:extLst>
              <a:ext uri="{FF2B5EF4-FFF2-40B4-BE49-F238E27FC236}">
                <a16:creationId xmlns:a16="http://schemas.microsoft.com/office/drawing/2014/main" id="{45D62386-A86E-6453-84D3-DEEFA0484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90" y="1848519"/>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38DB18-84BF-DE66-7F2B-448FA6E051C8}"/>
              </a:ext>
            </a:extLst>
          </p:cNvPr>
          <p:cNvSpPr txBox="1"/>
          <p:nvPr/>
        </p:nvSpPr>
        <p:spPr>
          <a:xfrm>
            <a:off x="835262" y="3103955"/>
            <a:ext cx="6242376" cy="937949"/>
          </a:xfrm>
          <a:prstGeom prst="rect">
            <a:avLst/>
          </a:prstGeom>
          <a:noFill/>
        </p:spPr>
        <p:txBody>
          <a:bodyPr wrap="square">
            <a:spAutoFit/>
          </a:bodyPr>
          <a:lstStyle/>
          <a:p>
            <a:pPr>
              <a:lnSpc>
                <a:spcPct val="120000"/>
              </a:lnSpc>
            </a:pP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IJ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rPr>
              <a:t> AC </a:t>
            </a:r>
            <a:r>
              <a:rPr lang="en-US" sz="2400" dirty="0" err="1">
                <a:solidFill>
                  <a:srgbClr val="000000"/>
                </a:solidFill>
                <a:latin typeface="Arial" panose="020B0604020202020204" pitchFamily="34" charset="0"/>
                <a:ea typeface="Courier New" panose="02070309020205020404" pitchFamily="49" charset="0"/>
                <a:cs typeface="Arial" panose="020B0604020202020204" pitchFamily="34" charset="0"/>
              </a:rPr>
              <a:t>bị</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tại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J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cho</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tia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JR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ló</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ra</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ngoài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tới</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i</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góc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khúc</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4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xạ</a:t>
            </a:r>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r</a:t>
            </a:r>
            <a:r>
              <a:rPr lang="en-US" sz="2400" baseline="-250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1</a:t>
            </a:r>
            <a:endParaRPr lang="en-US" sz="2400" baseline="-25000" dirty="0">
              <a:latin typeface="Arial" panose="020B0604020202020204" pitchFamily="34" charset="0"/>
              <a:cs typeface="Arial" panose="020B0604020202020204" pitchFamily="34" charset="0"/>
            </a:endParaRPr>
          </a:p>
        </p:txBody>
      </p:sp>
      <p:pic>
        <p:nvPicPr>
          <p:cNvPr id="24" name="Picture 2" descr="Neural ">
            <a:extLst>
              <a:ext uri="{FF2B5EF4-FFF2-40B4-BE49-F238E27FC236}">
                <a16:creationId xmlns:a16="http://schemas.microsoft.com/office/drawing/2014/main" id="{8C05F677-5515-EF76-DE03-2B54C16C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21" y="3025201"/>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75C08CE-51EE-2C39-F0D5-38D39E7D6984}"/>
              </a:ext>
            </a:extLst>
          </p:cNvPr>
          <p:cNvSpPr txBox="1"/>
          <p:nvPr/>
        </p:nvSpPr>
        <p:spPr>
          <a:xfrm>
            <a:off x="789768" y="4280637"/>
            <a:ext cx="6242376" cy="93794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Đường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SIJR </a:t>
            </a:r>
            <a:r>
              <a:rPr lang="en-US" sz="2400" dirty="0" err="1">
                <a:solidFill>
                  <a:srgbClr val="000000"/>
                </a:solidFill>
                <a:latin typeface="Arial" panose="020B0604020202020204" pitchFamily="34" charset="0"/>
                <a:cs typeface="Arial" panose="020B0604020202020204" pitchFamily="34" charset="0"/>
              </a:rPr>
              <a:t>nằm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trong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mặt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phẳng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tiết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diện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chính</a:t>
            </a:r>
            <a:r>
              <a:rPr lang="en-US" sz="2400" dirty="0">
                <a:solidFill>
                  <a:srgbClr val="000000"/>
                </a:solidFill>
                <a:latin typeface="Arial" panose="020B0604020202020204" pitchFamily="34" charset="0"/>
                <a:cs typeface="Arial" panose="020B0604020202020204" pitchFamily="34" charset="0"/>
              </a:rPr>
              <a:t> ABC</a:t>
            </a:r>
            <a:endParaRPr lang="en-US" sz="2400" baseline="-25000" dirty="0">
              <a:latin typeface="Arial" panose="020B0604020202020204" pitchFamily="34" charset="0"/>
              <a:cs typeface="Arial" panose="020B0604020202020204" pitchFamily="34" charset="0"/>
            </a:endParaRPr>
          </a:p>
        </p:txBody>
      </p:sp>
      <p:pic>
        <p:nvPicPr>
          <p:cNvPr id="26" name="Picture 2" descr="Neural ">
            <a:extLst>
              <a:ext uri="{FF2B5EF4-FFF2-40B4-BE49-F238E27FC236}">
                <a16:creationId xmlns:a16="http://schemas.microsoft.com/office/drawing/2014/main" id="{7113FC97-B2FE-4DC5-AAEE-3A9C81602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27" y="4201883"/>
            <a:ext cx="641072" cy="6410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62D7CF2-B349-1D17-E0CE-0AC592109992}"/>
              </a:ext>
            </a:extLst>
          </p:cNvPr>
          <p:cNvSpPr txBox="1"/>
          <p:nvPr/>
        </p:nvSpPr>
        <p:spPr>
          <a:xfrm>
            <a:off x="757980" y="5435671"/>
            <a:ext cx="6242376" cy="937949"/>
          </a:xfrm>
          <a:prstGeom prst="rect">
            <a:avLst/>
          </a:prstGeom>
          <a:noFill/>
        </p:spPr>
        <p:txBody>
          <a:bodyPr wrap="square">
            <a:spAutoFit/>
          </a:bodyPr>
          <a:lstStyle/>
          <a:p>
            <a:pPr>
              <a:lnSpc>
                <a:spcPct val="120000"/>
              </a:lnSpc>
            </a:pP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D </a:t>
            </a:r>
            <a:r>
              <a:rPr lang="en-US" sz="2400" dirty="0" err="1">
                <a:solidFill>
                  <a:srgbClr val="000000"/>
                </a:solidFill>
                <a:latin typeface="Arial" panose="020B0604020202020204" pitchFamily="34" charset="0"/>
                <a:cs typeface="Arial" panose="020B0604020202020204" pitchFamily="34" charset="0"/>
              </a:rPr>
              <a:t>hợp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bởi</a:t>
            </a:r>
            <a:r>
              <a:rPr lang="en-US" sz="2400" dirty="0">
                <a:solidFill>
                  <a:srgbClr val="000000"/>
                </a:solidFill>
                <a:latin typeface="Arial" panose="020B0604020202020204" pitchFamily="34" charset="0"/>
                <a:cs typeface="Arial" panose="020B0604020202020204" pitchFamily="34" charset="0"/>
              </a:rPr>
              <a:t> SI </a:t>
            </a:r>
            <a:r>
              <a:rPr lang="en-US" sz="2400" dirty="0" err="1">
                <a:solidFill>
                  <a:srgbClr val="000000"/>
                </a:solidFill>
                <a:latin typeface="Arial" panose="020B0604020202020204" pitchFamily="34" charset="0"/>
                <a:cs typeface="Arial" panose="020B0604020202020204" pitchFamily="34" charset="0"/>
              </a:rPr>
              <a:t>và</a:t>
            </a:r>
            <a:r>
              <a:rPr lang="en-US" sz="2400" dirty="0">
                <a:solidFill>
                  <a:srgbClr val="000000"/>
                </a:solidFill>
                <a:latin typeface="Arial" panose="020B0604020202020204" pitchFamily="34" charset="0"/>
                <a:cs typeface="Arial" panose="020B0604020202020204" pitchFamily="34" charset="0"/>
              </a:rPr>
              <a:t> JR </a:t>
            </a:r>
            <a:r>
              <a:rPr lang="en-US" sz="2400" dirty="0" err="1">
                <a:solidFill>
                  <a:srgbClr val="000000"/>
                </a:solidFill>
                <a:latin typeface="Arial" panose="020B0604020202020204" pitchFamily="34" charset="0"/>
                <a:cs typeface="Arial" panose="020B0604020202020204" pitchFamily="34" charset="0"/>
              </a:rPr>
              <a:t>gọi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góc</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lệch</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của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tia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sáng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khi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đi</a:t>
            </a:r>
            <a:r>
              <a:rPr lang="en-US" sz="2400" dirty="0">
                <a:solidFill>
                  <a:srgbClr val="000000"/>
                </a:solidFill>
                <a:latin typeface="Arial" panose="020B0604020202020204" pitchFamily="34" charset="0"/>
                <a:cs typeface="Arial" panose="020B0604020202020204" pitchFamily="34" charset="0"/>
              </a:rPr>
              <a:t> qua </a:t>
            </a:r>
            <a:r>
              <a:rPr lang="en-US" sz="2400" dirty="0" err="1">
                <a:solidFill>
                  <a:srgbClr val="000000"/>
                </a:solidFill>
                <a:latin typeface="Arial" panose="020B0604020202020204" pitchFamily="34" charset="0"/>
                <a:cs typeface="Arial" panose="020B0604020202020204" pitchFamily="34" charset="0"/>
              </a:rPr>
              <a:t>lăng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kính</a:t>
            </a:r>
            <a:endParaRPr lang="en-US" sz="2400" baseline="-25000" dirty="0">
              <a:latin typeface="Arial" panose="020B0604020202020204" pitchFamily="34" charset="0"/>
              <a:cs typeface="Arial" panose="020B0604020202020204" pitchFamily="34" charset="0"/>
            </a:endParaRPr>
          </a:p>
        </p:txBody>
      </p:sp>
      <p:pic>
        <p:nvPicPr>
          <p:cNvPr id="28" name="Picture 2" descr="Neural ">
            <a:extLst>
              <a:ext uri="{FF2B5EF4-FFF2-40B4-BE49-F238E27FC236}">
                <a16:creationId xmlns:a16="http://schemas.microsoft.com/office/drawing/2014/main" id="{48642721-93B3-8B4C-195C-F6A8C2E21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9" y="5356917"/>
            <a:ext cx="641072" cy="64107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2ABA108-C24E-7C65-5CB8-8B1BB719B00C}"/>
              </a:ext>
            </a:extLst>
          </p:cNvPr>
          <p:cNvGrpSpPr/>
          <p:nvPr/>
        </p:nvGrpSpPr>
        <p:grpSpPr>
          <a:xfrm>
            <a:off x="186373" y="283005"/>
            <a:ext cx="4954794" cy="447570"/>
            <a:chOff x="115470" y="245832"/>
            <a:chExt cx="6109628" cy="551887"/>
          </a:xfrm>
        </p:grpSpPr>
        <p:sp>
          <p:nvSpPr>
            <p:cNvPr id="30" name="Rectangle: Rounded Corners 29">
              <a:extLst>
                <a:ext uri="{FF2B5EF4-FFF2-40B4-BE49-F238E27FC236}">
                  <a16:creationId xmlns:a16="http://schemas.microsoft.com/office/drawing/2014/main" id="{217B0482-3DC8-19E9-ED69-F64C89E76326}"/>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8" name="TextBox 2047">
              <a:extLst>
                <a:ext uri="{FF2B5EF4-FFF2-40B4-BE49-F238E27FC236}">
                  <a16:creationId xmlns:a16="http://schemas.microsoft.com/office/drawing/2014/main" id="{21849928-9783-BCC0-F7AC-219258E8B5F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49" name="Group 2048">
              <a:extLst>
                <a:ext uri="{FF2B5EF4-FFF2-40B4-BE49-F238E27FC236}">
                  <a16:creationId xmlns:a16="http://schemas.microsoft.com/office/drawing/2014/main" id="{5A51E8F3-1469-8267-D146-D85CCCF18426}"/>
                </a:ext>
              </a:extLst>
            </p:cNvPr>
            <p:cNvGrpSpPr/>
            <p:nvPr/>
          </p:nvGrpSpPr>
          <p:grpSpPr>
            <a:xfrm>
              <a:off x="115470" y="247272"/>
              <a:ext cx="550447" cy="550447"/>
              <a:chOff x="4619606" y="1709577"/>
              <a:chExt cx="1675995" cy="1675995"/>
            </a:xfrm>
          </p:grpSpPr>
          <p:sp>
            <p:nvSpPr>
              <p:cNvPr id="2051" name="Oval 2050">
                <a:extLst>
                  <a:ext uri="{FF2B5EF4-FFF2-40B4-BE49-F238E27FC236}">
                    <a16:creationId xmlns:a16="http://schemas.microsoft.com/office/drawing/2014/main" id="{A9D722AC-FA29-5ABD-B1CE-3A0137C84F9E}"/>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052" name="Picture 6" descr="Prism">
                <a:extLst>
                  <a:ext uri="{FF2B5EF4-FFF2-40B4-BE49-F238E27FC236}">
                    <a16:creationId xmlns:a16="http://schemas.microsoft.com/office/drawing/2014/main" id="{A7EA39EC-AD4E-DE5D-84DF-7AEB98927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103769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3" grpId="0"/>
      <p:bldP spid="2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29C76-5759-C6F1-9E26-01338CCD4658}"/>
              </a:ext>
            </a:extLst>
          </p:cNvPr>
          <p:cNvSpPr txBox="1"/>
          <p:nvPr/>
        </p:nvSpPr>
        <p:spPr>
          <a:xfrm>
            <a:off x="2427549" y="813810"/>
            <a:ext cx="75736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rPr>
              <a:t>NỘI</a:t>
            </a:r>
            <a:r>
              <a:rPr kumimoji="0" lang="en-US" sz="5400" b="0" i="0" u="none" strike="noStrike" kern="1200" cap="none" spc="-150" normalizeH="0" noProof="0" dirty="0">
                <a:ln>
                  <a:noFill/>
                </a:ln>
                <a:solidFill>
                  <a:srgbClr val="F25D07"/>
                </a:solidFill>
                <a:effectLst/>
                <a:uLnTx/>
                <a:uFillTx/>
                <a:latin typeface="Fira Sans Black" panose="020B0A03050000020004" pitchFamily="34" charset="0"/>
                <a:ea typeface="+mn-ea"/>
                <a:cs typeface="+mn-cs"/>
              </a:rPr>
              <a:t> DUNG BÀI HỌC</a:t>
            </a:r>
            <a:endParaRPr kumimoji="0" lang="en-US" sz="5400" b="0" i="0" u="none" strike="noStrike" kern="1200" cap="none" spc="-150" normalizeH="0" baseline="0" noProof="0" dirty="0">
              <a:ln>
                <a:noFill/>
              </a:ln>
              <a:solidFill>
                <a:srgbClr val="F25D07"/>
              </a:solidFill>
              <a:effectLst/>
              <a:uLnTx/>
              <a:uFillTx/>
              <a:latin typeface="Fira Sans Black" panose="020B0A03050000020004" pitchFamily="34" charset="0"/>
              <a:ea typeface="+mn-ea"/>
              <a:cs typeface="+mn-cs"/>
            </a:endParaRPr>
          </a:p>
        </p:txBody>
      </p:sp>
      <p:sp>
        <p:nvSpPr>
          <p:cNvPr id="3" name="TextBox 2">
            <a:extLst>
              <a:ext uri="{FF2B5EF4-FFF2-40B4-BE49-F238E27FC236}">
                <a16:creationId xmlns:a16="http://schemas.microsoft.com/office/drawing/2014/main" id="{AF8CB60D-CBF7-2E5D-886D-BDCB4F97FF54}"/>
              </a:ext>
            </a:extLst>
          </p:cNvPr>
          <p:cNvSpPr txBox="1"/>
          <p:nvPr/>
        </p:nvSpPr>
        <p:spPr>
          <a:xfrm>
            <a:off x="3038621" y="4380858"/>
            <a:ext cx="29299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Hiện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Tượng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4" name="TextBox 3">
            <a:extLst>
              <a:ext uri="{FF2B5EF4-FFF2-40B4-BE49-F238E27FC236}">
                <a16:creationId xmlns:a16="http://schemas.microsoft.com/office/drawing/2014/main" id="{594ADF55-B96A-1490-DA84-BF69D6192BCD}"/>
              </a:ext>
            </a:extLst>
          </p:cNvPr>
          <p:cNvSpPr txBox="1"/>
          <p:nvPr/>
        </p:nvSpPr>
        <p:spPr>
          <a:xfrm>
            <a:off x="6085718" y="4336030"/>
            <a:ext cx="30401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Sự</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Truyền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Ánh</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Sáng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Đơn</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Qua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sp>
        <p:nvSpPr>
          <p:cNvPr id="5" name="TextBox 4">
            <a:extLst>
              <a:ext uri="{FF2B5EF4-FFF2-40B4-BE49-F238E27FC236}">
                <a16:creationId xmlns:a16="http://schemas.microsoft.com/office/drawing/2014/main" id="{4C30A694-9413-8DC5-506A-4B207B0B9BDE}"/>
              </a:ext>
            </a:extLst>
          </p:cNvPr>
          <p:cNvSpPr txBox="1"/>
          <p:nvPr/>
        </p:nvSpPr>
        <p:spPr>
          <a:xfrm>
            <a:off x="9712692" y="4349201"/>
            <a:ext cx="2098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Màu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Sắc</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Vật</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907FF0CF-85A4-D961-E22B-EF6A51C14BB4}"/>
              </a:ext>
            </a:extLst>
          </p:cNvPr>
          <p:cNvGrpSpPr/>
          <p:nvPr/>
        </p:nvGrpSpPr>
        <p:grpSpPr>
          <a:xfrm>
            <a:off x="3665611" y="2444809"/>
            <a:ext cx="1675995" cy="1675995"/>
            <a:chOff x="1321149" y="2630212"/>
            <a:chExt cx="1675995" cy="1675995"/>
          </a:xfrm>
        </p:grpSpPr>
        <p:sp>
          <p:nvSpPr>
            <p:cNvPr id="6" name="Oval 5">
              <a:extLst>
                <a:ext uri="{FF2B5EF4-FFF2-40B4-BE49-F238E27FC236}">
                  <a16:creationId xmlns:a16="http://schemas.microsoft.com/office/drawing/2014/main" id="{819455C9-0ACC-89EA-8A17-0595BE96BD42}"/>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rism ">
              <a:extLst>
                <a:ext uri="{FF2B5EF4-FFF2-40B4-BE49-F238E27FC236}">
                  <a16:creationId xmlns:a16="http://schemas.microsoft.com/office/drawing/2014/main" id="{9B75A213-BB08-6074-EC17-4CBD567BE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DB77FCB-62F9-5737-5FF1-4C924A62C5F0}"/>
              </a:ext>
            </a:extLst>
          </p:cNvPr>
          <p:cNvGrpSpPr/>
          <p:nvPr/>
        </p:nvGrpSpPr>
        <p:grpSpPr>
          <a:xfrm>
            <a:off x="6767813" y="2444809"/>
            <a:ext cx="1675995" cy="1675995"/>
            <a:chOff x="4619606" y="1709577"/>
            <a:chExt cx="1675995" cy="1675995"/>
          </a:xfrm>
        </p:grpSpPr>
        <p:sp>
          <p:nvSpPr>
            <p:cNvPr id="9" name="Oval 8">
              <a:extLst>
                <a:ext uri="{FF2B5EF4-FFF2-40B4-BE49-F238E27FC236}">
                  <a16:creationId xmlns:a16="http://schemas.microsoft.com/office/drawing/2014/main" id="{2462D03B-1B66-285E-2100-291D9DBBFA9F}"/>
                </a:ext>
              </a:extLst>
            </p:cNvPr>
            <p:cNvSpPr/>
            <p:nvPr/>
          </p:nvSpPr>
          <p:spPr>
            <a:xfrm>
              <a:off x="4619606" y="1709577"/>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Prism">
              <a:extLst>
                <a:ext uri="{FF2B5EF4-FFF2-40B4-BE49-F238E27FC236}">
                  <a16:creationId xmlns:a16="http://schemas.microsoft.com/office/drawing/2014/main" id="{4A9BF7D1-121E-8B3B-5F9B-F53BDB947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13973EAF-A460-6DBD-CB57-90EDA913ED21}"/>
              </a:ext>
            </a:extLst>
          </p:cNvPr>
          <p:cNvGrpSpPr/>
          <p:nvPr/>
        </p:nvGrpSpPr>
        <p:grpSpPr>
          <a:xfrm>
            <a:off x="9870014" y="2444808"/>
            <a:ext cx="1675995" cy="1675995"/>
            <a:chOff x="9388348" y="2444808"/>
            <a:chExt cx="1675995" cy="1675995"/>
          </a:xfrm>
        </p:grpSpPr>
        <p:sp>
          <p:nvSpPr>
            <p:cNvPr id="15" name="Oval 14">
              <a:extLst>
                <a:ext uri="{FF2B5EF4-FFF2-40B4-BE49-F238E27FC236}">
                  <a16:creationId xmlns:a16="http://schemas.microsoft.com/office/drawing/2014/main" id="{8757AFDE-A0C0-0C51-B38F-C1ACB7F279E7}"/>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Palette ">
              <a:extLst>
                <a:ext uri="{FF2B5EF4-FFF2-40B4-BE49-F238E27FC236}">
                  <a16:creationId xmlns:a16="http://schemas.microsoft.com/office/drawing/2014/main" id="{A1D5370D-D80C-7384-D14C-969FF5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DB39C89-586E-D6F5-FC9E-B2E773884C9D}"/>
              </a:ext>
            </a:extLst>
          </p:cNvPr>
          <p:cNvSpPr txBox="1"/>
          <p:nvPr/>
        </p:nvSpPr>
        <p:spPr>
          <a:xfrm>
            <a:off x="236411" y="4336030"/>
            <a:ext cx="23299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Fira Sans Condensed Medium" panose="020B0603050000020004" pitchFamily="34" charset="0"/>
              </a:rPr>
              <a:t>Cấu</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Tạo</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Của</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Lăng</a:t>
            </a:r>
            <a:r>
              <a:rPr lang="en-US" sz="3200" dirty="0">
                <a:solidFill>
                  <a:srgbClr val="002060"/>
                </a:solidFill>
                <a:latin typeface="Fira Sans Condensed Medium" panose="020B0603050000020004" pitchFamily="34" charset="0"/>
              </a:rPr>
              <a:t> </a:t>
            </a:r>
            <a:r>
              <a:rPr lang="en-US" sz="3200" dirty="0" err="1">
                <a:solidFill>
                  <a:srgbClr val="002060"/>
                </a:solidFill>
                <a:latin typeface="Fira Sans Condensed Medium" panose="020B0603050000020004" pitchFamily="34" charset="0"/>
              </a:rPr>
              <a:t>Kính</a:t>
            </a:r>
            <a:endParaRPr kumimoji="0" lang="en-US" sz="3200" b="0" i="0" u="none" strike="noStrike" kern="1200" cap="none" spc="0" normalizeH="0" baseline="0" noProof="0" dirty="0">
              <a:ln>
                <a:noFill/>
              </a:ln>
              <a:solidFill>
                <a:srgbClr val="002060"/>
              </a:solidFill>
              <a:effectLst/>
              <a:uLnTx/>
              <a:uFillTx/>
              <a:latin typeface="Fira Sans Condensed Medium" panose="020B0603050000020004" pitchFamily="34" charset="0"/>
            </a:endParaRPr>
          </a:p>
        </p:txBody>
      </p:sp>
      <p:grpSp>
        <p:nvGrpSpPr>
          <p:cNvPr id="16" name="Group 15">
            <a:extLst>
              <a:ext uri="{FF2B5EF4-FFF2-40B4-BE49-F238E27FC236}">
                <a16:creationId xmlns:a16="http://schemas.microsoft.com/office/drawing/2014/main" id="{EEC211F1-94C8-DFF0-4766-F19B9B2A8130}"/>
              </a:ext>
            </a:extLst>
          </p:cNvPr>
          <p:cNvGrpSpPr/>
          <p:nvPr/>
        </p:nvGrpSpPr>
        <p:grpSpPr>
          <a:xfrm>
            <a:off x="563409" y="2444808"/>
            <a:ext cx="1675995" cy="1675995"/>
            <a:chOff x="563409" y="2444808"/>
            <a:chExt cx="1675995" cy="1675995"/>
          </a:xfrm>
        </p:grpSpPr>
        <p:sp>
          <p:nvSpPr>
            <p:cNvPr id="8" name="Oval 7">
              <a:extLst>
                <a:ext uri="{FF2B5EF4-FFF2-40B4-BE49-F238E27FC236}">
                  <a16:creationId xmlns:a16="http://schemas.microsoft.com/office/drawing/2014/main" id="{97B823D8-77A9-B59C-EEF6-8AC99D13DA76}"/>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ism ">
              <a:extLst>
                <a:ext uri="{FF2B5EF4-FFF2-40B4-BE49-F238E27FC236}">
                  <a16:creationId xmlns:a16="http://schemas.microsoft.com/office/drawing/2014/main" id="{BC8EE06D-B2F8-F674-5AC2-23B1329F2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31989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lines and arrows&#10;&#10;Description automatically generated">
            <a:extLst>
              <a:ext uri="{FF2B5EF4-FFF2-40B4-BE49-F238E27FC236}">
                <a16:creationId xmlns:a16="http://schemas.microsoft.com/office/drawing/2014/main" id="{EE1CC1D6-767B-7391-C2C0-7C30BF976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71" y="1809040"/>
            <a:ext cx="5662329" cy="2905112"/>
          </a:xfrm>
          <a:prstGeom prst="rect">
            <a:avLst/>
          </a:prstGeom>
        </p:spPr>
      </p:pic>
      <p:grpSp>
        <p:nvGrpSpPr>
          <p:cNvPr id="79" name="Group 78">
            <a:extLst>
              <a:ext uri="{FF2B5EF4-FFF2-40B4-BE49-F238E27FC236}">
                <a16:creationId xmlns:a16="http://schemas.microsoft.com/office/drawing/2014/main" id="{536D2EEC-6290-E162-ABC2-B0E55DA6AFD2}"/>
              </a:ext>
            </a:extLst>
          </p:cNvPr>
          <p:cNvGrpSpPr/>
          <p:nvPr/>
        </p:nvGrpSpPr>
        <p:grpSpPr>
          <a:xfrm>
            <a:off x="2899897" y="1935958"/>
            <a:ext cx="3875029" cy="1400063"/>
            <a:chOff x="4326064" y="3656582"/>
            <a:chExt cx="6458314" cy="773064"/>
          </a:xfrm>
        </p:grpSpPr>
        <p:sp>
          <p:nvSpPr>
            <p:cNvPr id="8" name="TextBox 7">
              <a:extLst>
                <a:ext uri="{FF2B5EF4-FFF2-40B4-BE49-F238E27FC236}">
                  <a16:creationId xmlns:a16="http://schemas.microsoft.com/office/drawing/2014/main" id="{7C3BB21A-BEE1-0D88-0FDF-B1989EDAC785}"/>
                </a:ext>
              </a:extLst>
            </p:cNvPr>
            <p:cNvSpPr txBox="1"/>
            <p:nvPr/>
          </p:nvSpPr>
          <p:spPr>
            <a:xfrm>
              <a:off x="4326064" y="3700405"/>
              <a:ext cx="6264348" cy="672530"/>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Vẽ tia tới SI đến một mặt của lăng kính dưới</a:t>
              </a:r>
              <a:r>
                <a:rPr lang="en-US" dirty="0"/>
                <a:t> </a:t>
              </a:r>
              <a:r>
                <a:rPr lang="vi-VN" dirty="0"/>
                <a:t>góc tới i so với pháp tuyến N</a:t>
              </a:r>
              <a:r>
                <a:rPr lang="en-US" baseline="-25000" dirty="0"/>
                <a:t>1</a:t>
              </a:r>
              <a:r>
                <a:rPr lang="vi-VN" dirty="0"/>
                <a:t>N</a:t>
              </a:r>
              <a:r>
                <a:rPr lang="en-US" dirty="0"/>
                <a:t>’</a:t>
              </a:r>
              <a:r>
                <a:rPr lang="en-US" baseline="-25000" dirty="0"/>
                <a:t>1</a:t>
              </a:r>
              <a:r>
                <a:rPr lang="en-US" dirty="0"/>
                <a:t> </a:t>
              </a:r>
              <a:r>
                <a:rPr lang="vi-VN" dirty="0"/>
                <a:t>tại I.</a:t>
              </a:r>
              <a:endParaRPr lang="en-US" dirty="0"/>
            </a:p>
          </p:txBody>
        </p:sp>
        <p:sp>
          <p:nvSpPr>
            <p:cNvPr id="19" name="Google Shape;3446;p32">
              <a:extLst>
                <a:ext uri="{FF2B5EF4-FFF2-40B4-BE49-F238E27FC236}">
                  <a16:creationId xmlns:a16="http://schemas.microsoft.com/office/drawing/2014/main" id="{4FB8D0BB-633E-A21A-0061-4700239750A2}"/>
                </a:ext>
              </a:extLst>
            </p:cNvPr>
            <p:cNvSpPr/>
            <p:nvPr/>
          </p:nvSpPr>
          <p:spPr>
            <a:xfrm>
              <a:off x="4357100" y="3659003"/>
              <a:ext cx="6427278"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447;p32">
              <a:extLst>
                <a:ext uri="{FF2B5EF4-FFF2-40B4-BE49-F238E27FC236}">
                  <a16:creationId xmlns:a16="http://schemas.microsoft.com/office/drawing/2014/main" id="{0AB8E935-73BE-7E0B-0B32-DEB0E7306725}"/>
                </a:ext>
              </a:extLst>
            </p:cNvPr>
            <p:cNvSpPr/>
            <p:nvPr/>
          </p:nvSpPr>
          <p:spPr>
            <a:xfrm>
              <a:off x="10620755" y="3656582"/>
              <a:ext cx="163450"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 name="Group 79">
            <a:extLst>
              <a:ext uri="{FF2B5EF4-FFF2-40B4-BE49-F238E27FC236}">
                <a16:creationId xmlns:a16="http://schemas.microsoft.com/office/drawing/2014/main" id="{2A8BDC87-CB7C-4437-009E-712481804556}"/>
              </a:ext>
            </a:extLst>
          </p:cNvPr>
          <p:cNvGrpSpPr/>
          <p:nvPr/>
        </p:nvGrpSpPr>
        <p:grpSpPr>
          <a:xfrm>
            <a:off x="2937073" y="3586272"/>
            <a:ext cx="3856406" cy="1302625"/>
            <a:chOff x="4338508" y="4568802"/>
            <a:chExt cx="6444713" cy="776684"/>
          </a:xfrm>
        </p:grpSpPr>
        <p:sp>
          <p:nvSpPr>
            <p:cNvPr id="12" name="TextBox 11">
              <a:extLst>
                <a:ext uri="{FF2B5EF4-FFF2-40B4-BE49-F238E27FC236}">
                  <a16:creationId xmlns:a16="http://schemas.microsoft.com/office/drawing/2014/main" id="{FC1BB36C-8F8F-0B00-B418-70A6A83F0583}"/>
                </a:ext>
              </a:extLst>
            </p:cNvPr>
            <p:cNvSpPr txBox="1"/>
            <p:nvPr/>
          </p:nvSpPr>
          <p:spPr>
            <a:xfrm>
              <a:off x="4338508" y="4592048"/>
              <a:ext cx="6282768" cy="67395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Tại I, vẽ tia khúc xạ IJ lệch g</a:t>
              </a:r>
              <a:r>
                <a:rPr lang="en-US" dirty="0"/>
                <a:t>ầ</a:t>
              </a:r>
              <a:r>
                <a:rPr lang="vi-VN" dirty="0"/>
                <a:t>n pháp tuyến với góc khúc xạ i</a:t>
              </a:r>
              <a:r>
                <a:rPr lang="en-US" dirty="0"/>
                <a:t>’. </a:t>
              </a:r>
            </a:p>
          </p:txBody>
        </p:sp>
        <p:sp>
          <p:nvSpPr>
            <p:cNvPr id="21" name="Google Shape;3448;p32">
              <a:extLst>
                <a:ext uri="{FF2B5EF4-FFF2-40B4-BE49-F238E27FC236}">
                  <a16:creationId xmlns:a16="http://schemas.microsoft.com/office/drawing/2014/main" id="{55E73443-7829-DF88-5491-88C6FC87F326}"/>
                </a:ext>
              </a:extLst>
            </p:cNvPr>
            <p:cNvSpPr/>
            <p:nvPr/>
          </p:nvSpPr>
          <p:spPr>
            <a:xfrm>
              <a:off x="4357101" y="4568802"/>
              <a:ext cx="6420392"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49;p32">
              <a:extLst>
                <a:ext uri="{FF2B5EF4-FFF2-40B4-BE49-F238E27FC236}">
                  <a16:creationId xmlns:a16="http://schemas.microsoft.com/office/drawing/2014/main" id="{69E3B68C-D9F2-2912-1474-1D9494851521}"/>
                </a:ext>
              </a:extLst>
            </p:cNvPr>
            <p:cNvSpPr/>
            <p:nvPr/>
          </p:nvSpPr>
          <p:spPr>
            <a:xfrm>
              <a:off x="10619685" y="4574843"/>
              <a:ext cx="163536"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roup 80">
            <a:extLst>
              <a:ext uri="{FF2B5EF4-FFF2-40B4-BE49-F238E27FC236}">
                <a16:creationId xmlns:a16="http://schemas.microsoft.com/office/drawing/2014/main" id="{C74953D1-CBF8-E907-2389-7AC07EDA87BB}"/>
              </a:ext>
            </a:extLst>
          </p:cNvPr>
          <p:cNvGrpSpPr/>
          <p:nvPr/>
        </p:nvGrpSpPr>
        <p:grpSpPr>
          <a:xfrm>
            <a:off x="2948199" y="5224969"/>
            <a:ext cx="7856650" cy="1052375"/>
            <a:chOff x="4357100" y="5472512"/>
            <a:chExt cx="6426988" cy="770643"/>
          </a:xfrm>
        </p:grpSpPr>
        <p:sp>
          <p:nvSpPr>
            <p:cNvPr id="15" name="TextBox 14">
              <a:extLst>
                <a:ext uri="{FF2B5EF4-FFF2-40B4-BE49-F238E27FC236}">
                  <a16:creationId xmlns:a16="http://schemas.microsoft.com/office/drawing/2014/main" id="{5F1F5220-4AFF-D94B-645D-34984F0687D6}"/>
                </a:ext>
              </a:extLst>
            </p:cNvPr>
            <p:cNvSpPr txBox="1"/>
            <p:nvPr/>
          </p:nvSpPr>
          <p:spPr>
            <a:xfrm>
              <a:off x="4368820" y="5503937"/>
              <a:ext cx="6222141" cy="635248"/>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Tia IJ tới mặt bên AC dưới góc tới</a:t>
              </a:r>
              <a:r>
                <a:rPr lang="en-US" dirty="0"/>
                <a:t> j.</a:t>
              </a:r>
              <a:r>
                <a:rPr lang="vi-VN" dirty="0"/>
                <a:t> Tại J, vẽ tia khúc xạ JR lệch xa pháp</a:t>
              </a:r>
              <a:r>
                <a:rPr lang="en-US" dirty="0"/>
                <a:t> </a:t>
              </a:r>
              <a:r>
                <a:rPr lang="vi-VN" dirty="0"/>
                <a:t>tuyến N</a:t>
              </a:r>
              <a:r>
                <a:rPr lang="en-US" baseline="-25000" dirty="0"/>
                <a:t>2</a:t>
              </a:r>
              <a:r>
                <a:rPr lang="vi-VN" dirty="0"/>
                <a:t>N</a:t>
              </a:r>
              <a:r>
                <a:rPr lang="en-US" dirty="0"/>
                <a:t>’</a:t>
              </a:r>
              <a:r>
                <a:rPr lang="en-US" baseline="-25000" dirty="0"/>
                <a:t>2</a:t>
              </a:r>
              <a:r>
                <a:rPr lang="vi-VN" dirty="0"/>
                <a:t> với góc khúc xạ</a:t>
              </a:r>
              <a:r>
                <a:rPr lang="en-US" dirty="0"/>
                <a:t> j’</a:t>
              </a:r>
              <a:r>
                <a:rPr lang="vi-VN" dirty="0"/>
                <a:t>.</a:t>
              </a:r>
              <a:endParaRPr lang="en-US" dirty="0"/>
            </a:p>
          </p:txBody>
        </p:sp>
        <p:sp>
          <p:nvSpPr>
            <p:cNvPr id="23" name="Google Shape;3450;p32">
              <a:extLst>
                <a:ext uri="{FF2B5EF4-FFF2-40B4-BE49-F238E27FC236}">
                  <a16:creationId xmlns:a16="http://schemas.microsoft.com/office/drawing/2014/main" id="{0FBBD72B-5352-16A8-F168-7983BFFED2A9}"/>
                </a:ext>
              </a:extLst>
            </p:cNvPr>
            <p:cNvSpPr/>
            <p:nvPr/>
          </p:nvSpPr>
          <p:spPr>
            <a:xfrm>
              <a:off x="4357100" y="5478569"/>
              <a:ext cx="6419263" cy="764586"/>
            </a:xfrm>
            <a:custGeom>
              <a:avLst/>
              <a:gdLst/>
              <a:ahLst/>
              <a:cxnLst/>
              <a:rect l="l" t="t" r="r" b="b"/>
              <a:pathLst>
                <a:path w="90353" h="24196" fill="none" extrusionOk="0">
                  <a:moveTo>
                    <a:pt x="90352" y="23087"/>
                  </a:moveTo>
                  <a:cubicBezTo>
                    <a:pt x="90352" y="23689"/>
                    <a:pt x="89846" y="24195"/>
                    <a:pt x="89244" y="24195"/>
                  </a:cubicBezTo>
                  <a:lnTo>
                    <a:pt x="1109" y="24195"/>
                  </a:lnTo>
                  <a:cubicBezTo>
                    <a:pt x="476" y="24195"/>
                    <a:pt x="0" y="23689"/>
                    <a:pt x="0" y="23087"/>
                  </a:cubicBezTo>
                  <a:lnTo>
                    <a:pt x="0" y="1109"/>
                  </a:lnTo>
                  <a:cubicBezTo>
                    <a:pt x="0" y="507"/>
                    <a:pt x="476" y="0"/>
                    <a:pt x="1109" y="0"/>
                  </a:cubicBezTo>
                  <a:lnTo>
                    <a:pt x="89244" y="0"/>
                  </a:lnTo>
                  <a:cubicBezTo>
                    <a:pt x="89846" y="0"/>
                    <a:pt x="90352" y="507"/>
                    <a:pt x="90352" y="1109"/>
                  </a:cubicBezTo>
                  <a:close/>
                </a:path>
              </a:pathLst>
            </a:custGeom>
            <a:noFill/>
            <a:ln w="10300" cap="flat" cmpd="sng">
              <a:solidFill>
                <a:srgbClr val="BF3604"/>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51;p32">
              <a:extLst>
                <a:ext uri="{FF2B5EF4-FFF2-40B4-BE49-F238E27FC236}">
                  <a16:creationId xmlns:a16="http://schemas.microsoft.com/office/drawing/2014/main" id="{3718EBA9-6D13-7FF6-3691-90CA86C03D50}"/>
                </a:ext>
              </a:extLst>
            </p:cNvPr>
            <p:cNvSpPr/>
            <p:nvPr/>
          </p:nvSpPr>
          <p:spPr>
            <a:xfrm>
              <a:off x="10619685" y="5472512"/>
              <a:ext cx="164403" cy="770643"/>
            </a:xfrm>
            <a:custGeom>
              <a:avLst/>
              <a:gdLst/>
              <a:ahLst/>
              <a:cxnLst/>
              <a:rect l="l" t="t" r="r" b="b"/>
              <a:pathLst>
                <a:path w="2661" h="24196" extrusionOk="0">
                  <a:moveTo>
                    <a:pt x="0" y="0"/>
                  </a:moveTo>
                  <a:lnTo>
                    <a:pt x="0" y="24195"/>
                  </a:lnTo>
                  <a:lnTo>
                    <a:pt x="1552" y="24195"/>
                  </a:lnTo>
                  <a:cubicBezTo>
                    <a:pt x="2154" y="24195"/>
                    <a:pt x="2660" y="23689"/>
                    <a:pt x="2660" y="23087"/>
                  </a:cubicBezTo>
                  <a:lnTo>
                    <a:pt x="2660" y="1109"/>
                  </a:lnTo>
                  <a:cubicBezTo>
                    <a:pt x="2660" y="507"/>
                    <a:pt x="2154" y="0"/>
                    <a:pt x="1552" y="0"/>
                  </a:cubicBez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roup 16">
            <a:extLst>
              <a:ext uri="{FF2B5EF4-FFF2-40B4-BE49-F238E27FC236}">
                <a16:creationId xmlns:a16="http://schemas.microsoft.com/office/drawing/2014/main" id="{8530AA35-D777-CD54-6A76-F9BF15A2CAD5}"/>
              </a:ext>
            </a:extLst>
          </p:cNvPr>
          <p:cNvGrpSpPr/>
          <p:nvPr/>
        </p:nvGrpSpPr>
        <p:grpSpPr>
          <a:xfrm>
            <a:off x="257983" y="946837"/>
            <a:ext cx="1988894" cy="5871520"/>
            <a:chOff x="872049" y="2550530"/>
            <a:chExt cx="1290116" cy="3808620"/>
          </a:xfrm>
        </p:grpSpPr>
        <p:sp>
          <p:nvSpPr>
            <p:cNvPr id="25" name="Google Shape;3452;p32">
              <a:extLst>
                <a:ext uri="{FF2B5EF4-FFF2-40B4-BE49-F238E27FC236}">
                  <a16:creationId xmlns:a16="http://schemas.microsoft.com/office/drawing/2014/main" id="{41C40212-3FC9-2E8C-574D-BC4F0E6CF653}"/>
                </a:ext>
              </a:extLst>
            </p:cNvPr>
            <p:cNvSpPr/>
            <p:nvPr/>
          </p:nvSpPr>
          <p:spPr>
            <a:xfrm>
              <a:off x="1205922" y="5711544"/>
              <a:ext cx="622381" cy="647606"/>
            </a:xfrm>
            <a:custGeom>
              <a:avLst/>
              <a:gdLst/>
              <a:ahLst/>
              <a:cxnLst/>
              <a:rect l="l" t="t" r="r" b="b"/>
              <a:pathLst>
                <a:path w="19541" h="20333" extrusionOk="0">
                  <a:moveTo>
                    <a:pt x="0" y="1"/>
                  </a:moveTo>
                  <a:cubicBezTo>
                    <a:pt x="0" y="1"/>
                    <a:pt x="7379" y="19604"/>
                    <a:pt x="9786" y="20332"/>
                  </a:cubicBezTo>
                  <a:cubicBezTo>
                    <a:pt x="12161" y="19604"/>
                    <a:pt x="19540" y="1"/>
                    <a:pt x="19540" y="1"/>
                  </a:cubicBez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453;p32">
              <a:extLst>
                <a:ext uri="{FF2B5EF4-FFF2-40B4-BE49-F238E27FC236}">
                  <a16:creationId xmlns:a16="http://schemas.microsoft.com/office/drawing/2014/main" id="{E154264C-570E-B5A6-281C-B2145948B56E}"/>
                </a:ext>
              </a:extLst>
            </p:cNvPr>
            <p:cNvSpPr/>
            <p:nvPr/>
          </p:nvSpPr>
          <p:spPr>
            <a:xfrm>
              <a:off x="1361249" y="5711544"/>
              <a:ext cx="311684" cy="647606"/>
            </a:xfrm>
            <a:custGeom>
              <a:avLst/>
              <a:gdLst/>
              <a:ahLst/>
              <a:cxnLst/>
              <a:rect l="l" t="t" r="r" b="b"/>
              <a:pathLst>
                <a:path w="9786" h="20333" extrusionOk="0">
                  <a:moveTo>
                    <a:pt x="0" y="1"/>
                  </a:moveTo>
                  <a:lnTo>
                    <a:pt x="4909" y="20332"/>
                  </a:lnTo>
                  <a:lnTo>
                    <a:pt x="978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54;p32">
              <a:extLst>
                <a:ext uri="{FF2B5EF4-FFF2-40B4-BE49-F238E27FC236}">
                  <a16:creationId xmlns:a16="http://schemas.microsoft.com/office/drawing/2014/main" id="{F183B70C-D0B0-B8C0-BB94-EB876D487DC0}"/>
                </a:ext>
              </a:extLst>
            </p:cNvPr>
            <p:cNvSpPr/>
            <p:nvPr/>
          </p:nvSpPr>
          <p:spPr>
            <a:xfrm>
              <a:off x="1417718" y="6210841"/>
              <a:ext cx="198744" cy="148294"/>
            </a:xfrm>
            <a:custGeom>
              <a:avLst/>
              <a:gdLst/>
              <a:ahLst/>
              <a:cxnLst/>
              <a:rect l="l" t="t" r="r" b="b"/>
              <a:pathLst>
                <a:path w="6240" h="4656" extrusionOk="0">
                  <a:moveTo>
                    <a:pt x="1" y="0"/>
                  </a:moveTo>
                  <a:cubicBezTo>
                    <a:pt x="1267" y="2534"/>
                    <a:pt x="2408" y="4434"/>
                    <a:pt x="3104" y="4655"/>
                  </a:cubicBezTo>
                  <a:cubicBezTo>
                    <a:pt x="3833" y="4434"/>
                    <a:pt x="4973" y="2534"/>
                    <a:pt x="6240" y="0"/>
                  </a:cubicBez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55;p32">
              <a:extLst>
                <a:ext uri="{FF2B5EF4-FFF2-40B4-BE49-F238E27FC236}">
                  <a16:creationId xmlns:a16="http://schemas.microsoft.com/office/drawing/2014/main" id="{83ECB832-425E-2C8F-2061-9442D6478E9A}"/>
                </a:ext>
              </a:extLst>
            </p:cNvPr>
            <p:cNvSpPr/>
            <p:nvPr/>
          </p:nvSpPr>
          <p:spPr>
            <a:xfrm>
              <a:off x="1361249" y="5140682"/>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56;p32">
              <a:extLst>
                <a:ext uri="{FF2B5EF4-FFF2-40B4-BE49-F238E27FC236}">
                  <a16:creationId xmlns:a16="http://schemas.microsoft.com/office/drawing/2014/main" id="{A684930F-BC63-FFF6-C95D-4AF2E207A939}"/>
                </a:ext>
              </a:extLst>
            </p:cNvPr>
            <p:cNvSpPr/>
            <p:nvPr/>
          </p:nvSpPr>
          <p:spPr>
            <a:xfrm>
              <a:off x="1205935"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57;p32">
              <a:extLst>
                <a:ext uri="{FF2B5EF4-FFF2-40B4-BE49-F238E27FC236}">
                  <a16:creationId xmlns:a16="http://schemas.microsoft.com/office/drawing/2014/main" id="{1E2A790C-3461-3DF0-2A66-6CFDD7339C67}"/>
                </a:ext>
              </a:extLst>
            </p:cNvPr>
            <p:cNvSpPr/>
            <p:nvPr/>
          </p:nvSpPr>
          <p:spPr>
            <a:xfrm>
              <a:off x="1664834" y="5140691"/>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58;p32">
              <a:extLst>
                <a:ext uri="{FF2B5EF4-FFF2-40B4-BE49-F238E27FC236}">
                  <a16:creationId xmlns:a16="http://schemas.microsoft.com/office/drawing/2014/main" id="{1B62C89C-2885-5364-C629-287F148FC857}"/>
                </a:ext>
              </a:extLst>
            </p:cNvPr>
            <p:cNvSpPr/>
            <p:nvPr/>
          </p:nvSpPr>
          <p:spPr>
            <a:xfrm>
              <a:off x="1361249" y="4570808"/>
              <a:ext cx="311684" cy="569924"/>
            </a:xfrm>
            <a:custGeom>
              <a:avLst/>
              <a:gdLst/>
              <a:ahLst/>
              <a:cxnLst/>
              <a:rect l="l" t="t" r="r" b="b"/>
              <a:pathLst>
                <a:path w="9786" h="17894" extrusionOk="0">
                  <a:moveTo>
                    <a:pt x="0" y="0"/>
                  </a:moveTo>
                  <a:lnTo>
                    <a:pt x="0" y="17893"/>
                  </a:lnTo>
                  <a:lnTo>
                    <a:pt x="9786" y="17893"/>
                  </a:lnTo>
                  <a:lnTo>
                    <a:pt x="9786" y="0"/>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59;p32">
              <a:extLst>
                <a:ext uri="{FF2B5EF4-FFF2-40B4-BE49-F238E27FC236}">
                  <a16:creationId xmlns:a16="http://schemas.microsoft.com/office/drawing/2014/main" id="{B34826CE-E6A8-8EB1-EB1C-DF7023BB6701}"/>
                </a:ext>
              </a:extLst>
            </p:cNvPr>
            <p:cNvSpPr/>
            <p:nvPr/>
          </p:nvSpPr>
          <p:spPr>
            <a:xfrm>
              <a:off x="1205935"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E27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60;p32">
              <a:extLst>
                <a:ext uri="{FF2B5EF4-FFF2-40B4-BE49-F238E27FC236}">
                  <a16:creationId xmlns:a16="http://schemas.microsoft.com/office/drawing/2014/main" id="{670116E3-DA46-2D63-A4D6-C0C388828764}"/>
                </a:ext>
              </a:extLst>
            </p:cNvPr>
            <p:cNvSpPr/>
            <p:nvPr/>
          </p:nvSpPr>
          <p:spPr>
            <a:xfrm>
              <a:off x="1664834" y="4570815"/>
              <a:ext cx="163450" cy="569924"/>
            </a:xfrm>
            <a:custGeom>
              <a:avLst/>
              <a:gdLst/>
              <a:ahLst/>
              <a:cxnLst/>
              <a:rect l="l" t="t" r="r" b="b"/>
              <a:pathLst>
                <a:path w="4878" h="17894" extrusionOk="0">
                  <a:moveTo>
                    <a:pt x="0" y="0"/>
                  </a:moveTo>
                  <a:lnTo>
                    <a:pt x="0" y="17893"/>
                  </a:lnTo>
                  <a:lnTo>
                    <a:pt x="4877" y="17893"/>
                  </a:lnTo>
                  <a:lnTo>
                    <a:pt x="4877" y="0"/>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61;p32">
              <a:extLst>
                <a:ext uri="{FF2B5EF4-FFF2-40B4-BE49-F238E27FC236}">
                  <a16:creationId xmlns:a16="http://schemas.microsoft.com/office/drawing/2014/main" id="{BA5C5472-A2CE-BE65-A56E-B612223D8823}"/>
                </a:ext>
              </a:extLst>
            </p:cNvPr>
            <p:cNvSpPr/>
            <p:nvPr/>
          </p:nvSpPr>
          <p:spPr>
            <a:xfrm>
              <a:off x="1361249" y="3999915"/>
              <a:ext cx="311684" cy="570943"/>
            </a:xfrm>
            <a:custGeom>
              <a:avLst/>
              <a:gdLst/>
              <a:ahLst/>
              <a:cxnLst/>
              <a:rect l="l" t="t" r="r" b="b"/>
              <a:pathLst>
                <a:path w="9786" h="17926" extrusionOk="0">
                  <a:moveTo>
                    <a:pt x="0" y="1"/>
                  </a:moveTo>
                  <a:lnTo>
                    <a:pt x="0" y="17925"/>
                  </a:lnTo>
                  <a:lnTo>
                    <a:pt x="9786" y="17925"/>
                  </a:lnTo>
                  <a:lnTo>
                    <a:pt x="9786" y="1"/>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62;p32">
              <a:extLst>
                <a:ext uri="{FF2B5EF4-FFF2-40B4-BE49-F238E27FC236}">
                  <a16:creationId xmlns:a16="http://schemas.microsoft.com/office/drawing/2014/main" id="{BA7E6E48-0D00-CC16-443C-A1B9C6F784E9}"/>
                </a:ext>
              </a:extLst>
            </p:cNvPr>
            <p:cNvSpPr/>
            <p:nvPr/>
          </p:nvSpPr>
          <p:spPr>
            <a:xfrm>
              <a:off x="1205935"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63;p32">
              <a:extLst>
                <a:ext uri="{FF2B5EF4-FFF2-40B4-BE49-F238E27FC236}">
                  <a16:creationId xmlns:a16="http://schemas.microsoft.com/office/drawing/2014/main" id="{5264E1E2-A4BF-3844-BCD8-B75B555EA321}"/>
                </a:ext>
              </a:extLst>
            </p:cNvPr>
            <p:cNvSpPr/>
            <p:nvPr/>
          </p:nvSpPr>
          <p:spPr>
            <a:xfrm>
              <a:off x="1664834" y="3999919"/>
              <a:ext cx="163450" cy="570943"/>
            </a:xfrm>
            <a:custGeom>
              <a:avLst/>
              <a:gdLst/>
              <a:ahLst/>
              <a:cxnLst/>
              <a:rect l="l" t="t" r="r" b="b"/>
              <a:pathLst>
                <a:path w="4878" h="17926" extrusionOk="0">
                  <a:moveTo>
                    <a:pt x="0" y="1"/>
                  </a:moveTo>
                  <a:lnTo>
                    <a:pt x="0" y="17925"/>
                  </a:lnTo>
                  <a:lnTo>
                    <a:pt x="4877" y="17925"/>
                  </a:lnTo>
                  <a:lnTo>
                    <a:pt x="4877" y="1"/>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4;p32">
              <a:extLst>
                <a:ext uri="{FF2B5EF4-FFF2-40B4-BE49-F238E27FC236}">
                  <a16:creationId xmlns:a16="http://schemas.microsoft.com/office/drawing/2014/main" id="{76259947-B685-6CAB-0173-953BF145FB8E}"/>
                </a:ext>
              </a:extLst>
            </p:cNvPr>
            <p:cNvSpPr/>
            <p:nvPr/>
          </p:nvSpPr>
          <p:spPr>
            <a:xfrm>
              <a:off x="1361249" y="3429053"/>
              <a:ext cx="311684" cy="570911"/>
            </a:xfrm>
            <a:custGeom>
              <a:avLst/>
              <a:gdLst/>
              <a:ahLst/>
              <a:cxnLst/>
              <a:rect l="l" t="t" r="r" b="b"/>
              <a:pathLst>
                <a:path w="9786" h="17925" extrusionOk="0">
                  <a:moveTo>
                    <a:pt x="0" y="0"/>
                  </a:moveTo>
                  <a:lnTo>
                    <a:pt x="0" y="17925"/>
                  </a:lnTo>
                  <a:lnTo>
                    <a:pt x="9786" y="17925"/>
                  </a:lnTo>
                  <a:lnTo>
                    <a:pt x="9786"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5;p32">
              <a:extLst>
                <a:ext uri="{FF2B5EF4-FFF2-40B4-BE49-F238E27FC236}">
                  <a16:creationId xmlns:a16="http://schemas.microsoft.com/office/drawing/2014/main" id="{DD64B0A1-DD02-5679-C21C-7B31D666671D}"/>
                </a:ext>
              </a:extLst>
            </p:cNvPr>
            <p:cNvSpPr/>
            <p:nvPr/>
          </p:nvSpPr>
          <p:spPr>
            <a:xfrm>
              <a:off x="1205935"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66;p32">
              <a:extLst>
                <a:ext uri="{FF2B5EF4-FFF2-40B4-BE49-F238E27FC236}">
                  <a16:creationId xmlns:a16="http://schemas.microsoft.com/office/drawing/2014/main" id="{864CF479-389B-1DD5-5957-FC80CB163E2E}"/>
                </a:ext>
              </a:extLst>
            </p:cNvPr>
            <p:cNvSpPr/>
            <p:nvPr/>
          </p:nvSpPr>
          <p:spPr>
            <a:xfrm>
              <a:off x="1664834" y="3429055"/>
              <a:ext cx="163450" cy="570911"/>
            </a:xfrm>
            <a:custGeom>
              <a:avLst/>
              <a:gdLst/>
              <a:ahLst/>
              <a:cxnLst/>
              <a:rect l="l" t="t" r="r" b="b"/>
              <a:pathLst>
                <a:path w="4878" h="17925" extrusionOk="0">
                  <a:moveTo>
                    <a:pt x="0" y="0"/>
                  </a:moveTo>
                  <a:lnTo>
                    <a:pt x="0" y="17925"/>
                  </a:lnTo>
                  <a:lnTo>
                    <a:pt x="4877" y="17925"/>
                  </a:lnTo>
                  <a:lnTo>
                    <a:pt x="4877" y="0"/>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67;p32">
              <a:extLst>
                <a:ext uri="{FF2B5EF4-FFF2-40B4-BE49-F238E27FC236}">
                  <a16:creationId xmlns:a16="http://schemas.microsoft.com/office/drawing/2014/main" id="{38E17973-703C-B173-D231-12CA3AB13F84}"/>
                </a:ext>
              </a:extLst>
            </p:cNvPr>
            <p:cNvSpPr/>
            <p:nvPr/>
          </p:nvSpPr>
          <p:spPr>
            <a:xfrm>
              <a:off x="1354179" y="3101231"/>
              <a:ext cx="325826" cy="238079"/>
            </a:xfrm>
            <a:custGeom>
              <a:avLst/>
              <a:gdLst/>
              <a:ahLst/>
              <a:cxnLst/>
              <a:rect l="l" t="t" r="r" b="b"/>
              <a:pathLst>
                <a:path w="10230" h="7475" extrusionOk="0">
                  <a:moveTo>
                    <a:pt x="1" y="1"/>
                  </a:moveTo>
                  <a:lnTo>
                    <a:pt x="1" y="7475"/>
                  </a:lnTo>
                  <a:lnTo>
                    <a:pt x="10230" y="7475"/>
                  </a:lnTo>
                  <a:lnTo>
                    <a:pt x="1023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68;p32">
              <a:extLst>
                <a:ext uri="{FF2B5EF4-FFF2-40B4-BE49-F238E27FC236}">
                  <a16:creationId xmlns:a16="http://schemas.microsoft.com/office/drawing/2014/main" id="{CD1663A5-A9BB-E6BF-EDE1-52C4343A69FF}"/>
                </a:ext>
              </a:extLst>
            </p:cNvPr>
            <p:cNvSpPr/>
            <p:nvPr/>
          </p:nvSpPr>
          <p:spPr>
            <a:xfrm>
              <a:off x="1190794" y="3101231"/>
              <a:ext cx="163422" cy="238079"/>
            </a:xfrm>
            <a:custGeom>
              <a:avLst/>
              <a:gdLst/>
              <a:ahLst/>
              <a:cxnLst/>
              <a:rect l="l" t="t" r="r" b="b"/>
              <a:pathLst>
                <a:path w="5131" h="7475" extrusionOk="0">
                  <a:moveTo>
                    <a:pt x="0" y="1"/>
                  </a:moveTo>
                  <a:lnTo>
                    <a:pt x="0" y="7475"/>
                  </a:lnTo>
                  <a:lnTo>
                    <a:pt x="5131" y="7475"/>
                  </a:lnTo>
                  <a:lnTo>
                    <a:pt x="5131"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469;p32">
              <a:extLst>
                <a:ext uri="{FF2B5EF4-FFF2-40B4-BE49-F238E27FC236}">
                  <a16:creationId xmlns:a16="http://schemas.microsoft.com/office/drawing/2014/main" id="{730F2AE2-CE4D-BBE8-E260-89464D6EFB97}"/>
                </a:ext>
              </a:extLst>
            </p:cNvPr>
            <p:cNvSpPr/>
            <p:nvPr/>
          </p:nvSpPr>
          <p:spPr>
            <a:xfrm>
              <a:off x="1679962" y="3101231"/>
              <a:ext cx="163454" cy="238079"/>
            </a:xfrm>
            <a:custGeom>
              <a:avLst/>
              <a:gdLst/>
              <a:ahLst/>
              <a:cxnLst/>
              <a:rect l="l" t="t" r="r" b="b"/>
              <a:pathLst>
                <a:path w="5132" h="7475" extrusionOk="0">
                  <a:moveTo>
                    <a:pt x="1" y="1"/>
                  </a:moveTo>
                  <a:lnTo>
                    <a:pt x="1" y="7475"/>
                  </a:lnTo>
                  <a:lnTo>
                    <a:pt x="5131" y="7475"/>
                  </a:lnTo>
                  <a:lnTo>
                    <a:pt x="5131"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470;p32">
              <a:extLst>
                <a:ext uri="{FF2B5EF4-FFF2-40B4-BE49-F238E27FC236}">
                  <a16:creationId xmlns:a16="http://schemas.microsoft.com/office/drawing/2014/main" id="{59E57EB1-DF1F-EF3F-D242-33750368C10B}"/>
                </a:ext>
              </a:extLst>
            </p:cNvPr>
            <p:cNvSpPr/>
            <p:nvPr/>
          </p:nvSpPr>
          <p:spPr>
            <a:xfrm>
              <a:off x="1190794" y="3212193"/>
              <a:ext cx="652638" cy="16180"/>
            </a:xfrm>
            <a:custGeom>
              <a:avLst/>
              <a:gdLst/>
              <a:ahLst/>
              <a:cxnLst/>
              <a:rect l="l" t="t" r="r" b="b"/>
              <a:pathLst>
                <a:path w="20491" h="508"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471;p32">
              <a:extLst>
                <a:ext uri="{FF2B5EF4-FFF2-40B4-BE49-F238E27FC236}">
                  <a16:creationId xmlns:a16="http://schemas.microsoft.com/office/drawing/2014/main" id="{7652DC0D-2A3D-FC58-FBA0-E7401681A193}"/>
                </a:ext>
              </a:extLst>
            </p:cNvPr>
            <p:cNvSpPr/>
            <p:nvPr/>
          </p:nvSpPr>
          <p:spPr>
            <a:xfrm>
              <a:off x="1190794" y="3148654"/>
              <a:ext cx="652638" cy="16148"/>
            </a:xfrm>
            <a:custGeom>
              <a:avLst/>
              <a:gdLst/>
              <a:ahLst/>
              <a:cxnLst/>
              <a:rect l="l" t="t" r="r" b="b"/>
              <a:pathLst>
                <a:path w="20491" h="507" extrusionOk="0">
                  <a:moveTo>
                    <a:pt x="0" y="0"/>
                  </a:moveTo>
                  <a:lnTo>
                    <a:pt x="0" y="507"/>
                  </a:lnTo>
                  <a:lnTo>
                    <a:pt x="20490" y="507"/>
                  </a:lnTo>
                  <a:lnTo>
                    <a:pt x="20490"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72;p32">
              <a:extLst>
                <a:ext uri="{FF2B5EF4-FFF2-40B4-BE49-F238E27FC236}">
                  <a16:creationId xmlns:a16="http://schemas.microsoft.com/office/drawing/2014/main" id="{073A7500-4EFD-21FB-E278-06E697C8F782}"/>
                </a:ext>
              </a:extLst>
            </p:cNvPr>
            <p:cNvSpPr/>
            <p:nvPr/>
          </p:nvSpPr>
          <p:spPr>
            <a:xfrm>
              <a:off x="1190794" y="3274713"/>
              <a:ext cx="652638" cy="16180"/>
            </a:xfrm>
            <a:custGeom>
              <a:avLst/>
              <a:gdLst/>
              <a:ahLst/>
              <a:cxnLst/>
              <a:rect l="l" t="t" r="r" b="b"/>
              <a:pathLst>
                <a:path w="20491" h="508" extrusionOk="0">
                  <a:moveTo>
                    <a:pt x="0" y="1"/>
                  </a:moveTo>
                  <a:lnTo>
                    <a:pt x="0" y="508"/>
                  </a:lnTo>
                  <a:lnTo>
                    <a:pt x="20490" y="508"/>
                  </a:lnTo>
                  <a:lnTo>
                    <a:pt x="20490"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73;p32">
              <a:extLst>
                <a:ext uri="{FF2B5EF4-FFF2-40B4-BE49-F238E27FC236}">
                  <a16:creationId xmlns:a16="http://schemas.microsoft.com/office/drawing/2014/main" id="{5BCCFF30-A1AA-25BA-82B4-2604ED066870}"/>
                </a:ext>
              </a:extLst>
            </p:cNvPr>
            <p:cNvSpPr/>
            <p:nvPr/>
          </p:nvSpPr>
          <p:spPr>
            <a:xfrm>
              <a:off x="1337044" y="3011481"/>
              <a:ext cx="360128" cy="89785"/>
            </a:xfrm>
            <a:custGeom>
              <a:avLst/>
              <a:gdLst/>
              <a:ahLst/>
              <a:cxnLst/>
              <a:rect l="l" t="t" r="r" b="b"/>
              <a:pathLst>
                <a:path w="11307" h="2819" extrusionOk="0">
                  <a:moveTo>
                    <a:pt x="0" y="0"/>
                  </a:moveTo>
                  <a:lnTo>
                    <a:pt x="0" y="2819"/>
                  </a:lnTo>
                  <a:lnTo>
                    <a:pt x="11306" y="2819"/>
                  </a:lnTo>
                  <a:lnTo>
                    <a:pt x="11306"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474;p32">
              <a:extLst>
                <a:ext uri="{FF2B5EF4-FFF2-40B4-BE49-F238E27FC236}">
                  <a16:creationId xmlns:a16="http://schemas.microsoft.com/office/drawing/2014/main" id="{5F83F38E-71F2-7AB5-5A70-6055E035D5A9}"/>
                </a:ext>
              </a:extLst>
            </p:cNvPr>
            <p:cNvSpPr/>
            <p:nvPr/>
          </p:nvSpPr>
          <p:spPr>
            <a:xfrm>
              <a:off x="1156492" y="3011481"/>
              <a:ext cx="180590" cy="89785"/>
            </a:xfrm>
            <a:custGeom>
              <a:avLst/>
              <a:gdLst/>
              <a:ahLst/>
              <a:cxnLst/>
              <a:rect l="l" t="t" r="r" b="b"/>
              <a:pathLst>
                <a:path w="5670" h="2819" extrusionOk="0">
                  <a:moveTo>
                    <a:pt x="0" y="0"/>
                  </a:moveTo>
                  <a:lnTo>
                    <a:pt x="0" y="2819"/>
                  </a:lnTo>
                  <a:lnTo>
                    <a:pt x="5669" y="2819"/>
                  </a:lnTo>
                  <a:lnTo>
                    <a:pt x="566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475;p32">
              <a:extLst>
                <a:ext uri="{FF2B5EF4-FFF2-40B4-BE49-F238E27FC236}">
                  <a16:creationId xmlns:a16="http://schemas.microsoft.com/office/drawing/2014/main" id="{63885C18-09EB-E239-2607-E6CBFF8A6A9A}"/>
                </a:ext>
              </a:extLst>
            </p:cNvPr>
            <p:cNvSpPr/>
            <p:nvPr/>
          </p:nvSpPr>
          <p:spPr>
            <a:xfrm>
              <a:off x="1697129" y="3011481"/>
              <a:ext cx="179570" cy="89785"/>
            </a:xfrm>
            <a:custGeom>
              <a:avLst/>
              <a:gdLst/>
              <a:ahLst/>
              <a:cxnLst/>
              <a:rect l="l" t="t" r="r" b="b"/>
              <a:pathLst>
                <a:path w="5638" h="2819" extrusionOk="0">
                  <a:moveTo>
                    <a:pt x="0" y="0"/>
                  </a:moveTo>
                  <a:lnTo>
                    <a:pt x="0" y="2819"/>
                  </a:lnTo>
                  <a:lnTo>
                    <a:pt x="5637" y="2819"/>
                  </a:lnTo>
                  <a:lnTo>
                    <a:pt x="5637"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476;p32">
              <a:extLst>
                <a:ext uri="{FF2B5EF4-FFF2-40B4-BE49-F238E27FC236}">
                  <a16:creationId xmlns:a16="http://schemas.microsoft.com/office/drawing/2014/main" id="{98CA72BE-F9B5-3418-3203-885D42F7D647}"/>
                </a:ext>
              </a:extLst>
            </p:cNvPr>
            <p:cNvSpPr/>
            <p:nvPr/>
          </p:nvSpPr>
          <p:spPr>
            <a:xfrm>
              <a:off x="1337044" y="3339271"/>
              <a:ext cx="360128" cy="89817"/>
            </a:xfrm>
            <a:custGeom>
              <a:avLst/>
              <a:gdLst/>
              <a:ahLst/>
              <a:cxnLst/>
              <a:rect l="l" t="t" r="r" b="b"/>
              <a:pathLst>
                <a:path w="11307" h="2820" extrusionOk="0">
                  <a:moveTo>
                    <a:pt x="0" y="1"/>
                  </a:moveTo>
                  <a:lnTo>
                    <a:pt x="0" y="2819"/>
                  </a:lnTo>
                  <a:lnTo>
                    <a:pt x="11306" y="2819"/>
                  </a:lnTo>
                  <a:lnTo>
                    <a:pt x="113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477;p32">
              <a:extLst>
                <a:ext uri="{FF2B5EF4-FFF2-40B4-BE49-F238E27FC236}">
                  <a16:creationId xmlns:a16="http://schemas.microsoft.com/office/drawing/2014/main" id="{4313DEB0-5FD8-F7CB-6883-8EFAD214DC02}"/>
                </a:ext>
              </a:extLst>
            </p:cNvPr>
            <p:cNvSpPr/>
            <p:nvPr/>
          </p:nvSpPr>
          <p:spPr>
            <a:xfrm>
              <a:off x="1156492" y="3339271"/>
              <a:ext cx="180590" cy="89817"/>
            </a:xfrm>
            <a:custGeom>
              <a:avLst/>
              <a:gdLst/>
              <a:ahLst/>
              <a:cxnLst/>
              <a:rect l="l" t="t" r="r" b="b"/>
              <a:pathLst>
                <a:path w="5670" h="2820" extrusionOk="0">
                  <a:moveTo>
                    <a:pt x="0" y="1"/>
                  </a:moveTo>
                  <a:lnTo>
                    <a:pt x="0" y="2819"/>
                  </a:lnTo>
                  <a:lnTo>
                    <a:pt x="5669" y="2819"/>
                  </a:lnTo>
                  <a:lnTo>
                    <a:pt x="5669"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478;p32">
              <a:extLst>
                <a:ext uri="{FF2B5EF4-FFF2-40B4-BE49-F238E27FC236}">
                  <a16:creationId xmlns:a16="http://schemas.microsoft.com/office/drawing/2014/main" id="{654BD39F-78B3-E915-D0C0-0A68C71212FA}"/>
                </a:ext>
              </a:extLst>
            </p:cNvPr>
            <p:cNvSpPr/>
            <p:nvPr/>
          </p:nvSpPr>
          <p:spPr>
            <a:xfrm>
              <a:off x="1697129" y="3339271"/>
              <a:ext cx="179570" cy="89817"/>
            </a:xfrm>
            <a:custGeom>
              <a:avLst/>
              <a:gdLst/>
              <a:ahLst/>
              <a:cxnLst/>
              <a:rect l="l" t="t" r="r" b="b"/>
              <a:pathLst>
                <a:path w="5638" h="2820" extrusionOk="0">
                  <a:moveTo>
                    <a:pt x="0" y="1"/>
                  </a:moveTo>
                  <a:lnTo>
                    <a:pt x="0" y="2819"/>
                  </a:lnTo>
                  <a:lnTo>
                    <a:pt x="5637" y="2819"/>
                  </a:lnTo>
                  <a:lnTo>
                    <a:pt x="5637" y="1"/>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79;p32">
              <a:extLst>
                <a:ext uri="{FF2B5EF4-FFF2-40B4-BE49-F238E27FC236}">
                  <a16:creationId xmlns:a16="http://schemas.microsoft.com/office/drawing/2014/main" id="{9D81E8C1-58D8-FBA1-C94F-C0C152335A33}"/>
                </a:ext>
              </a:extLst>
            </p:cNvPr>
            <p:cNvSpPr/>
            <p:nvPr/>
          </p:nvSpPr>
          <p:spPr>
            <a:xfrm>
              <a:off x="1205922" y="2658466"/>
              <a:ext cx="155364" cy="353057"/>
            </a:xfrm>
            <a:custGeom>
              <a:avLst/>
              <a:gdLst/>
              <a:ahLst/>
              <a:cxnLst/>
              <a:rect l="l" t="t" r="r" b="b"/>
              <a:pathLst>
                <a:path w="4878" h="11085" extrusionOk="0">
                  <a:moveTo>
                    <a:pt x="1742" y="0"/>
                  </a:moveTo>
                  <a:cubicBezTo>
                    <a:pt x="792" y="0"/>
                    <a:pt x="0" y="792"/>
                    <a:pt x="0" y="1774"/>
                  </a:cubicBezTo>
                  <a:lnTo>
                    <a:pt x="0" y="11084"/>
                  </a:lnTo>
                  <a:lnTo>
                    <a:pt x="4877" y="11084"/>
                  </a:lnTo>
                  <a:lnTo>
                    <a:pt x="4877" y="0"/>
                  </a:lnTo>
                  <a:close/>
                </a:path>
              </a:pathLst>
            </a:custGeom>
            <a:solidFill>
              <a:srgbClr val="782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80;p32">
              <a:extLst>
                <a:ext uri="{FF2B5EF4-FFF2-40B4-BE49-F238E27FC236}">
                  <a16:creationId xmlns:a16="http://schemas.microsoft.com/office/drawing/2014/main" id="{0FBB7743-E5C8-A467-576C-9B8A2F97A950}"/>
                </a:ext>
              </a:extLst>
            </p:cNvPr>
            <p:cNvSpPr/>
            <p:nvPr/>
          </p:nvSpPr>
          <p:spPr>
            <a:xfrm>
              <a:off x="1361249" y="2658466"/>
              <a:ext cx="311684" cy="353057"/>
            </a:xfrm>
            <a:custGeom>
              <a:avLst/>
              <a:gdLst/>
              <a:ahLst/>
              <a:cxnLst/>
              <a:rect l="l" t="t" r="r" b="b"/>
              <a:pathLst>
                <a:path w="9786" h="11085" extrusionOk="0">
                  <a:moveTo>
                    <a:pt x="0" y="0"/>
                  </a:moveTo>
                  <a:lnTo>
                    <a:pt x="0" y="11084"/>
                  </a:lnTo>
                  <a:lnTo>
                    <a:pt x="9786" y="11084"/>
                  </a:lnTo>
                  <a:lnTo>
                    <a:pt x="9786" y="0"/>
                  </a:lnTo>
                  <a:close/>
                </a:path>
              </a:pathLst>
            </a:custGeom>
            <a:solidFill>
              <a:srgbClr val="631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481;p32">
              <a:extLst>
                <a:ext uri="{FF2B5EF4-FFF2-40B4-BE49-F238E27FC236}">
                  <a16:creationId xmlns:a16="http://schemas.microsoft.com/office/drawing/2014/main" id="{73461D5B-EA1E-4C83-5A23-FF18AB1DF4BA}"/>
                </a:ext>
              </a:extLst>
            </p:cNvPr>
            <p:cNvSpPr/>
            <p:nvPr/>
          </p:nvSpPr>
          <p:spPr>
            <a:xfrm>
              <a:off x="1672923" y="2658466"/>
              <a:ext cx="155364" cy="353057"/>
            </a:xfrm>
            <a:custGeom>
              <a:avLst/>
              <a:gdLst/>
              <a:ahLst/>
              <a:cxnLst/>
              <a:rect l="l" t="t" r="r" b="b"/>
              <a:pathLst>
                <a:path w="4878" h="11085" extrusionOk="0">
                  <a:moveTo>
                    <a:pt x="0" y="0"/>
                  </a:moveTo>
                  <a:lnTo>
                    <a:pt x="0" y="11084"/>
                  </a:lnTo>
                  <a:lnTo>
                    <a:pt x="4877" y="11084"/>
                  </a:lnTo>
                  <a:lnTo>
                    <a:pt x="4877" y="1774"/>
                  </a:lnTo>
                  <a:cubicBezTo>
                    <a:pt x="4877" y="792"/>
                    <a:pt x="4085" y="0"/>
                    <a:pt x="3104" y="0"/>
                  </a:cubicBezTo>
                  <a:close/>
                </a:path>
              </a:pathLst>
            </a:custGeom>
            <a:solidFill>
              <a:srgbClr val="5B1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482;p32">
              <a:extLst>
                <a:ext uri="{FF2B5EF4-FFF2-40B4-BE49-F238E27FC236}">
                  <a16:creationId xmlns:a16="http://schemas.microsoft.com/office/drawing/2014/main" id="{5A59EE28-9C29-8CAC-41D7-8894038307D8}"/>
                </a:ext>
              </a:extLst>
            </p:cNvPr>
            <p:cNvSpPr/>
            <p:nvPr/>
          </p:nvSpPr>
          <p:spPr>
            <a:xfrm>
              <a:off x="1272486" y="2722005"/>
              <a:ext cx="489216" cy="27264"/>
            </a:xfrm>
            <a:custGeom>
              <a:avLst/>
              <a:gdLst/>
              <a:ahLst/>
              <a:cxnLst/>
              <a:rect l="l" t="t" r="r" b="b"/>
              <a:pathLst>
                <a:path w="15360" h="856" extrusionOk="0">
                  <a:moveTo>
                    <a:pt x="412" y="0"/>
                  </a:moveTo>
                  <a:cubicBezTo>
                    <a:pt x="190" y="0"/>
                    <a:pt x="0" y="190"/>
                    <a:pt x="0" y="444"/>
                  </a:cubicBezTo>
                  <a:cubicBezTo>
                    <a:pt x="0" y="665"/>
                    <a:pt x="190" y="855"/>
                    <a:pt x="412" y="855"/>
                  </a:cubicBezTo>
                  <a:lnTo>
                    <a:pt x="14948" y="855"/>
                  </a:lnTo>
                  <a:cubicBezTo>
                    <a:pt x="15170" y="855"/>
                    <a:pt x="15360" y="665"/>
                    <a:pt x="15360" y="444"/>
                  </a:cubicBezTo>
                  <a:cubicBezTo>
                    <a:pt x="15360" y="190"/>
                    <a:pt x="15170" y="0"/>
                    <a:pt x="149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483;p32">
              <a:extLst>
                <a:ext uri="{FF2B5EF4-FFF2-40B4-BE49-F238E27FC236}">
                  <a16:creationId xmlns:a16="http://schemas.microsoft.com/office/drawing/2014/main" id="{684E1CF2-393A-4162-7566-F22709C2FA3C}"/>
                </a:ext>
              </a:extLst>
            </p:cNvPr>
            <p:cNvSpPr/>
            <p:nvPr/>
          </p:nvSpPr>
          <p:spPr>
            <a:xfrm>
              <a:off x="1361249" y="5639948"/>
              <a:ext cx="311684" cy="325825"/>
            </a:xfrm>
            <a:custGeom>
              <a:avLst/>
              <a:gdLst/>
              <a:ahLst/>
              <a:cxnLst/>
              <a:rect l="l" t="t" r="r" b="b"/>
              <a:pathLst>
                <a:path w="9786" h="10230" extrusionOk="0">
                  <a:moveTo>
                    <a:pt x="4877" y="0"/>
                  </a:moveTo>
                  <a:lnTo>
                    <a:pt x="0" y="2249"/>
                  </a:lnTo>
                  <a:lnTo>
                    <a:pt x="4877" y="10229"/>
                  </a:lnTo>
                  <a:lnTo>
                    <a:pt x="9786" y="2249"/>
                  </a:lnTo>
                  <a:lnTo>
                    <a:pt x="4877" y="0"/>
                  </a:lnTo>
                  <a:close/>
                </a:path>
              </a:pathLst>
            </a:custGeom>
            <a:solidFill>
              <a:srgbClr val="BF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84;p32">
              <a:extLst>
                <a:ext uri="{FF2B5EF4-FFF2-40B4-BE49-F238E27FC236}">
                  <a16:creationId xmlns:a16="http://schemas.microsoft.com/office/drawing/2014/main" id="{5779EF83-BB42-463F-E889-4EBDF0FE03F4}"/>
                </a:ext>
              </a:extLst>
            </p:cNvPr>
            <p:cNvSpPr/>
            <p:nvPr/>
          </p:nvSpPr>
          <p:spPr>
            <a:xfrm>
              <a:off x="1672923" y="5639948"/>
              <a:ext cx="155364" cy="217886"/>
            </a:xfrm>
            <a:custGeom>
              <a:avLst/>
              <a:gdLst/>
              <a:ahLst/>
              <a:cxnLst/>
              <a:rect l="l" t="t" r="r" b="b"/>
              <a:pathLst>
                <a:path w="4878" h="6841" extrusionOk="0">
                  <a:moveTo>
                    <a:pt x="2470" y="0"/>
                  </a:moveTo>
                  <a:lnTo>
                    <a:pt x="0" y="2249"/>
                  </a:lnTo>
                  <a:lnTo>
                    <a:pt x="3104" y="6841"/>
                  </a:lnTo>
                  <a:lnTo>
                    <a:pt x="4877" y="2249"/>
                  </a:lnTo>
                  <a:lnTo>
                    <a:pt x="2470" y="0"/>
                  </a:lnTo>
                  <a:close/>
                </a:path>
              </a:pathLst>
            </a:custGeom>
            <a:solidFill>
              <a:srgbClr val="AA2C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85;p32">
              <a:extLst>
                <a:ext uri="{FF2B5EF4-FFF2-40B4-BE49-F238E27FC236}">
                  <a16:creationId xmlns:a16="http://schemas.microsoft.com/office/drawing/2014/main" id="{51BF3C13-AB7A-8453-B2EA-D731B997701D}"/>
                </a:ext>
              </a:extLst>
            </p:cNvPr>
            <p:cNvSpPr/>
            <p:nvPr/>
          </p:nvSpPr>
          <p:spPr>
            <a:xfrm>
              <a:off x="1205922" y="5639948"/>
              <a:ext cx="155364" cy="217886"/>
            </a:xfrm>
            <a:custGeom>
              <a:avLst/>
              <a:gdLst/>
              <a:ahLst/>
              <a:cxnLst/>
              <a:rect l="l" t="t" r="r" b="b"/>
              <a:pathLst>
                <a:path w="4878" h="6841" extrusionOk="0">
                  <a:moveTo>
                    <a:pt x="2502" y="0"/>
                  </a:moveTo>
                  <a:lnTo>
                    <a:pt x="0" y="2249"/>
                  </a:lnTo>
                  <a:lnTo>
                    <a:pt x="1774" y="6841"/>
                  </a:lnTo>
                  <a:lnTo>
                    <a:pt x="4877" y="2249"/>
                  </a:lnTo>
                  <a:lnTo>
                    <a:pt x="2502" y="0"/>
                  </a:lnTo>
                  <a:close/>
                </a:path>
              </a:pathLst>
            </a:custGeom>
            <a:solidFill>
              <a:srgbClr val="BC4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86;p32">
              <a:extLst>
                <a:ext uri="{FF2B5EF4-FFF2-40B4-BE49-F238E27FC236}">
                  <a16:creationId xmlns:a16="http://schemas.microsoft.com/office/drawing/2014/main" id="{D70AD790-EC75-A1C0-DC83-77B5512102D9}"/>
                </a:ext>
              </a:extLst>
            </p:cNvPr>
            <p:cNvSpPr/>
            <p:nvPr/>
          </p:nvSpPr>
          <p:spPr>
            <a:xfrm>
              <a:off x="1148435" y="2758313"/>
              <a:ext cx="743411" cy="342961"/>
            </a:xfrm>
            <a:custGeom>
              <a:avLst/>
              <a:gdLst/>
              <a:ahLst/>
              <a:cxnLst/>
              <a:rect l="l" t="t" r="r" b="b"/>
              <a:pathLst>
                <a:path w="23341" h="10768" extrusionOk="0">
                  <a:moveTo>
                    <a:pt x="23309" y="0"/>
                  </a:moveTo>
                  <a:lnTo>
                    <a:pt x="0" y="64"/>
                  </a:lnTo>
                  <a:lnTo>
                    <a:pt x="0" y="10768"/>
                  </a:lnTo>
                  <a:lnTo>
                    <a:pt x="23340" y="10768"/>
                  </a:lnTo>
                  <a:lnTo>
                    <a:pt x="23309"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87;p32">
              <a:extLst>
                <a:ext uri="{FF2B5EF4-FFF2-40B4-BE49-F238E27FC236}">
                  <a16:creationId xmlns:a16="http://schemas.microsoft.com/office/drawing/2014/main" id="{9893F9DE-6CB0-98E2-3910-CABB7743C9EF}"/>
                </a:ext>
              </a:extLst>
            </p:cNvPr>
            <p:cNvSpPr/>
            <p:nvPr/>
          </p:nvSpPr>
          <p:spPr>
            <a:xfrm>
              <a:off x="1148435" y="2758313"/>
              <a:ext cx="742392" cy="256233"/>
            </a:xfrm>
            <a:custGeom>
              <a:avLst/>
              <a:gdLst/>
              <a:ahLst/>
              <a:cxnLst/>
              <a:rect l="l" t="t" r="r" b="b"/>
              <a:pathLst>
                <a:path w="23309" h="8045" extrusionOk="0">
                  <a:moveTo>
                    <a:pt x="23309" y="0"/>
                  </a:moveTo>
                  <a:lnTo>
                    <a:pt x="0" y="64"/>
                  </a:lnTo>
                  <a:lnTo>
                    <a:pt x="0" y="4624"/>
                  </a:lnTo>
                  <a:lnTo>
                    <a:pt x="11591" y="8044"/>
                  </a:lnTo>
                  <a:lnTo>
                    <a:pt x="23309" y="4529"/>
                  </a:lnTo>
                  <a:lnTo>
                    <a:pt x="23309" y="0"/>
                  </a:lnTo>
                  <a:close/>
                </a:path>
              </a:pathLst>
            </a:custGeom>
            <a:solidFill>
              <a:srgbClr val="C6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88;p32">
              <a:extLst>
                <a:ext uri="{FF2B5EF4-FFF2-40B4-BE49-F238E27FC236}">
                  <a16:creationId xmlns:a16="http://schemas.microsoft.com/office/drawing/2014/main" id="{3C930534-2E7D-D3F0-5F54-5CCA701E5AC5}"/>
                </a:ext>
              </a:extLst>
            </p:cNvPr>
            <p:cNvSpPr/>
            <p:nvPr/>
          </p:nvSpPr>
          <p:spPr>
            <a:xfrm>
              <a:off x="872049" y="2574735"/>
              <a:ext cx="1290116" cy="381308"/>
            </a:xfrm>
            <a:custGeom>
              <a:avLst/>
              <a:gdLst/>
              <a:ahLst/>
              <a:cxnLst/>
              <a:rect l="l" t="t" r="r" b="b"/>
              <a:pathLst>
                <a:path w="40506" h="11972" extrusionOk="0">
                  <a:moveTo>
                    <a:pt x="20237" y="1"/>
                  </a:moveTo>
                  <a:lnTo>
                    <a:pt x="1" y="6018"/>
                  </a:lnTo>
                  <a:lnTo>
                    <a:pt x="20269" y="11972"/>
                  </a:lnTo>
                  <a:lnTo>
                    <a:pt x="40506" y="5954"/>
                  </a:lnTo>
                  <a:lnTo>
                    <a:pt x="20237"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89;p32">
              <a:extLst>
                <a:ext uri="{FF2B5EF4-FFF2-40B4-BE49-F238E27FC236}">
                  <a16:creationId xmlns:a16="http://schemas.microsoft.com/office/drawing/2014/main" id="{C2B3DC87-8293-A12C-EAE3-4F6628F73D2C}"/>
                </a:ext>
              </a:extLst>
            </p:cNvPr>
            <p:cNvSpPr/>
            <p:nvPr/>
          </p:nvSpPr>
          <p:spPr>
            <a:xfrm>
              <a:off x="872049" y="2739140"/>
              <a:ext cx="1290116" cy="27264"/>
            </a:xfrm>
            <a:custGeom>
              <a:avLst/>
              <a:gdLst/>
              <a:ahLst/>
              <a:cxnLst/>
              <a:rect l="l" t="t" r="r" b="b"/>
              <a:pathLst>
                <a:path w="40506" h="856" extrusionOk="0">
                  <a:moveTo>
                    <a:pt x="40506" y="1"/>
                  </a:moveTo>
                  <a:lnTo>
                    <a:pt x="1" y="96"/>
                  </a:lnTo>
                  <a:lnTo>
                    <a:pt x="1" y="856"/>
                  </a:lnTo>
                  <a:lnTo>
                    <a:pt x="40506" y="792"/>
                  </a:lnTo>
                  <a:lnTo>
                    <a:pt x="40506"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90;p32">
              <a:extLst>
                <a:ext uri="{FF2B5EF4-FFF2-40B4-BE49-F238E27FC236}">
                  <a16:creationId xmlns:a16="http://schemas.microsoft.com/office/drawing/2014/main" id="{D530DEEF-B1AA-BD19-2E9B-42DEF72CB6D2}"/>
                </a:ext>
              </a:extLst>
            </p:cNvPr>
            <p:cNvSpPr/>
            <p:nvPr/>
          </p:nvSpPr>
          <p:spPr>
            <a:xfrm>
              <a:off x="872049" y="2550530"/>
              <a:ext cx="1290116" cy="381308"/>
            </a:xfrm>
            <a:custGeom>
              <a:avLst/>
              <a:gdLst/>
              <a:ahLst/>
              <a:cxnLst/>
              <a:rect l="l" t="t" r="r" b="b"/>
              <a:pathLst>
                <a:path w="40506" h="11972" extrusionOk="0">
                  <a:moveTo>
                    <a:pt x="20237" y="1"/>
                  </a:moveTo>
                  <a:lnTo>
                    <a:pt x="1" y="6018"/>
                  </a:lnTo>
                  <a:lnTo>
                    <a:pt x="20269" y="11971"/>
                  </a:lnTo>
                  <a:lnTo>
                    <a:pt x="40506" y="5923"/>
                  </a:lnTo>
                  <a:lnTo>
                    <a:pt x="20237" y="1"/>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91;p32">
              <a:extLst>
                <a:ext uri="{FF2B5EF4-FFF2-40B4-BE49-F238E27FC236}">
                  <a16:creationId xmlns:a16="http://schemas.microsoft.com/office/drawing/2014/main" id="{2697F098-496E-D982-A314-C386899904BC}"/>
                </a:ext>
              </a:extLst>
            </p:cNvPr>
            <p:cNvSpPr/>
            <p:nvPr/>
          </p:nvSpPr>
          <p:spPr>
            <a:xfrm>
              <a:off x="1516577" y="2723024"/>
              <a:ext cx="451920" cy="79689"/>
            </a:xfrm>
            <a:custGeom>
              <a:avLst/>
              <a:gdLst/>
              <a:ahLst/>
              <a:cxnLst/>
              <a:rect l="l" t="t" r="r" b="b"/>
              <a:pathLst>
                <a:path w="14189" h="2502" extrusionOk="0">
                  <a:moveTo>
                    <a:pt x="285" y="0"/>
                  </a:moveTo>
                  <a:cubicBezTo>
                    <a:pt x="159" y="0"/>
                    <a:pt x="32" y="63"/>
                    <a:pt x="0" y="190"/>
                  </a:cubicBezTo>
                  <a:cubicBezTo>
                    <a:pt x="0" y="317"/>
                    <a:pt x="95" y="443"/>
                    <a:pt x="222" y="475"/>
                  </a:cubicBezTo>
                  <a:lnTo>
                    <a:pt x="13650" y="2502"/>
                  </a:lnTo>
                  <a:lnTo>
                    <a:pt x="14188" y="2344"/>
                  </a:lnTo>
                  <a:lnTo>
                    <a:pt x="14188" y="2312"/>
                  </a:lnTo>
                  <a:cubicBezTo>
                    <a:pt x="14188" y="2185"/>
                    <a:pt x="14093" y="2090"/>
                    <a:pt x="13966" y="2090"/>
                  </a:cubicBezTo>
                  <a:lnTo>
                    <a:pt x="285"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92;p32">
              <a:extLst>
                <a:ext uri="{FF2B5EF4-FFF2-40B4-BE49-F238E27FC236}">
                  <a16:creationId xmlns:a16="http://schemas.microsoft.com/office/drawing/2014/main" id="{7C99CFFA-383E-012A-4BD7-6745C2FED0AB}"/>
                </a:ext>
              </a:extLst>
            </p:cNvPr>
            <p:cNvSpPr/>
            <p:nvPr/>
          </p:nvSpPr>
          <p:spPr>
            <a:xfrm>
              <a:off x="1919020" y="3043553"/>
              <a:ext cx="132528" cy="148580"/>
            </a:xfrm>
            <a:custGeom>
              <a:avLst/>
              <a:gdLst/>
              <a:ahLst/>
              <a:cxnLst/>
              <a:rect l="l" t="t" r="r" b="b"/>
              <a:pathLst>
                <a:path w="4161" h="4665" extrusionOk="0">
                  <a:moveTo>
                    <a:pt x="2081" y="1"/>
                  </a:moveTo>
                  <a:cubicBezTo>
                    <a:pt x="1845" y="1"/>
                    <a:pt x="1584" y="42"/>
                    <a:pt x="1299" y="133"/>
                  </a:cubicBezTo>
                  <a:cubicBezTo>
                    <a:pt x="1299" y="133"/>
                    <a:pt x="0" y="545"/>
                    <a:pt x="665" y="1844"/>
                  </a:cubicBezTo>
                  <a:cubicBezTo>
                    <a:pt x="1299" y="3174"/>
                    <a:pt x="1932" y="4029"/>
                    <a:pt x="475" y="4662"/>
                  </a:cubicBezTo>
                  <a:cubicBezTo>
                    <a:pt x="475" y="4662"/>
                    <a:pt x="517" y="4665"/>
                    <a:pt x="591" y="4665"/>
                  </a:cubicBezTo>
                  <a:cubicBezTo>
                    <a:pt x="1024" y="4665"/>
                    <a:pt x="2572" y="4572"/>
                    <a:pt x="3357" y="3300"/>
                  </a:cubicBezTo>
                  <a:cubicBezTo>
                    <a:pt x="4161" y="2026"/>
                    <a:pt x="3728" y="1"/>
                    <a:pt x="2081"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3;p32">
              <a:extLst>
                <a:ext uri="{FF2B5EF4-FFF2-40B4-BE49-F238E27FC236}">
                  <a16:creationId xmlns:a16="http://schemas.microsoft.com/office/drawing/2014/main" id="{F61B5320-3B58-274B-DB22-E583B22201FF}"/>
                </a:ext>
              </a:extLst>
            </p:cNvPr>
            <p:cNvSpPr/>
            <p:nvPr/>
          </p:nvSpPr>
          <p:spPr>
            <a:xfrm>
              <a:off x="1934148" y="3052821"/>
              <a:ext cx="110965" cy="139312"/>
            </a:xfrm>
            <a:custGeom>
              <a:avLst/>
              <a:gdLst/>
              <a:ahLst/>
              <a:cxnLst/>
              <a:rect l="l" t="t" r="r" b="b"/>
              <a:pathLst>
                <a:path w="3484" h="4374" extrusionOk="0">
                  <a:moveTo>
                    <a:pt x="2534" y="1"/>
                  </a:moveTo>
                  <a:cubicBezTo>
                    <a:pt x="2882" y="697"/>
                    <a:pt x="2851" y="1679"/>
                    <a:pt x="2375" y="2439"/>
                  </a:cubicBezTo>
                  <a:cubicBezTo>
                    <a:pt x="1995" y="3041"/>
                    <a:pt x="1394" y="3389"/>
                    <a:pt x="855" y="3579"/>
                  </a:cubicBezTo>
                  <a:cubicBezTo>
                    <a:pt x="792" y="3896"/>
                    <a:pt x="539" y="4149"/>
                    <a:pt x="0" y="4371"/>
                  </a:cubicBezTo>
                  <a:cubicBezTo>
                    <a:pt x="0" y="4371"/>
                    <a:pt x="42" y="4374"/>
                    <a:pt x="116" y="4374"/>
                  </a:cubicBezTo>
                  <a:cubicBezTo>
                    <a:pt x="549" y="4374"/>
                    <a:pt x="2097" y="4281"/>
                    <a:pt x="2882" y="3009"/>
                  </a:cubicBezTo>
                  <a:cubicBezTo>
                    <a:pt x="3484" y="2028"/>
                    <a:pt x="3389" y="602"/>
                    <a:pt x="2534"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94;p32">
              <a:extLst>
                <a:ext uri="{FF2B5EF4-FFF2-40B4-BE49-F238E27FC236}">
                  <a16:creationId xmlns:a16="http://schemas.microsoft.com/office/drawing/2014/main" id="{460A52EE-FF2F-9AAB-875C-1A5D88450F27}"/>
                </a:ext>
              </a:extLst>
            </p:cNvPr>
            <p:cNvSpPr/>
            <p:nvPr/>
          </p:nvSpPr>
          <p:spPr>
            <a:xfrm>
              <a:off x="1507500" y="2714743"/>
              <a:ext cx="476126" cy="328055"/>
            </a:xfrm>
            <a:custGeom>
              <a:avLst/>
              <a:gdLst/>
              <a:ahLst/>
              <a:cxnLst/>
              <a:rect l="l" t="t" r="r" b="b"/>
              <a:pathLst>
                <a:path w="14949" h="10300" extrusionOk="0">
                  <a:moveTo>
                    <a:pt x="267" y="1"/>
                  </a:moveTo>
                  <a:cubicBezTo>
                    <a:pt x="159" y="1"/>
                    <a:pt x="59" y="87"/>
                    <a:pt x="32" y="197"/>
                  </a:cubicBezTo>
                  <a:cubicBezTo>
                    <a:pt x="0" y="323"/>
                    <a:pt x="95" y="450"/>
                    <a:pt x="222" y="450"/>
                  </a:cubicBezTo>
                  <a:lnTo>
                    <a:pt x="14441" y="2604"/>
                  </a:lnTo>
                  <a:lnTo>
                    <a:pt x="14473" y="10077"/>
                  </a:lnTo>
                  <a:cubicBezTo>
                    <a:pt x="14473" y="10204"/>
                    <a:pt x="14568" y="10299"/>
                    <a:pt x="14726" y="10299"/>
                  </a:cubicBezTo>
                  <a:cubicBezTo>
                    <a:pt x="14853" y="10299"/>
                    <a:pt x="14948" y="10172"/>
                    <a:pt x="14948" y="10077"/>
                  </a:cubicBezTo>
                  <a:lnTo>
                    <a:pt x="14948" y="2414"/>
                  </a:lnTo>
                  <a:cubicBezTo>
                    <a:pt x="14948" y="2318"/>
                    <a:pt x="14853" y="2223"/>
                    <a:pt x="14726" y="2192"/>
                  </a:cubicBezTo>
                  <a:lnTo>
                    <a:pt x="317" y="7"/>
                  </a:lnTo>
                  <a:cubicBezTo>
                    <a:pt x="300" y="3"/>
                    <a:pt x="284" y="1"/>
                    <a:pt x="267"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95;p32">
              <a:extLst>
                <a:ext uri="{FF2B5EF4-FFF2-40B4-BE49-F238E27FC236}">
                  <a16:creationId xmlns:a16="http://schemas.microsoft.com/office/drawing/2014/main" id="{DAE54998-6DC5-FD42-3AB4-BB447E1C012F}"/>
                </a:ext>
              </a:extLst>
            </p:cNvPr>
            <p:cNvSpPr/>
            <p:nvPr/>
          </p:nvSpPr>
          <p:spPr>
            <a:xfrm>
              <a:off x="1968450" y="2992308"/>
              <a:ext cx="15161" cy="50482"/>
            </a:xfrm>
            <a:custGeom>
              <a:avLst/>
              <a:gdLst/>
              <a:ahLst/>
              <a:cxnLst/>
              <a:rect l="l" t="t" r="r" b="b"/>
              <a:pathLst>
                <a:path w="476" h="1585" extrusionOk="0">
                  <a:moveTo>
                    <a:pt x="222" y="1"/>
                  </a:moveTo>
                  <a:cubicBezTo>
                    <a:pt x="158" y="1"/>
                    <a:pt x="63" y="32"/>
                    <a:pt x="0" y="32"/>
                  </a:cubicBezTo>
                  <a:lnTo>
                    <a:pt x="0" y="1362"/>
                  </a:lnTo>
                  <a:cubicBezTo>
                    <a:pt x="0" y="1489"/>
                    <a:pt x="95" y="1584"/>
                    <a:pt x="253" y="1584"/>
                  </a:cubicBezTo>
                  <a:cubicBezTo>
                    <a:pt x="380" y="1584"/>
                    <a:pt x="475" y="1489"/>
                    <a:pt x="475" y="1362"/>
                  </a:cubicBezTo>
                  <a:lnTo>
                    <a:pt x="475" y="32"/>
                  </a:lnTo>
                  <a:cubicBezTo>
                    <a:pt x="412" y="32"/>
                    <a:pt x="317" y="1"/>
                    <a:pt x="222" y="1"/>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6;p32">
              <a:extLst>
                <a:ext uri="{FF2B5EF4-FFF2-40B4-BE49-F238E27FC236}">
                  <a16:creationId xmlns:a16="http://schemas.microsoft.com/office/drawing/2014/main" id="{49376317-7E05-402B-9B61-B773BAA930C4}"/>
                </a:ext>
              </a:extLst>
            </p:cNvPr>
            <p:cNvSpPr/>
            <p:nvPr/>
          </p:nvSpPr>
          <p:spPr>
            <a:xfrm>
              <a:off x="1943225" y="3010462"/>
              <a:ext cx="65579" cy="59559"/>
            </a:xfrm>
            <a:custGeom>
              <a:avLst/>
              <a:gdLst/>
              <a:ahLst/>
              <a:cxnLst/>
              <a:rect l="l" t="t" r="r" b="b"/>
              <a:pathLst>
                <a:path w="2059" h="1870" extrusionOk="0">
                  <a:moveTo>
                    <a:pt x="1045" y="1"/>
                  </a:moveTo>
                  <a:cubicBezTo>
                    <a:pt x="475" y="1"/>
                    <a:pt x="0" y="412"/>
                    <a:pt x="0" y="951"/>
                  </a:cubicBezTo>
                  <a:cubicBezTo>
                    <a:pt x="0" y="1457"/>
                    <a:pt x="475" y="1869"/>
                    <a:pt x="1045" y="1869"/>
                  </a:cubicBezTo>
                  <a:cubicBezTo>
                    <a:pt x="1615" y="1869"/>
                    <a:pt x="2059" y="1457"/>
                    <a:pt x="2059" y="951"/>
                  </a:cubicBezTo>
                  <a:cubicBezTo>
                    <a:pt x="2059" y="412"/>
                    <a:pt x="1584" y="1"/>
                    <a:pt x="1045" y="1"/>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7;p32">
              <a:extLst>
                <a:ext uri="{FF2B5EF4-FFF2-40B4-BE49-F238E27FC236}">
                  <a16:creationId xmlns:a16="http://schemas.microsoft.com/office/drawing/2014/main" id="{D823A8FD-FC5B-B53E-CEAB-6FAB6F81A0D0}"/>
                </a:ext>
              </a:extLst>
            </p:cNvPr>
            <p:cNvSpPr/>
            <p:nvPr/>
          </p:nvSpPr>
          <p:spPr>
            <a:xfrm>
              <a:off x="1943225" y="3027628"/>
              <a:ext cx="65579" cy="43380"/>
            </a:xfrm>
            <a:custGeom>
              <a:avLst/>
              <a:gdLst/>
              <a:ahLst/>
              <a:cxnLst/>
              <a:rect l="l" t="t" r="r" b="b"/>
              <a:pathLst>
                <a:path w="2059" h="1362" extrusionOk="0">
                  <a:moveTo>
                    <a:pt x="1932" y="0"/>
                  </a:moveTo>
                  <a:cubicBezTo>
                    <a:pt x="1900" y="475"/>
                    <a:pt x="1457" y="823"/>
                    <a:pt x="919" y="823"/>
                  </a:cubicBezTo>
                  <a:cubicBezTo>
                    <a:pt x="539" y="823"/>
                    <a:pt x="190" y="633"/>
                    <a:pt x="0" y="317"/>
                  </a:cubicBezTo>
                  <a:cubicBezTo>
                    <a:pt x="0" y="348"/>
                    <a:pt x="0" y="380"/>
                    <a:pt x="0" y="412"/>
                  </a:cubicBezTo>
                  <a:cubicBezTo>
                    <a:pt x="0" y="918"/>
                    <a:pt x="475" y="1362"/>
                    <a:pt x="1045" y="1362"/>
                  </a:cubicBezTo>
                  <a:cubicBezTo>
                    <a:pt x="1615" y="1362"/>
                    <a:pt x="2059" y="918"/>
                    <a:pt x="2059" y="412"/>
                  </a:cubicBezTo>
                  <a:cubicBezTo>
                    <a:pt x="2059" y="253"/>
                    <a:pt x="2027" y="127"/>
                    <a:pt x="1932" y="0"/>
                  </a:cubicBez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98;p32">
              <a:extLst>
                <a:ext uri="{FF2B5EF4-FFF2-40B4-BE49-F238E27FC236}">
                  <a16:creationId xmlns:a16="http://schemas.microsoft.com/office/drawing/2014/main" id="{0BF7E620-7CC4-3396-10FC-2BA0106D21C0}"/>
                </a:ext>
              </a:extLst>
            </p:cNvPr>
            <p:cNvSpPr/>
            <p:nvPr/>
          </p:nvSpPr>
          <p:spPr>
            <a:xfrm>
              <a:off x="1779808" y="5107587"/>
              <a:ext cx="96888" cy="95837"/>
            </a:xfrm>
            <a:custGeom>
              <a:avLst/>
              <a:gdLst/>
              <a:ahLst/>
              <a:cxnLst/>
              <a:rect l="l" t="t" r="r" b="b"/>
              <a:pathLst>
                <a:path w="3042" h="3009" extrusionOk="0">
                  <a:moveTo>
                    <a:pt x="1521" y="0"/>
                  </a:moveTo>
                  <a:cubicBezTo>
                    <a:pt x="698" y="0"/>
                    <a:pt x="1" y="665"/>
                    <a:pt x="1" y="1489"/>
                  </a:cubicBezTo>
                  <a:cubicBezTo>
                    <a:pt x="1" y="2344"/>
                    <a:pt x="698" y="3009"/>
                    <a:pt x="1521" y="3009"/>
                  </a:cubicBezTo>
                  <a:cubicBezTo>
                    <a:pt x="2344" y="3009"/>
                    <a:pt x="3041" y="2344"/>
                    <a:pt x="3041" y="1489"/>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99;p32">
              <a:extLst>
                <a:ext uri="{FF2B5EF4-FFF2-40B4-BE49-F238E27FC236}">
                  <a16:creationId xmlns:a16="http://schemas.microsoft.com/office/drawing/2014/main" id="{EE751B57-1C63-6684-22B1-600E8E7EFCA7}"/>
                </a:ext>
              </a:extLst>
            </p:cNvPr>
            <p:cNvSpPr/>
            <p:nvPr/>
          </p:nvSpPr>
          <p:spPr>
            <a:xfrm>
              <a:off x="1779808" y="451558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00;p32">
              <a:extLst>
                <a:ext uri="{FF2B5EF4-FFF2-40B4-BE49-F238E27FC236}">
                  <a16:creationId xmlns:a16="http://schemas.microsoft.com/office/drawing/2014/main" id="{7041AD8F-8A1E-4ADE-6A7B-23D743D2A88A}"/>
                </a:ext>
              </a:extLst>
            </p:cNvPr>
            <p:cNvSpPr/>
            <p:nvPr/>
          </p:nvSpPr>
          <p:spPr>
            <a:xfrm>
              <a:off x="1779808" y="3928281"/>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a:extLst>
              <a:ext uri="{FF2B5EF4-FFF2-40B4-BE49-F238E27FC236}">
                <a16:creationId xmlns:a16="http://schemas.microsoft.com/office/drawing/2014/main" id="{857D190B-9E82-7337-3154-255456518A60}"/>
              </a:ext>
            </a:extLst>
          </p:cNvPr>
          <p:cNvGrpSpPr/>
          <p:nvPr/>
        </p:nvGrpSpPr>
        <p:grpSpPr>
          <a:xfrm rot="20764542">
            <a:off x="1722594" y="2788684"/>
            <a:ext cx="516593" cy="325685"/>
            <a:chOff x="1827232" y="3995902"/>
            <a:chExt cx="1461520" cy="295567"/>
          </a:xfrm>
        </p:grpSpPr>
        <p:sp>
          <p:nvSpPr>
            <p:cNvPr id="76" name="Google Shape;3503;p32">
              <a:extLst>
                <a:ext uri="{FF2B5EF4-FFF2-40B4-BE49-F238E27FC236}">
                  <a16:creationId xmlns:a16="http://schemas.microsoft.com/office/drawing/2014/main" id="{9BAC71D8-BE12-C3C4-D6B7-48F3C240F28C}"/>
                </a:ext>
              </a:extLst>
            </p:cNvPr>
            <p:cNvSpPr/>
            <p:nvPr/>
          </p:nvSpPr>
          <p:spPr>
            <a:xfrm>
              <a:off x="3191896" y="3995902"/>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09;p32">
              <a:extLst>
                <a:ext uri="{FF2B5EF4-FFF2-40B4-BE49-F238E27FC236}">
                  <a16:creationId xmlns:a16="http://schemas.microsoft.com/office/drawing/2014/main" id="{3F61FFB3-A157-EFD0-F397-86AB95B3AE4C}"/>
                </a:ext>
              </a:extLst>
            </p:cNvPr>
            <p:cNvSpPr/>
            <p:nvPr/>
          </p:nvSpPr>
          <p:spPr>
            <a:xfrm>
              <a:off x="1827232" y="4038261"/>
              <a:ext cx="1414172" cy="253208"/>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roup 73">
            <a:extLst>
              <a:ext uri="{FF2B5EF4-FFF2-40B4-BE49-F238E27FC236}">
                <a16:creationId xmlns:a16="http://schemas.microsoft.com/office/drawing/2014/main" id="{D2C60E0F-84BE-F89A-1436-08E5C48C92BD}"/>
              </a:ext>
            </a:extLst>
          </p:cNvPr>
          <p:cNvGrpSpPr/>
          <p:nvPr/>
        </p:nvGrpSpPr>
        <p:grpSpPr>
          <a:xfrm rot="21261046">
            <a:off x="1666569" y="4020355"/>
            <a:ext cx="557120" cy="89775"/>
            <a:chOff x="1827232" y="4854232"/>
            <a:chExt cx="1461520" cy="148293"/>
          </a:xfrm>
        </p:grpSpPr>
        <p:sp>
          <p:nvSpPr>
            <p:cNvPr id="77" name="Google Shape;3504;p32">
              <a:extLst>
                <a:ext uri="{FF2B5EF4-FFF2-40B4-BE49-F238E27FC236}">
                  <a16:creationId xmlns:a16="http://schemas.microsoft.com/office/drawing/2014/main" id="{589F8C3D-CF8A-2244-9B97-E58575E9FCE1}"/>
                </a:ext>
              </a:extLst>
            </p:cNvPr>
            <p:cNvSpPr/>
            <p:nvPr/>
          </p:nvSpPr>
          <p:spPr>
            <a:xfrm>
              <a:off x="3191896" y="4905669"/>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10;p32">
              <a:extLst>
                <a:ext uri="{FF2B5EF4-FFF2-40B4-BE49-F238E27FC236}">
                  <a16:creationId xmlns:a16="http://schemas.microsoft.com/office/drawing/2014/main" id="{26839E73-008B-2A90-296A-81BF8A5EBB8A}"/>
                </a:ext>
              </a:extLst>
            </p:cNvPr>
            <p:cNvSpPr/>
            <p:nvPr/>
          </p:nvSpPr>
          <p:spPr>
            <a:xfrm>
              <a:off x="1827232" y="4854232"/>
              <a:ext cx="1413153" cy="105933"/>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roup 74">
            <a:extLst>
              <a:ext uri="{FF2B5EF4-FFF2-40B4-BE49-F238E27FC236}">
                <a16:creationId xmlns:a16="http://schemas.microsoft.com/office/drawing/2014/main" id="{81D00B68-28B9-C107-B04F-8DD03573980E}"/>
              </a:ext>
            </a:extLst>
          </p:cNvPr>
          <p:cNvGrpSpPr/>
          <p:nvPr/>
        </p:nvGrpSpPr>
        <p:grpSpPr>
          <a:xfrm rot="801012">
            <a:off x="1722735" y="5011288"/>
            <a:ext cx="477067" cy="357169"/>
            <a:chOff x="1826212" y="5420062"/>
            <a:chExt cx="1462540" cy="492262"/>
          </a:xfrm>
        </p:grpSpPr>
        <p:sp>
          <p:nvSpPr>
            <p:cNvPr id="78" name="Google Shape;3505;p32">
              <a:extLst>
                <a:ext uri="{FF2B5EF4-FFF2-40B4-BE49-F238E27FC236}">
                  <a16:creationId xmlns:a16="http://schemas.microsoft.com/office/drawing/2014/main" id="{5C7B9800-8537-FFAA-425E-BAAD6909C3B4}"/>
                </a:ext>
              </a:extLst>
            </p:cNvPr>
            <p:cNvSpPr/>
            <p:nvPr/>
          </p:nvSpPr>
          <p:spPr>
            <a:xfrm>
              <a:off x="3191896" y="5815436"/>
              <a:ext cx="96856" cy="96888"/>
            </a:xfrm>
            <a:custGeom>
              <a:avLst/>
              <a:gdLst/>
              <a:ahLst/>
              <a:cxnLst/>
              <a:rect l="l" t="t" r="r" b="b"/>
              <a:pathLst>
                <a:path w="3041" h="3042" extrusionOk="0">
                  <a:moveTo>
                    <a:pt x="1521" y="1"/>
                  </a:moveTo>
                  <a:cubicBezTo>
                    <a:pt x="666" y="1"/>
                    <a:pt x="1" y="698"/>
                    <a:pt x="1" y="1521"/>
                  </a:cubicBezTo>
                  <a:cubicBezTo>
                    <a:pt x="1" y="2344"/>
                    <a:pt x="666" y="3041"/>
                    <a:pt x="1521" y="3041"/>
                  </a:cubicBezTo>
                  <a:cubicBezTo>
                    <a:pt x="2344" y="3041"/>
                    <a:pt x="3041" y="2376"/>
                    <a:pt x="3041" y="1521"/>
                  </a:cubicBezTo>
                  <a:cubicBezTo>
                    <a:pt x="3041" y="698"/>
                    <a:pt x="2344" y="1"/>
                    <a:pt x="1521" y="1"/>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11;p32">
              <a:extLst>
                <a:ext uri="{FF2B5EF4-FFF2-40B4-BE49-F238E27FC236}">
                  <a16:creationId xmlns:a16="http://schemas.microsoft.com/office/drawing/2014/main" id="{A0168516-A398-BBEB-FE06-4CCEA9D85CA6}"/>
                </a:ext>
              </a:extLst>
            </p:cNvPr>
            <p:cNvSpPr/>
            <p:nvPr/>
          </p:nvSpPr>
          <p:spPr>
            <a:xfrm>
              <a:off x="1826212" y="5420062"/>
              <a:ext cx="1376844" cy="437778"/>
            </a:xfrm>
            <a:custGeom>
              <a:avLst/>
              <a:gdLst/>
              <a:ahLst/>
              <a:cxnLst/>
              <a:rect l="l" t="t" r="r" b="b"/>
              <a:pathLst>
                <a:path w="43229" h="13745" extrusionOk="0">
                  <a:moveTo>
                    <a:pt x="127" y="1"/>
                  </a:moveTo>
                  <a:lnTo>
                    <a:pt x="1" y="381"/>
                  </a:lnTo>
                  <a:lnTo>
                    <a:pt x="2281" y="1109"/>
                  </a:lnTo>
                  <a:lnTo>
                    <a:pt x="2376" y="729"/>
                  </a:lnTo>
                  <a:lnTo>
                    <a:pt x="127" y="1"/>
                  </a:lnTo>
                  <a:close/>
                  <a:moveTo>
                    <a:pt x="4656" y="1426"/>
                  </a:moveTo>
                  <a:lnTo>
                    <a:pt x="4529" y="1806"/>
                  </a:lnTo>
                  <a:lnTo>
                    <a:pt x="6810" y="2502"/>
                  </a:lnTo>
                  <a:lnTo>
                    <a:pt x="6936" y="2122"/>
                  </a:lnTo>
                  <a:lnTo>
                    <a:pt x="4656" y="1426"/>
                  </a:lnTo>
                  <a:close/>
                  <a:moveTo>
                    <a:pt x="9185" y="2819"/>
                  </a:moveTo>
                  <a:lnTo>
                    <a:pt x="9090" y="3199"/>
                  </a:lnTo>
                  <a:lnTo>
                    <a:pt x="11338" y="3896"/>
                  </a:lnTo>
                  <a:lnTo>
                    <a:pt x="11465" y="3516"/>
                  </a:lnTo>
                  <a:lnTo>
                    <a:pt x="9185" y="2819"/>
                  </a:lnTo>
                  <a:close/>
                  <a:moveTo>
                    <a:pt x="13745" y="4244"/>
                  </a:moveTo>
                  <a:lnTo>
                    <a:pt x="13618" y="4624"/>
                  </a:lnTo>
                  <a:lnTo>
                    <a:pt x="15899" y="5321"/>
                  </a:lnTo>
                  <a:lnTo>
                    <a:pt x="15994" y="4941"/>
                  </a:lnTo>
                  <a:lnTo>
                    <a:pt x="13745" y="4244"/>
                  </a:lnTo>
                  <a:close/>
                  <a:moveTo>
                    <a:pt x="18274" y="5638"/>
                  </a:moveTo>
                  <a:lnTo>
                    <a:pt x="18147" y="6018"/>
                  </a:lnTo>
                  <a:lnTo>
                    <a:pt x="20427" y="6714"/>
                  </a:lnTo>
                  <a:lnTo>
                    <a:pt x="20554" y="6334"/>
                  </a:lnTo>
                  <a:lnTo>
                    <a:pt x="18274" y="5638"/>
                  </a:lnTo>
                  <a:close/>
                  <a:moveTo>
                    <a:pt x="22802" y="7031"/>
                  </a:moveTo>
                  <a:lnTo>
                    <a:pt x="22707" y="7411"/>
                  </a:lnTo>
                  <a:lnTo>
                    <a:pt x="24956" y="8140"/>
                  </a:lnTo>
                  <a:lnTo>
                    <a:pt x="25083" y="7760"/>
                  </a:lnTo>
                  <a:lnTo>
                    <a:pt x="22802" y="7031"/>
                  </a:lnTo>
                  <a:close/>
                  <a:moveTo>
                    <a:pt x="27363" y="8456"/>
                  </a:moveTo>
                  <a:lnTo>
                    <a:pt x="27236" y="8836"/>
                  </a:lnTo>
                  <a:lnTo>
                    <a:pt x="29485" y="9533"/>
                  </a:lnTo>
                  <a:lnTo>
                    <a:pt x="29611" y="9153"/>
                  </a:lnTo>
                  <a:lnTo>
                    <a:pt x="27363" y="8456"/>
                  </a:lnTo>
                  <a:close/>
                  <a:moveTo>
                    <a:pt x="31891" y="9850"/>
                  </a:moveTo>
                  <a:lnTo>
                    <a:pt x="31765" y="10230"/>
                  </a:lnTo>
                  <a:lnTo>
                    <a:pt x="34045" y="10926"/>
                  </a:lnTo>
                  <a:lnTo>
                    <a:pt x="34140" y="10546"/>
                  </a:lnTo>
                  <a:lnTo>
                    <a:pt x="31891" y="9850"/>
                  </a:lnTo>
                  <a:close/>
                  <a:moveTo>
                    <a:pt x="36420" y="11243"/>
                  </a:moveTo>
                  <a:lnTo>
                    <a:pt x="36293" y="11623"/>
                  </a:lnTo>
                  <a:lnTo>
                    <a:pt x="38574" y="12351"/>
                  </a:lnTo>
                  <a:lnTo>
                    <a:pt x="38700" y="11971"/>
                  </a:lnTo>
                  <a:lnTo>
                    <a:pt x="36420" y="11243"/>
                  </a:lnTo>
                  <a:close/>
                  <a:moveTo>
                    <a:pt x="40949" y="12668"/>
                  </a:moveTo>
                  <a:lnTo>
                    <a:pt x="40854" y="13048"/>
                  </a:lnTo>
                  <a:lnTo>
                    <a:pt x="43102" y="13745"/>
                  </a:lnTo>
                  <a:lnTo>
                    <a:pt x="43229" y="13365"/>
                  </a:lnTo>
                  <a:lnTo>
                    <a:pt x="40949" y="12668"/>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3529;p32">
            <a:extLst>
              <a:ext uri="{FF2B5EF4-FFF2-40B4-BE49-F238E27FC236}">
                <a16:creationId xmlns:a16="http://schemas.microsoft.com/office/drawing/2014/main" id="{F3938469-AEB6-D896-932D-F275BF09E34C}"/>
              </a:ext>
            </a:extLst>
          </p:cNvPr>
          <p:cNvSpPr/>
          <p:nvPr/>
        </p:nvSpPr>
        <p:spPr>
          <a:xfrm>
            <a:off x="2152120" y="2369774"/>
            <a:ext cx="685791" cy="685791"/>
          </a:xfrm>
          <a:custGeom>
            <a:avLst/>
            <a:gdLst/>
            <a:ahLst/>
            <a:cxnLst/>
            <a:rect l="l" t="t" r="r" b="b"/>
            <a:pathLst>
              <a:path w="16881" h="16881" extrusionOk="0">
                <a:moveTo>
                  <a:pt x="8456" y="1141"/>
                </a:moveTo>
                <a:cubicBezTo>
                  <a:pt x="12478" y="1141"/>
                  <a:pt x="15740" y="4434"/>
                  <a:pt x="15740" y="8456"/>
                </a:cubicBezTo>
                <a:cubicBezTo>
                  <a:pt x="15740" y="12478"/>
                  <a:pt x="12478" y="15772"/>
                  <a:pt x="8456" y="15772"/>
                </a:cubicBezTo>
                <a:cubicBezTo>
                  <a:pt x="4434" y="15772"/>
                  <a:pt x="1141" y="12478"/>
                  <a:pt x="1141" y="8456"/>
                </a:cubicBezTo>
                <a:cubicBezTo>
                  <a:pt x="1141" y="4434"/>
                  <a:pt x="4434" y="1141"/>
                  <a:pt x="8456" y="1141"/>
                </a:cubicBezTo>
                <a:close/>
                <a:moveTo>
                  <a:pt x="8456" y="1"/>
                </a:moveTo>
                <a:cubicBezTo>
                  <a:pt x="3801" y="1"/>
                  <a:pt x="1" y="3801"/>
                  <a:pt x="1" y="8456"/>
                </a:cubicBezTo>
                <a:cubicBezTo>
                  <a:pt x="1" y="13112"/>
                  <a:pt x="3801" y="16880"/>
                  <a:pt x="8456" y="16880"/>
                </a:cubicBezTo>
                <a:cubicBezTo>
                  <a:pt x="13112" y="16880"/>
                  <a:pt x="16880" y="13112"/>
                  <a:pt x="16880" y="8456"/>
                </a:cubicBezTo>
                <a:cubicBezTo>
                  <a:pt x="16880" y="3801"/>
                  <a:pt x="13112" y="1"/>
                  <a:pt x="8456" y="1"/>
                </a:cubicBezTo>
                <a:close/>
              </a:path>
            </a:pathLst>
          </a:cu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latin typeface="Fira Sans Extra Condensed Black" panose="020B0A03050000020004" pitchFamily="34" charset="0"/>
              </a:rPr>
              <a:t>1</a:t>
            </a:r>
            <a:endParaRPr sz="2800" b="1" dirty="0">
              <a:solidFill>
                <a:srgbClr val="002060"/>
              </a:solidFill>
              <a:latin typeface="Fira Sans Extra Condensed Black" panose="020B0A03050000020004" pitchFamily="34" charset="0"/>
            </a:endParaRPr>
          </a:p>
        </p:txBody>
      </p:sp>
      <p:sp>
        <p:nvSpPr>
          <p:cNvPr id="123" name="Google Shape;3550;p32">
            <a:extLst>
              <a:ext uri="{FF2B5EF4-FFF2-40B4-BE49-F238E27FC236}">
                <a16:creationId xmlns:a16="http://schemas.microsoft.com/office/drawing/2014/main" id="{68810ED6-672C-1ED6-A7A3-7FDFDC7B10AA}"/>
              </a:ext>
            </a:extLst>
          </p:cNvPr>
          <p:cNvSpPr/>
          <p:nvPr/>
        </p:nvSpPr>
        <p:spPr>
          <a:xfrm>
            <a:off x="2152121" y="3704908"/>
            <a:ext cx="685791" cy="685792"/>
          </a:xfrm>
          <a:custGeom>
            <a:avLst/>
            <a:gdLst/>
            <a:ahLst/>
            <a:cxnLst/>
            <a:rect l="l" t="t" r="r" b="b"/>
            <a:pathLst>
              <a:path w="16881" h="16880" extrusionOk="0">
                <a:moveTo>
                  <a:pt x="8456" y="1140"/>
                </a:moveTo>
                <a:cubicBezTo>
                  <a:pt x="12478" y="1140"/>
                  <a:pt x="15740" y="4434"/>
                  <a:pt x="15740" y="8456"/>
                </a:cubicBezTo>
                <a:cubicBezTo>
                  <a:pt x="15740" y="12478"/>
                  <a:pt x="12478" y="15771"/>
                  <a:pt x="8456" y="15771"/>
                </a:cubicBezTo>
                <a:cubicBezTo>
                  <a:pt x="4434" y="15771"/>
                  <a:pt x="1141" y="12478"/>
                  <a:pt x="1141" y="8456"/>
                </a:cubicBezTo>
                <a:cubicBezTo>
                  <a:pt x="1141" y="4434"/>
                  <a:pt x="4434" y="1140"/>
                  <a:pt x="8456" y="1140"/>
                </a:cubicBezTo>
                <a:close/>
                <a:moveTo>
                  <a:pt x="8456" y="0"/>
                </a:moveTo>
                <a:cubicBezTo>
                  <a:pt x="3801" y="0"/>
                  <a:pt x="1" y="3800"/>
                  <a:pt x="1" y="8456"/>
                </a:cubicBezTo>
                <a:cubicBezTo>
                  <a:pt x="1" y="13111"/>
                  <a:pt x="3801" y="16880"/>
                  <a:pt x="8456" y="16880"/>
                </a:cubicBezTo>
                <a:cubicBezTo>
                  <a:pt x="13112" y="16880"/>
                  <a:pt x="16880" y="13111"/>
                  <a:pt x="16880" y="8456"/>
                </a:cubicBezTo>
                <a:cubicBezTo>
                  <a:pt x="16880" y="3800"/>
                  <a:pt x="13112" y="0"/>
                  <a:pt x="8456" y="0"/>
                </a:cubicBezTo>
                <a:close/>
              </a:path>
            </a:pathLst>
          </a:custGeom>
          <a:solidFill>
            <a:srgbClr val="F25D07"/>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2</a:t>
            </a:r>
            <a:endParaRPr sz="2800" b="1" dirty="0">
              <a:solidFill>
                <a:srgbClr val="002060"/>
              </a:solidFill>
              <a:latin typeface="Fira Sans Extra Condensed Black" panose="020B0A03050000020004" pitchFamily="34" charset="0"/>
            </a:endParaRPr>
          </a:p>
        </p:txBody>
      </p:sp>
      <p:sp>
        <p:nvSpPr>
          <p:cNvPr id="141" name="Google Shape;3568;p32">
            <a:extLst>
              <a:ext uri="{FF2B5EF4-FFF2-40B4-BE49-F238E27FC236}">
                <a16:creationId xmlns:a16="http://schemas.microsoft.com/office/drawing/2014/main" id="{559DBA8C-0BB2-3F52-3D7F-E9C5961835DA}"/>
              </a:ext>
            </a:extLst>
          </p:cNvPr>
          <p:cNvSpPr/>
          <p:nvPr/>
        </p:nvSpPr>
        <p:spPr>
          <a:xfrm>
            <a:off x="2101220" y="5165861"/>
            <a:ext cx="685791" cy="685792"/>
          </a:xfrm>
          <a:custGeom>
            <a:avLst/>
            <a:gdLst/>
            <a:ahLst/>
            <a:cxnLst/>
            <a:rect l="l" t="t" r="r" b="b"/>
            <a:pathLst>
              <a:path w="16881" h="16880" extrusionOk="0">
                <a:moveTo>
                  <a:pt x="8456" y="1108"/>
                </a:moveTo>
                <a:cubicBezTo>
                  <a:pt x="12478" y="1108"/>
                  <a:pt x="15740" y="4402"/>
                  <a:pt x="15740" y="8424"/>
                </a:cubicBezTo>
                <a:cubicBezTo>
                  <a:pt x="15740" y="12446"/>
                  <a:pt x="12478" y="15739"/>
                  <a:pt x="8456" y="15739"/>
                </a:cubicBezTo>
                <a:cubicBezTo>
                  <a:pt x="4434" y="15739"/>
                  <a:pt x="1141" y="12446"/>
                  <a:pt x="1141" y="8424"/>
                </a:cubicBezTo>
                <a:cubicBezTo>
                  <a:pt x="1141" y="4402"/>
                  <a:pt x="4434" y="1108"/>
                  <a:pt x="8456" y="1108"/>
                </a:cubicBezTo>
                <a:close/>
                <a:moveTo>
                  <a:pt x="8456" y="0"/>
                </a:moveTo>
                <a:cubicBezTo>
                  <a:pt x="3801" y="0"/>
                  <a:pt x="1" y="3769"/>
                  <a:pt x="1" y="8424"/>
                </a:cubicBezTo>
                <a:cubicBezTo>
                  <a:pt x="1" y="13079"/>
                  <a:pt x="3801" y="16880"/>
                  <a:pt x="8456" y="16880"/>
                </a:cubicBezTo>
                <a:cubicBezTo>
                  <a:pt x="13112" y="16880"/>
                  <a:pt x="16880" y="13079"/>
                  <a:pt x="16880" y="8424"/>
                </a:cubicBezTo>
                <a:cubicBezTo>
                  <a:pt x="16880" y="3769"/>
                  <a:pt x="13112" y="0"/>
                  <a:pt x="8456" y="0"/>
                </a:cubicBezTo>
                <a:close/>
              </a:path>
            </a:pathLst>
          </a:custGeom>
          <a:solidFill>
            <a:srgbClr val="BF3604"/>
          </a:solidFill>
          <a:ln>
            <a:noFill/>
          </a:ln>
        </p:spPr>
        <p:txBody>
          <a:bodyPr spcFirstLastPara="1" wrap="square" lIns="91425" tIns="91425" rIns="91425" bIns="91425" anchor="ctr" anchorCtr="0">
            <a:noAutofit/>
          </a:bodyPr>
          <a:lstStyle/>
          <a:p>
            <a:pPr algn="ctr"/>
            <a:r>
              <a:rPr lang="en-US" sz="2800" b="1" dirty="0">
                <a:solidFill>
                  <a:srgbClr val="002060"/>
                </a:solidFill>
                <a:latin typeface="Fira Sans Extra Condensed Black" panose="020B0A03050000020004" pitchFamily="34" charset="0"/>
              </a:rPr>
              <a:t>3</a:t>
            </a:r>
            <a:endParaRPr sz="2800" b="1" dirty="0">
              <a:solidFill>
                <a:srgbClr val="002060"/>
              </a:solidFill>
              <a:latin typeface="Fira Sans Extra Condensed Black" panose="020B0A03050000020004" pitchFamily="34" charset="0"/>
            </a:endParaRPr>
          </a:p>
        </p:txBody>
      </p:sp>
      <p:sp>
        <p:nvSpPr>
          <p:cNvPr id="88" name="TextBox 87">
            <a:extLst>
              <a:ext uri="{FF2B5EF4-FFF2-40B4-BE49-F238E27FC236}">
                <a16:creationId xmlns:a16="http://schemas.microsoft.com/office/drawing/2014/main" id="{7B2D54AA-CAF6-B731-3184-113BC2489600}"/>
              </a:ext>
            </a:extLst>
          </p:cNvPr>
          <p:cNvSpPr txBox="1"/>
          <p:nvPr/>
        </p:nvSpPr>
        <p:spPr>
          <a:xfrm>
            <a:off x="2090376" y="1218714"/>
            <a:ext cx="6951501" cy="461665"/>
          </a:xfrm>
          <a:prstGeom prst="rect">
            <a:avLst/>
          </a:prstGeom>
          <a:noFill/>
        </p:spPr>
        <p:txBody>
          <a:bodyPr wrap="square">
            <a:spAutoFit/>
          </a:bodyPr>
          <a:lstStyle/>
          <a:p>
            <a:pPr algn="ctr"/>
            <a:r>
              <a:rPr lang="en-US" sz="2400" b="1" dirty="0" err="1">
                <a:solidFill>
                  <a:srgbClr val="000000"/>
                </a:solidFill>
                <a:effectLst/>
                <a:latin typeface="Fira Sans Black" panose="020B0A03050000020004" pitchFamily="34" charset="0"/>
                <a:ea typeface="Courier New" panose="02070309020205020404" pitchFamily="49" charset="0"/>
              </a:rPr>
              <a:t>Các</a:t>
            </a:r>
            <a:r>
              <a:rPr lang="en-US" sz="2400" b="1" dirty="0">
                <a:solidFill>
                  <a:srgbClr val="000000"/>
                </a:solidFill>
                <a:effectLst/>
                <a:latin typeface="Fira Sans Black" panose="020B0A03050000020004" pitchFamily="34" charset="0"/>
                <a:ea typeface="Courier New" panose="02070309020205020404" pitchFamily="49" charset="0"/>
              </a:rPr>
              <a:t> </a:t>
            </a:r>
            <a:r>
              <a:rPr lang="en-US" sz="2400" b="1" dirty="0" err="1">
                <a:solidFill>
                  <a:srgbClr val="000000"/>
                </a:solidFill>
                <a:effectLst/>
                <a:latin typeface="Fira Sans Black" panose="020B0A03050000020004" pitchFamily="34" charset="0"/>
                <a:ea typeface="Courier New" panose="02070309020205020404" pitchFamily="49" charset="0"/>
              </a:rPr>
              <a:t>bước</a:t>
            </a:r>
            <a:r>
              <a:rPr lang="en-US" sz="2400" b="1" dirty="0">
                <a:solidFill>
                  <a:srgbClr val="000000"/>
                </a:solidFill>
                <a:effectLst/>
                <a:latin typeface="Fira Sans Black" panose="020B0A03050000020004" pitchFamily="34" charset="0"/>
                <a:ea typeface="Courier New" panose="02070309020205020404" pitchFamily="49" charset="0"/>
              </a:rPr>
              <a:t> </a:t>
            </a:r>
            <a:r>
              <a:rPr lang="vi-VN" sz="2400" b="1" dirty="0">
                <a:solidFill>
                  <a:srgbClr val="000000"/>
                </a:solidFill>
                <a:effectLst/>
                <a:latin typeface="Fira Sans Black" panose="020B0A03050000020004" pitchFamily="34" charset="0"/>
                <a:ea typeface="Courier New" panose="02070309020205020404" pitchFamily="49" charset="0"/>
              </a:rPr>
              <a:t>vẽ đường đi của tia sáng qua lăng kính</a:t>
            </a:r>
            <a:endParaRPr lang="en-US" sz="2400" b="1" dirty="0">
              <a:latin typeface="Fira Sans Black" panose="020B0A03050000020004" pitchFamily="34" charset="0"/>
            </a:endParaRPr>
          </a:p>
        </p:txBody>
      </p:sp>
      <p:grpSp>
        <p:nvGrpSpPr>
          <p:cNvPr id="3" name="Group 2">
            <a:extLst>
              <a:ext uri="{FF2B5EF4-FFF2-40B4-BE49-F238E27FC236}">
                <a16:creationId xmlns:a16="http://schemas.microsoft.com/office/drawing/2014/main" id="{330A18A7-ABFE-5BA4-F196-4BFCBD989F79}"/>
              </a:ext>
            </a:extLst>
          </p:cNvPr>
          <p:cNvGrpSpPr/>
          <p:nvPr/>
        </p:nvGrpSpPr>
        <p:grpSpPr>
          <a:xfrm>
            <a:off x="186373" y="283005"/>
            <a:ext cx="4954794" cy="447570"/>
            <a:chOff x="115470" y="245832"/>
            <a:chExt cx="6109628" cy="551887"/>
          </a:xfrm>
        </p:grpSpPr>
        <p:sp>
          <p:nvSpPr>
            <p:cNvPr id="4" name="Rectangle: Rounded Corners 3">
              <a:extLst>
                <a:ext uri="{FF2B5EF4-FFF2-40B4-BE49-F238E27FC236}">
                  <a16:creationId xmlns:a16="http://schemas.microsoft.com/office/drawing/2014/main" id="{B8E0B734-B7D2-85A4-16AD-24648FCDB139}"/>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DB81B9A1-D4E2-4F7E-6C23-252736DFDEDE}"/>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B26A4509-1B33-63A3-5CA3-B43142E4990B}"/>
                </a:ext>
              </a:extLst>
            </p:cNvPr>
            <p:cNvGrpSpPr/>
            <p:nvPr/>
          </p:nvGrpSpPr>
          <p:grpSpPr>
            <a:xfrm>
              <a:off x="115470" y="247272"/>
              <a:ext cx="550447" cy="550447"/>
              <a:chOff x="4619606" y="1709577"/>
              <a:chExt cx="1675995" cy="1675995"/>
            </a:xfrm>
          </p:grpSpPr>
          <p:sp>
            <p:nvSpPr>
              <p:cNvPr id="14" name="Oval 13">
                <a:extLst>
                  <a:ext uri="{FF2B5EF4-FFF2-40B4-BE49-F238E27FC236}">
                    <a16:creationId xmlns:a16="http://schemas.microsoft.com/office/drawing/2014/main" id="{F44CCBC8-A2D4-5193-1E97-2DBA752827C3}"/>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6" name="Picture 6" descr="Prism">
                <a:extLst>
                  <a:ext uri="{FF2B5EF4-FFF2-40B4-BE49-F238E27FC236}">
                    <a16:creationId xmlns:a16="http://schemas.microsoft.com/office/drawing/2014/main" id="{4DAF11A4-B7C8-8FBB-D50D-0293385AA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116219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AB2A9F-0F9F-7611-BDA3-CE21B3A69E0F}"/>
              </a:ext>
            </a:extLst>
          </p:cNvPr>
          <p:cNvGrpSpPr/>
          <p:nvPr/>
        </p:nvGrpSpPr>
        <p:grpSpPr>
          <a:xfrm>
            <a:off x="6851653" y="1355041"/>
            <a:ext cx="4889569" cy="3740704"/>
            <a:chOff x="6918328" y="1103697"/>
            <a:chExt cx="4889569" cy="3740704"/>
          </a:xfrm>
        </p:grpSpPr>
        <p:pic>
          <p:nvPicPr>
            <p:cNvPr id="3" name="Picture 2">
              <a:extLst>
                <a:ext uri="{FF2B5EF4-FFF2-40B4-BE49-F238E27FC236}">
                  <a16:creationId xmlns:a16="http://schemas.microsoft.com/office/drawing/2014/main" id="{EE1CAE61-66CF-A0F2-F0D9-6E0B1AD8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98" name="TextBox 97">
              <a:extLst>
                <a:ext uri="{FF2B5EF4-FFF2-40B4-BE49-F238E27FC236}">
                  <a16:creationId xmlns:a16="http://schemas.microsoft.com/office/drawing/2014/main" id="{8857C6DF-3638-B5EA-B19D-3423598EC7BE}"/>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1294986"/>
            <a:ext cx="11516077" cy="5086764"/>
          </a:xfrm>
          <a:custGeom>
            <a:avLst/>
            <a:gdLst>
              <a:gd name="connsiteX0" fmla="*/ 0 w 11516077"/>
              <a:gd name="connsiteY0" fmla="*/ 0 h 5086764"/>
              <a:gd name="connsiteX1" fmla="*/ 537417 w 11516077"/>
              <a:gd name="connsiteY1" fmla="*/ 0 h 5086764"/>
              <a:gd name="connsiteX2" fmla="*/ 1535476 w 11516077"/>
              <a:gd name="connsiteY2" fmla="*/ 0 h 5086764"/>
              <a:gd name="connsiteX3" fmla="*/ 2303215 w 11516077"/>
              <a:gd name="connsiteY3" fmla="*/ 0 h 5086764"/>
              <a:gd name="connsiteX4" fmla="*/ 2840632 w 11516077"/>
              <a:gd name="connsiteY4" fmla="*/ 0 h 5086764"/>
              <a:gd name="connsiteX5" fmla="*/ 3608370 w 11516077"/>
              <a:gd name="connsiteY5" fmla="*/ 0 h 5086764"/>
              <a:gd name="connsiteX6" fmla="*/ 4491270 w 11516077"/>
              <a:gd name="connsiteY6" fmla="*/ 0 h 5086764"/>
              <a:gd name="connsiteX7" fmla="*/ 4913526 w 11516077"/>
              <a:gd name="connsiteY7" fmla="*/ 0 h 5086764"/>
              <a:gd name="connsiteX8" fmla="*/ 5796424 w 11516077"/>
              <a:gd name="connsiteY8" fmla="*/ 0 h 5086764"/>
              <a:gd name="connsiteX9" fmla="*/ 6679324 w 11516077"/>
              <a:gd name="connsiteY9" fmla="*/ 0 h 5086764"/>
              <a:gd name="connsiteX10" fmla="*/ 7216742 w 11516077"/>
              <a:gd name="connsiteY10" fmla="*/ 0 h 5086764"/>
              <a:gd name="connsiteX11" fmla="*/ 7984479 w 11516077"/>
              <a:gd name="connsiteY11" fmla="*/ 0 h 5086764"/>
              <a:gd name="connsiteX12" fmla="*/ 8406736 w 11516077"/>
              <a:gd name="connsiteY12" fmla="*/ 0 h 5086764"/>
              <a:gd name="connsiteX13" fmla="*/ 9174475 w 11516077"/>
              <a:gd name="connsiteY13" fmla="*/ 0 h 5086764"/>
              <a:gd name="connsiteX14" fmla="*/ 9711891 w 11516077"/>
              <a:gd name="connsiteY14" fmla="*/ 0 h 5086764"/>
              <a:gd name="connsiteX15" fmla="*/ 10479630 w 11516077"/>
              <a:gd name="connsiteY15" fmla="*/ 0 h 5086764"/>
              <a:gd name="connsiteX16" fmla="*/ 11516077 w 11516077"/>
              <a:gd name="connsiteY16" fmla="*/ 0 h 5086764"/>
              <a:gd name="connsiteX17" fmla="*/ 11516077 w 11516077"/>
              <a:gd name="connsiteY17" fmla="*/ 1119088 h 5086764"/>
              <a:gd name="connsiteX18" fmla="*/ 11516077 w 11516077"/>
              <a:gd name="connsiteY18" fmla="*/ 2339912 h 5086764"/>
              <a:gd name="connsiteX19" fmla="*/ 11516077 w 11516077"/>
              <a:gd name="connsiteY19" fmla="*/ 3713338 h 5086764"/>
              <a:gd name="connsiteX20" fmla="*/ 11516077 w 11516077"/>
              <a:gd name="connsiteY20" fmla="*/ 5086763 h 5086764"/>
              <a:gd name="connsiteX21" fmla="*/ 10633177 w 11516077"/>
              <a:gd name="connsiteY21" fmla="*/ 5086763 h 5086764"/>
              <a:gd name="connsiteX22" fmla="*/ 9865439 w 11516077"/>
              <a:gd name="connsiteY22" fmla="*/ 5086763 h 5086764"/>
              <a:gd name="connsiteX23" fmla="*/ 9443183 w 11516077"/>
              <a:gd name="connsiteY23" fmla="*/ 5086763 h 5086764"/>
              <a:gd name="connsiteX24" fmla="*/ 9020926 w 11516077"/>
              <a:gd name="connsiteY24" fmla="*/ 5086763 h 5086764"/>
              <a:gd name="connsiteX25" fmla="*/ 8138028 w 11516077"/>
              <a:gd name="connsiteY25" fmla="*/ 5086763 h 5086764"/>
              <a:gd name="connsiteX26" fmla="*/ 7600610 w 11516077"/>
              <a:gd name="connsiteY26" fmla="*/ 5086763 h 5086764"/>
              <a:gd name="connsiteX27" fmla="*/ 6602550 w 11516077"/>
              <a:gd name="connsiteY27" fmla="*/ 5086763 h 5086764"/>
              <a:gd name="connsiteX28" fmla="*/ 5604491 w 11516077"/>
              <a:gd name="connsiteY28" fmla="*/ 5086763 h 5086764"/>
              <a:gd name="connsiteX29" fmla="*/ 4951913 w 11516077"/>
              <a:gd name="connsiteY29" fmla="*/ 5086763 h 5086764"/>
              <a:gd name="connsiteX30" fmla="*/ 4299334 w 11516077"/>
              <a:gd name="connsiteY30" fmla="*/ 5086763 h 5086764"/>
              <a:gd name="connsiteX31" fmla="*/ 3761918 w 11516077"/>
              <a:gd name="connsiteY31" fmla="*/ 5086763 h 5086764"/>
              <a:gd name="connsiteX32" fmla="*/ 3339662 w 11516077"/>
              <a:gd name="connsiteY32" fmla="*/ 5086763 h 5086764"/>
              <a:gd name="connsiteX33" fmla="*/ 2456762 w 11516077"/>
              <a:gd name="connsiteY33" fmla="*/ 5086763 h 5086764"/>
              <a:gd name="connsiteX34" fmla="*/ 1919346 w 11516077"/>
              <a:gd name="connsiteY34" fmla="*/ 5086763 h 5086764"/>
              <a:gd name="connsiteX35" fmla="*/ 1151607 w 11516077"/>
              <a:gd name="connsiteY35" fmla="*/ 5086763 h 5086764"/>
              <a:gd name="connsiteX36" fmla="*/ 0 w 11516077"/>
              <a:gd name="connsiteY36" fmla="*/ 5086763 h 5086764"/>
              <a:gd name="connsiteX37" fmla="*/ 0 w 11516077"/>
              <a:gd name="connsiteY37" fmla="*/ 3967675 h 5086764"/>
              <a:gd name="connsiteX38" fmla="*/ 0 w 11516077"/>
              <a:gd name="connsiteY38" fmla="*/ 2746851 h 5086764"/>
              <a:gd name="connsiteX39" fmla="*/ 0 w 11516077"/>
              <a:gd name="connsiteY39" fmla="*/ 1373425 h 5086764"/>
              <a:gd name="connsiteX40" fmla="*/ 0 w 11516077"/>
              <a:gd name="connsiteY40" fmla="*/ 0 h 5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086764" extrusionOk="0">
                <a:moveTo>
                  <a:pt x="0" y="0"/>
                </a:moveTo>
                <a:cubicBezTo>
                  <a:pt x="203409" y="-25970"/>
                  <a:pt x="255427" y="63979"/>
                  <a:pt x="537417" y="0"/>
                </a:cubicBezTo>
                <a:cubicBezTo>
                  <a:pt x="821029" y="-64668"/>
                  <a:pt x="1216165" y="219065"/>
                  <a:pt x="1535476" y="0"/>
                </a:cubicBezTo>
                <a:cubicBezTo>
                  <a:pt x="1787488" y="-271434"/>
                  <a:pt x="1933686" y="155451"/>
                  <a:pt x="2303215" y="0"/>
                </a:cubicBezTo>
                <a:cubicBezTo>
                  <a:pt x="2714780" y="-108351"/>
                  <a:pt x="2673936" y="64698"/>
                  <a:pt x="2840632" y="0"/>
                </a:cubicBezTo>
                <a:cubicBezTo>
                  <a:pt x="3111891" y="-24154"/>
                  <a:pt x="3246734" y="23565"/>
                  <a:pt x="3608370" y="0"/>
                </a:cubicBezTo>
                <a:cubicBezTo>
                  <a:pt x="3911998" y="25329"/>
                  <a:pt x="4187327" y="275787"/>
                  <a:pt x="4491270" y="0"/>
                </a:cubicBezTo>
                <a:cubicBezTo>
                  <a:pt x="4899271" y="-117019"/>
                  <a:pt x="4752929" y="5835"/>
                  <a:pt x="4913526" y="0"/>
                </a:cubicBezTo>
                <a:cubicBezTo>
                  <a:pt x="5024037" y="-189249"/>
                  <a:pt x="5534100" y="85508"/>
                  <a:pt x="5796424" y="0"/>
                </a:cubicBezTo>
                <a:cubicBezTo>
                  <a:pt x="6189244" y="-205551"/>
                  <a:pt x="6425764" y="-12442"/>
                  <a:pt x="6679324" y="0"/>
                </a:cubicBezTo>
                <a:cubicBezTo>
                  <a:pt x="6925799" y="-24428"/>
                  <a:pt x="7113168" y="18110"/>
                  <a:pt x="7216742" y="0"/>
                </a:cubicBezTo>
                <a:cubicBezTo>
                  <a:pt x="7208197" y="-9713"/>
                  <a:pt x="7723070" y="81608"/>
                  <a:pt x="7984479" y="0"/>
                </a:cubicBezTo>
                <a:cubicBezTo>
                  <a:pt x="8331682" y="-102224"/>
                  <a:pt x="8361809" y="89073"/>
                  <a:pt x="8406736" y="0"/>
                </a:cubicBezTo>
                <a:cubicBezTo>
                  <a:pt x="8623323" y="52840"/>
                  <a:pt x="8903059" y="237223"/>
                  <a:pt x="9174475" y="0"/>
                </a:cubicBezTo>
                <a:cubicBezTo>
                  <a:pt x="9555763" y="-170981"/>
                  <a:pt x="9541853" y="81491"/>
                  <a:pt x="9711891" y="0"/>
                </a:cubicBezTo>
                <a:cubicBezTo>
                  <a:pt x="9935719" y="48334"/>
                  <a:pt x="10207510" y="42876"/>
                  <a:pt x="10479630" y="0"/>
                </a:cubicBezTo>
                <a:cubicBezTo>
                  <a:pt x="10764518" y="38248"/>
                  <a:pt x="11276908" y="2901"/>
                  <a:pt x="11516077" y="0"/>
                </a:cubicBezTo>
                <a:cubicBezTo>
                  <a:pt x="11578028" y="431207"/>
                  <a:pt x="11430409" y="612602"/>
                  <a:pt x="11516077" y="1119088"/>
                </a:cubicBezTo>
                <a:cubicBezTo>
                  <a:pt x="11462512" y="1579573"/>
                  <a:pt x="11505919" y="1783534"/>
                  <a:pt x="11516077" y="2339912"/>
                </a:cubicBezTo>
                <a:cubicBezTo>
                  <a:pt x="11573164" y="2942883"/>
                  <a:pt x="11564776" y="3165564"/>
                  <a:pt x="11516077" y="3713338"/>
                </a:cubicBezTo>
                <a:cubicBezTo>
                  <a:pt x="11511186" y="4081722"/>
                  <a:pt x="11399522" y="4620283"/>
                  <a:pt x="11516077" y="5086763"/>
                </a:cubicBezTo>
                <a:cubicBezTo>
                  <a:pt x="11208186" y="5104791"/>
                  <a:pt x="10902950" y="4912428"/>
                  <a:pt x="10633177" y="5086763"/>
                </a:cubicBezTo>
                <a:cubicBezTo>
                  <a:pt x="10491351" y="5232447"/>
                  <a:pt x="10277531" y="5012680"/>
                  <a:pt x="9865439" y="5086763"/>
                </a:cubicBezTo>
                <a:cubicBezTo>
                  <a:pt x="9553316" y="5135100"/>
                  <a:pt x="9714071" y="5063289"/>
                  <a:pt x="9443183" y="5086763"/>
                </a:cubicBezTo>
                <a:cubicBezTo>
                  <a:pt x="9279779" y="5140518"/>
                  <a:pt x="9134594" y="5064872"/>
                  <a:pt x="9020926" y="5086763"/>
                </a:cubicBezTo>
                <a:cubicBezTo>
                  <a:pt x="8741965" y="5184747"/>
                  <a:pt x="8484969" y="5118658"/>
                  <a:pt x="8138028" y="5086763"/>
                </a:cubicBezTo>
                <a:cubicBezTo>
                  <a:pt x="7809901" y="5130143"/>
                  <a:pt x="7837361" y="5084120"/>
                  <a:pt x="7600610" y="5086763"/>
                </a:cubicBezTo>
                <a:cubicBezTo>
                  <a:pt x="7432226" y="4967645"/>
                  <a:pt x="6916141" y="4965955"/>
                  <a:pt x="6602550" y="5086763"/>
                </a:cubicBezTo>
                <a:cubicBezTo>
                  <a:pt x="6163958" y="5253808"/>
                  <a:pt x="5804866" y="5113354"/>
                  <a:pt x="5604491" y="5086763"/>
                </a:cubicBezTo>
                <a:cubicBezTo>
                  <a:pt x="5414623" y="5230998"/>
                  <a:pt x="5277371" y="5024503"/>
                  <a:pt x="4951913" y="5086763"/>
                </a:cubicBezTo>
                <a:cubicBezTo>
                  <a:pt x="4636562" y="5245997"/>
                  <a:pt x="4613794" y="5099477"/>
                  <a:pt x="4299334" y="5086763"/>
                </a:cubicBezTo>
                <a:cubicBezTo>
                  <a:pt x="4040832" y="5059112"/>
                  <a:pt x="3902746" y="5037495"/>
                  <a:pt x="3761918" y="5086763"/>
                </a:cubicBezTo>
                <a:cubicBezTo>
                  <a:pt x="3600922" y="5119956"/>
                  <a:pt x="3475042" y="5057874"/>
                  <a:pt x="3339662" y="5086763"/>
                </a:cubicBezTo>
                <a:cubicBezTo>
                  <a:pt x="3308245" y="5123069"/>
                  <a:pt x="2674395" y="5147103"/>
                  <a:pt x="2456762" y="5086763"/>
                </a:cubicBezTo>
                <a:cubicBezTo>
                  <a:pt x="2104637" y="5051160"/>
                  <a:pt x="2179360" y="5060701"/>
                  <a:pt x="1919346" y="5086763"/>
                </a:cubicBezTo>
                <a:cubicBezTo>
                  <a:pt x="1589946" y="5140085"/>
                  <a:pt x="1353040" y="4998665"/>
                  <a:pt x="1151607" y="5086763"/>
                </a:cubicBezTo>
                <a:cubicBezTo>
                  <a:pt x="1035013" y="5363018"/>
                  <a:pt x="351601" y="4954807"/>
                  <a:pt x="0" y="5086763"/>
                </a:cubicBezTo>
                <a:cubicBezTo>
                  <a:pt x="-12356" y="4529741"/>
                  <a:pt x="88449" y="4424833"/>
                  <a:pt x="0" y="3967675"/>
                </a:cubicBezTo>
                <a:cubicBezTo>
                  <a:pt x="-68224" y="3628746"/>
                  <a:pt x="-36740" y="3091426"/>
                  <a:pt x="0" y="2746851"/>
                </a:cubicBezTo>
                <a:cubicBezTo>
                  <a:pt x="47296" y="2380303"/>
                  <a:pt x="135631" y="1779368"/>
                  <a:pt x="0" y="1373425"/>
                </a:cubicBezTo>
                <a:cubicBezTo>
                  <a:pt x="-140515" y="841182"/>
                  <a:pt x="-60809" y="348125"/>
                  <a:pt x="0" y="0"/>
                </a:cubicBezTo>
                <a:close/>
              </a:path>
            </a:pathLst>
          </a:custGeom>
          <a:noFill/>
          <a:ln w="28575">
            <a:solidFill>
              <a:schemeClr val="tx1"/>
            </a:solidFill>
            <a:extLst>
              <a:ext uri="{C807C97D-BFC1-408E-A445-0C87EB9F89A2}">
                <ask:lineSketchStyleProps xmlns:ask="http://schemas.microsoft.com/office/drawing/2018/sketchyshapes" xmlns="" sd="520731193">
                  <a:custGeom>
                    <a:avLst/>
                    <a:gdLst>
                      <a:gd name="connsiteX0" fmla="*/ 0 w 11516077"/>
                      <a:gd name="connsiteY0" fmla="*/ 0 h 5086764"/>
                      <a:gd name="connsiteX1" fmla="*/ 537417 w 11516077"/>
                      <a:gd name="connsiteY1" fmla="*/ 0 h 5086764"/>
                      <a:gd name="connsiteX2" fmla="*/ 1535476 w 11516077"/>
                      <a:gd name="connsiteY2" fmla="*/ 0 h 5086764"/>
                      <a:gd name="connsiteX3" fmla="*/ 2303215 w 11516077"/>
                      <a:gd name="connsiteY3" fmla="*/ 0 h 5086764"/>
                      <a:gd name="connsiteX4" fmla="*/ 2840632 w 11516077"/>
                      <a:gd name="connsiteY4" fmla="*/ 0 h 5086764"/>
                      <a:gd name="connsiteX5" fmla="*/ 3608370 w 11516077"/>
                      <a:gd name="connsiteY5" fmla="*/ 0 h 5086764"/>
                      <a:gd name="connsiteX6" fmla="*/ 4491270 w 11516077"/>
                      <a:gd name="connsiteY6" fmla="*/ 0 h 5086764"/>
                      <a:gd name="connsiteX7" fmla="*/ 4913526 w 11516077"/>
                      <a:gd name="connsiteY7" fmla="*/ 0 h 5086764"/>
                      <a:gd name="connsiteX8" fmla="*/ 5796424 w 11516077"/>
                      <a:gd name="connsiteY8" fmla="*/ 0 h 5086764"/>
                      <a:gd name="connsiteX9" fmla="*/ 6679324 w 11516077"/>
                      <a:gd name="connsiteY9" fmla="*/ 0 h 5086764"/>
                      <a:gd name="connsiteX10" fmla="*/ 7216742 w 11516077"/>
                      <a:gd name="connsiteY10" fmla="*/ 0 h 5086764"/>
                      <a:gd name="connsiteX11" fmla="*/ 7984479 w 11516077"/>
                      <a:gd name="connsiteY11" fmla="*/ 0 h 5086764"/>
                      <a:gd name="connsiteX12" fmla="*/ 8406736 w 11516077"/>
                      <a:gd name="connsiteY12" fmla="*/ 0 h 5086764"/>
                      <a:gd name="connsiteX13" fmla="*/ 9174475 w 11516077"/>
                      <a:gd name="connsiteY13" fmla="*/ 0 h 5086764"/>
                      <a:gd name="connsiteX14" fmla="*/ 9711891 w 11516077"/>
                      <a:gd name="connsiteY14" fmla="*/ 0 h 5086764"/>
                      <a:gd name="connsiteX15" fmla="*/ 10479630 w 11516077"/>
                      <a:gd name="connsiteY15" fmla="*/ 0 h 5086764"/>
                      <a:gd name="connsiteX16" fmla="*/ 11516077 w 11516077"/>
                      <a:gd name="connsiteY16" fmla="*/ 0 h 5086764"/>
                      <a:gd name="connsiteX17" fmla="*/ 11516077 w 11516077"/>
                      <a:gd name="connsiteY17" fmla="*/ 1119088 h 5086764"/>
                      <a:gd name="connsiteX18" fmla="*/ 11516077 w 11516077"/>
                      <a:gd name="connsiteY18" fmla="*/ 2339912 h 5086764"/>
                      <a:gd name="connsiteX19" fmla="*/ 11516077 w 11516077"/>
                      <a:gd name="connsiteY19" fmla="*/ 3713338 h 5086764"/>
                      <a:gd name="connsiteX20" fmla="*/ 11516077 w 11516077"/>
                      <a:gd name="connsiteY20" fmla="*/ 5086763 h 5086764"/>
                      <a:gd name="connsiteX21" fmla="*/ 10633177 w 11516077"/>
                      <a:gd name="connsiteY21" fmla="*/ 5086763 h 5086764"/>
                      <a:gd name="connsiteX22" fmla="*/ 9865439 w 11516077"/>
                      <a:gd name="connsiteY22" fmla="*/ 5086763 h 5086764"/>
                      <a:gd name="connsiteX23" fmla="*/ 9443183 w 11516077"/>
                      <a:gd name="connsiteY23" fmla="*/ 5086763 h 5086764"/>
                      <a:gd name="connsiteX24" fmla="*/ 9020926 w 11516077"/>
                      <a:gd name="connsiteY24" fmla="*/ 5086763 h 5086764"/>
                      <a:gd name="connsiteX25" fmla="*/ 8138028 w 11516077"/>
                      <a:gd name="connsiteY25" fmla="*/ 5086763 h 5086764"/>
                      <a:gd name="connsiteX26" fmla="*/ 7600610 w 11516077"/>
                      <a:gd name="connsiteY26" fmla="*/ 5086763 h 5086764"/>
                      <a:gd name="connsiteX27" fmla="*/ 6602550 w 11516077"/>
                      <a:gd name="connsiteY27" fmla="*/ 5086763 h 5086764"/>
                      <a:gd name="connsiteX28" fmla="*/ 5604491 w 11516077"/>
                      <a:gd name="connsiteY28" fmla="*/ 5086763 h 5086764"/>
                      <a:gd name="connsiteX29" fmla="*/ 4951913 w 11516077"/>
                      <a:gd name="connsiteY29" fmla="*/ 5086763 h 5086764"/>
                      <a:gd name="connsiteX30" fmla="*/ 4299334 w 11516077"/>
                      <a:gd name="connsiteY30" fmla="*/ 5086763 h 5086764"/>
                      <a:gd name="connsiteX31" fmla="*/ 3761918 w 11516077"/>
                      <a:gd name="connsiteY31" fmla="*/ 5086763 h 5086764"/>
                      <a:gd name="connsiteX32" fmla="*/ 3339662 w 11516077"/>
                      <a:gd name="connsiteY32" fmla="*/ 5086763 h 5086764"/>
                      <a:gd name="connsiteX33" fmla="*/ 2456762 w 11516077"/>
                      <a:gd name="connsiteY33" fmla="*/ 5086763 h 5086764"/>
                      <a:gd name="connsiteX34" fmla="*/ 1919346 w 11516077"/>
                      <a:gd name="connsiteY34" fmla="*/ 5086763 h 5086764"/>
                      <a:gd name="connsiteX35" fmla="*/ 1151607 w 11516077"/>
                      <a:gd name="connsiteY35" fmla="*/ 5086763 h 5086764"/>
                      <a:gd name="connsiteX36" fmla="*/ 0 w 11516077"/>
                      <a:gd name="connsiteY36" fmla="*/ 5086763 h 5086764"/>
                      <a:gd name="connsiteX37" fmla="*/ 0 w 11516077"/>
                      <a:gd name="connsiteY37" fmla="*/ 3967675 h 5086764"/>
                      <a:gd name="connsiteX38" fmla="*/ 0 w 11516077"/>
                      <a:gd name="connsiteY38" fmla="*/ 2746851 h 5086764"/>
                      <a:gd name="connsiteX39" fmla="*/ 0 w 11516077"/>
                      <a:gd name="connsiteY39" fmla="*/ 1373425 h 5086764"/>
                      <a:gd name="connsiteX40" fmla="*/ 0 w 11516077"/>
                      <a:gd name="connsiteY40" fmla="*/ 0 h 5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086764" extrusionOk="0">
                        <a:moveTo>
                          <a:pt x="0" y="0"/>
                        </a:moveTo>
                        <a:cubicBezTo>
                          <a:pt x="203820" y="-31060"/>
                          <a:pt x="267571" y="60125"/>
                          <a:pt x="537417" y="0"/>
                        </a:cubicBezTo>
                        <a:cubicBezTo>
                          <a:pt x="813650" y="-62255"/>
                          <a:pt x="1242279" y="201698"/>
                          <a:pt x="1535476" y="0"/>
                        </a:cubicBezTo>
                        <a:cubicBezTo>
                          <a:pt x="1783358" y="-203253"/>
                          <a:pt x="1936078" y="136618"/>
                          <a:pt x="2303215" y="0"/>
                        </a:cubicBezTo>
                        <a:cubicBezTo>
                          <a:pt x="2683144" y="-84933"/>
                          <a:pt x="2676975" y="61009"/>
                          <a:pt x="2840632" y="0"/>
                        </a:cubicBezTo>
                        <a:cubicBezTo>
                          <a:pt x="3054656" y="-38928"/>
                          <a:pt x="3250749" y="50581"/>
                          <a:pt x="3608370" y="0"/>
                        </a:cubicBezTo>
                        <a:cubicBezTo>
                          <a:pt x="3936329" y="-53112"/>
                          <a:pt x="4127438" y="210793"/>
                          <a:pt x="4491270" y="0"/>
                        </a:cubicBezTo>
                        <a:cubicBezTo>
                          <a:pt x="4897090" y="-139586"/>
                          <a:pt x="4781989" y="23709"/>
                          <a:pt x="4913526" y="0"/>
                        </a:cubicBezTo>
                        <a:cubicBezTo>
                          <a:pt x="5029696" y="-124243"/>
                          <a:pt x="5468815" y="109170"/>
                          <a:pt x="5796424" y="0"/>
                        </a:cubicBezTo>
                        <a:cubicBezTo>
                          <a:pt x="6188568" y="-197411"/>
                          <a:pt x="6397769" y="16191"/>
                          <a:pt x="6679324" y="0"/>
                        </a:cubicBezTo>
                        <a:cubicBezTo>
                          <a:pt x="6957305" y="-30529"/>
                          <a:pt x="7110461" y="20701"/>
                          <a:pt x="7216742" y="0"/>
                        </a:cubicBezTo>
                        <a:cubicBezTo>
                          <a:pt x="7290144" y="-26722"/>
                          <a:pt x="7694794" y="84382"/>
                          <a:pt x="7984479" y="0"/>
                        </a:cubicBezTo>
                        <a:cubicBezTo>
                          <a:pt x="8326841" y="-94801"/>
                          <a:pt x="8339536" y="79435"/>
                          <a:pt x="8406736" y="0"/>
                        </a:cubicBezTo>
                        <a:cubicBezTo>
                          <a:pt x="8561603" y="-5805"/>
                          <a:pt x="8876903" y="189792"/>
                          <a:pt x="9174475" y="0"/>
                        </a:cubicBezTo>
                        <a:cubicBezTo>
                          <a:pt x="9534799" y="-146382"/>
                          <a:pt x="9531661" y="60240"/>
                          <a:pt x="9711891" y="0"/>
                        </a:cubicBezTo>
                        <a:cubicBezTo>
                          <a:pt x="9921899" y="10559"/>
                          <a:pt x="10202325" y="53401"/>
                          <a:pt x="10479630" y="0"/>
                        </a:cubicBezTo>
                        <a:cubicBezTo>
                          <a:pt x="10771128" y="-25451"/>
                          <a:pt x="11250199" y="75931"/>
                          <a:pt x="11516077" y="0"/>
                        </a:cubicBezTo>
                        <a:cubicBezTo>
                          <a:pt x="11573926" y="427841"/>
                          <a:pt x="11468296" y="619578"/>
                          <a:pt x="11516077" y="1119088"/>
                        </a:cubicBezTo>
                        <a:cubicBezTo>
                          <a:pt x="11486164" y="1590854"/>
                          <a:pt x="11508327" y="1791527"/>
                          <a:pt x="11516077" y="2339912"/>
                        </a:cubicBezTo>
                        <a:cubicBezTo>
                          <a:pt x="11546399" y="2908178"/>
                          <a:pt x="11547161" y="3181976"/>
                          <a:pt x="11516077" y="3713338"/>
                        </a:cubicBezTo>
                        <a:cubicBezTo>
                          <a:pt x="11518803" y="4137568"/>
                          <a:pt x="11421239" y="4679294"/>
                          <a:pt x="11516077" y="5086763"/>
                        </a:cubicBezTo>
                        <a:cubicBezTo>
                          <a:pt x="11206499" y="5150897"/>
                          <a:pt x="10880663" y="4916869"/>
                          <a:pt x="10633177" y="5086763"/>
                        </a:cubicBezTo>
                        <a:cubicBezTo>
                          <a:pt x="10457404" y="5241837"/>
                          <a:pt x="10255735" y="5015686"/>
                          <a:pt x="9865439" y="5086763"/>
                        </a:cubicBezTo>
                        <a:cubicBezTo>
                          <a:pt x="9529888" y="5144770"/>
                          <a:pt x="9695693" y="5060584"/>
                          <a:pt x="9443183" y="5086763"/>
                        </a:cubicBezTo>
                        <a:cubicBezTo>
                          <a:pt x="9249001" y="5125737"/>
                          <a:pt x="9156878" y="5048998"/>
                          <a:pt x="9020926" y="5086763"/>
                        </a:cubicBezTo>
                        <a:cubicBezTo>
                          <a:pt x="8818020" y="5153024"/>
                          <a:pt x="8474864" y="5052188"/>
                          <a:pt x="8138028" y="5086763"/>
                        </a:cubicBezTo>
                        <a:cubicBezTo>
                          <a:pt x="7808090" y="5135720"/>
                          <a:pt x="7828004" y="5075970"/>
                          <a:pt x="7600610" y="5086763"/>
                        </a:cubicBezTo>
                        <a:cubicBezTo>
                          <a:pt x="7415635" y="5025299"/>
                          <a:pt x="7011849" y="4956317"/>
                          <a:pt x="6602550" y="5086763"/>
                        </a:cubicBezTo>
                        <a:cubicBezTo>
                          <a:pt x="6166510" y="5248267"/>
                          <a:pt x="5806142" y="5103092"/>
                          <a:pt x="5604491" y="5086763"/>
                        </a:cubicBezTo>
                        <a:cubicBezTo>
                          <a:pt x="5403391" y="5169070"/>
                          <a:pt x="5250538" y="4970080"/>
                          <a:pt x="4951913" y="5086763"/>
                        </a:cubicBezTo>
                        <a:cubicBezTo>
                          <a:pt x="4653493" y="5214190"/>
                          <a:pt x="4602339" y="5093802"/>
                          <a:pt x="4299334" y="5086763"/>
                        </a:cubicBezTo>
                        <a:cubicBezTo>
                          <a:pt x="4029638" y="5077497"/>
                          <a:pt x="3893109" y="5062082"/>
                          <a:pt x="3761918" y="5086763"/>
                        </a:cubicBezTo>
                        <a:cubicBezTo>
                          <a:pt x="3618126" y="5108562"/>
                          <a:pt x="3452358" y="5050098"/>
                          <a:pt x="3339662" y="5086763"/>
                        </a:cubicBezTo>
                        <a:cubicBezTo>
                          <a:pt x="3278338" y="5127409"/>
                          <a:pt x="2750620" y="5117148"/>
                          <a:pt x="2456762" y="5086763"/>
                        </a:cubicBezTo>
                        <a:cubicBezTo>
                          <a:pt x="2094487" y="5068349"/>
                          <a:pt x="2174557" y="5043154"/>
                          <a:pt x="1919346" y="5086763"/>
                        </a:cubicBezTo>
                        <a:cubicBezTo>
                          <a:pt x="1621844" y="5142557"/>
                          <a:pt x="1355277" y="4971436"/>
                          <a:pt x="1151607" y="5086763"/>
                        </a:cubicBezTo>
                        <a:cubicBezTo>
                          <a:pt x="987172" y="5285541"/>
                          <a:pt x="346425" y="4970555"/>
                          <a:pt x="0" y="5086763"/>
                        </a:cubicBezTo>
                        <a:cubicBezTo>
                          <a:pt x="-11579" y="4541524"/>
                          <a:pt x="58899" y="4402617"/>
                          <a:pt x="0" y="3967675"/>
                        </a:cubicBezTo>
                        <a:cubicBezTo>
                          <a:pt x="-46015" y="3552614"/>
                          <a:pt x="19829" y="3091796"/>
                          <a:pt x="0" y="2746851"/>
                        </a:cubicBezTo>
                        <a:cubicBezTo>
                          <a:pt x="10706" y="2386208"/>
                          <a:pt x="102475" y="1852387"/>
                          <a:pt x="0" y="1373425"/>
                        </a:cubicBezTo>
                        <a:cubicBezTo>
                          <a:pt x="-69023" y="801575"/>
                          <a:pt x="-25702" y="316708"/>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F338B48-88AB-6170-66FD-CB3753D63308}"/>
              </a:ext>
            </a:extLst>
          </p:cNvPr>
          <p:cNvSpPr txBox="1"/>
          <p:nvPr/>
        </p:nvSpPr>
        <p:spPr>
          <a:xfrm>
            <a:off x="668118" y="3753169"/>
            <a:ext cx="6608981" cy="1523302"/>
          </a:xfrm>
          <a:prstGeom prst="rect">
            <a:avLst/>
          </a:prstGeom>
          <a:noFill/>
        </p:spPr>
        <p:txBody>
          <a:bodyPr wrap="square">
            <a:spAutoFit/>
          </a:bodyPr>
          <a:lstStyle/>
          <a:p>
            <a:pPr marR="0" lvl="0">
              <a:lnSpc>
                <a:spcPct val="134000"/>
              </a:lnSpc>
              <a:spcBef>
                <a:spcPts val="0"/>
              </a:spcBef>
              <a:spcAft>
                <a:spcPts val="300"/>
              </a:spcAft>
              <a:buClr>
                <a:srgbClr val="2B2928"/>
              </a:buClr>
              <a:buSzPts val="900"/>
              <a:tabLst>
                <a:tab pos="48196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2. </a:t>
            </a:r>
            <a:r>
              <a:rPr lang="vi-VN" sz="2400" dirty="0">
                <a:solidFill>
                  <a:srgbClr val="2B2928"/>
                </a:solidFill>
                <a:ea typeface="Tahoma" panose="020B0604030504040204" pitchFamily="34" charset="0"/>
                <a:cs typeface="Arial" panose="020B0604020202020204" pitchFamily="34" charset="0"/>
              </a:rPr>
              <a:t>Khi ánh sáng truyền từ lăng kính ra không khí, tại sao tia khúc xạ JR lệch xa pháp tuyến hơn so với tia tới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970570"/>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658021" y="2299109"/>
            <a:ext cx="6798270"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1. </a:t>
            </a:r>
            <a:r>
              <a:rPr lang="vi-VN" sz="2400" dirty="0">
                <a:solidFill>
                  <a:srgbClr val="2B2928"/>
                </a:solidFill>
                <a:ea typeface="Tahoma" panose="020B0604030504040204" pitchFamily="34" charset="0"/>
                <a:cs typeface="Arial" panose="020B0604020202020204" pitchFamily="34" charset="0"/>
              </a:rPr>
              <a:t>Khi ánh sáng truyền từ không khí vào lăng kính, tại sao tia khúc xạ IJ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0D20D67-93CA-E980-982A-43936C4E2BD9}"/>
              </a:ext>
            </a:extLst>
          </p:cNvPr>
          <p:cNvGrpSpPr/>
          <p:nvPr/>
        </p:nvGrpSpPr>
        <p:grpSpPr>
          <a:xfrm>
            <a:off x="186373" y="283005"/>
            <a:ext cx="4954794" cy="447570"/>
            <a:chOff x="115470" y="245832"/>
            <a:chExt cx="6109628"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1" y="245832"/>
              <a:ext cx="5977447"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5528049"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1" name="TextBox 100">
            <a:extLst>
              <a:ext uri="{FF2B5EF4-FFF2-40B4-BE49-F238E27FC236}">
                <a16:creationId xmlns:a16="http://schemas.microsoft.com/office/drawing/2014/main" id="{B64949C6-EBE1-8630-6AD4-24B75BEDE690}"/>
              </a:ext>
            </a:extLst>
          </p:cNvPr>
          <p:cNvSpPr txBox="1"/>
          <p:nvPr/>
        </p:nvSpPr>
        <p:spPr>
          <a:xfrm>
            <a:off x="339399" y="1870886"/>
            <a:ext cx="7890202" cy="494751"/>
          </a:xfrm>
          <a:prstGeom prst="rect">
            <a:avLst/>
          </a:prstGeom>
          <a:noFill/>
        </p:spPr>
        <p:txBody>
          <a:bodyPr wrap="square">
            <a:spAutoFit/>
          </a:bodyPr>
          <a:lstStyle/>
          <a:p>
            <a:pPr>
              <a:lnSpc>
                <a:spcPct val="120000"/>
              </a:lnSpc>
            </a:pP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Quan sát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hình</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7.6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và</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cho</a:t>
            </a:r>
            <a:r>
              <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400" b="1" dirty="0" err="1">
                <a:solidFill>
                  <a:srgbClr val="000000"/>
                </a:solidFill>
                <a:latin typeface="Arial" panose="020B0604020202020204" pitchFamily="34" charset="0"/>
                <a:ea typeface="Courier New" panose="02070309020205020404" pitchFamily="49" charset="0"/>
                <a:cs typeface="Arial" panose="020B0604020202020204" pitchFamily="34" charset="0"/>
              </a:rPr>
              <a:t>biết</a:t>
            </a:r>
            <a:r>
              <a:rPr lang="vi-VN" sz="2400" b="1" dirty="0">
                <a:solidFill>
                  <a:srgbClr val="000000"/>
                </a:solidFill>
                <a:latin typeface="Arial" panose="020B0604020202020204" pitchFamily="34" charset="0"/>
                <a:ea typeface="Courier New" panose="02070309020205020404" pitchFamily="49" charset="0"/>
                <a:cs typeface="Arial" panose="020B0604020202020204" pitchFamily="34" charset="0"/>
              </a:rPr>
              <a:t>:</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03" name="TextBox 102">
            <a:extLst>
              <a:ext uri="{FF2B5EF4-FFF2-40B4-BE49-F238E27FC236}">
                <a16:creationId xmlns:a16="http://schemas.microsoft.com/office/drawing/2014/main" id="{1B259308-DBF0-8655-402F-2A746B5B9387}"/>
              </a:ext>
            </a:extLst>
          </p:cNvPr>
          <p:cNvSpPr txBox="1"/>
          <p:nvPr/>
        </p:nvSpPr>
        <p:spPr>
          <a:xfrm>
            <a:off x="668118" y="5318885"/>
            <a:ext cx="9185603" cy="830997"/>
          </a:xfrm>
          <a:prstGeom prst="rect">
            <a:avLst/>
          </a:prstGeom>
          <a:noFill/>
        </p:spPr>
        <p:txBody>
          <a:bodyPr wrap="square">
            <a:spAutoFit/>
          </a:bodyPr>
          <a:lstStyle/>
          <a:p>
            <a:r>
              <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3. </a:t>
            </a:r>
            <a:r>
              <a:rPr lang="vi-VN" sz="2400" dirty="0">
                <a:solidFill>
                  <a:srgbClr val="000000"/>
                </a:solidFill>
                <a:ea typeface="Courier New" panose="02070309020205020404" pitchFamily="49" charset="0"/>
                <a:cs typeface="Arial" panose="020B0604020202020204" pitchFamily="34" charset="0"/>
              </a:rPr>
              <a:t>Dựa vào sự truyền sáng qua lăng kính, hãy giải thích hiện tượng tán sắc ánh sáng.</a:t>
            </a:r>
            <a:r>
              <a:rPr lang="en-US" sz="2400" dirty="0">
                <a:solidFill>
                  <a:srgbClr val="000000"/>
                </a:solidFill>
                <a:ea typeface="Courier New" panose="02070309020205020404" pitchFamily="49"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3752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anim calcmode="lin" valueType="num">
                                      <p:cBhvr>
                                        <p:cTn id="8" dur="500" fill="hold"/>
                                        <p:tgtEl>
                                          <p:spTgt spid="94"/>
                                        </p:tgtEl>
                                        <p:attrNameLst>
                                          <p:attrName>ppt_x</p:attrName>
                                        </p:attrNameLst>
                                      </p:cBhvr>
                                      <p:tavLst>
                                        <p:tav tm="0">
                                          <p:val>
                                            <p:strVal val="#ppt_x"/>
                                          </p:val>
                                        </p:tav>
                                        <p:tav tm="100000">
                                          <p:val>
                                            <p:strVal val="#ppt_x"/>
                                          </p:val>
                                        </p:tav>
                                      </p:tavLst>
                                    </p:anim>
                                    <p:anim calcmode="lin" valueType="num">
                                      <p:cBhvr>
                                        <p:cTn id="9" dur="500" fill="hold"/>
                                        <p:tgtEl>
                                          <p:spTgt spid="9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wipe(up)">
                                      <p:cBhvr>
                                        <p:cTn id="13" dur="5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randombar(horizontal)">
                                      <p:cBhvr>
                                        <p:cTn id="25" dur="500"/>
                                        <p:tgtEl>
                                          <p:spTgt spid="95"/>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left)">
                                      <p:cBhvr>
                                        <p:cTn id="3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p:bldP spid="95" grpId="0"/>
      <p:bldP spid="101" grpId="0"/>
      <p:bldP spid="1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2E9FC4C-A9BB-0645-828F-E2112CA2B1A7}"/>
              </a:ext>
            </a:extLst>
          </p:cNvPr>
          <p:cNvGrpSpPr/>
          <p:nvPr/>
        </p:nvGrpSpPr>
        <p:grpSpPr>
          <a:xfrm>
            <a:off x="231723" y="1292380"/>
            <a:ext cx="5297182" cy="4076390"/>
            <a:chOff x="6918328" y="1103697"/>
            <a:chExt cx="4889569" cy="3740704"/>
          </a:xfrm>
        </p:grpSpPr>
        <p:pic>
          <p:nvPicPr>
            <p:cNvPr id="4" name="Picture 3">
              <a:extLst>
                <a:ext uri="{FF2B5EF4-FFF2-40B4-BE49-F238E27FC236}">
                  <a16:creationId xmlns:a16="http://schemas.microsoft.com/office/drawing/2014/main" id="{030CEA9A-53E6-B49D-CC3C-181B94F06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AE6C08FC-ECCB-01FE-66DB-3BDE1A555EE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8274" y="-39163"/>
                  <a:pt x="253563" y="75595"/>
                  <a:pt x="549157" y="0"/>
                </a:cubicBezTo>
                <a:cubicBezTo>
                  <a:pt x="844696" y="-75812"/>
                  <a:pt x="1268881" y="229222"/>
                  <a:pt x="1569018" y="0"/>
                </a:cubicBezTo>
                <a:cubicBezTo>
                  <a:pt x="1831023" y="-374222"/>
                  <a:pt x="1980559" y="131618"/>
                  <a:pt x="2353528" y="0"/>
                </a:cubicBezTo>
                <a:cubicBezTo>
                  <a:pt x="2763573" y="-112180"/>
                  <a:pt x="2714828" y="94533"/>
                  <a:pt x="2902685" y="0"/>
                </a:cubicBezTo>
                <a:cubicBezTo>
                  <a:pt x="3145932" y="-40598"/>
                  <a:pt x="3319364" y="51200"/>
                  <a:pt x="3687193" y="0"/>
                </a:cubicBezTo>
                <a:cubicBezTo>
                  <a:pt x="4029428" y="-92834"/>
                  <a:pt x="4242539" y="264957"/>
                  <a:pt x="4589379" y="0"/>
                </a:cubicBezTo>
                <a:cubicBezTo>
                  <a:pt x="5006804" y="-136796"/>
                  <a:pt x="4839889" y="-667"/>
                  <a:pt x="5020860" y="0"/>
                </a:cubicBezTo>
                <a:cubicBezTo>
                  <a:pt x="5137185" y="-158073"/>
                  <a:pt x="5592394" y="127520"/>
                  <a:pt x="5923045" y="0"/>
                </a:cubicBezTo>
                <a:cubicBezTo>
                  <a:pt x="6319570" y="-168829"/>
                  <a:pt x="6557512" y="746"/>
                  <a:pt x="6825231" y="0"/>
                </a:cubicBezTo>
                <a:cubicBezTo>
                  <a:pt x="7100753" y="-34188"/>
                  <a:pt x="7278446" y="14000"/>
                  <a:pt x="7374388" y="0"/>
                </a:cubicBezTo>
                <a:cubicBezTo>
                  <a:pt x="7413748" y="-24868"/>
                  <a:pt x="7890679" y="95424"/>
                  <a:pt x="8158897" y="0"/>
                </a:cubicBezTo>
                <a:cubicBezTo>
                  <a:pt x="8514151" y="-117101"/>
                  <a:pt x="8537557" y="97568"/>
                  <a:pt x="8590377" y="0"/>
                </a:cubicBezTo>
                <a:cubicBezTo>
                  <a:pt x="8766700" y="1699"/>
                  <a:pt x="9073719" y="215079"/>
                  <a:pt x="9374887" y="0"/>
                </a:cubicBezTo>
                <a:cubicBezTo>
                  <a:pt x="9732775" y="-153361"/>
                  <a:pt x="9744816" y="75354"/>
                  <a:pt x="9924043" y="0"/>
                </a:cubicBezTo>
                <a:cubicBezTo>
                  <a:pt x="10153828" y="48812"/>
                  <a:pt x="10443172" y="31086"/>
                  <a:pt x="10708553" y="0"/>
                </a:cubicBezTo>
                <a:cubicBezTo>
                  <a:pt x="11003065" y="-6702"/>
                  <a:pt x="11503781" y="68943"/>
                  <a:pt x="11767641" y="0"/>
                </a:cubicBezTo>
                <a:cubicBezTo>
                  <a:pt x="11847150" y="506814"/>
                  <a:pt x="11703672" y="713952"/>
                  <a:pt x="11767641" y="1293172"/>
                </a:cubicBezTo>
                <a:cubicBezTo>
                  <a:pt x="11731328" y="1838511"/>
                  <a:pt x="11739912" y="2006531"/>
                  <a:pt x="11767641" y="2703904"/>
                </a:cubicBezTo>
                <a:cubicBezTo>
                  <a:pt x="11844236" y="3414992"/>
                  <a:pt x="11829902" y="3653895"/>
                  <a:pt x="11767641" y="4290977"/>
                </a:cubicBezTo>
                <a:cubicBezTo>
                  <a:pt x="11760282" y="4715804"/>
                  <a:pt x="11616367" y="5263637"/>
                  <a:pt x="11767641" y="5878051"/>
                </a:cubicBezTo>
                <a:cubicBezTo>
                  <a:pt x="11454238" y="5875191"/>
                  <a:pt x="11128183" y="5681496"/>
                  <a:pt x="10865454" y="5878051"/>
                </a:cubicBezTo>
                <a:cubicBezTo>
                  <a:pt x="10734595" y="6044015"/>
                  <a:pt x="10540652" y="5788160"/>
                  <a:pt x="10080946" y="5878051"/>
                </a:cubicBezTo>
                <a:cubicBezTo>
                  <a:pt x="9790309" y="5924626"/>
                  <a:pt x="9933950" y="5850795"/>
                  <a:pt x="9649465" y="5878051"/>
                </a:cubicBezTo>
                <a:cubicBezTo>
                  <a:pt x="9452133" y="5922799"/>
                  <a:pt x="9333972" y="5850564"/>
                  <a:pt x="9217984" y="5878051"/>
                </a:cubicBezTo>
                <a:cubicBezTo>
                  <a:pt x="9000630" y="5955169"/>
                  <a:pt x="8664153" y="5862209"/>
                  <a:pt x="8315800" y="5878051"/>
                </a:cubicBezTo>
                <a:cubicBezTo>
                  <a:pt x="7981184" y="5928153"/>
                  <a:pt x="8005384" y="5869123"/>
                  <a:pt x="7766643" y="5878051"/>
                </a:cubicBezTo>
                <a:cubicBezTo>
                  <a:pt x="7586663" y="5787297"/>
                  <a:pt x="7072725" y="5736431"/>
                  <a:pt x="6746780" y="5878051"/>
                </a:cubicBezTo>
                <a:cubicBezTo>
                  <a:pt x="6282352" y="6101660"/>
                  <a:pt x="5932876" y="5890134"/>
                  <a:pt x="5726919" y="5878051"/>
                </a:cubicBezTo>
                <a:cubicBezTo>
                  <a:pt x="5537623" y="6056866"/>
                  <a:pt x="5404034" y="5821137"/>
                  <a:pt x="5060085" y="5878051"/>
                </a:cubicBezTo>
                <a:cubicBezTo>
                  <a:pt x="4729888" y="6072089"/>
                  <a:pt x="4720362" y="5893221"/>
                  <a:pt x="4393252" y="5878051"/>
                </a:cubicBezTo>
                <a:cubicBezTo>
                  <a:pt x="4132049" y="5845639"/>
                  <a:pt x="3979616" y="5847821"/>
                  <a:pt x="3844096" y="5878051"/>
                </a:cubicBezTo>
                <a:cubicBezTo>
                  <a:pt x="3668160" y="5920806"/>
                  <a:pt x="3553442" y="5843406"/>
                  <a:pt x="3412615" y="5878051"/>
                </a:cubicBezTo>
                <a:cubicBezTo>
                  <a:pt x="3446014" y="5911623"/>
                  <a:pt x="2789372" y="5917348"/>
                  <a:pt x="2510429" y="5878051"/>
                </a:cubicBezTo>
                <a:cubicBezTo>
                  <a:pt x="2151696" y="5839969"/>
                  <a:pt x="2225165" y="5836894"/>
                  <a:pt x="1961273" y="5878051"/>
                </a:cubicBezTo>
                <a:cubicBezTo>
                  <a:pt x="1614057" y="5939657"/>
                  <a:pt x="1377445" y="5832980"/>
                  <a:pt x="1176764" y="5878051"/>
                </a:cubicBezTo>
                <a:cubicBezTo>
                  <a:pt x="1017395" y="6112965"/>
                  <a:pt x="364317" y="5720781"/>
                  <a:pt x="0" y="5878051"/>
                </a:cubicBezTo>
                <a:cubicBezTo>
                  <a:pt x="-15501" y="5196920"/>
                  <a:pt x="83971" y="5103820"/>
                  <a:pt x="0" y="4584878"/>
                </a:cubicBezTo>
                <a:cubicBezTo>
                  <a:pt x="-79169" y="4214337"/>
                  <a:pt x="-14353" y="3572580"/>
                  <a:pt x="0" y="3174146"/>
                </a:cubicBezTo>
                <a:cubicBezTo>
                  <a:pt x="78990" y="2748463"/>
                  <a:pt x="153200" y="2047044"/>
                  <a:pt x="0" y="1587073"/>
                </a:cubicBezTo>
                <a:cubicBezTo>
                  <a:pt x="-152466" y="970796"/>
                  <a:pt x="-29345" y="364195"/>
                  <a:pt x="0" y="0"/>
                </a:cubicBezTo>
                <a:close/>
              </a:path>
            </a:pathLst>
          </a:custGeom>
          <a:noFill/>
          <a:ln w="28575">
            <a:solidFill>
              <a:schemeClr val="tx1"/>
            </a:solidFill>
            <a:extLst>
              <a:ext uri="{C807C97D-BFC1-408E-A445-0C87EB9F89A2}">
                <ask:lineSketchStyleProps xmlns:ask="http://schemas.microsoft.com/office/drawing/2018/sketchyshapes" xmln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1. Tia SI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qua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là</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IJ</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1,00293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&gt;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&gt;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nhỏ</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Tia khúc xạ </a:t>
            </a:r>
            <a:r>
              <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IJ</a:t>
            </a:r>
            <a:r>
              <a:rPr lang="vi-VN"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rPr>
              <a:t> lệch gần pháp tuyến hơn so với tia tới SI.</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253345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21230F-1414-E5E9-071A-F4C5A7FEE3B6}"/>
              </a:ext>
            </a:extLst>
          </p:cNvPr>
          <p:cNvGrpSpPr/>
          <p:nvPr/>
        </p:nvGrpSpPr>
        <p:grpSpPr>
          <a:xfrm>
            <a:off x="331135" y="1264547"/>
            <a:ext cx="5433728" cy="4157006"/>
            <a:chOff x="6918328" y="1103697"/>
            <a:chExt cx="4889569" cy="3740704"/>
          </a:xfrm>
        </p:grpSpPr>
        <p:pic>
          <p:nvPicPr>
            <p:cNvPr id="4" name="Picture 3">
              <a:extLst>
                <a:ext uri="{FF2B5EF4-FFF2-40B4-BE49-F238E27FC236}">
                  <a16:creationId xmlns:a16="http://schemas.microsoft.com/office/drawing/2014/main" id="{2361F5F8-F644-45E8-F86C-77014B8AF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36D03E95-3A78-BFDB-877B-E60A91738049}"/>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53374" y="685800"/>
            <a:ext cx="11767641" cy="5878051"/>
          </a:xfrm>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8274" y="-39163"/>
                  <a:pt x="253563" y="75595"/>
                  <a:pt x="549157" y="0"/>
                </a:cubicBezTo>
                <a:cubicBezTo>
                  <a:pt x="844696" y="-75812"/>
                  <a:pt x="1268881" y="229222"/>
                  <a:pt x="1569018" y="0"/>
                </a:cubicBezTo>
                <a:cubicBezTo>
                  <a:pt x="1831023" y="-374222"/>
                  <a:pt x="1980559" y="131618"/>
                  <a:pt x="2353528" y="0"/>
                </a:cubicBezTo>
                <a:cubicBezTo>
                  <a:pt x="2763573" y="-112180"/>
                  <a:pt x="2714828" y="94533"/>
                  <a:pt x="2902685" y="0"/>
                </a:cubicBezTo>
                <a:cubicBezTo>
                  <a:pt x="3145932" y="-40598"/>
                  <a:pt x="3319364" y="51200"/>
                  <a:pt x="3687193" y="0"/>
                </a:cubicBezTo>
                <a:cubicBezTo>
                  <a:pt x="4029428" y="-92834"/>
                  <a:pt x="4242539" y="264957"/>
                  <a:pt x="4589379" y="0"/>
                </a:cubicBezTo>
                <a:cubicBezTo>
                  <a:pt x="5006804" y="-136796"/>
                  <a:pt x="4839889" y="-667"/>
                  <a:pt x="5020860" y="0"/>
                </a:cubicBezTo>
                <a:cubicBezTo>
                  <a:pt x="5137185" y="-158073"/>
                  <a:pt x="5592394" y="127520"/>
                  <a:pt x="5923045" y="0"/>
                </a:cubicBezTo>
                <a:cubicBezTo>
                  <a:pt x="6319570" y="-168829"/>
                  <a:pt x="6557512" y="746"/>
                  <a:pt x="6825231" y="0"/>
                </a:cubicBezTo>
                <a:cubicBezTo>
                  <a:pt x="7100753" y="-34188"/>
                  <a:pt x="7278446" y="14000"/>
                  <a:pt x="7374388" y="0"/>
                </a:cubicBezTo>
                <a:cubicBezTo>
                  <a:pt x="7413748" y="-24868"/>
                  <a:pt x="7890679" y="95424"/>
                  <a:pt x="8158897" y="0"/>
                </a:cubicBezTo>
                <a:cubicBezTo>
                  <a:pt x="8514151" y="-117101"/>
                  <a:pt x="8537557" y="97568"/>
                  <a:pt x="8590377" y="0"/>
                </a:cubicBezTo>
                <a:cubicBezTo>
                  <a:pt x="8766700" y="1699"/>
                  <a:pt x="9073719" y="215079"/>
                  <a:pt x="9374887" y="0"/>
                </a:cubicBezTo>
                <a:cubicBezTo>
                  <a:pt x="9732775" y="-153361"/>
                  <a:pt x="9744816" y="75354"/>
                  <a:pt x="9924043" y="0"/>
                </a:cubicBezTo>
                <a:cubicBezTo>
                  <a:pt x="10153828" y="48812"/>
                  <a:pt x="10443172" y="31086"/>
                  <a:pt x="10708553" y="0"/>
                </a:cubicBezTo>
                <a:cubicBezTo>
                  <a:pt x="11003065" y="-6702"/>
                  <a:pt x="11503781" y="68943"/>
                  <a:pt x="11767641" y="0"/>
                </a:cubicBezTo>
                <a:cubicBezTo>
                  <a:pt x="11847150" y="506814"/>
                  <a:pt x="11703672" y="713952"/>
                  <a:pt x="11767641" y="1293172"/>
                </a:cubicBezTo>
                <a:cubicBezTo>
                  <a:pt x="11731328" y="1838511"/>
                  <a:pt x="11739912" y="2006531"/>
                  <a:pt x="11767641" y="2703904"/>
                </a:cubicBezTo>
                <a:cubicBezTo>
                  <a:pt x="11844236" y="3414992"/>
                  <a:pt x="11829902" y="3653895"/>
                  <a:pt x="11767641" y="4290977"/>
                </a:cubicBezTo>
                <a:cubicBezTo>
                  <a:pt x="11760282" y="4715804"/>
                  <a:pt x="11616367" y="5263637"/>
                  <a:pt x="11767641" y="5878051"/>
                </a:cubicBezTo>
                <a:cubicBezTo>
                  <a:pt x="11454238" y="5875191"/>
                  <a:pt x="11128183" y="5681496"/>
                  <a:pt x="10865454" y="5878051"/>
                </a:cubicBezTo>
                <a:cubicBezTo>
                  <a:pt x="10734595" y="6044015"/>
                  <a:pt x="10540652" y="5788160"/>
                  <a:pt x="10080946" y="5878051"/>
                </a:cubicBezTo>
                <a:cubicBezTo>
                  <a:pt x="9790309" y="5924626"/>
                  <a:pt x="9933950" y="5850795"/>
                  <a:pt x="9649465" y="5878051"/>
                </a:cubicBezTo>
                <a:cubicBezTo>
                  <a:pt x="9452133" y="5922799"/>
                  <a:pt x="9333972" y="5850564"/>
                  <a:pt x="9217984" y="5878051"/>
                </a:cubicBezTo>
                <a:cubicBezTo>
                  <a:pt x="9000630" y="5955169"/>
                  <a:pt x="8664153" y="5862209"/>
                  <a:pt x="8315800" y="5878051"/>
                </a:cubicBezTo>
                <a:cubicBezTo>
                  <a:pt x="7981184" y="5928153"/>
                  <a:pt x="8005384" y="5869123"/>
                  <a:pt x="7766643" y="5878051"/>
                </a:cubicBezTo>
                <a:cubicBezTo>
                  <a:pt x="7586663" y="5787297"/>
                  <a:pt x="7072725" y="5736431"/>
                  <a:pt x="6746780" y="5878051"/>
                </a:cubicBezTo>
                <a:cubicBezTo>
                  <a:pt x="6282352" y="6101660"/>
                  <a:pt x="5932876" y="5890134"/>
                  <a:pt x="5726919" y="5878051"/>
                </a:cubicBezTo>
                <a:cubicBezTo>
                  <a:pt x="5537623" y="6056866"/>
                  <a:pt x="5404034" y="5821137"/>
                  <a:pt x="5060085" y="5878051"/>
                </a:cubicBezTo>
                <a:cubicBezTo>
                  <a:pt x="4729888" y="6072089"/>
                  <a:pt x="4720362" y="5893221"/>
                  <a:pt x="4393252" y="5878051"/>
                </a:cubicBezTo>
                <a:cubicBezTo>
                  <a:pt x="4132049" y="5845639"/>
                  <a:pt x="3979616" y="5847821"/>
                  <a:pt x="3844096" y="5878051"/>
                </a:cubicBezTo>
                <a:cubicBezTo>
                  <a:pt x="3668160" y="5920806"/>
                  <a:pt x="3553442" y="5843406"/>
                  <a:pt x="3412615" y="5878051"/>
                </a:cubicBezTo>
                <a:cubicBezTo>
                  <a:pt x="3446014" y="5911623"/>
                  <a:pt x="2789372" y="5917348"/>
                  <a:pt x="2510429" y="5878051"/>
                </a:cubicBezTo>
                <a:cubicBezTo>
                  <a:pt x="2151696" y="5839969"/>
                  <a:pt x="2225165" y="5836894"/>
                  <a:pt x="1961273" y="5878051"/>
                </a:cubicBezTo>
                <a:cubicBezTo>
                  <a:pt x="1614057" y="5939657"/>
                  <a:pt x="1377445" y="5832980"/>
                  <a:pt x="1176764" y="5878051"/>
                </a:cubicBezTo>
                <a:cubicBezTo>
                  <a:pt x="1017395" y="6112965"/>
                  <a:pt x="364317" y="5720781"/>
                  <a:pt x="0" y="5878051"/>
                </a:cubicBezTo>
                <a:cubicBezTo>
                  <a:pt x="-15501" y="5196920"/>
                  <a:pt x="83971" y="5103820"/>
                  <a:pt x="0" y="4584878"/>
                </a:cubicBezTo>
                <a:cubicBezTo>
                  <a:pt x="-79169" y="4214337"/>
                  <a:pt x="-14353" y="3572580"/>
                  <a:pt x="0" y="3174146"/>
                </a:cubicBezTo>
                <a:cubicBezTo>
                  <a:pt x="78990" y="2748463"/>
                  <a:pt x="153200" y="2047044"/>
                  <a:pt x="0" y="1587073"/>
                </a:cubicBezTo>
                <a:cubicBezTo>
                  <a:pt x="-152466" y="970796"/>
                  <a:pt x="-29345" y="364195"/>
                  <a:pt x="0" y="0"/>
                </a:cubicBezTo>
                <a:close/>
              </a:path>
            </a:pathLst>
          </a:custGeom>
          <a:noFill/>
          <a:ln w="28575">
            <a:solidFill>
              <a:schemeClr val="tx1"/>
            </a:solidFill>
            <a:extLst>
              <a:ext uri="{C807C97D-BFC1-408E-A445-0C87EB9F89A2}">
                <ask:lineSketchStyleProps xmlns:ask="http://schemas.microsoft.com/office/drawing/2018/sketchyshapes" xmlns="" sd="520731193">
                  <a:custGeom>
                    <a:avLst/>
                    <a:gdLst>
                      <a:gd name="connsiteX0" fmla="*/ 0 w 11767641"/>
                      <a:gd name="connsiteY0" fmla="*/ 0 h 5878051"/>
                      <a:gd name="connsiteX1" fmla="*/ 549157 w 11767641"/>
                      <a:gd name="connsiteY1" fmla="*/ 0 h 5878051"/>
                      <a:gd name="connsiteX2" fmla="*/ 1569018 w 11767641"/>
                      <a:gd name="connsiteY2" fmla="*/ 0 h 5878051"/>
                      <a:gd name="connsiteX3" fmla="*/ 2353528 w 11767641"/>
                      <a:gd name="connsiteY3" fmla="*/ 0 h 5878051"/>
                      <a:gd name="connsiteX4" fmla="*/ 2902685 w 11767641"/>
                      <a:gd name="connsiteY4" fmla="*/ 0 h 5878051"/>
                      <a:gd name="connsiteX5" fmla="*/ 3687193 w 11767641"/>
                      <a:gd name="connsiteY5" fmla="*/ 0 h 5878051"/>
                      <a:gd name="connsiteX6" fmla="*/ 4589379 w 11767641"/>
                      <a:gd name="connsiteY6" fmla="*/ 0 h 5878051"/>
                      <a:gd name="connsiteX7" fmla="*/ 5020860 w 11767641"/>
                      <a:gd name="connsiteY7" fmla="*/ 0 h 5878051"/>
                      <a:gd name="connsiteX8" fmla="*/ 5923045 w 11767641"/>
                      <a:gd name="connsiteY8" fmla="*/ 0 h 5878051"/>
                      <a:gd name="connsiteX9" fmla="*/ 6825231 w 11767641"/>
                      <a:gd name="connsiteY9" fmla="*/ 0 h 5878051"/>
                      <a:gd name="connsiteX10" fmla="*/ 7374388 w 11767641"/>
                      <a:gd name="connsiteY10" fmla="*/ 0 h 5878051"/>
                      <a:gd name="connsiteX11" fmla="*/ 8158897 w 11767641"/>
                      <a:gd name="connsiteY11" fmla="*/ 0 h 5878051"/>
                      <a:gd name="connsiteX12" fmla="*/ 8590377 w 11767641"/>
                      <a:gd name="connsiteY12" fmla="*/ 0 h 5878051"/>
                      <a:gd name="connsiteX13" fmla="*/ 9374887 w 11767641"/>
                      <a:gd name="connsiteY13" fmla="*/ 0 h 5878051"/>
                      <a:gd name="connsiteX14" fmla="*/ 9924043 w 11767641"/>
                      <a:gd name="connsiteY14" fmla="*/ 0 h 5878051"/>
                      <a:gd name="connsiteX15" fmla="*/ 10708553 w 11767641"/>
                      <a:gd name="connsiteY15" fmla="*/ 0 h 5878051"/>
                      <a:gd name="connsiteX16" fmla="*/ 11767641 w 11767641"/>
                      <a:gd name="connsiteY16" fmla="*/ 0 h 5878051"/>
                      <a:gd name="connsiteX17" fmla="*/ 11767641 w 11767641"/>
                      <a:gd name="connsiteY17" fmla="*/ 1293172 h 5878051"/>
                      <a:gd name="connsiteX18" fmla="*/ 11767641 w 11767641"/>
                      <a:gd name="connsiteY18" fmla="*/ 2703904 h 5878051"/>
                      <a:gd name="connsiteX19" fmla="*/ 11767641 w 11767641"/>
                      <a:gd name="connsiteY19" fmla="*/ 4290977 h 5878051"/>
                      <a:gd name="connsiteX20" fmla="*/ 11767641 w 11767641"/>
                      <a:gd name="connsiteY20" fmla="*/ 5878051 h 5878051"/>
                      <a:gd name="connsiteX21" fmla="*/ 10865454 w 11767641"/>
                      <a:gd name="connsiteY21" fmla="*/ 5878051 h 5878051"/>
                      <a:gd name="connsiteX22" fmla="*/ 10080946 w 11767641"/>
                      <a:gd name="connsiteY22" fmla="*/ 5878051 h 5878051"/>
                      <a:gd name="connsiteX23" fmla="*/ 9649465 w 11767641"/>
                      <a:gd name="connsiteY23" fmla="*/ 5878051 h 5878051"/>
                      <a:gd name="connsiteX24" fmla="*/ 9217984 w 11767641"/>
                      <a:gd name="connsiteY24" fmla="*/ 5878051 h 5878051"/>
                      <a:gd name="connsiteX25" fmla="*/ 8315800 w 11767641"/>
                      <a:gd name="connsiteY25" fmla="*/ 5878051 h 5878051"/>
                      <a:gd name="connsiteX26" fmla="*/ 7766643 w 11767641"/>
                      <a:gd name="connsiteY26" fmla="*/ 5878051 h 5878051"/>
                      <a:gd name="connsiteX27" fmla="*/ 6746780 w 11767641"/>
                      <a:gd name="connsiteY27" fmla="*/ 5878051 h 5878051"/>
                      <a:gd name="connsiteX28" fmla="*/ 5726919 w 11767641"/>
                      <a:gd name="connsiteY28" fmla="*/ 5878051 h 5878051"/>
                      <a:gd name="connsiteX29" fmla="*/ 5060085 w 11767641"/>
                      <a:gd name="connsiteY29" fmla="*/ 5878051 h 5878051"/>
                      <a:gd name="connsiteX30" fmla="*/ 4393252 w 11767641"/>
                      <a:gd name="connsiteY30" fmla="*/ 5878051 h 5878051"/>
                      <a:gd name="connsiteX31" fmla="*/ 3844096 w 11767641"/>
                      <a:gd name="connsiteY31" fmla="*/ 5878051 h 5878051"/>
                      <a:gd name="connsiteX32" fmla="*/ 3412615 w 11767641"/>
                      <a:gd name="connsiteY32" fmla="*/ 5878051 h 5878051"/>
                      <a:gd name="connsiteX33" fmla="*/ 2510429 w 11767641"/>
                      <a:gd name="connsiteY33" fmla="*/ 5878051 h 5878051"/>
                      <a:gd name="connsiteX34" fmla="*/ 1961273 w 11767641"/>
                      <a:gd name="connsiteY34" fmla="*/ 5878051 h 5878051"/>
                      <a:gd name="connsiteX35" fmla="*/ 1176764 w 11767641"/>
                      <a:gd name="connsiteY35" fmla="*/ 5878051 h 5878051"/>
                      <a:gd name="connsiteX36" fmla="*/ 0 w 11767641"/>
                      <a:gd name="connsiteY36" fmla="*/ 5878051 h 5878051"/>
                      <a:gd name="connsiteX37" fmla="*/ 0 w 11767641"/>
                      <a:gd name="connsiteY37" fmla="*/ 4584878 h 5878051"/>
                      <a:gd name="connsiteX38" fmla="*/ 0 w 11767641"/>
                      <a:gd name="connsiteY38" fmla="*/ 3174146 h 5878051"/>
                      <a:gd name="connsiteX39" fmla="*/ 0 w 11767641"/>
                      <a:gd name="connsiteY39" fmla="*/ 1587073 h 5878051"/>
                      <a:gd name="connsiteX40" fmla="*/ 0 w 11767641"/>
                      <a:gd name="connsiteY40" fmla="*/ 0 h 58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67641" h="5878051" extrusionOk="0">
                        <a:moveTo>
                          <a:pt x="0" y="0"/>
                        </a:moveTo>
                        <a:cubicBezTo>
                          <a:pt x="209463" y="-53897"/>
                          <a:pt x="272544" y="69572"/>
                          <a:pt x="549157" y="0"/>
                        </a:cubicBezTo>
                        <a:cubicBezTo>
                          <a:pt x="832033" y="-71671"/>
                          <a:pt x="1308498" y="202874"/>
                          <a:pt x="1569018" y="0"/>
                        </a:cubicBezTo>
                        <a:cubicBezTo>
                          <a:pt x="1824647" y="-268957"/>
                          <a:pt x="1985773" y="90564"/>
                          <a:pt x="2353528" y="0"/>
                        </a:cubicBezTo>
                        <a:cubicBezTo>
                          <a:pt x="2745936" y="-99125"/>
                          <a:pt x="2727523" y="79123"/>
                          <a:pt x="2902685" y="0"/>
                        </a:cubicBezTo>
                        <a:cubicBezTo>
                          <a:pt x="3137149" y="-42865"/>
                          <a:pt x="3323270" y="77486"/>
                          <a:pt x="3687193" y="0"/>
                        </a:cubicBezTo>
                        <a:cubicBezTo>
                          <a:pt x="4031994" y="-101106"/>
                          <a:pt x="4196150" y="214613"/>
                          <a:pt x="4589379" y="0"/>
                        </a:cubicBezTo>
                        <a:cubicBezTo>
                          <a:pt x="5002782" y="-178409"/>
                          <a:pt x="4869417" y="17495"/>
                          <a:pt x="5020860" y="0"/>
                        </a:cubicBezTo>
                        <a:cubicBezTo>
                          <a:pt x="5141244" y="-111447"/>
                          <a:pt x="5557867" y="140034"/>
                          <a:pt x="5923045" y="0"/>
                        </a:cubicBezTo>
                        <a:cubicBezTo>
                          <a:pt x="6319072" y="-162835"/>
                          <a:pt x="6539121" y="19556"/>
                          <a:pt x="6825231" y="0"/>
                        </a:cubicBezTo>
                        <a:cubicBezTo>
                          <a:pt x="7103846" y="-34787"/>
                          <a:pt x="7274161" y="18101"/>
                          <a:pt x="7374388" y="0"/>
                        </a:cubicBezTo>
                        <a:cubicBezTo>
                          <a:pt x="7484745" y="-39604"/>
                          <a:pt x="7832224" y="101160"/>
                          <a:pt x="8158897" y="0"/>
                        </a:cubicBezTo>
                        <a:cubicBezTo>
                          <a:pt x="8510376" y="-111312"/>
                          <a:pt x="8514181" y="87453"/>
                          <a:pt x="8590377" y="0"/>
                        </a:cubicBezTo>
                        <a:cubicBezTo>
                          <a:pt x="8741591" y="-22159"/>
                          <a:pt x="9061151" y="192288"/>
                          <a:pt x="9374887" y="0"/>
                        </a:cubicBezTo>
                        <a:cubicBezTo>
                          <a:pt x="9725192" y="-144463"/>
                          <a:pt x="9742779" y="71107"/>
                          <a:pt x="9924043" y="0"/>
                        </a:cubicBezTo>
                        <a:cubicBezTo>
                          <a:pt x="10136820" y="2323"/>
                          <a:pt x="10407199" y="104104"/>
                          <a:pt x="10708553" y="0"/>
                        </a:cubicBezTo>
                        <a:cubicBezTo>
                          <a:pt x="11004963" y="-24994"/>
                          <a:pt x="11491787" y="101737"/>
                          <a:pt x="11767641" y="0"/>
                        </a:cubicBezTo>
                        <a:cubicBezTo>
                          <a:pt x="11815690" y="480994"/>
                          <a:pt x="11732231" y="719211"/>
                          <a:pt x="11767641" y="1293172"/>
                        </a:cubicBezTo>
                        <a:cubicBezTo>
                          <a:pt x="11736426" y="1840943"/>
                          <a:pt x="11750558" y="2041863"/>
                          <a:pt x="11767641" y="2703904"/>
                        </a:cubicBezTo>
                        <a:cubicBezTo>
                          <a:pt x="11805411" y="3364648"/>
                          <a:pt x="11806331" y="3675856"/>
                          <a:pt x="11767641" y="4290977"/>
                        </a:cubicBezTo>
                        <a:cubicBezTo>
                          <a:pt x="11765614" y="4754894"/>
                          <a:pt x="11665230" y="5396414"/>
                          <a:pt x="11767641" y="5878051"/>
                        </a:cubicBezTo>
                        <a:cubicBezTo>
                          <a:pt x="11451927" y="5938366"/>
                          <a:pt x="11080064" y="5691084"/>
                          <a:pt x="10865454" y="5878051"/>
                        </a:cubicBezTo>
                        <a:cubicBezTo>
                          <a:pt x="10724132" y="6046909"/>
                          <a:pt x="10501391" y="5793574"/>
                          <a:pt x="10080946" y="5878051"/>
                        </a:cubicBezTo>
                        <a:cubicBezTo>
                          <a:pt x="9743993" y="5943742"/>
                          <a:pt x="9904658" y="5846483"/>
                          <a:pt x="9649465" y="5878051"/>
                        </a:cubicBezTo>
                        <a:cubicBezTo>
                          <a:pt x="9447046" y="5920356"/>
                          <a:pt x="9352832" y="5837129"/>
                          <a:pt x="9217984" y="5878051"/>
                        </a:cubicBezTo>
                        <a:cubicBezTo>
                          <a:pt x="9019554" y="5947276"/>
                          <a:pt x="8658519" y="5825149"/>
                          <a:pt x="8315800" y="5878051"/>
                        </a:cubicBezTo>
                        <a:cubicBezTo>
                          <a:pt x="7978788" y="5935529"/>
                          <a:pt x="8001948" y="5866130"/>
                          <a:pt x="7766643" y="5878051"/>
                        </a:cubicBezTo>
                        <a:cubicBezTo>
                          <a:pt x="7558501" y="5885159"/>
                          <a:pt x="7085151" y="5735180"/>
                          <a:pt x="6746780" y="5878051"/>
                        </a:cubicBezTo>
                        <a:cubicBezTo>
                          <a:pt x="6300466" y="6062325"/>
                          <a:pt x="5934074" y="5880501"/>
                          <a:pt x="5726919" y="5878051"/>
                        </a:cubicBezTo>
                        <a:cubicBezTo>
                          <a:pt x="5525601" y="5990580"/>
                          <a:pt x="5370235" y="5752586"/>
                          <a:pt x="5060085" y="5878051"/>
                        </a:cubicBezTo>
                        <a:cubicBezTo>
                          <a:pt x="4742551" y="6048299"/>
                          <a:pt x="4695472" y="5880890"/>
                          <a:pt x="4393252" y="5878051"/>
                        </a:cubicBezTo>
                        <a:cubicBezTo>
                          <a:pt x="4118741" y="5867496"/>
                          <a:pt x="3978412" y="5850893"/>
                          <a:pt x="3844096" y="5878051"/>
                        </a:cubicBezTo>
                        <a:cubicBezTo>
                          <a:pt x="3693056" y="5904318"/>
                          <a:pt x="3529157" y="5835081"/>
                          <a:pt x="3412615" y="5878051"/>
                        </a:cubicBezTo>
                        <a:cubicBezTo>
                          <a:pt x="3361118" y="5923942"/>
                          <a:pt x="2795802" y="5914821"/>
                          <a:pt x="2510429" y="5878051"/>
                        </a:cubicBezTo>
                        <a:cubicBezTo>
                          <a:pt x="2142732" y="5855149"/>
                          <a:pt x="2222634" y="5827645"/>
                          <a:pt x="1961273" y="5878051"/>
                        </a:cubicBezTo>
                        <a:cubicBezTo>
                          <a:pt x="1630944" y="5940966"/>
                          <a:pt x="1382242" y="5774582"/>
                          <a:pt x="1176764" y="5878051"/>
                        </a:cubicBezTo>
                        <a:cubicBezTo>
                          <a:pt x="991456" y="6070957"/>
                          <a:pt x="350693" y="5762234"/>
                          <a:pt x="0" y="5878051"/>
                        </a:cubicBezTo>
                        <a:cubicBezTo>
                          <a:pt x="-12255" y="5246159"/>
                          <a:pt x="68736" y="5092367"/>
                          <a:pt x="0" y="4584878"/>
                        </a:cubicBezTo>
                        <a:cubicBezTo>
                          <a:pt x="-55751" y="4134061"/>
                          <a:pt x="18470" y="3572794"/>
                          <a:pt x="0" y="3174146"/>
                        </a:cubicBezTo>
                        <a:cubicBezTo>
                          <a:pt x="3595" y="2760630"/>
                          <a:pt x="100664" y="2162743"/>
                          <a:pt x="0" y="1587073"/>
                        </a:cubicBezTo>
                        <a:cubicBezTo>
                          <a:pt x="-88095" y="935134"/>
                          <a:pt x="-19019" y="354955"/>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332953" y="294149"/>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95" name="TextBox 94">
            <a:extLst>
              <a:ext uri="{FF2B5EF4-FFF2-40B4-BE49-F238E27FC236}">
                <a16:creationId xmlns:a16="http://schemas.microsoft.com/office/drawing/2014/main" id="{E2A41BCC-3080-C726-2349-C3210C977A30}"/>
              </a:ext>
            </a:extLst>
          </p:cNvPr>
          <p:cNvSpPr txBox="1"/>
          <p:nvPr/>
        </p:nvSpPr>
        <p:spPr>
          <a:xfrm>
            <a:off x="5404848" y="1047182"/>
            <a:ext cx="6326739" cy="1523302"/>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2.</a:t>
            </a:r>
          </a:p>
          <a:p>
            <a:pPr marR="0" lvl="0">
              <a:lnSpc>
                <a:spcPct val="134000"/>
              </a:lnSpc>
              <a:spcBef>
                <a:spcPts val="0"/>
              </a:spcBef>
              <a:spcAft>
                <a:spcPts val="0"/>
              </a:spcAft>
              <a:buClr>
                <a:srgbClr val="2B2928"/>
              </a:buClr>
              <a:buSzPts val="900"/>
              <a:tabLst>
                <a:tab pos="475615" algn="l"/>
              </a:tabLst>
            </a:pP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Tia IJ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từ</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lăng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kính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môi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trường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thủy</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tinh</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cho</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tia</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khúc</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xạ</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JR ở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không</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 </a:t>
            </a:r>
            <a:r>
              <a:rPr lang="en-US" sz="2400" dirty="0" err="1">
                <a:solidFill>
                  <a:srgbClr val="2B2928"/>
                </a:solidFill>
                <a:latin typeface="Arial" panose="020B0604020202020204" pitchFamily="34" charset="0"/>
                <a:ea typeface="Tahoma" panose="020B0604030504040204" pitchFamily="34" charset="0"/>
                <a:cs typeface="Arial" panose="020B0604020202020204" pitchFamily="34" charset="0"/>
              </a:rPr>
              <a:t>khí</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F1AC246A-2B50-8191-6947-8AD38B394DD4}"/>
                  </a:ext>
                </a:extLst>
              </p:cNvPr>
              <p:cNvSpPr txBox="1"/>
              <p:nvPr/>
            </p:nvSpPr>
            <p:spPr>
              <a:xfrm>
                <a:off x="6526934" y="2568028"/>
                <a:ext cx="3656309" cy="966483"/>
              </a:xfrm>
              <a:prstGeom prst="rect">
                <a:avLst/>
              </a:prstGeom>
              <a:noFill/>
            </p:spPr>
            <p:txBody>
              <a:bodyPr wrap="square">
                <a:spAutoFit/>
              </a:bodyPr>
              <a:lstStyle/>
              <a:p>
                <a:pPr defTabSz="1219170">
                  <a:buClr>
                    <a:srgbClr val="000000"/>
                  </a:buClr>
                </a:pPr>
                <a14:m>
                  <m:oMathPara xmlns:m="http://schemas.openxmlformats.org/officeDocument/2006/math">
                    <m:oMathParaPr>
                      <m:jc m:val="centerGroup"/>
                    </m:oMathParaPr>
                    <m:oMath xmlns:m="http://schemas.openxmlformats.org/officeDocument/2006/math">
                      <m:sSub>
                        <m:sSubPr>
                          <m:ctrlPr>
                            <a:rPr lang="en-US" sz="2800" i="1" kern="0" smtClea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21</m:t>
                          </m:r>
                        </m:sub>
                      </m:sSub>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2</m:t>
                              </m:r>
                            </m:sub>
                          </m:sSub>
                        </m:num>
                        <m:den>
                          <m:sSub>
                            <m:sSubPr>
                              <m:ctrlPr>
                                <a:rPr lang="en-US" sz="2800" i="1" kern="0">
                                  <a:solidFill>
                                    <a:schemeClr val="tx1"/>
                                  </a:solidFill>
                                  <a:latin typeface="Cambria Math" panose="02040503050406030204" pitchFamily="18" charset="0"/>
                                  <a:sym typeface="Arial"/>
                                </a:rPr>
                              </m:ctrlPr>
                            </m:sSubPr>
                            <m:e>
                              <m:r>
                                <a:rPr lang="en-US" sz="2800" kern="0">
                                  <a:solidFill>
                                    <a:schemeClr val="tx1"/>
                                  </a:solidFill>
                                  <a:latin typeface="Cambria Math" panose="02040503050406030204" pitchFamily="18" charset="0"/>
                                  <a:sym typeface="Arial"/>
                                </a:rPr>
                                <m:t>𝑛</m:t>
                              </m:r>
                            </m:e>
                            <m:sub>
                              <m:r>
                                <a:rPr lang="en-US" sz="2800" kern="0">
                                  <a:solidFill>
                                    <a:schemeClr val="tx1"/>
                                  </a:solidFill>
                                  <a:latin typeface="Cambria Math" panose="02040503050406030204" pitchFamily="18" charset="0"/>
                                  <a:sym typeface="Arial"/>
                                </a:rPr>
                                <m:t>1</m:t>
                              </m:r>
                            </m:sub>
                          </m:sSub>
                        </m:den>
                      </m:f>
                      <m:r>
                        <a:rPr lang="en-US" sz="2800" kern="0">
                          <a:solidFill>
                            <a:schemeClr val="tx1"/>
                          </a:solidFill>
                          <a:latin typeface="Cambria Math" panose="02040503050406030204" pitchFamily="18" charset="0"/>
                          <a:sym typeface="Arial"/>
                        </a:rPr>
                        <m:t>=</m:t>
                      </m:r>
                      <m:f>
                        <m:fPr>
                          <m:ctrlPr>
                            <a:rPr lang="en-US" sz="2800" i="1" kern="0">
                              <a:solidFill>
                                <a:schemeClr val="tx1"/>
                              </a:solidFill>
                              <a:latin typeface="Cambria Math" panose="02040503050406030204" pitchFamily="18" charset="0"/>
                              <a:sym typeface="Arial"/>
                            </a:rPr>
                          </m:ctrlPr>
                        </m:fPr>
                        <m:num>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𝑖</m:t>
                              </m:r>
                            </m:e>
                          </m:func>
                        </m:num>
                        <m:den>
                          <m:func>
                            <m:funcPr>
                              <m:ctrlPr>
                                <a:rPr lang="en-US" sz="2800" i="1" kern="0">
                                  <a:solidFill>
                                    <a:schemeClr val="tx1"/>
                                  </a:solidFill>
                                  <a:latin typeface="Cambria Math" panose="02040503050406030204" pitchFamily="18" charset="0"/>
                                  <a:sym typeface="Arial"/>
                                </a:rPr>
                              </m:ctrlPr>
                            </m:funcPr>
                            <m:fName>
                              <m:r>
                                <m:rPr>
                                  <m:sty m:val="p"/>
                                </m:rPr>
                                <a:rPr lang="en-US" sz="2800" kern="0">
                                  <a:solidFill>
                                    <a:schemeClr val="tx1"/>
                                  </a:solidFill>
                                  <a:latin typeface="Cambria Math" panose="02040503050406030204" pitchFamily="18" charset="0"/>
                                  <a:sym typeface="Arial"/>
                                </a:rPr>
                                <m:t>sin</m:t>
                              </m:r>
                            </m:fName>
                            <m:e>
                              <m:r>
                                <a:rPr lang="en-US" sz="2800" kern="0">
                                  <a:solidFill>
                                    <a:schemeClr val="tx1"/>
                                  </a:solidFill>
                                  <a:latin typeface="Cambria Math" panose="02040503050406030204" pitchFamily="18" charset="0"/>
                                  <a:sym typeface="Arial"/>
                                </a:rPr>
                                <m:t>𝑟</m:t>
                              </m:r>
                            </m:e>
                          </m:func>
                        </m:den>
                      </m:f>
                    </m:oMath>
                  </m:oMathPara>
                </a14:m>
                <a:endParaRPr lang="en-US" sz="2800" kern="0" dirty="0">
                  <a:solidFill>
                    <a:schemeClr val="tx1"/>
                  </a:solidFill>
                  <a:latin typeface="Arial"/>
                  <a:cs typeface="Arial"/>
                  <a:sym typeface="Arial"/>
                </a:endParaRPr>
              </a:p>
            </p:txBody>
          </p:sp>
        </mc:Choice>
        <mc:Fallback xmlns="">
          <p:sp>
            <p:nvSpPr>
              <p:cNvPr id="138" name="TextBox 137">
                <a:extLst>
                  <a:ext uri="{FF2B5EF4-FFF2-40B4-BE49-F238E27FC236}">
                    <a16:creationId xmlns:a16="http://schemas.microsoft.com/office/drawing/2014/main" id="{F1AC246A-2B50-8191-6947-8AD38B394DD4}"/>
                  </a:ext>
                </a:extLst>
              </p:cNvPr>
              <p:cNvSpPr txBox="1">
                <a:spLocks noRot="1" noChangeAspect="1" noMove="1" noResize="1" noEditPoints="1" noAdjustHandles="1" noChangeArrowheads="1" noChangeShapeType="1" noTextEdit="1"/>
              </p:cNvSpPr>
              <p:nvPr/>
            </p:nvSpPr>
            <p:spPr>
              <a:xfrm>
                <a:off x="6526934" y="2568028"/>
                <a:ext cx="3656309" cy="966483"/>
              </a:xfrm>
              <a:prstGeom prst="rect">
                <a:avLst/>
              </a:prstGeom>
              <a:blipFill>
                <a:blip r:embed="rId3"/>
                <a:stretch>
                  <a:fillRect/>
                </a:stretch>
              </a:blipFill>
            </p:spPr>
            <p:txBody>
              <a:bodyPr/>
              <a:lstStyle/>
              <a:p>
                <a:r>
                  <a:rPr lang="en-US">
                    <a:noFill/>
                  </a:rPr>
                  <a:t> </a:t>
                </a:r>
              </a:p>
            </p:txBody>
          </p:sp>
        </mc:Fallback>
      </mc:AlternateContent>
      <p:sp>
        <p:nvSpPr>
          <p:cNvPr id="139" name="Google Shape;1088;p59">
            <a:extLst>
              <a:ext uri="{FF2B5EF4-FFF2-40B4-BE49-F238E27FC236}">
                <a16:creationId xmlns:a16="http://schemas.microsoft.com/office/drawing/2014/main" id="{E017E081-2C51-52F9-44B8-1EE17A7B7208}"/>
              </a:ext>
            </a:extLst>
          </p:cNvPr>
          <p:cNvSpPr txBox="1"/>
          <p:nvPr/>
        </p:nvSpPr>
        <p:spPr>
          <a:xfrm flipH="1">
            <a:off x="5818333"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1</a:t>
            </a:r>
            <a:r>
              <a:rPr lang="en-US" sz="2400" kern="0" dirty="0">
                <a:latin typeface="Arial"/>
                <a:ea typeface="Quicksand"/>
                <a:cs typeface="Quicksand"/>
                <a:sym typeface="Quicksand"/>
              </a:rPr>
              <a:t> = 1,333 </a:t>
            </a:r>
            <a:endParaRPr lang="en-US" sz="2000" kern="0" dirty="0">
              <a:latin typeface="Arial"/>
              <a:cs typeface="Arial" panose="020B0604020202020204" pitchFamily="34" charset="0"/>
              <a:sym typeface="Quicksand Medium"/>
            </a:endParaRPr>
          </a:p>
        </p:txBody>
      </p:sp>
      <p:sp>
        <p:nvSpPr>
          <p:cNvPr id="140" name="Google Shape;1088;p59">
            <a:extLst>
              <a:ext uri="{FF2B5EF4-FFF2-40B4-BE49-F238E27FC236}">
                <a16:creationId xmlns:a16="http://schemas.microsoft.com/office/drawing/2014/main" id="{707A997A-34EA-58B2-8D00-52F682FED192}"/>
              </a:ext>
            </a:extLst>
          </p:cNvPr>
          <p:cNvSpPr txBox="1"/>
          <p:nvPr/>
        </p:nvSpPr>
        <p:spPr>
          <a:xfrm flipH="1">
            <a:off x="8345207" y="3715631"/>
            <a:ext cx="2784627"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 1,00293</a:t>
            </a:r>
            <a:endParaRPr lang="en-US" sz="2000" kern="0" dirty="0">
              <a:latin typeface="Arial"/>
              <a:cs typeface="Arial" panose="020B0604020202020204" pitchFamily="34" charset="0"/>
              <a:sym typeface="Quicksand Medium"/>
            </a:endParaRPr>
          </a:p>
        </p:txBody>
      </p:sp>
      <p:sp>
        <p:nvSpPr>
          <p:cNvPr id="141" name="Google Shape;1088;p59">
            <a:extLst>
              <a:ext uri="{FF2B5EF4-FFF2-40B4-BE49-F238E27FC236}">
                <a16:creationId xmlns:a16="http://schemas.microsoft.com/office/drawing/2014/main" id="{96C0A2B0-C5BD-368D-9E7E-9AA786259689}"/>
              </a:ext>
            </a:extLst>
          </p:cNvPr>
          <p:cNvSpPr txBox="1"/>
          <p:nvPr/>
        </p:nvSpPr>
        <p:spPr>
          <a:xfrm flipH="1">
            <a:off x="5818333" y="431563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a:latin typeface="Arial"/>
                <a:ea typeface="Quicksand"/>
                <a:cs typeface="Quicksand"/>
                <a:sym typeface="Quicksand"/>
              </a:rPr>
              <a:t>n</a:t>
            </a:r>
            <a:r>
              <a:rPr lang="en-US" sz="2400" kern="0" baseline="-25000" dirty="0">
                <a:latin typeface="Arial"/>
                <a:ea typeface="Quicksand"/>
                <a:cs typeface="Quicksand"/>
                <a:sym typeface="Quicksand"/>
              </a:rPr>
              <a:t>2</a:t>
            </a:r>
            <a:r>
              <a:rPr lang="en-US" sz="2400" kern="0" dirty="0">
                <a:latin typeface="Arial"/>
                <a:ea typeface="Quicksand"/>
                <a:cs typeface="Quicksand"/>
                <a:sym typeface="Quicksand"/>
              </a:rPr>
              <a:t> &lt; n</a:t>
            </a:r>
            <a:r>
              <a:rPr lang="en-US" sz="2400" kern="0" baseline="-25000" dirty="0">
                <a:latin typeface="Arial"/>
                <a:ea typeface="Quicksand"/>
                <a:cs typeface="Quicksand"/>
                <a:sym typeface="Quicksand"/>
              </a:rPr>
              <a:t>1 </a:t>
            </a:r>
            <a:r>
              <a:rPr lang="en-US" sz="2400" kern="0" baseline="-2500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baseline="-25000" dirty="0">
                <a:latin typeface="Arial"/>
                <a:ea typeface="Quicksand"/>
                <a:cs typeface="Quicksand"/>
                <a:sym typeface="Quicksand"/>
              </a:rPr>
              <a:t> </a:t>
            </a:r>
            <a:r>
              <a:rPr lang="en-US" sz="2400" kern="0" dirty="0">
                <a:latin typeface="Arial"/>
                <a:ea typeface="Quicksand"/>
                <a:cs typeface="Quicksand"/>
                <a:sym typeface="Quicksand"/>
              </a:rPr>
              <a:t>sin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sin r </a:t>
            </a:r>
            <a:r>
              <a:rPr lang="en-US" sz="2400" kern="0" dirty="0">
                <a:latin typeface="#9Slide03 Arima Madurai Black" panose="00000A00000000000000" pitchFamily="2" charset="-93"/>
                <a:ea typeface="Quicksand"/>
                <a:cs typeface="#9Slide03 Arima Madurai Black" panose="00000A00000000000000" pitchFamily="2" charset="-93"/>
                <a:sym typeface="Quicksand"/>
              </a:rPr>
              <a:t>→</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i</a:t>
            </a:r>
            <a:r>
              <a:rPr lang="en-US" sz="2400" kern="0" dirty="0">
                <a:latin typeface="Arial"/>
                <a:ea typeface="Quicksand"/>
                <a:cs typeface="Quicksand"/>
                <a:sym typeface="Quicksand"/>
              </a:rPr>
              <a:t> &lt; r </a:t>
            </a:r>
            <a:endParaRPr lang="en-US" sz="2000" kern="0" dirty="0">
              <a:latin typeface="Arial"/>
              <a:cs typeface="Arial" panose="020B0604020202020204" pitchFamily="34" charset="0"/>
              <a:sym typeface="Quicksand Medium"/>
            </a:endParaRPr>
          </a:p>
        </p:txBody>
      </p:sp>
      <p:sp>
        <p:nvSpPr>
          <p:cNvPr id="142" name="Google Shape;1088;p59">
            <a:extLst>
              <a:ext uri="{FF2B5EF4-FFF2-40B4-BE49-F238E27FC236}">
                <a16:creationId xmlns:a16="http://schemas.microsoft.com/office/drawing/2014/main" id="{5A2C4A54-34B1-82FA-A1C2-6A79BBEF5DC7}"/>
              </a:ext>
            </a:extLst>
          </p:cNvPr>
          <p:cNvSpPr txBox="1"/>
          <p:nvPr/>
        </p:nvSpPr>
        <p:spPr>
          <a:xfrm flipH="1">
            <a:off x="5791359" y="5046471"/>
            <a:ext cx="5107695" cy="600000"/>
          </a:xfrm>
          <a:prstGeom prst="rect">
            <a:avLst/>
          </a:prstGeom>
          <a:noFill/>
          <a:ln>
            <a:noFill/>
          </a:ln>
        </p:spPr>
        <p:txBody>
          <a:bodyPr spcFirstLastPara="1" wrap="square" lIns="121900" tIns="121900" rIns="121900" bIns="121900" anchor="b" anchorCtr="0">
            <a:noAutofit/>
          </a:bodyPr>
          <a:lstStyle/>
          <a:p>
            <a:pPr defTabSz="1219170">
              <a:lnSpc>
                <a:spcPct val="115000"/>
              </a:lnSpc>
              <a:buClr>
                <a:srgbClr val="000000"/>
              </a:buClr>
            </a:pP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khúc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xạ</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lớn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hơn</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góc</a:t>
            </a:r>
            <a:r>
              <a:rPr lang="en-US" sz="2400" kern="0" dirty="0">
                <a:latin typeface="Arial"/>
                <a:ea typeface="Quicksand"/>
                <a:cs typeface="Quicksand"/>
                <a:sym typeface="Quicksand"/>
              </a:rPr>
              <a:t> </a:t>
            </a:r>
            <a:r>
              <a:rPr lang="en-US" sz="2400" kern="0" dirty="0" err="1">
                <a:latin typeface="Arial"/>
                <a:ea typeface="Quicksand"/>
                <a:cs typeface="Quicksand"/>
                <a:sym typeface="Quicksand"/>
              </a:rPr>
              <a:t>tới</a:t>
            </a:r>
            <a:endParaRPr lang="en-US" sz="2000" kern="0" dirty="0">
              <a:latin typeface="Arial"/>
              <a:cs typeface="Arial" panose="020B0604020202020204" pitchFamily="34" charset="0"/>
              <a:sym typeface="Quicksand Medium"/>
            </a:endParaRPr>
          </a:p>
        </p:txBody>
      </p:sp>
      <p:sp>
        <p:nvSpPr>
          <p:cNvPr id="143" name="Arrow: Notched Right 142">
            <a:extLst>
              <a:ext uri="{FF2B5EF4-FFF2-40B4-BE49-F238E27FC236}">
                <a16:creationId xmlns:a16="http://schemas.microsoft.com/office/drawing/2014/main" id="{24195E26-6DBD-84CC-32F8-3FC69F3D9426}"/>
              </a:ext>
            </a:extLst>
          </p:cNvPr>
          <p:cNvSpPr/>
          <p:nvPr/>
        </p:nvSpPr>
        <p:spPr>
          <a:xfrm>
            <a:off x="592669" y="5734625"/>
            <a:ext cx="790082" cy="498362"/>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2667" kern="0" dirty="0">
              <a:solidFill>
                <a:srgbClr val="303556"/>
              </a:solidFill>
              <a:latin typeface="Fira Sans Condensed Medium" panose="020B0603050000020004" pitchFamily="34" charset="0"/>
              <a:sym typeface="Arial"/>
            </a:endParaRPr>
          </a:p>
        </p:txBody>
      </p:sp>
      <p:sp>
        <p:nvSpPr>
          <p:cNvPr id="144" name="TextBox 143">
            <a:extLst>
              <a:ext uri="{FF2B5EF4-FFF2-40B4-BE49-F238E27FC236}">
                <a16:creationId xmlns:a16="http://schemas.microsoft.com/office/drawing/2014/main" id="{5CC42B6E-DA26-9ABC-6285-00BE41C05EC2}"/>
              </a:ext>
            </a:extLst>
          </p:cNvPr>
          <p:cNvSpPr txBox="1"/>
          <p:nvPr/>
        </p:nvSpPr>
        <p:spPr>
          <a:xfrm>
            <a:off x="1598461" y="5649369"/>
            <a:ext cx="9873409" cy="533544"/>
          </a:xfrm>
          <a:prstGeom prst="rect">
            <a:avLst/>
          </a:prstGeom>
          <a:noFill/>
        </p:spPr>
        <p:txBody>
          <a:bodyPr wrap="square">
            <a:spAutoFit/>
          </a:bodyPr>
          <a:lstStyle/>
          <a:p>
            <a:pPr marR="0" lvl="0">
              <a:lnSpc>
                <a:spcPct val="134000"/>
              </a:lnSpc>
              <a:spcBef>
                <a:spcPts val="0"/>
              </a:spcBef>
              <a:spcAft>
                <a:spcPts val="0"/>
              </a:spcAft>
              <a:buClr>
                <a:srgbClr val="2B2928"/>
              </a:buClr>
              <a:buSzPts val="900"/>
              <a:tabLst>
                <a:tab pos="475615" algn="l"/>
              </a:tabLst>
            </a:pPr>
            <a:r>
              <a:rPr lang="vi-VN" sz="2400" dirty="0">
                <a:solidFill>
                  <a:srgbClr val="2B2928"/>
                </a:solidFill>
                <a:ea typeface="Tahoma" panose="020B0604030504040204" pitchFamily="34" charset="0"/>
                <a:cs typeface="Arial" panose="020B0604020202020204" pitchFamily="34" charset="0"/>
              </a:rPr>
              <a:t>Tia khúc xạ JR lệch xa pháp tuyến hơn so với tia tới I</a:t>
            </a:r>
            <a:r>
              <a:rPr lang="en-US" sz="2400" dirty="0">
                <a:solidFill>
                  <a:srgbClr val="2B2928"/>
                </a:solidFill>
                <a:latin typeface="Arial" panose="020B0604020202020204" pitchFamily="34" charset="0"/>
                <a:ea typeface="Tahoma" panose="020B0604030504040204" pitchFamily="34" charset="0"/>
                <a:cs typeface="Arial" panose="020B0604020202020204" pitchFamily="34" charset="0"/>
              </a:rPr>
              <a:t>J</a:t>
            </a:r>
            <a:r>
              <a:rPr lang="vi-VN" sz="2400" dirty="0">
                <a:solidFill>
                  <a:srgbClr val="2B2928"/>
                </a:solidFill>
                <a:ea typeface="Tahoma" panose="020B0604030504040204" pitchFamily="34" charset="0"/>
                <a:cs typeface="Arial" panose="020B0604020202020204" pitchFamily="34" charset="0"/>
              </a:rPr>
              <a:t>.</a:t>
            </a:r>
            <a:endParaRPr lang="en-US" sz="2400" u="none" strike="noStrike" spc="0" dirty="0">
              <a:solidFill>
                <a:srgbClr val="2B2928"/>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525509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randombar(horizontal)">
                                      <p:cBhvr>
                                        <p:cTn id="7" dur="500"/>
                                        <p:tgtEl>
                                          <p:spTgt spid="9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randombar(horizontal)">
                                      <p:cBhvr>
                                        <p:cTn id="11" dur="500"/>
                                        <p:tgtEl>
                                          <p:spTgt spid="1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randombar(horizontal)">
                                      <p:cBhvr>
                                        <p:cTn id="15" dur="500"/>
                                        <p:tgtEl>
                                          <p:spTgt spid="13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randombar(horizontal)">
                                      <p:cBhvr>
                                        <p:cTn id="18" dur="500"/>
                                        <p:tgtEl>
                                          <p:spTgt spid="14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anim calcmode="lin" valueType="num">
                                      <p:cBhvr>
                                        <p:cTn id="28" dur="500" fill="hold"/>
                                        <p:tgtEl>
                                          <p:spTgt spid="142"/>
                                        </p:tgtEl>
                                        <p:attrNameLst>
                                          <p:attrName>ppt_x</p:attrName>
                                        </p:attrNameLst>
                                      </p:cBhvr>
                                      <p:tavLst>
                                        <p:tav tm="0">
                                          <p:val>
                                            <p:strVal val="#ppt_x"/>
                                          </p:val>
                                        </p:tav>
                                        <p:tav tm="100000">
                                          <p:val>
                                            <p:strVal val="#ppt_x"/>
                                          </p:val>
                                        </p:tav>
                                      </p:tavLst>
                                    </p:anim>
                                    <p:anim calcmode="lin" valueType="num">
                                      <p:cBhvr>
                                        <p:cTn id="29"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left)">
                                      <p:cBhvr>
                                        <p:cTn id="34" dur="500"/>
                                        <p:tgtEl>
                                          <p:spTgt spid="143"/>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Effect transition="in" filter="randombar(horizontal)">
                                      <p:cBhvr>
                                        <p:cTn id="3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38" grpId="0"/>
      <p:bldP spid="139" grpId="0"/>
      <p:bldP spid="140" grpId="0"/>
      <p:bldP spid="141" grpId="0"/>
      <p:bldP spid="142" grpId="0"/>
      <p:bldP spid="143" grpId="0" animBg="1"/>
      <p:bldP spid="1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5F06A66-283E-D089-71A5-BF3E6FB98559}"/>
              </a:ext>
            </a:extLst>
          </p:cNvPr>
          <p:cNvGrpSpPr/>
          <p:nvPr/>
        </p:nvGrpSpPr>
        <p:grpSpPr>
          <a:xfrm>
            <a:off x="3987468" y="711832"/>
            <a:ext cx="3369893" cy="2593265"/>
            <a:chOff x="6918328" y="1103697"/>
            <a:chExt cx="4889569" cy="3740704"/>
          </a:xfrm>
        </p:grpSpPr>
        <p:pic>
          <p:nvPicPr>
            <p:cNvPr id="4" name="Picture 3">
              <a:extLst>
                <a:ext uri="{FF2B5EF4-FFF2-40B4-BE49-F238E27FC236}">
                  <a16:creationId xmlns:a16="http://schemas.microsoft.com/office/drawing/2014/main" id="{A8DAC0D8-D255-1D76-72C8-63CEFAE72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328" y="1103697"/>
              <a:ext cx="4889569" cy="3548430"/>
            </a:xfrm>
            <a:prstGeom prst="rect">
              <a:avLst/>
            </a:prstGeom>
          </p:spPr>
        </p:pic>
        <p:sp>
          <p:nvSpPr>
            <p:cNvPr id="5" name="TextBox 4">
              <a:extLst>
                <a:ext uri="{FF2B5EF4-FFF2-40B4-BE49-F238E27FC236}">
                  <a16:creationId xmlns:a16="http://schemas.microsoft.com/office/drawing/2014/main" id="{9A4090B1-42A5-AD4C-0993-B9D67C91E6F5}"/>
                </a:ext>
              </a:extLst>
            </p:cNvPr>
            <p:cNvSpPr txBox="1"/>
            <p:nvPr/>
          </p:nvSpPr>
          <p:spPr>
            <a:xfrm>
              <a:off x="8409374" y="4475068"/>
              <a:ext cx="1987733" cy="369333"/>
            </a:xfrm>
            <a:prstGeom prst="rect">
              <a:avLst/>
            </a:prstGeom>
            <a:noFill/>
          </p:spPr>
          <p:txBody>
            <a:bodyPr wrap="square">
              <a:spAutoFit/>
            </a:bodyPr>
            <a:lstStyle/>
            <a:p>
              <a:pPr algn="ctr"/>
              <a:r>
                <a:rPr lang="en-US" b="1" dirty="0" err="1">
                  <a:solidFill>
                    <a:srgbClr val="000000"/>
                  </a:solidFill>
                  <a:effectLst/>
                  <a:latin typeface="Fira Sans Black" panose="020B0A03050000020004" pitchFamily="34" charset="0"/>
                  <a:ea typeface="Courier New" panose="02070309020205020404" pitchFamily="49" charset="0"/>
                </a:rPr>
                <a:t>Hình</a:t>
              </a:r>
              <a:r>
                <a:rPr lang="en-US" b="1" dirty="0">
                  <a:solidFill>
                    <a:srgbClr val="000000"/>
                  </a:solidFill>
                  <a:effectLst/>
                  <a:latin typeface="Fira Sans Black" panose="020B0A03050000020004" pitchFamily="34" charset="0"/>
                  <a:ea typeface="Courier New" panose="02070309020205020404" pitchFamily="49" charset="0"/>
                </a:rPr>
                <a:t> 7.6</a:t>
              </a:r>
              <a:endParaRPr lang="en-US" b="1" dirty="0">
                <a:latin typeface="Fira Sans Black" panose="020B0A03050000020004" pitchFamily="34" charset="0"/>
              </a:endParaRPr>
            </a:p>
          </p:txBody>
        </p:sp>
      </p:grpSp>
      <p:sp>
        <p:nvSpPr>
          <p:cNvPr id="97" name="Rectangle 96">
            <a:extLst>
              <a:ext uri="{FF2B5EF4-FFF2-40B4-BE49-F238E27FC236}">
                <a16:creationId xmlns:a16="http://schemas.microsoft.com/office/drawing/2014/main" id="{7EBD2284-A7FD-27F0-4D26-FB21C6315B93}"/>
              </a:ext>
            </a:extLst>
          </p:cNvPr>
          <p:cNvSpPr/>
          <p:nvPr/>
        </p:nvSpPr>
        <p:spPr>
          <a:xfrm>
            <a:off x="293569" y="685800"/>
            <a:ext cx="11516077" cy="5406069"/>
          </a:xfrm>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085" y="-13053"/>
                  <a:pt x="230550" y="75561"/>
                  <a:pt x="537417" y="0"/>
                </a:cubicBezTo>
                <a:cubicBezTo>
                  <a:pt x="945964" y="-109210"/>
                  <a:pt x="1235542" y="216864"/>
                  <a:pt x="1535476" y="0"/>
                </a:cubicBezTo>
                <a:cubicBezTo>
                  <a:pt x="1785262" y="-245374"/>
                  <a:pt x="1921549" y="255347"/>
                  <a:pt x="2303215" y="0"/>
                </a:cubicBezTo>
                <a:cubicBezTo>
                  <a:pt x="2721517" y="-117676"/>
                  <a:pt x="2644077" y="104302"/>
                  <a:pt x="2840632" y="0"/>
                </a:cubicBezTo>
                <a:cubicBezTo>
                  <a:pt x="3069096" y="-38560"/>
                  <a:pt x="3247834" y="38301"/>
                  <a:pt x="3608370" y="0"/>
                </a:cubicBezTo>
                <a:cubicBezTo>
                  <a:pt x="3914312" y="10528"/>
                  <a:pt x="4128519" y="222525"/>
                  <a:pt x="4491270" y="0"/>
                </a:cubicBezTo>
                <a:cubicBezTo>
                  <a:pt x="4896821" y="-152933"/>
                  <a:pt x="4765825" y="15524"/>
                  <a:pt x="4913526" y="0"/>
                </a:cubicBezTo>
                <a:cubicBezTo>
                  <a:pt x="5020014" y="-237223"/>
                  <a:pt x="5466740" y="118117"/>
                  <a:pt x="5796424" y="0"/>
                </a:cubicBezTo>
                <a:cubicBezTo>
                  <a:pt x="6188832" y="-208789"/>
                  <a:pt x="6442349" y="-27225"/>
                  <a:pt x="6679324" y="0"/>
                </a:cubicBezTo>
                <a:cubicBezTo>
                  <a:pt x="6957876" y="-32819"/>
                  <a:pt x="7107644" y="25725"/>
                  <a:pt x="7216742" y="0"/>
                </a:cubicBezTo>
                <a:cubicBezTo>
                  <a:pt x="7237377" y="-18099"/>
                  <a:pt x="7768313" y="82767"/>
                  <a:pt x="7984479" y="0"/>
                </a:cubicBezTo>
                <a:cubicBezTo>
                  <a:pt x="8343413" y="-125811"/>
                  <a:pt x="8367378" y="95962"/>
                  <a:pt x="8406736" y="0"/>
                </a:cubicBezTo>
                <a:cubicBezTo>
                  <a:pt x="8584193" y="11180"/>
                  <a:pt x="8880492" y="203753"/>
                  <a:pt x="9174475" y="0"/>
                </a:cubicBezTo>
                <a:cubicBezTo>
                  <a:pt x="9555067" y="-177618"/>
                  <a:pt x="9542176" y="83807"/>
                  <a:pt x="9711891" y="0"/>
                </a:cubicBezTo>
                <a:cubicBezTo>
                  <a:pt x="9924895" y="17109"/>
                  <a:pt x="10227666" y="8074"/>
                  <a:pt x="10479630" y="0"/>
                </a:cubicBezTo>
                <a:cubicBezTo>
                  <a:pt x="10764738" y="30014"/>
                  <a:pt x="11278479" y="4590"/>
                  <a:pt x="11516077" y="0"/>
                </a:cubicBezTo>
                <a:cubicBezTo>
                  <a:pt x="11584757" y="461558"/>
                  <a:pt x="11426531" y="651146"/>
                  <a:pt x="11516077" y="1189336"/>
                </a:cubicBezTo>
                <a:cubicBezTo>
                  <a:pt x="11446035" y="1672948"/>
                  <a:pt x="11500125" y="1877731"/>
                  <a:pt x="11516077" y="2486792"/>
                </a:cubicBezTo>
                <a:cubicBezTo>
                  <a:pt x="11601540" y="3160013"/>
                  <a:pt x="11587852" y="3346315"/>
                  <a:pt x="11516077" y="3946430"/>
                </a:cubicBezTo>
                <a:cubicBezTo>
                  <a:pt x="11496963" y="4241385"/>
                  <a:pt x="11385960" y="4879116"/>
                  <a:pt x="11516077" y="5406069"/>
                </a:cubicBezTo>
                <a:cubicBezTo>
                  <a:pt x="11209854" y="5384072"/>
                  <a:pt x="10904139" y="5221643"/>
                  <a:pt x="10633177" y="5406069"/>
                </a:cubicBezTo>
                <a:cubicBezTo>
                  <a:pt x="10538916" y="5548447"/>
                  <a:pt x="10291329" y="5325922"/>
                  <a:pt x="9865439" y="5406069"/>
                </a:cubicBezTo>
                <a:cubicBezTo>
                  <a:pt x="9556507" y="5457249"/>
                  <a:pt x="9754173" y="5386431"/>
                  <a:pt x="9443183" y="5406069"/>
                </a:cubicBezTo>
                <a:cubicBezTo>
                  <a:pt x="9265852" y="5455200"/>
                  <a:pt x="9144862" y="5374405"/>
                  <a:pt x="9020926" y="5406069"/>
                </a:cubicBezTo>
                <a:cubicBezTo>
                  <a:pt x="8761263" y="5498459"/>
                  <a:pt x="8487180" y="5448819"/>
                  <a:pt x="8138028" y="5406069"/>
                </a:cubicBezTo>
                <a:cubicBezTo>
                  <a:pt x="7809319" y="5454932"/>
                  <a:pt x="7828723" y="5394278"/>
                  <a:pt x="7600610" y="5406069"/>
                </a:cubicBezTo>
                <a:cubicBezTo>
                  <a:pt x="7424861" y="5314165"/>
                  <a:pt x="6990128" y="5269540"/>
                  <a:pt x="6602550" y="5406069"/>
                </a:cubicBezTo>
                <a:cubicBezTo>
                  <a:pt x="6141491" y="5630170"/>
                  <a:pt x="5800153" y="5468007"/>
                  <a:pt x="5604491" y="5406069"/>
                </a:cubicBezTo>
                <a:cubicBezTo>
                  <a:pt x="5401952" y="5482971"/>
                  <a:pt x="5275576" y="5332482"/>
                  <a:pt x="4951913" y="5406069"/>
                </a:cubicBezTo>
                <a:cubicBezTo>
                  <a:pt x="4631715" y="5582094"/>
                  <a:pt x="4609555" y="5416360"/>
                  <a:pt x="4299334" y="5406069"/>
                </a:cubicBezTo>
                <a:cubicBezTo>
                  <a:pt x="4030543" y="5395638"/>
                  <a:pt x="3891915" y="5383835"/>
                  <a:pt x="3761918" y="5406069"/>
                </a:cubicBezTo>
                <a:cubicBezTo>
                  <a:pt x="3614849" y="5430635"/>
                  <a:pt x="3455903" y="5367812"/>
                  <a:pt x="3339662" y="5406069"/>
                </a:cubicBezTo>
                <a:cubicBezTo>
                  <a:pt x="3327759" y="5442349"/>
                  <a:pt x="2669292" y="5468350"/>
                  <a:pt x="2456762" y="5406069"/>
                </a:cubicBezTo>
                <a:cubicBezTo>
                  <a:pt x="2096652" y="5384051"/>
                  <a:pt x="2184309" y="5394363"/>
                  <a:pt x="1919346" y="5406069"/>
                </a:cubicBezTo>
                <a:cubicBezTo>
                  <a:pt x="1581245" y="5462445"/>
                  <a:pt x="1350323" y="5342695"/>
                  <a:pt x="1151607" y="5406069"/>
                </a:cubicBezTo>
                <a:cubicBezTo>
                  <a:pt x="1014865" y="5658035"/>
                  <a:pt x="350165" y="5275144"/>
                  <a:pt x="0" y="5406069"/>
                </a:cubicBezTo>
                <a:cubicBezTo>
                  <a:pt x="-13516" y="4799355"/>
                  <a:pt x="122789" y="4726286"/>
                  <a:pt x="0" y="4216732"/>
                </a:cubicBezTo>
                <a:cubicBezTo>
                  <a:pt x="-90784" y="3928560"/>
                  <a:pt x="-54495" y="3285415"/>
                  <a:pt x="0" y="2919276"/>
                </a:cubicBezTo>
                <a:cubicBezTo>
                  <a:pt x="93986" y="2523514"/>
                  <a:pt x="149704" y="1870887"/>
                  <a:pt x="0" y="1459638"/>
                </a:cubicBezTo>
                <a:cubicBezTo>
                  <a:pt x="-133283" y="887086"/>
                  <a:pt x="-42565" y="349549"/>
                  <a:pt x="0" y="0"/>
                </a:cubicBezTo>
                <a:close/>
              </a:path>
            </a:pathLst>
          </a:custGeom>
          <a:noFill/>
          <a:ln w="28575">
            <a:solidFill>
              <a:schemeClr val="tx1"/>
            </a:solidFill>
            <a:extLst>
              <a:ext uri="{C807C97D-BFC1-408E-A445-0C87EB9F89A2}">
                <ask:lineSketchStyleProps xmlns:ask="http://schemas.microsoft.com/office/drawing/2018/sketchyshapes" xmlns="" sd="520731193">
                  <a:custGeom>
                    <a:avLst/>
                    <a:gdLst>
                      <a:gd name="connsiteX0" fmla="*/ 0 w 11516077"/>
                      <a:gd name="connsiteY0" fmla="*/ 0 h 5406069"/>
                      <a:gd name="connsiteX1" fmla="*/ 537417 w 11516077"/>
                      <a:gd name="connsiteY1" fmla="*/ 0 h 5406069"/>
                      <a:gd name="connsiteX2" fmla="*/ 1535476 w 11516077"/>
                      <a:gd name="connsiteY2" fmla="*/ 0 h 5406069"/>
                      <a:gd name="connsiteX3" fmla="*/ 2303215 w 11516077"/>
                      <a:gd name="connsiteY3" fmla="*/ 0 h 5406069"/>
                      <a:gd name="connsiteX4" fmla="*/ 2840632 w 11516077"/>
                      <a:gd name="connsiteY4" fmla="*/ 0 h 5406069"/>
                      <a:gd name="connsiteX5" fmla="*/ 3608370 w 11516077"/>
                      <a:gd name="connsiteY5" fmla="*/ 0 h 5406069"/>
                      <a:gd name="connsiteX6" fmla="*/ 4491270 w 11516077"/>
                      <a:gd name="connsiteY6" fmla="*/ 0 h 5406069"/>
                      <a:gd name="connsiteX7" fmla="*/ 4913526 w 11516077"/>
                      <a:gd name="connsiteY7" fmla="*/ 0 h 5406069"/>
                      <a:gd name="connsiteX8" fmla="*/ 5796424 w 11516077"/>
                      <a:gd name="connsiteY8" fmla="*/ 0 h 5406069"/>
                      <a:gd name="connsiteX9" fmla="*/ 6679324 w 11516077"/>
                      <a:gd name="connsiteY9" fmla="*/ 0 h 5406069"/>
                      <a:gd name="connsiteX10" fmla="*/ 7216742 w 11516077"/>
                      <a:gd name="connsiteY10" fmla="*/ 0 h 5406069"/>
                      <a:gd name="connsiteX11" fmla="*/ 7984479 w 11516077"/>
                      <a:gd name="connsiteY11" fmla="*/ 0 h 5406069"/>
                      <a:gd name="connsiteX12" fmla="*/ 8406736 w 11516077"/>
                      <a:gd name="connsiteY12" fmla="*/ 0 h 5406069"/>
                      <a:gd name="connsiteX13" fmla="*/ 9174475 w 11516077"/>
                      <a:gd name="connsiteY13" fmla="*/ 0 h 5406069"/>
                      <a:gd name="connsiteX14" fmla="*/ 9711891 w 11516077"/>
                      <a:gd name="connsiteY14" fmla="*/ 0 h 5406069"/>
                      <a:gd name="connsiteX15" fmla="*/ 10479630 w 11516077"/>
                      <a:gd name="connsiteY15" fmla="*/ 0 h 5406069"/>
                      <a:gd name="connsiteX16" fmla="*/ 11516077 w 11516077"/>
                      <a:gd name="connsiteY16" fmla="*/ 0 h 5406069"/>
                      <a:gd name="connsiteX17" fmla="*/ 11516077 w 11516077"/>
                      <a:gd name="connsiteY17" fmla="*/ 1189336 h 5406069"/>
                      <a:gd name="connsiteX18" fmla="*/ 11516077 w 11516077"/>
                      <a:gd name="connsiteY18" fmla="*/ 2486792 h 5406069"/>
                      <a:gd name="connsiteX19" fmla="*/ 11516077 w 11516077"/>
                      <a:gd name="connsiteY19" fmla="*/ 3946430 h 5406069"/>
                      <a:gd name="connsiteX20" fmla="*/ 11516077 w 11516077"/>
                      <a:gd name="connsiteY20" fmla="*/ 5406069 h 5406069"/>
                      <a:gd name="connsiteX21" fmla="*/ 10633177 w 11516077"/>
                      <a:gd name="connsiteY21" fmla="*/ 5406069 h 5406069"/>
                      <a:gd name="connsiteX22" fmla="*/ 9865439 w 11516077"/>
                      <a:gd name="connsiteY22" fmla="*/ 5406069 h 5406069"/>
                      <a:gd name="connsiteX23" fmla="*/ 9443183 w 11516077"/>
                      <a:gd name="connsiteY23" fmla="*/ 5406069 h 5406069"/>
                      <a:gd name="connsiteX24" fmla="*/ 9020926 w 11516077"/>
                      <a:gd name="connsiteY24" fmla="*/ 5406069 h 5406069"/>
                      <a:gd name="connsiteX25" fmla="*/ 8138028 w 11516077"/>
                      <a:gd name="connsiteY25" fmla="*/ 5406069 h 5406069"/>
                      <a:gd name="connsiteX26" fmla="*/ 7600610 w 11516077"/>
                      <a:gd name="connsiteY26" fmla="*/ 5406069 h 5406069"/>
                      <a:gd name="connsiteX27" fmla="*/ 6602550 w 11516077"/>
                      <a:gd name="connsiteY27" fmla="*/ 5406069 h 5406069"/>
                      <a:gd name="connsiteX28" fmla="*/ 5604491 w 11516077"/>
                      <a:gd name="connsiteY28" fmla="*/ 5406069 h 5406069"/>
                      <a:gd name="connsiteX29" fmla="*/ 4951913 w 11516077"/>
                      <a:gd name="connsiteY29" fmla="*/ 5406069 h 5406069"/>
                      <a:gd name="connsiteX30" fmla="*/ 4299334 w 11516077"/>
                      <a:gd name="connsiteY30" fmla="*/ 5406069 h 5406069"/>
                      <a:gd name="connsiteX31" fmla="*/ 3761918 w 11516077"/>
                      <a:gd name="connsiteY31" fmla="*/ 5406069 h 5406069"/>
                      <a:gd name="connsiteX32" fmla="*/ 3339662 w 11516077"/>
                      <a:gd name="connsiteY32" fmla="*/ 5406069 h 5406069"/>
                      <a:gd name="connsiteX33" fmla="*/ 2456762 w 11516077"/>
                      <a:gd name="connsiteY33" fmla="*/ 5406069 h 5406069"/>
                      <a:gd name="connsiteX34" fmla="*/ 1919346 w 11516077"/>
                      <a:gd name="connsiteY34" fmla="*/ 5406069 h 5406069"/>
                      <a:gd name="connsiteX35" fmla="*/ 1151607 w 11516077"/>
                      <a:gd name="connsiteY35" fmla="*/ 5406069 h 5406069"/>
                      <a:gd name="connsiteX36" fmla="*/ 0 w 11516077"/>
                      <a:gd name="connsiteY36" fmla="*/ 5406069 h 5406069"/>
                      <a:gd name="connsiteX37" fmla="*/ 0 w 11516077"/>
                      <a:gd name="connsiteY37" fmla="*/ 4216732 h 5406069"/>
                      <a:gd name="connsiteX38" fmla="*/ 0 w 11516077"/>
                      <a:gd name="connsiteY38" fmla="*/ 2919276 h 5406069"/>
                      <a:gd name="connsiteX39" fmla="*/ 0 w 11516077"/>
                      <a:gd name="connsiteY39" fmla="*/ 1459638 h 5406069"/>
                      <a:gd name="connsiteX40" fmla="*/ 0 w 11516077"/>
                      <a:gd name="connsiteY40" fmla="*/ 0 h 54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516077" h="5406069" extrusionOk="0">
                        <a:moveTo>
                          <a:pt x="0" y="0"/>
                        </a:moveTo>
                        <a:cubicBezTo>
                          <a:pt x="202637" y="-19885"/>
                          <a:pt x="237358" y="73401"/>
                          <a:pt x="537417" y="0"/>
                        </a:cubicBezTo>
                        <a:cubicBezTo>
                          <a:pt x="886151" y="-89651"/>
                          <a:pt x="1252048" y="205886"/>
                          <a:pt x="1535476" y="0"/>
                        </a:cubicBezTo>
                        <a:cubicBezTo>
                          <a:pt x="1782975" y="-207617"/>
                          <a:pt x="1935862" y="142658"/>
                          <a:pt x="2303215" y="0"/>
                        </a:cubicBezTo>
                        <a:cubicBezTo>
                          <a:pt x="2687177" y="-92257"/>
                          <a:pt x="2666056" y="77623"/>
                          <a:pt x="2840632" y="0"/>
                        </a:cubicBezTo>
                        <a:cubicBezTo>
                          <a:pt x="3008859" y="-54109"/>
                          <a:pt x="3248982" y="46029"/>
                          <a:pt x="3608370" y="0"/>
                        </a:cubicBezTo>
                        <a:cubicBezTo>
                          <a:pt x="3927554" y="-32162"/>
                          <a:pt x="4094786" y="185917"/>
                          <a:pt x="4491270" y="0"/>
                        </a:cubicBezTo>
                        <a:cubicBezTo>
                          <a:pt x="4895309" y="-168576"/>
                          <a:pt x="4780524" y="24565"/>
                          <a:pt x="4913526" y="0"/>
                        </a:cubicBezTo>
                        <a:cubicBezTo>
                          <a:pt x="5027732" y="-148563"/>
                          <a:pt x="5429479" y="131622"/>
                          <a:pt x="5796424" y="0"/>
                        </a:cubicBezTo>
                        <a:cubicBezTo>
                          <a:pt x="6184287" y="-154090"/>
                          <a:pt x="6433527" y="-18202"/>
                          <a:pt x="6679324" y="0"/>
                        </a:cubicBezTo>
                        <a:cubicBezTo>
                          <a:pt x="6966180" y="-34427"/>
                          <a:pt x="7095948" y="36918"/>
                          <a:pt x="7216742" y="0"/>
                        </a:cubicBezTo>
                        <a:cubicBezTo>
                          <a:pt x="7310297" y="-33234"/>
                          <a:pt x="7726542" y="86866"/>
                          <a:pt x="7984479" y="0"/>
                        </a:cubicBezTo>
                        <a:cubicBezTo>
                          <a:pt x="8336544" y="-115278"/>
                          <a:pt x="8340233" y="84216"/>
                          <a:pt x="8406736" y="0"/>
                        </a:cubicBezTo>
                        <a:cubicBezTo>
                          <a:pt x="8538899" y="-31858"/>
                          <a:pt x="8851588" y="151340"/>
                          <a:pt x="9174475" y="0"/>
                        </a:cubicBezTo>
                        <a:cubicBezTo>
                          <a:pt x="9527076" y="-144773"/>
                          <a:pt x="9528535" y="55365"/>
                          <a:pt x="9711891" y="0"/>
                        </a:cubicBezTo>
                        <a:cubicBezTo>
                          <a:pt x="9911974" y="-18210"/>
                          <a:pt x="10188658" y="87253"/>
                          <a:pt x="10479630" y="0"/>
                        </a:cubicBezTo>
                        <a:cubicBezTo>
                          <a:pt x="10770101" y="-21666"/>
                          <a:pt x="11252050" y="76856"/>
                          <a:pt x="11516077" y="0"/>
                        </a:cubicBezTo>
                        <a:cubicBezTo>
                          <a:pt x="11554298" y="436560"/>
                          <a:pt x="11431749" y="652107"/>
                          <a:pt x="11516077" y="1189336"/>
                        </a:cubicBezTo>
                        <a:cubicBezTo>
                          <a:pt x="11499195" y="1698304"/>
                          <a:pt x="11507823" y="1903279"/>
                          <a:pt x="11516077" y="2486792"/>
                        </a:cubicBezTo>
                        <a:cubicBezTo>
                          <a:pt x="11576841" y="3127987"/>
                          <a:pt x="11563597" y="3368913"/>
                          <a:pt x="11516077" y="3946430"/>
                        </a:cubicBezTo>
                        <a:cubicBezTo>
                          <a:pt x="11513080" y="4359549"/>
                          <a:pt x="11401587" y="4921578"/>
                          <a:pt x="11516077" y="5406069"/>
                        </a:cubicBezTo>
                        <a:cubicBezTo>
                          <a:pt x="11208066" y="5432960"/>
                          <a:pt x="10873419" y="5227764"/>
                          <a:pt x="10633177" y="5406069"/>
                        </a:cubicBezTo>
                        <a:cubicBezTo>
                          <a:pt x="10526879" y="5551777"/>
                          <a:pt x="10235258" y="5333654"/>
                          <a:pt x="9865439" y="5406069"/>
                        </a:cubicBezTo>
                        <a:cubicBezTo>
                          <a:pt x="9537854" y="5464948"/>
                          <a:pt x="9701350" y="5378656"/>
                          <a:pt x="9443183" y="5406069"/>
                        </a:cubicBezTo>
                        <a:cubicBezTo>
                          <a:pt x="9239513" y="5442551"/>
                          <a:pt x="9156475" y="5366133"/>
                          <a:pt x="9020926" y="5406069"/>
                        </a:cubicBezTo>
                        <a:cubicBezTo>
                          <a:pt x="8828118" y="5470574"/>
                          <a:pt x="8486036" y="5441295"/>
                          <a:pt x="8138028" y="5406069"/>
                        </a:cubicBezTo>
                        <a:cubicBezTo>
                          <a:pt x="7805768" y="5465864"/>
                          <a:pt x="7815438" y="5382707"/>
                          <a:pt x="7600610" y="5406069"/>
                        </a:cubicBezTo>
                        <a:cubicBezTo>
                          <a:pt x="7421200" y="5326887"/>
                          <a:pt x="7010966" y="5267441"/>
                          <a:pt x="6602550" y="5406069"/>
                        </a:cubicBezTo>
                        <a:cubicBezTo>
                          <a:pt x="6159891" y="5590215"/>
                          <a:pt x="5805595" y="5424258"/>
                          <a:pt x="5604491" y="5406069"/>
                        </a:cubicBezTo>
                        <a:cubicBezTo>
                          <a:pt x="5400853" y="5476911"/>
                          <a:pt x="5269394" y="5319943"/>
                          <a:pt x="4951913" y="5406069"/>
                        </a:cubicBezTo>
                        <a:cubicBezTo>
                          <a:pt x="4645363" y="5556455"/>
                          <a:pt x="4601995" y="5412615"/>
                          <a:pt x="4299334" y="5406069"/>
                        </a:cubicBezTo>
                        <a:cubicBezTo>
                          <a:pt x="4028448" y="5399079"/>
                          <a:pt x="3889743" y="5389377"/>
                          <a:pt x="3761918" y="5406069"/>
                        </a:cubicBezTo>
                        <a:cubicBezTo>
                          <a:pt x="3620099" y="5427158"/>
                          <a:pt x="3431947" y="5359600"/>
                          <a:pt x="3339662" y="5406069"/>
                        </a:cubicBezTo>
                        <a:cubicBezTo>
                          <a:pt x="3278114" y="5449553"/>
                          <a:pt x="2751434" y="5436069"/>
                          <a:pt x="2456762" y="5406069"/>
                        </a:cubicBezTo>
                        <a:cubicBezTo>
                          <a:pt x="2084573" y="5404506"/>
                          <a:pt x="2176957" y="5367500"/>
                          <a:pt x="1919346" y="5406069"/>
                        </a:cubicBezTo>
                        <a:cubicBezTo>
                          <a:pt x="1646304" y="5467487"/>
                          <a:pt x="1354462" y="5292317"/>
                          <a:pt x="1151607" y="5406069"/>
                        </a:cubicBezTo>
                        <a:cubicBezTo>
                          <a:pt x="993188" y="5622931"/>
                          <a:pt x="336482" y="5316778"/>
                          <a:pt x="0" y="5406069"/>
                        </a:cubicBezTo>
                        <a:cubicBezTo>
                          <a:pt x="-11380" y="4831763"/>
                          <a:pt x="91190" y="4702530"/>
                          <a:pt x="0" y="4216732"/>
                        </a:cubicBezTo>
                        <a:cubicBezTo>
                          <a:pt x="-62677" y="3832211"/>
                          <a:pt x="12908" y="3285855"/>
                          <a:pt x="0" y="2919276"/>
                        </a:cubicBezTo>
                        <a:cubicBezTo>
                          <a:pt x="11050" y="2536898"/>
                          <a:pt x="113442" y="1950747"/>
                          <a:pt x="0" y="1459638"/>
                        </a:cubicBezTo>
                        <a:cubicBezTo>
                          <a:pt x="-113771" y="876276"/>
                          <a:pt x="-34042" y="341922"/>
                          <a:pt x="0" y="0"/>
                        </a:cubicBezTo>
                        <a:close/>
                      </a:path>
                    </a:pathLst>
                  </a:cu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94" name="Group 93">
            <a:extLst>
              <a:ext uri="{FF2B5EF4-FFF2-40B4-BE49-F238E27FC236}">
                <a16:creationId xmlns:a16="http://schemas.microsoft.com/office/drawing/2014/main" id="{03E8F5FB-E0E1-58C3-A63C-63CC5768D285}"/>
              </a:ext>
            </a:extLst>
          </p:cNvPr>
          <p:cNvGrpSpPr/>
          <p:nvPr/>
        </p:nvGrpSpPr>
        <p:grpSpPr>
          <a:xfrm>
            <a:off x="448877" y="417636"/>
            <a:ext cx="3123338" cy="672092"/>
            <a:chOff x="4686331" y="503845"/>
            <a:chExt cx="3123338" cy="672092"/>
          </a:xfrm>
        </p:grpSpPr>
        <p:sp>
          <p:nvSpPr>
            <p:cNvPr id="99" name="Arrow: Pentagon 98">
              <a:extLst>
                <a:ext uri="{FF2B5EF4-FFF2-40B4-BE49-F238E27FC236}">
                  <a16:creationId xmlns:a16="http://schemas.microsoft.com/office/drawing/2014/main" id="{F5E33390-32A1-2345-9B9E-CC561B09F966}"/>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532CC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3" name="TextBox 92">
              <a:extLst>
                <a:ext uri="{FF2B5EF4-FFF2-40B4-BE49-F238E27FC236}">
                  <a16:creationId xmlns:a16="http://schemas.microsoft.com/office/drawing/2014/main" id="{C2AD9D65-A30C-65B4-4B58-F2944B79139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 3</a:t>
              </a:r>
            </a:p>
          </p:txBody>
        </p:sp>
      </p:grpSp>
      <p:sp>
        <p:nvSpPr>
          <p:cNvPr id="6" name="TextBox 5">
            <a:extLst>
              <a:ext uri="{FF2B5EF4-FFF2-40B4-BE49-F238E27FC236}">
                <a16:creationId xmlns:a16="http://schemas.microsoft.com/office/drawing/2014/main" id="{2BD46F94-AA4A-0AD1-CD11-1E0DDDA090C9}"/>
              </a:ext>
            </a:extLst>
          </p:cNvPr>
          <p:cNvSpPr txBox="1"/>
          <p:nvPr/>
        </p:nvSpPr>
        <p:spPr>
          <a:xfrm>
            <a:off x="1159366" y="3259033"/>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vi-VN" dirty="0"/>
              <a:t>Chiết suất của môi trường đối với các ánh sáng đơn sắc khác nhau là khác nhau</a:t>
            </a:r>
            <a:endParaRPr lang="en-US" dirty="0"/>
          </a:p>
        </p:txBody>
      </p:sp>
      <p:pic>
        <p:nvPicPr>
          <p:cNvPr id="7" name="Picture 2" descr="Prism">
            <a:extLst>
              <a:ext uri="{FF2B5EF4-FFF2-40B4-BE49-F238E27FC236}">
                <a16:creationId xmlns:a16="http://schemas.microsoft.com/office/drawing/2014/main" id="{9EE24CB3-04E8-A92E-D7C4-CD9AB5D4A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73" y="3259033"/>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82C89F-28A5-7595-70D2-D5B931768173}"/>
              </a:ext>
            </a:extLst>
          </p:cNvPr>
          <p:cNvSpPr txBox="1"/>
          <p:nvPr/>
        </p:nvSpPr>
        <p:spPr>
          <a:xfrm>
            <a:off x="1159366" y="3790797"/>
            <a:ext cx="10627097"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Chiết</a:t>
            </a:r>
            <a:r>
              <a:rPr lang="en-US" sz="2200" dirty="0"/>
              <a:t> </a:t>
            </a:r>
            <a:r>
              <a:rPr lang="en-US" sz="2200" dirty="0" err="1"/>
              <a:t>suất</a:t>
            </a:r>
            <a:r>
              <a:rPr lang="en-US" sz="2200" dirty="0"/>
              <a:t> </a:t>
            </a:r>
            <a:r>
              <a:rPr lang="en-US" sz="2200" dirty="0" err="1"/>
              <a:t>của</a:t>
            </a:r>
            <a:r>
              <a:rPr lang="en-US" sz="2200" dirty="0"/>
              <a:t> </a:t>
            </a:r>
            <a:r>
              <a:rPr lang="en-US" sz="2200" dirty="0" err="1"/>
              <a:t>thủy</a:t>
            </a:r>
            <a:r>
              <a:rPr lang="en-US" sz="2200" dirty="0"/>
              <a:t> </a:t>
            </a:r>
            <a:r>
              <a:rPr lang="en-US" sz="2200" dirty="0" err="1"/>
              <a:t>tinh</a:t>
            </a:r>
            <a:r>
              <a:rPr lang="en-US" sz="2200" dirty="0"/>
              <a:t> </a:t>
            </a:r>
            <a:r>
              <a:rPr lang="en-US" sz="2200" dirty="0" err="1"/>
              <a:t>làm</a:t>
            </a:r>
            <a:r>
              <a:rPr lang="en-US" sz="2200" dirty="0"/>
              <a:t> </a:t>
            </a:r>
            <a:r>
              <a:rPr lang="en-US" sz="2200" dirty="0" err="1"/>
              <a:t>lăng</a:t>
            </a:r>
            <a:r>
              <a:rPr lang="en-US" sz="2200" dirty="0"/>
              <a:t> </a:t>
            </a:r>
            <a:r>
              <a:rPr lang="en-US" sz="2200" dirty="0" err="1"/>
              <a:t>kính</a:t>
            </a:r>
            <a:r>
              <a:rPr lang="en-US" sz="2200" dirty="0"/>
              <a:t>:</a:t>
            </a:r>
            <a:endParaRPr lang="en-US" sz="2200" b="1" dirty="0">
              <a:solidFill>
                <a:srgbClr val="C00000"/>
              </a:solidFill>
            </a:endParaRPr>
          </a:p>
        </p:txBody>
      </p:sp>
      <p:pic>
        <p:nvPicPr>
          <p:cNvPr id="9" name="Picture 2" descr="Prism">
            <a:extLst>
              <a:ext uri="{FF2B5EF4-FFF2-40B4-BE49-F238E27FC236}">
                <a16:creationId xmlns:a16="http://schemas.microsoft.com/office/drawing/2014/main" id="{BBA2F5A0-C162-7117-C683-9E14AD86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3794928"/>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CFF048-A8AD-2531-7561-C6F288B117A8}"/>
              </a:ext>
            </a:extLst>
          </p:cNvPr>
          <p:cNvSpPr txBox="1"/>
          <p:nvPr/>
        </p:nvSpPr>
        <p:spPr>
          <a:xfrm>
            <a:off x="3272515" y="4241720"/>
            <a:ext cx="6400798"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b="1" dirty="0" err="1"/>
              <a:t>n</a:t>
            </a:r>
            <a:r>
              <a:rPr lang="en-US" sz="2400" b="1" baseline="-25000" dirty="0" err="1"/>
              <a:t>đỏ</a:t>
            </a:r>
            <a:r>
              <a:rPr lang="en-US" sz="2400" b="1" dirty="0"/>
              <a:t> &lt; </a:t>
            </a:r>
            <a:r>
              <a:rPr lang="en-US" sz="2400" b="1" dirty="0" err="1"/>
              <a:t>n</a:t>
            </a:r>
            <a:r>
              <a:rPr lang="en-US" sz="2400" b="1" baseline="-25000" dirty="0" err="1"/>
              <a:t>cam</a:t>
            </a:r>
            <a:r>
              <a:rPr lang="en-US" sz="2400" b="1" dirty="0"/>
              <a:t> &lt; </a:t>
            </a:r>
            <a:r>
              <a:rPr lang="en-US" sz="2400" b="1" dirty="0" err="1"/>
              <a:t>n</a:t>
            </a:r>
            <a:r>
              <a:rPr lang="en-US" sz="2400" b="1" baseline="-25000" dirty="0" err="1"/>
              <a:t>vàng</a:t>
            </a:r>
            <a:r>
              <a:rPr lang="en-US" sz="2400" b="1" dirty="0"/>
              <a:t> &lt; </a:t>
            </a:r>
            <a:r>
              <a:rPr lang="en-US" sz="2400" b="1" dirty="0" err="1"/>
              <a:t>n</a:t>
            </a:r>
            <a:r>
              <a:rPr lang="en-US" sz="2400" b="1" baseline="-25000" dirty="0" err="1"/>
              <a:t>lục</a:t>
            </a:r>
            <a:r>
              <a:rPr lang="en-US" sz="2400" b="1" dirty="0"/>
              <a:t> &lt; </a:t>
            </a:r>
            <a:r>
              <a:rPr lang="en-US" sz="2400" b="1" dirty="0" err="1"/>
              <a:t>n</a:t>
            </a:r>
            <a:r>
              <a:rPr lang="en-US" sz="2400" b="1" baseline="-25000" dirty="0" err="1"/>
              <a:t>lam</a:t>
            </a:r>
            <a:r>
              <a:rPr lang="en-US" sz="2400" b="1" dirty="0"/>
              <a:t> &lt; </a:t>
            </a:r>
            <a:r>
              <a:rPr lang="en-US" sz="2400" b="1" dirty="0" err="1"/>
              <a:t>n</a:t>
            </a:r>
            <a:r>
              <a:rPr lang="en-US" sz="2400" b="1" baseline="-25000" dirty="0" err="1"/>
              <a:t>chàm</a:t>
            </a:r>
            <a:r>
              <a:rPr lang="en-US" sz="2400" b="1" dirty="0"/>
              <a:t> &lt; </a:t>
            </a:r>
            <a:r>
              <a:rPr lang="en-US" sz="2400" b="1" dirty="0" err="1"/>
              <a:t>n</a:t>
            </a:r>
            <a:r>
              <a:rPr lang="en-US" sz="2400" b="1" baseline="-25000" dirty="0" err="1"/>
              <a:t>tím</a:t>
            </a:r>
            <a:endParaRPr lang="en-US" sz="2400" b="1" dirty="0">
              <a:solidFill>
                <a:srgbClr val="C00000"/>
              </a:solidFill>
            </a:endParaRPr>
          </a:p>
        </p:txBody>
      </p:sp>
      <p:pic>
        <p:nvPicPr>
          <p:cNvPr id="11" name="Graphic 10" descr="Line arrow Slight curve">
            <a:extLst>
              <a:ext uri="{FF2B5EF4-FFF2-40B4-BE49-F238E27FC236}">
                <a16:creationId xmlns:a16="http://schemas.microsoft.com/office/drawing/2014/main" id="{2935F996-8FCC-82C5-118D-9C504D5330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9457" y="4813184"/>
            <a:ext cx="676022" cy="676022"/>
          </a:xfrm>
          <a:prstGeom prst="rect">
            <a:avLst/>
          </a:prstGeom>
        </p:spPr>
      </p:pic>
      <p:pic>
        <p:nvPicPr>
          <p:cNvPr id="12" name="Picture 2" descr="Prism">
            <a:extLst>
              <a:ext uri="{FF2B5EF4-FFF2-40B4-BE49-F238E27FC236}">
                <a16:creationId xmlns:a16="http://schemas.microsoft.com/office/drawing/2014/main" id="{C7D938C7-50C0-24C3-30A4-72CD7D5C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33" y="4806971"/>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B7A5E-1B6B-EAF5-0179-48A6CE1C17DA}"/>
              </a:ext>
            </a:extLst>
          </p:cNvPr>
          <p:cNvSpPr txBox="1"/>
          <p:nvPr/>
        </p:nvSpPr>
        <p:spPr>
          <a:xfrm>
            <a:off x="1159365" y="4825527"/>
            <a:ext cx="235084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Định</a:t>
            </a:r>
            <a:r>
              <a:rPr lang="en-US" sz="2200" dirty="0"/>
              <a:t> </a:t>
            </a:r>
            <a:r>
              <a:rPr lang="en-US" sz="2200" dirty="0" err="1"/>
              <a:t>luật</a:t>
            </a:r>
            <a:r>
              <a:rPr lang="en-US" sz="2200" dirty="0"/>
              <a:t> </a:t>
            </a:r>
            <a:r>
              <a:rPr lang="en-US" sz="2200" dirty="0" err="1"/>
              <a:t>khúc</a:t>
            </a:r>
            <a:r>
              <a:rPr lang="en-US" sz="2200" dirty="0"/>
              <a:t> </a:t>
            </a:r>
            <a:r>
              <a:rPr lang="en-US" sz="2200" dirty="0" err="1"/>
              <a:t>xạ</a:t>
            </a:r>
            <a:endParaRPr lang="en-US" sz="2200" b="1" dirty="0">
              <a:solidFill>
                <a:srgbClr val="C00000"/>
              </a:solidFill>
            </a:endParaRPr>
          </a:p>
        </p:txBody>
      </p:sp>
      <p:sp>
        <p:nvSpPr>
          <p:cNvPr id="14" name="TextBox 13">
            <a:extLst>
              <a:ext uri="{FF2B5EF4-FFF2-40B4-BE49-F238E27FC236}">
                <a16:creationId xmlns:a16="http://schemas.microsoft.com/office/drawing/2014/main" id="{780F7338-1599-9D0A-C792-95946D05E91E}"/>
              </a:ext>
            </a:extLst>
          </p:cNvPr>
          <p:cNvSpPr txBox="1"/>
          <p:nvPr/>
        </p:nvSpPr>
        <p:spPr>
          <a:xfrm>
            <a:off x="4502836" y="4825527"/>
            <a:ext cx="7395595" cy="46121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200" dirty="0" err="1"/>
              <a:t>tia</a:t>
            </a:r>
            <a:r>
              <a:rPr lang="en-US" sz="2200" dirty="0"/>
              <a:t> </a:t>
            </a:r>
            <a:r>
              <a:rPr lang="en-US" sz="2200" dirty="0" err="1"/>
              <a:t>đỏ</a:t>
            </a:r>
            <a:r>
              <a:rPr lang="en-US" sz="2200" dirty="0"/>
              <a:t> </a:t>
            </a:r>
            <a:r>
              <a:rPr lang="en-US" sz="2200" dirty="0" err="1"/>
              <a:t>bị</a:t>
            </a:r>
            <a:r>
              <a:rPr lang="en-US" sz="2200" dirty="0"/>
              <a:t> </a:t>
            </a:r>
            <a:r>
              <a:rPr lang="en-US" sz="2200" dirty="0" err="1"/>
              <a:t>lệch</a:t>
            </a:r>
            <a:r>
              <a:rPr lang="en-US" sz="2200" dirty="0"/>
              <a:t> </a:t>
            </a:r>
            <a:r>
              <a:rPr lang="en-US" sz="2200" dirty="0" err="1"/>
              <a:t>ít</a:t>
            </a:r>
            <a:r>
              <a:rPr lang="en-US" sz="2200" dirty="0"/>
              <a:t> </a:t>
            </a:r>
            <a:r>
              <a:rPr lang="en-US" sz="2200" dirty="0" err="1"/>
              <a:t>nhất</a:t>
            </a:r>
            <a:r>
              <a:rPr lang="en-US" sz="2200" dirty="0"/>
              <a:t>; </a:t>
            </a:r>
            <a:r>
              <a:rPr lang="en-US" sz="2200" dirty="0" err="1"/>
              <a:t>tia</a:t>
            </a:r>
            <a:r>
              <a:rPr lang="en-US" sz="2200" dirty="0"/>
              <a:t> </a:t>
            </a:r>
            <a:r>
              <a:rPr lang="en-US" sz="2200" dirty="0" err="1"/>
              <a:t>tím</a:t>
            </a:r>
            <a:r>
              <a:rPr lang="en-US" sz="2200" dirty="0"/>
              <a:t> </a:t>
            </a:r>
            <a:r>
              <a:rPr lang="en-US" sz="2200" dirty="0" err="1"/>
              <a:t>bị</a:t>
            </a:r>
            <a:r>
              <a:rPr lang="en-US" sz="2200" dirty="0"/>
              <a:t> </a:t>
            </a:r>
            <a:r>
              <a:rPr lang="en-US" sz="2200" dirty="0" err="1"/>
              <a:t>lệch</a:t>
            </a:r>
            <a:r>
              <a:rPr lang="en-US" sz="2200" dirty="0"/>
              <a:t> </a:t>
            </a:r>
            <a:r>
              <a:rPr lang="en-US" sz="2200" dirty="0" err="1"/>
              <a:t>nhiều</a:t>
            </a:r>
            <a:r>
              <a:rPr lang="en-US" sz="2200" dirty="0"/>
              <a:t> </a:t>
            </a:r>
            <a:r>
              <a:rPr lang="en-US" sz="2200" dirty="0" err="1"/>
              <a:t>nhất</a:t>
            </a:r>
            <a:endParaRPr lang="en-US" sz="2200" b="1" dirty="0">
              <a:solidFill>
                <a:srgbClr val="C00000"/>
              </a:solidFill>
            </a:endParaRPr>
          </a:p>
        </p:txBody>
      </p:sp>
      <p:pic>
        <p:nvPicPr>
          <p:cNvPr id="15" name="Graphic 14" descr="Line arrow Slight curve">
            <a:extLst>
              <a:ext uri="{FF2B5EF4-FFF2-40B4-BE49-F238E27FC236}">
                <a16:creationId xmlns:a16="http://schemas.microsoft.com/office/drawing/2014/main" id="{D28AEBCB-50F1-9138-83F4-98C4B114CB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758" y="5415847"/>
            <a:ext cx="676022" cy="676022"/>
          </a:xfrm>
          <a:prstGeom prst="rect">
            <a:avLst/>
          </a:prstGeom>
        </p:spPr>
      </p:pic>
      <p:sp>
        <p:nvSpPr>
          <p:cNvPr id="16" name="TextBox 15">
            <a:extLst>
              <a:ext uri="{FF2B5EF4-FFF2-40B4-BE49-F238E27FC236}">
                <a16:creationId xmlns:a16="http://schemas.microsoft.com/office/drawing/2014/main" id="{A7BC2D40-6DEA-7F2B-E74D-B55F0B8ACEE0}"/>
              </a:ext>
            </a:extLst>
          </p:cNvPr>
          <p:cNvSpPr txBox="1"/>
          <p:nvPr/>
        </p:nvSpPr>
        <p:spPr>
          <a:xfrm>
            <a:off x="1483303" y="5483208"/>
            <a:ext cx="10739065" cy="461217"/>
          </a:xfrm>
          <a:prstGeom prst="rect">
            <a:avLst/>
          </a:prstGeom>
          <a:noFill/>
        </p:spPr>
        <p:txBody>
          <a:bodyPr wrap="square" rtlCol="0">
            <a:spAutoFit/>
          </a:bodyPr>
          <a:lstStyle>
            <a:defPPr>
              <a:defRPr lang="en-US"/>
            </a:defPPr>
            <a:lvl1pPr>
              <a:lnSpc>
                <a:spcPct val="120000"/>
              </a:lnSpc>
              <a:defRPr sz="2200">
                <a:latin typeface="Arial" panose="020B0604020202020204" pitchFamily="34" charset="0"/>
                <a:cs typeface="Arial" panose="020B0604020202020204" pitchFamily="34" charset="0"/>
              </a:defRPr>
            </a:lvl1pPr>
          </a:lstStyle>
          <a:p>
            <a:r>
              <a:rPr lang="en-US" b="1" dirty="0">
                <a:solidFill>
                  <a:srgbClr val="C00000"/>
                </a:solidFill>
              </a:rPr>
              <a:t>Qua </a:t>
            </a:r>
            <a:r>
              <a:rPr lang="vi-VN" b="1" dirty="0">
                <a:solidFill>
                  <a:srgbClr val="C00000"/>
                </a:solidFill>
              </a:rPr>
              <a:t>lăng kính, quang phổ của ánh sáng là dải màu từ đỏ đến tím</a:t>
            </a:r>
            <a:endParaRPr lang="en-US" b="1" dirty="0">
              <a:solidFill>
                <a:srgbClr val="C00000"/>
              </a:solidFill>
            </a:endParaRPr>
          </a:p>
        </p:txBody>
      </p:sp>
    </p:spTree>
    <p:extLst>
      <p:ext uri="{BB962C8B-B14F-4D97-AF65-F5344CB8AC3E}">
        <p14:creationId xmlns:p14="http://schemas.microsoft.com/office/powerpoint/2010/main" val="25062453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150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fraction of light through a glass prism. Physics resources for teachers and students. Vector illustration.">
            <a:extLst>
              <a:ext uri="{FF2B5EF4-FFF2-40B4-BE49-F238E27FC236}">
                <a16:creationId xmlns:a16="http://schemas.microsoft.com/office/drawing/2014/main" id="{5479A27D-D7F7-49B4-692F-25558F62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54" y="841486"/>
            <a:ext cx="6530691" cy="39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E20DB8B-27EA-B87E-D34A-1335833A165C}"/>
              </a:ext>
            </a:extLst>
          </p:cNvPr>
          <p:cNvSpPr/>
          <p:nvPr/>
        </p:nvSpPr>
        <p:spPr>
          <a:xfrm>
            <a:off x="320188" y="624048"/>
            <a:ext cx="11483160" cy="5926940"/>
          </a:xfrm>
          <a:prstGeom prst="roundRect">
            <a:avLst>
              <a:gd name="adj" fmla="val 1804"/>
            </a:avLst>
          </a:prstGeom>
          <a:noFill/>
          <a:ln w="381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D20D67-93CA-E980-982A-43936C4E2BD9}"/>
              </a:ext>
            </a:extLst>
          </p:cNvPr>
          <p:cNvGrpSpPr/>
          <p:nvPr/>
        </p:nvGrpSpPr>
        <p:grpSpPr>
          <a:xfrm>
            <a:off x="320188" y="305306"/>
            <a:ext cx="7633618" cy="653697"/>
            <a:chOff x="115470" y="245832"/>
            <a:chExt cx="6444720" cy="551887"/>
          </a:xfrm>
        </p:grpSpPr>
        <p:sp>
          <p:nvSpPr>
            <p:cNvPr id="5" name="Rectangle: Rounded Corners 4">
              <a:extLst>
                <a:ext uri="{FF2B5EF4-FFF2-40B4-BE49-F238E27FC236}">
                  <a16:creationId xmlns:a16="http://schemas.microsoft.com/office/drawing/2014/main" id="{A174C8B7-E764-A14C-EA38-AAE2046DE25E}"/>
                </a:ext>
              </a:extLst>
            </p:cNvPr>
            <p:cNvSpPr/>
            <p:nvPr/>
          </p:nvSpPr>
          <p:spPr>
            <a:xfrm>
              <a:off x="247650" y="245832"/>
              <a:ext cx="623816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C5B3325C-5429-E222-8074-BEF57C4F8ED4}"/>
                </a:ext>
              </a:extLst>
            </p:cNvPr>
            <p:cNvSpPr txBox="1"/>
            <p:nvPr/>
          </p:nvSpPr>
          <p:spPr>
            <a:xfrm>
              <a:off x="697047" y="294066"/>
              <a:ext cx="5863143" cy="4417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Fira Sans Condensed Medium" panose="020B0603050000020004" pitchFamily="34" charset="0"/>
                </a:rPr>
                <a:t>III. Sự truyền ánh sáng đơn sắc qua lăng kính</a:t>
              </a:r>
              <a:endParaRPr kumimoji="0" lang="en-US" sz="28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8" name="Group 7">
              <a:extLst>
                <a:ext uri="{FF2B5EF4-FFF2-40B4-BE49-F238E27FC236}">
                  <a16:creationId xmlns:a16="http://schemas.microsoft.com/office/drawing/2014/main" id="{AB5579E7-9037-B225-EB72-680A8351E1FC}"/>
                </a:ext>
              </a:extLst>
            </p:cNvPr>
            <p:cNvGrpSpPr/>
            <p:nvPr/>
          </p:nvGrpSpPr>
          <p:grpSpPr>
            <a:xfrm>
              <a:off x="115470" y="247272"/>
              <a:ext cx="550447" cy="550447"/>
              <a:chOff x="4619606" y="1709577"/>
              <a:chExt cx="1675995" cy="1675995"/>
            </a:xfrm>
          </p:grpSpPr>
          <p:sp>
            <p:nvSpPr>
              <p:cNvPr id="9" name="Oval 8">
                <a:extLst>
                  <a:ext uri="{FF2B5EF4-FFF2-40B4-BE49-F238E27FC236}">
                    <a16:creationId xmlns:a16="http://schemas.microsoft.com/office/drawing/2014/main" id="{5DE5E553-D671-1356-4C1B-BBEE736FB22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 name="Picture 6" descr="Prism">
                <a:extLst>
                  <a:ext uri="{FF2B5EF4-FFF2-40B4-BE49-F238E27FC236}">
                    <a16:creationId xmlns:a16="http://schemas.microsoft.com/office/drawing/2014/main" id="{EEF065D3-CCFC-E4E8-33FE-74943F3FE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27775B1B-EF84-4493-A2BD-A81181362CDE}"/>
              </a:ext>
            </a:extLst>
          </p:cNvPr>
          <p:cNvSpPr txBox="1"/>
          <p:nvPr/>
        </p:nvSpPr>
        <p:spPr>
          <a:xfrm>
            <a:off x="1341026" y="4724768"/>
            <a:ext cx="1037890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en-US" sz="2400" dirty="0"/>
              <a:t>C</a:t>
            </a:r>
            <a:r>
              <a:rPr lang="vi-VN" sz="2400" dirty="0"/>
              <a:t>hiết su</a:t>
            </a:r>
            <a:r>
              <a:rPr lang="en-US" sz="2400" dirty="0"/>
              <a:t>ấ</a:t>
            </a:r>
            <a:r>
              <a:rPr lang="vi-VN" sz="2400" dirty="0"/>
              <a:t>t của môi trường ứng với mỗi tia sáng đơn sắc khác nhau là khác nhau nên góc lệch ứng với mỗi tia sáng cũng khác nhau</a:t>
            </a:r>
            <a:endParaRPr lang="en-US" sz="2200" dirty="0"/>
          </a:p>
        </p:txBody>
      </p:sp>
      <p:pic>
        <p:nvPicPr>
          <p:cNvPr id="12" name="Picture 2" descr="Prism">
            <a:extLst>
              <a:ext uri="{FF2B5EF4-FFF2-40B4-BE49-F238E27FC236}">
                <a16:creationId xmlns:a16="http://schemas.microsoft.com/office/drawing/2014/main" id="{B1AEDFC1-FEF7-637C-CBB4-FEFEE8D55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4955399"/>
            <a:ext cx="476685" cy="4766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4B5D65-0DFE-762A-A57C-26066C2F094B}"/>
              </a:ext>
            </a:extLst>
          </p:cNvPr>
          <p:cNvSpPr txBox="1"/>
          <p:nvPr/>
        </p:nvSpPr>
        <p:spPr>
          <a:xfrm>
            <a:off x="1341026" y="5849711"/>
            <a:ext cx="10378905" cy="494751"/>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dirty="0"/>
              <a:t>C</a:t>
            </a:r>
            <a:r>
              <a:rPr lang="vi-VN" dirty="0"/>
              <a:t>hùm sáng đi ra khỏi lăng kính luôn lệch vế phía đáy cùa nó</a:t>
            </a:r>
            <a:endParaRPr lang="en-US" dirty="0"/>
          </a:p>
        </p:txBody>
      </p:sp>
      <p:pic>
        <p:nvPicPr>
          <p:cNvPr id="14" name="Picture 2" descr="Prism">
            <a:extLst>
              <a:ext uri="{FF2B5EF4-FFF2-40B4-BE49-F238E27FC236}">
                <a16:creationId xmlns:a16="http://schemas.microsoft.com/office/drawing/2014/main" id="{D77BAF58-750F-399F-63F1-D724B001E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36" y="5867777"/>
            <a:ext cx="476685" cy="47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13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1487117"/>
            <a:ext cx="10392416" cy="4833856"/>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718359"/>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333455" y="913016"/>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038712" y="1590688"/>
            <a:ext cx="81487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Hình vẽ nào trong Hình 7.7 chỉ đúng đường đi của tia sáng qua lăng kính khi lăng kính đặt trong không khí?</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1221957" y="4393907"/>
            <a:ext cx="9736430" cy="1824346"/>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Một lăng kính thủy tinh có chiết suất n = 1,41. Mặt phẳng tiết diện chính của lăng kính là tam giác đều ABC. Chiếu một tia sáng nằm trong mặt phẳng tiết diện chính tới mặt bên AB của lăng kính với góc tới i</a:t>
            </a:r>
            <a:r>
              <a:rPr lang="vi-VN" sz="2400" baseline="-25000" dirty="0">
                <a:solidFill>
                  <a:prstClr val="black"/>
                </a:solidFill>
              </a:rPr>
              <a:t>1</a:t>
            </a:r>
            <a:r>
              <a:rPr lang="vi-VN" sz="2400" dirty="0">
                <a:solidFill>
                  <a:prstClr val="black"/>
                </a:solidFill>
              </a:rPr>
              <a:t> = 45°. Về đường truyền của tia sáng qua lăng k</a:t>
            </a:r>
            <a:r>
              <a:rPr lang="en-US" sz="2400" dirty="0">
                <a:solidFill>
                  <a:prstClr val="black"/>
                </a:solidFill>
              </a:rPr>
              <a:t>í</a:t>
            </a:r>
            <a:r>
              <a:rPr lang="vi-VN" sz="2400" dirty="0">
                <a:solidFill>
                  <a:prstClr val="black"/>
                </a:solidFill>
              </a:rPr>
              <a:t>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1EFCF9C8-0C87-905A-AA02-801728200F0A}"/>
              </a:ext>
            </a:extLst>
          </p:cNvPr>
          <p:cNvGrpSpPr/>
          <p:nvPr/>
        </p:nvGrpSpPr>
        <p:grpSpPr>
          <a:xfrm>
            <a:off x="186373" y="283005"/>
            <a:ext cx="5160068" cy="447570"/>
            <a:chOff x="115470" y="245832"/>
            <a:chExt cx="5688725" cy="551887"/>
          </a:xfrm>
        </p:grpSpPr>
        <p:sp>
          <p:nvSpPr>
            <p:cNvPr id="3073" name="Rectangle: Rounded Corners 3072">
              <a:extLst>
                <a:ext uri="{FF2B5EF4-FFF2-40B4-BE49-F238E27FC236}">
                  <a16:creationId xmlns:a16="http://schemas.microsoft.com/office/drawing/2014/main" id="{A631395B-8586-0A74-BE90-5D0F958A3A3E}"/>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75" name="TextBox 3074">
              <a:extLst>
                <a:ext uri="{FF2B5EF4-FFF2-40B4-BE49-F238E27FC236}">
                  <a16:creationId xmlns:a16="http://schemas.microsoft.com/office/drawing/2014/main" id="{A09A343C-63D5-2842-39C4-FC453FDD2E62}"/>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BE842B6F-0BFF-55EE-F2BA-FCC4194DE52D}"/>
                </a:ext>
              </a:extLst>
            </p:cNvPr>
            <p:cNvGrpSpPr/>
            <p:nvPr/>
          </p:nvGrpSpPr>
          <p:grpSpPr>
            <a:xfrm>
              <a:off x="115470" y="247272"/>
              <a:ext cx="550447" cy="550447"/>
              <a:chOff x="4619606" y="1709577"/>
              <a:chExt cx="1675995" cy="1675995"/>
            </a:xfrm>
          </p:grpSpPr>
          <p:sp>
            <p:nvSpPr>
              <p:cNvPr id="3117" name="Oval 3116">
                <a:extLst>
                  <a:ext uri="{FF2B5EF4-FFF2-40B4-BE49-F238E27FC236}">
                    <a16:creationId xmlns:a16="http://schemas.microsoft.com/office/drawing/2014/main" id="{B6CCF82B-E471-85D4-9E83-B57CD8468BB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118" name="Picture 6" descr="Prism">
                <a:extLst>
                  <a:ext uri="{FF2B5EF4-FFF2-40B4-BE49-F238E27FC236}">
                    <a16:creationId xmlns:a16="http://schemas.microsoft.com/office/drawing/2014/main" id="{7D1B6DBE-79E6-238A-694E-20D44EB59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120" name="Picture 3119">
            <a:extLst>
              <a:ext uri="{FF2B5EF4-FFF2-40B4-BE49-F238E27FC236}">
                <a16:creationId xmlns:a16="http://schemas.microsoft.com/office/drawing/2014/main" id="{DCB32AA8-D5E8-F9D9-1BEF-290D8D07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442" y="2664151"/>
            <a:ext cx="7192215" cy="1674772"/>
          </a:xfrm>
          <a:prstGeom prst="rect">
            <a:avLst/>
          </a:prstGeom>
        </p:spPr>
      </p:pic>
    </p:spTree>
    <p:extLst>
      <p:ext uri="{BB962C8B-B14F-4D97-AF65-F5344CB8AC3E}">
        <p14:creationId xmlns:p14="http://schemas.microsoft.com/office/powerpoint/2010/main" val="10221315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20"/>
                                        </p:tgtEl>
                                        <p:attrNameLst>
                                          <p:attrName>style.visibility</p:attrName>
                                        </p:attrNameLst>
                                      </p:cBhvr>
                                      <p:to>
                                        <p:strVal val="visible"/>
                                      </p:to>
                                    </p:set>
                                    <p:animEffect transition="in" filter="randombar(horizontal)">
                                      <p:cBhvr>
                                        <p:cTn id="27" dur="500"/>
                                        <p:tgtEl>
                                          <p:spTgt spid="31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476485"/>
            <a:ext cx="10821113" cy="5241555"/>
          </a:xfrm>
          <a:custGeom>
            <a:avLst/>
            <a:gdLst>
              <a:gd name="connsiteX0" fmla="*/ 0 w 10821113"/>
              <a:gd name="connsiteY0" fmla="*/ 0 h 5241555"/>
              <a:gd name="connsiteX1" fmla="*/ 1005564 w 10821113"/>
              <a:gd name="connsiteY1" fmla="*/ 0 h 5241555"/>
              <a:gd name="connsiteX2" fmla="*/ 1803632 w 10821113"/>
              <a:gd name="connsiteY2" fmla="*/ 0 h 5241555"/>
              <a:gd name="connsiteX3" fmla="*/ 2394202 w 10821113"/>
              <a:gd name="connsiteY3" fmla="*/ 0 h 5241555"/>
              <a:gd name="connsiteX4" fmla="*/ 3296017 w 10821113"/>
              <a:gd name="connsiteY4" fmla="*/ 0 h 5241555"/>
              <a:gd name="connsiteX5" fmla="*/ 4094084 w 10821113"/>
              <a:gd name="connsiteY5" fmla="*/ 0 h 5241555"/>
              <a:gd name="connsiteX6" fmla="*/ 5099649 w 10821113"/>
              <a:gd name="connsiteY6" fmla="*/ 0 h 5241555"/>
              <a:gd name="connsiteX7" fmla="*/ 5690219 w 10821113"/>
              <a:gd name="connsiteY7" fmla="*/ 0 h 5241555"/>
              <a:gd name="connsiteX8" fmla="*/ 6592035 w 10821113"/>
              <a:gd name="connsiteY8" fmla="*/ 0 h 5241555"/>
              <a:gd name="connsiteX9" fmla="*/ 7286354 w 10821113"/>
              <a:gd name="connsiteY9" fmla="*/ 0 h 5241555"/>
              <a:gd name="connsiteX10" fmla="*/ 7876924 w 10821113"/>
              <a:gd name="connsiteY10" fmla="*/ 0 h 5241555"/>
              <a:gd name="connsiteX11" fmla="*/ 8467493 w 10821113"/>
              <a:gd name="connsiteY11" fmla="*/ 0 h 5241555"/>
              <a:gd name="connsiteX12" fmla="*/ 9161811 w 10821113"/>
              <a:gd name="connsiteY12" fmla="*/ 0 h 5241555"/>
              <a:gd name="connsiteX13" fmla="*/ 10374874 w 10821113"/>
              <a:gd name="connsiteY13" fmla="*/ 0 h 5241555"/>
              <a:gd name="connsiteX14" fmla="*/ 10821113 w 10821113"/>
              <a:gd name="connsiteY14" fmla="*/ 873610 h 5241555"/>
              <a:gd name="connsiteX15" fmla="*/ 10821113 w 10821113"/>
              <a:gd name="connsiteY15" fmla="*/ 2242232 h 5241555"/>
              <a:gd name="connsiteX16" fmla="*/ 10821113 w 10821113"/>
              <a:gd name="connsiteY16" fmla="*/ 3698213 h 5241555"/>
              <a:gd name="connsiteX17" fmla="*/ 10821113 w 10821113"/>
              <a:gd name="connsiteY17" fmla="*/ 5241555 h 5241555"/>
              <a:gd name="connsiteX18" fmla="*/ 10372810 w 10821113"/>
              <a:gd name="connsiteY18" fmla="*/ 5241555 h 5241555"/>
              <a:gd name="connsiteX19" fmla="*/ 9383450 w 10821113"/>
              <a:gd name="connsiteY19" fmla="*/ 5241555 h 5241555"/>
              <a:gd name="connsiteX20" fmla="*/ 8394092 w 10821113"/>
              <a:gd name="connsiteY20" fmla="*/ 5241555 h 5241555"/>
              <a:gd name="connsiteX21" fmla="*/ 7404732 w 10821113"/>
              <a:gd name="connsiteY21" fmla="*/ 5241555 h 5241555"/>
              <a:gd name="connsiteX22" fmla="*/ 6631796 w 10821113"/>
              <a:gd name="connsiteY22" fmla="*/ 5241555 h 5241555"/>
              <a:gd name="connsiteX23" fmla="*/ 5642436 w 10821113"/>
              <a:gd name="connsiteY23" fmla="*/ 5241555 h 5241555"/>
              <a:gd name="connsiteX24" fmla="*/ 4761290 w 10821113"/>
              <a:gd name="connsiteY24" fmla="*/ 5241555 h 5241555"/>
              <a:gd name="connsiteX25" fmla="*/ 4312986 w 10821113"/>
              <a:gd name="connsiteY25" fmla="*/ 5241555 h 5241555"/>
              <a:gd name="connsiteX26" fmla="*/ 3756471 w 10821113"/>
              <a:gd name="connsiteY26" fmla="*/ 5241555 h 5241555"/>
              <a:gd name="connsiteX27" fmla="*/ 2875324 w 10821113"/>
              <a:gd name="connsiteY27" fmla="*/ 5241555 h 5241555"/>
              <a:gd name="connsiteX28" fmla="*/ 2102387 w 10821113"/>
              <a:gd name="connsiteY28" fmla="*/ 5241555 h 5241555"/>
              <a:gd name="connsiteX29" fmla="*/ 1329450 w 10821113"/>
              <a:gd name="connsiteY29" fmla="*/ 5241555 h 5241555"/>
              <a:gd name="connsiteX30" fmla="*/ 0 w 10821113"/>
              <a:gd name="connsiteY30" fmla="*/ 5241555 h 5241555"/>
              <a:gd name="connsiteX31" fmla="*/ 0 w 10821113"/>
              <a:gd name="connsiteY31" fmla="*/ 3878751 h 5241555"/>
              <a:gd name="connsiteX32" fmla="*/ 0 w 10821113"/>
              <a:gd name="connsiteY32" fmla="*/ 2568363 h 5241555"/>
              <a:gd name="connsiteX33" fmla="*/ 0 w 10821113"/>
              <a:gd name="connsiteY33" fmla="*/ 1257974 h 5241555"/>
              <a:gd name="connsiteX34" fmla="*/ 0 w 10821113"/>
              <a:gd name="connsiteY34" fmla="*/ 0 h 52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241555" extrusionOk="0">
                <a:moveTo>
                  <a:pt x="0" y="0"/>
                </a:moveTo>
                <a:cubicBezTo>
                  <a:pt x="270059" y="-61853"/>
                  <a:pt x="775838" y="-26779"/>
                  <a:pt x="1005564" y="0"/>
                </a:cubicBezTo>
                <a:cubicBezTo>
                  <a:pt x="1239775" y="38676"/>
                  <a:pt x="1416571" y="6381"/>
                  <a:pt x="1803632" y="0"/>
                </a:cubicBezTo>
                <a:cubicBezTo>
                  <a:pt x="2193803" y="20969"/>
                  <a:pt x="2135652" y="18462"/>
                  <a:pt x="2394202" y="0"/>
                </a:cubicBezTo>
                <a:cubicBezTo>
                  <a:pt x="2542581" y="-103256"/>
                  <a:pt x="2924289" y="-41066"/>
                  <a:pt x="3296017" y="0"/>
                </a:cubicBezTo>
                <a:cubicBezTo>
                  <a:pt x="3643469" y="-8652"/>
                  <a:pt x="3808126" y="14050"/>
                  <a:pt x="4094084" y="0"/>
                </a:cubicBezTo>
                <a:cubicBezTo>
                  <a:pt x="4268423" y="-108011"/>
                  <a:pt x="4815649" y="8011"/>
                  <a:pt x="5099649" y="0"/>
                </a:cubicBezTo>
                <a:cubicBezTo>
                  <a:pt x="5370841" y="-761"/>
                  <a:pt x="5402490" y="19420"/>
                  <a:pt x="5690219" y="0"/>
                </a:cubicBezTo>
                <a:cubicBezTo>
                  <a:pt x="5853860" y="23227"/>
                  <a:pt x="6235848" y="51195"/>
                  <a:pt x="6592035" y="0"/>
                </a:cubicBezTo>
                <a:cubicBezTo>
                  <a:pt x="6956021" y="-49421"/>
                  <a:pt x="6973398" y="-26145"/>
                  <a:pt x="7286354" y="0"/>
                </a:cubicBezTo>
                <a:cubicBezTo>
                  <a:pt x="7602628" y="30290"/>
                  <a:pt x="7723673" y="-42446"/>
                  <a:pt x="7876924" y="0"/>
                </a:cubicBezTo>
                <a:cubicBezTo>
                  <a:pt x="7980567" y="2002"/>
                  <a:pt x="8344580" y="-904"/>
                  <a:pt x="8467493" y="0"/>
                </a:cubicBezTo>
                <a:cubicBezTo>
                  <a:pt x="8652616" y="-10570"/>
                  <a:pt x="8940658" y="-28982"/>
                  <a:pt x="9161811" y="0"/>
                </a:cubicBezTo>
                <a:cubicBezTo>
                  <a:pt x="9348602" y="-33942"/>
                  <a:pt x="9998710" y="-54510"/>
                  <a:pt x="10374874" y="0"/>
                </a:cubicBezTo>
                <a:cubicBezTo>
                  <a:pt x="10584523" y="374226"/>
                  <a:pt x="10579930" y="466623"/>
                  <a:pt x="10821113" y="873610"/>
                </a:cubicBezTo>
                <a:cubicBezTo>
                  <a:pt x="10824152" y="1350433"/>
                  <a:pt x="10831973" y="2026917"/>
                  <a:pt x="10821113" y="2242232"/>
                </a:cubicBezTo>
                <a:cubicBezTo>
                  <a:pt x="10835075" y="2480041"/>
                  <a:pt x="10916653" y="3349257"/>
                  <a:pt x="10821113" y="3698213"/>
                </a:cubicBezTo>
                <a:cubicBezTo>
                  <a:pt x="10697738" y="4162899"/>
                  <a:pt x="10897323" y="4589182"/>
                  <a:pt x="10821113" y="5241555"/>
                </a:cubicBezTo>
                <a:cubicBezTo>
                  <a:pt x="10759271" y="5191761"/>
                  <a:pt x="10565872" y="5224883"/>
                  <a:pt x="10372810" y="5241555"/>
                </a:cubicBezTo>
                <a:cubicBezTo>
                  <a:pt x="10209937" y="5173388"/>
                  <a:pt x="9820454" y="5294363"/>
                  <a:pt x="9383450" y="5241555"/>
                </a:cubicBezTo>
                <a:cubicBezTo>
                  <a:pt x="9037610" y="5211827"/>
                  <a:pt x="8688877" y="5249567"/>
                  <a:pt x="8394092" y="5241555"/>
                </a:cubicBezTo>
                <a:cubicBezTo>
                  <a:pt x="8142265" y="5131151"/>
                  <a:pt x="7776519" y="5179859"/>
                  <a:pt x="7404732" y="5241555"/>
                </a:cubicBezTo>
                <a:cubicBezTo>
                  <a:pt x="6931351" y="5312719"/>
                  <a:pt x="6849192" y="5128575"/>
                  <a:pt x="6631796" y="5241555"/>
                </a:cubicBezTo>
                <a:cubicBezTo>
                  <a:pt x="6394364" y="5396815"/>
                  <a:pt x="5898591" y="5231938"/>
                  <a:pt x="5642436" y="5241555"/>
                </a:cubicBezTo>
                <a:cubicBezTo>
                  <a:pt x="5420605" y="5297035"/>
                  <a:pt x="5111749" y="5117693"/>
                  <a:pt x="4761290" y="5241555"/>
                </a:cubicBezTo>
                <a:cubicBezTo>
                  <a:pt x="4431577" y="5294315"/>
                  <a:pt x="4482761" y="5239521"/>
                  <a:pt x="4312986" y="5241555"/>
                </a:cubicBezTo>
                <a:cubicBezTo>
                  <a:pt x="4151757" y="5274361"/>
                  <a:pt x="3938798" y="5233073"/>
                  <a:pt x="3756471" y="5241555"/>
                </a:cubicBezTo>
                <a:cubicBezTo>
                  <a:pt x="3611707" y="5277802"/>
                  <a:pt x="3204308" y="5274819"/>
                  <a:pt x="2875324" y="5241555"/>
                </a:cubicBezTo>
                <a:cubicBezTo>
                  <a:pt x="2558365" y="5208735"/>
                  <a:pt x="2289307" y="5233968"/>
                  <a:pt x="2102387" y="5241555"/>
                </a:cubicBezTo>
                <a:cubicBezTo>
                  <a:pt x="1918207" y="5173099"/>
                  <a:pt x="1615877" y="5196035"/>
                  <a:pt x="1329450" y="5241555"/>
                </a:cubicBezTo>
                <a:cubicBezTo>
                  <a:pt x="1080610" y="5282455"/>
                  <a:pt x="323354" y="5098338"/>
                  <a:pt x="0" y="5241555"/>
                </a:cubicBezTo>
                <a:cubicBezTo>
                  <a:pt x="-38272" y="4758218"/>
                  <a:pt x="-114273" y="4460113"/>
                  <a:pt x="0" y="3878751"/>
                </a:cubicBezTo>
                <a:cubicBezTo>
                  <a:pt x="-107068" y="3293936"/>
                  <a:pt x="-70743" y="2887259"/>
                  <a:pt x="0" y="2568363"/>
                </a:cubicBezTo>
                <a:cubicBezTo>
                  <a:pt x="26021" y="2128978"/>
                  <a:pt x="-23497" y="1522249"/>
                  <a:pt x="0" y="1257974"/>
                </a:cubicBezTo>
                <a:cubicBezTo>
                  <a:pt x="-57489" y="922542"/>
                  <a:pt x="32904" y="618945"/>
                  <a:pt x="0" y="0"/>
                </a:cubicBezTo>
                <a:close/>
              </a:path>
            </a:pathLst>
          </a:custGeom>
          <a:noFill/>
          <a:ln w="28575">
            <a:solidFill>
              <a:srgbClr val="00B0F0"/>
            </a:solidFill>
            <a:extLst>
              <a:ext uri="{C807C97D-BFC1-408E-A445-0C87EB9F89A2}">
                <ask:lineSketchStyleProps xmlns:ask="http://schemas.microsoft.com/office/drawing/2018/sketchyshapes" xmlns="" sd="983511445">
                  <a:custGeom>
                    <a:avLst/>
                    <a:gdLst>
                      <a:gd name="connsiteX0" fmla="*/ 0 w 10821113"/>
                      <a:gd name="connsiteY0" fmla="*/ 0 h 5241555"/>
                      <a:gd name="connsiteX1" fmla="*/ 1005564 w 10821113"/>
                      <a:gd name="connsiteY1" fmla="*/ 0 h 5241555"/>
                      <a:gd name="connsiteX2" fmla="*/ 1803632 w 10821113"/>
                      <a:gd name="connsiteY2" fmla="*/ 0 h 5241555"/>
                      <a:gd name="connsiteX3" fmla="*/ 2394202 w 10821113"/>
                      <a:gd name="connsiteY3" fmla="*/ 0 h 5241555"/>
                      <a:gd name="connsiteX4" fmla="*/ 3296017 w 10821113"/>
                      <a:gd name="connsiteY4" fmla="*/ 0 h 5241555"/>
                      <a:gd name="connsiteX5" fmla="*/ 4094084 w 10821113"/>
                      <a:gd name="connsiteY5" fmla="*/ 0 h 5241555"/>
                      <a:gd name="connsiteX6" fmla="*/ 5099649 w 10821113"/>
                      <a:gd name="connsiteY6" fmla="*/ 0 h 5241555"/>
                      <a:gd name="connsiteX7" fmla="*/ 5690219 w 10821113"/>
                      <a:gd name="connsiteY7" fmla="*/ 0 h 5241555"/>
                      <a:gd name="connsiteX8" fmla="*/ 6592035 w 10821113"/>
                      <a:gd name="connsiteY8" fmla="*/ 0 h 5241555"/>
                      <a:gd name="connsiteX9" fmla="*/ 7286354 w 10821113"/>
                      <a:gd name="connsiteY9" fmla="*/ 0 h 5241555"/>
                      <a:gd name="connsiteX10" fmla="*/ 7876924 w 10821113"/>
                      <a:gd name="connsiteY10" fmla="*/ 0 h 5241555"/>
                      <a:gd name="connsiteX11" fmla="*/ 8467493 w 10821113"/>
                      <a:gd name="connsiteY11" fmla="*/ 0 h 5241555"/>
                      <a:gd name="connsiteX12" fmla="*/ 9161811 w 10821113"/>
                      <a:gd name="connsiteY12" fmla="*/ 0 h 5241555"/>
                      <a:gd name="connsiteX13" fmla="*/ 10374874 w 10821113"/>
                      <a:gd name="connsiteY13" fmla="*/ 0 h 5241555"/>
                      <a:gd name="connsiteX14" fmla="*/ 10821113 w 10821113"/>
                      <a:gd name="connsiteY14" fmla="*/ 873610 h 5241555"/>
                      <a:gd name="connsiteX15" fmla="*/ 10821113 w 10821113"/>
                      <a:gd name="connsiteY15" fmla="*/ 2242232 h 5241555"/>
                      <a:gd name="connsiteX16" fmla="*/ 10821113 w 10821113"/>
                      <a:gd name="connsiteY16" fmla="*/ 3698213 h 5241555"/>
                      <a:gd name="connsiteX17" fmla="*/ 10821113 w 10821113"/>
                      <a:gd name="connsiteY17" fmla="*/ 5241555 h 5241555"/>
                      <a:gd name="connsiteX18" fmla="*/ 10372810 w 10821113"/>
                      <a:gd name="connsiteY18" fmla="*/ 5241555 h 5241555"/>
                      <a:gd name="connsiteX19" fmla="*/ 9383450 w 10821113"/>
                      <a:gd name="connsiteY19" fmla="*/ 5241555 h 5241555"/>
                      <a:gd name="connsiteX20" fmla="*/ 8394092 w 10821113"/>
                      <a:gd name="connsiteY20" fmla="*/ 5241555 h 5241555"/>
                      <a:gd name="connsiteX21" fmla="*/ 7404732 w 10821113"/>
                      <a:gd name="connsiteY21" fmla="*/ 5241555 h 5241555"/>
                      <a:gd name="connsiteX22" fmla="*/ 6631796 w 10821113"/>
                      <a:gd name="connsiteY22" fmla="*/ 5241555 h 5241555"/>
                      <a:gd name="connsiteX23" fmla="*/ 5642436 w 10821113"/>
                      <a:gd name="connsiteY23" fmla="*/ 5241555 h 5241555"/>
                      <a:gd name="connsiteX24" fmla="*/ 4761290 w 10821113"/>
                      <a:gd name="connsiteY24" fmla="*/ 5241555 h 5241555"/>
                      <a:gd name="connsiteX25" fmla="*/ 4312986 w 10821113"/>
                      <a:gd name="connsiteY25" fmla="*/ 5241555 h 5241555"/>
                      <a:gd name="connsiteX26" fmla="*/ 3756471 w 10821113"/>
                      <a:gd name="connsiteY26" fmla="*/ 5241555 h 5241555"/>
                      <a:gd name="connsiteX27" fmla="*/ 2875324 w 10821113"/>
                      <a:gd name="connsiteY27" fmla="*/ 5241555 h 5241555"/>
                      <a:gd name="connsiteX28" fmla="*/ 2102387 w 10821113"/>
                      <a:gd name="connsiteY28" fmla="*/ 5241555 h 5241555"/>
                      <a:gd name="connsiteX29" fmla="*/ 1329450 w 10821113"/>
                      <a:gd name="connsiteY29" fmla="*/ 5241555 h 5241555"/>
                      <a:gd name="connsiteX30" fmla="*/ 0 w 10821113"/>
                      <a:gd name="connsiteY30" fmla="*/ 5241555 h 5241555"/>
                      <a:gd name="connsiteX31" fmla="*/ 0 w 10821113"/>
                      <a:gd name="connsiteY31" fmla="*/ 3878751 h 5241555"/>
                      <a:gd name="connsiteX32" fmla="*/ 0 w 10821113"/>
                      <a:gd name="connsiteY32" fmla="*/ 2568363 h 5241555"/>
                      <a:gd name="connsiteX33" fmla="*/ 0 w 10821113"/>
                      <a:gd name="connsiteY33" fmla="*/ 1257974 h 5241555"/>
                      <a:gd name="connsiteX34" fmla="*/ 0 w 10821113"/>
                      <a:gd name="connsiteY34" fmla="*/ 0 h 52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241555" extrusionOk="0">
                        <a:moveTo>
                          <a:pt x="0" y="0"/>
                        </a:moveTo>
                        <a:cubicBezTo>
                          <a:pt x="235894" y="-18413"/>
                          <a:pt x="745725" y="-16637"/>
                          <a:pt x="1005564" y="0"/>
                        </a:cubicBezTo>
                        <a:cubicBezTo>
                          <a:pt x="1264926" y="20528"/>
                          <a:pt x="1415536" y="-1807"/>
                          <a:pt x="1803632" y="0"/>
                        </a:cubicBezTo>
                        <a:cubicBezTo>
                          <a:pt x="2194472" y="24549"/>
                          <a:pt x="2143631" y="15536"/>
                          <a:pt x="2394202" y="0"/>
                        </a:cubicBezTo>
                        <a:cubicBezTo>
                          <a:pt x="2594362" y="-52172"/>
                          <a:pt x="2955097" y="-45071"/>
                          <a:pt x="3296017" y="0"/>
                        </a:cubicBezTo>
                        <a:cubicBezTo>
                          <a:pt x="3632360" y="13315"/>
                          <a:pt x="3860628" y="24207"/>
                          <a:pt x="4094084" y="0"/>
                        </a:cubicBezTo>
                        <a:cubicBezTo>
                          <a:pt x="4271239" y="-91636"/>
                          <a:pt x="4822371" y="5594"/>
                          <a:pt x="5099649" y="0"/>
                        </a:cubicBezTo>
                        <a:cubicBezTo>
                          <a:pt x="5363806" y="-1619"/>
                          <a:pt x="5402702" y="22204"/>
                          <a:pt x="5690219" y="0"/>
                        </a:cubicBezTo>
                        <a:cubicBezTo>
                          <a:pt x="5833437" y="30708"/>
                          <a:pt x="6225725" y="57547"/>
                          <a:pt x="6592035" y="0"/>
                        </a:cubicBezTo>
                        <a:cubicBezTo>
                          <a:pt x="6955534" y="-51670"/>
                          <a:pt x="6973155" y="-20543"/>
                          <a:pt x="7286354" y="0"/>
                        </a:cubicBezTo>
                        <a:cubicBezTo>
                          <a:pt x="7593991" y="23305"/>
                          <a:pt x="7742855" y="-33674"/>
                          <a:pt x="7876924" y="0"/>
                        </a:cubicBezTo>
                        <a:cubicBezTo>
                          <a:pt x="7974795" y="-146"/>
                          <a:pt x="8314028" y="13481"/>
                          <a:pt x="8467493" y="0"/>
                        </a:cubicBezTo>
                        <a:cubicBezTo>
                          <a:pt x="8649176" y="30687"/>
                          <a:pt x="8934344" y="-31354"/>
                          <a:pt x="9161811" y="0"/>
                        </a:cubicBezTo>
                        <a:cubicBezTo>
                          <a:pt x="9359246" y="31109"/>
                          <a:pt x="9915294" y="-50371"/>
                          <a:pt x="10374874" y="0"/>
                        </a:cubicBezTo>
                        <a:cubicBezTo>
                          <a:pt x="10586896" y="381116"/>
                          <a:pt x="10582967" y="471913"/>
                          <a:pt x="10821113" y="873610"/>
                        </a:cubicBezTo>
                        <a:cubicBezTo>
                          <a:pt x="10834779" y="1356885"/>
                          <a:pt x="10824109" y="2018654"/>
                          <a:pt x="10821113" y="2242232"/>
                        </a:cubicBezTo>
                        <a:cubicBezTo>
                          <a:pt x="10856777" y="2517535"/>
                          <a:pt x="10828687" y="3327771"/>
                          <a:pt x="10821113" y="3698213"/>
                        </a:cubicBezTo>
                        <a:cubicBezTo>
                          <a:pt x="10693053" y="4085012"/>
                          <a:pt x="10877626" y="4681978"/>
                          <a:pt x="10821113" y="5241555"/>
                        </a:cubicBezTo>
                        <a:cubicBezTo>
                          <a:pt x="10729870" y="5202891"/>
                          <a:pt x="10537581" y="5237327"/>
                          <a:pt x="10372810" y="5241555"/>
                        </a:cubicBezTo>
                        <a:cubicBezTo>
                          <a:pt x="10170179" y="5243274"/>
                          <a:pt x="9781890" y="5260298"/>
                          <a:pt x="9383450" y="5241555"/>
                        </a:cubicBezTo>
                        <a:cubicBezTo>
                          <a:pt x="9028514" y="5212506"/>
                          <a:pt x="8707414" y="5258197"/>
                          <a:pt x="8394092" y="5241555"/>
                        </a:cubicBezTo>
                        <a:cubicBezTo>
                          <a:pt x="8142589" y="5186987"/>
                          <a:pt x="7822682" y="5116993"/>
                          <a:pt x="7404732" y="5241555"/>
                        </a:cubicBezTo>
                        <a:cubicBezTo>
                          <a:pt x="6978112" y="5339306"/>
                          <a:pt x="6856176" y="5147412"/>
                          <a:pt x="6631796" y="5241555"/>
                        </a:cubicBezTo>
                        <a:cubicBezTo>
                          <a:pt x="6394632" y="5366128"/>
                          <a:pt x="5872152" y="5220989"/>
                          <a:pt x="5642436" y="5241555"/>
                        </a:cubicBezTo>
                        <a:cubicBezTo>
                          <a:pt x="5456067" y="5224074"/>
                          <a:pt x="5102185" y="5201669"/>
                          <a:pt x="4761290" y="5241555"/>
                        </a:cubicBezTo>
                        <a:cubicBezTo>
                          <a:pt x="4432440" y="5306774"/>
                          <a:pt x="4488157" y="5238329"/>
                          <a:pt x="4312986" y="5241555"/>
                        </a:cubicBezTo>
                        <a:cubicBezTo>
                          <a:pt x="4134884" y="5284197"/>
                          <a:pt x="3932183" y="5193023"/>
                          <a:pt x="3756471" y="5241555"/>
                        </a:cubicBezTo>
                        <a:cubicBezTo>
                          <a:pt x="3594609" y="5271406"/>
                          <a:pt x="3173641" y="5290290"/>
                          <a:pt x="2875324" y="5241555"/>
                        </a:cubicBezTo>
                        <a:cubicBezTo>
                          <a:pt x="2545466" y="5191599"/>
                          <a:pt x="2258250" y="5243561"/>
                          <a:pt x="2102387" y="5241555"/>
                        </a:cubicBezTo>
                        <a:cubicBezTo>
                          <a:pt x="1945108" y="5215798"/>
                          <a:pt x="1566595" y="5182761"/>
                          <a:pt x="1329450" y="5241555"/>
                        </a:cubicBezTo>
                        <a:cubicBezTo>
                          <a:pt x="1041493" y="5312378"/>
                          <a:pt x="360938" y="5128257"/>
                          <a:pt x="0" y="5241555"/>
                        </a:cubicBezTo>
                        <a:cubicBezTo>
                          <a:pt x="-82841" y="4788304"/>
                          <a:pt x="-60441" y="4483722"/>
                          <a:pt x="0" y="3878751"/>
                        </a:cubicBezTo>
                        <a:cubicBezTo>
                          <a:pt x="-43542" y="3309176"/>
                          <a:pt x="-69361" y="2951351"/>
                          <a:pt x="0" y="2568363"/>
                        </a:cubicBezTo>
                        <a:cubicBezTo>
                          <a:pt x="-37718" y="2154184"/>
                          <a:pt x="2007" y="1548037"/>
                          <a:pt x="0" y="1257974"/>
                        </a:cubicBezTo>
                        <a:cubicBezTo>
                          <a:pt x="-44037" y="937471"/>
                          <a:pt x="38504" y="568175"/>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159601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800" dirty="0">
                <a:solidFill>
                  <a:prstClr val="black"/>
                </a:solidFill>
              </a:rPr>
              <a:t>Hình vẽ đúng là Hình C vì ánh sáng truyền từ không khí đi từ dưới lên vào lăng kính thì tia ló sẽ lệch về phía đáy của lăng</a:t>
            </a:r>
            <a:r>
              <a:rPr lang="en-US" sz="2800" dirty="0">
                <a:solidFill>
                  <a:prstClr val="black"/>
                </a:solidFill>
              </a:rPr>
              <a:t> </a:t>
            </a:r>
            <a:r>
              <a:rPr lang="en-US" sz="2800" dirty="0" err="1">
                <a:solidFill>
                  <a:prstClr val="black"/>
                </a:solidFill>
              </a:rPr>
              <a:t>kính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 name="Picture 18">
            <a:extLst>
              <a:ext uri="{FF2B5EF4-FFF2-40B4-BE49-F238E27FC236}">
                <a16:creationId xmlns:a16="http://schemas.microsoft.com/office/drawing/2014/main" id="{AABD83E2-277E-E02D-43A4-76C9CA349AEC}"/>
              </a:ext>
            </a:extLst>
          </p:cNvPr>
          <p:cNvPicPr>
            <a:picLocks noChangeAspect="1"/>
          </p:cNvPicPr>
          <p:nvPr/>
        </p:nvPicPr>
        <p:blipFill rotWithShape="1">
          <a:blip r:embed="rId4">
            <a:extLst>
              <a:ext uri="{28A0092B-C50C-407E-A947-70E740481C1C}">
                <a14:useLocalDpi xmlns:a14="http://schemas.microsoft.com/office/drawing/2010/main" val="0"/>
              </a:ext>
            </a:extLst>
          </a:blip>
          <a:srcRect l="49353" r="23763"/>
          <a:stretch/>
        </p:blipFill>
        <p:spPr>
          <a:xfrm>
            <a:off x="4600574" y="2930850"/>
            <a:ext cx="3958885" cy="3428999"/>
          </a:xfrm>
          <a:prstGeom prst="rect">
            <a:avLst/>
          </a:prstGeom>
        </p:spPr>
      </p:pic>
    </p:spTree>
    <p:extLst>
      <p:ext uri="{BB962C8B-B14F-4D97-AF65-F5344CB8AC3E}">
        <p14:creationId xmlns:p14="http://schemas.microsoft.com/office/powerpoint/2010/main" val="6087194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1590675"/>
            <a:ext cx="10821113" cy="5127365"/>
          </a:xfrm>
          <a:custGeom>
            <a:avLst/>
            <a:gdLst>
              <a:gd name="connsiteX0" fmla="*/ 0 w 10821113"/>
              <a:gd name="connsiteY0" fmla="*/ 0 h 5127365"/>
              <a:gd name="connsiteX1" fmla="*/ 1005564 w 10821113"/>
              <a:gd name="connsiteY1" fmla="*/ 0 h 5127365"/>
              <a:gd name="connsiteX2" fmla="*/ 1803632 w 10821113"/>
              <a:gd name="connsiteY2" fmla="*/ 0 h 5127365"/>
              <a:gd name="connsiteX3" fmla="*/ 2394202 w 10821113"/>
              <a:gd name="connsiteY3" fmla="*/ 0 h 5127365"/>
              <a:gd name="connsiteX4" fmla="*/ 3296017 w 10821113"/>
              <a:gd name="connsiteY4" fmla="*/ 0 h 5127365"/>
              <a:gd name="connsiteX5" fmla="*/ 4094084 w 10821113"/>
              <a:gd name="connsiteY5" fmla="*/ 0 h 5127365"/>
              <a:gd name="connsiteX6" fmla="*/ 5099649 w 10821113"/>
              <a:gd name="connsiteY6" fmla="*/ 0 h 5127365"/>
              <a:gd name="connsiteX7" fmla="*/ 5690219 w 10821113"/>
              <a:gd name="connsiteY7" fmla="*/ 0 h 5127365"/>
              <a:gd name="connsiteX8" fmla="*/ 6592035 w 10821113"/>
              <a:gd name="connsiteY8" fmla="*/ 0 h 5127365"/>
              <a:gd name="connsiteX9" fmla="*/ 7286354 w 10821113"/>
              <a:gd name="connsiteY9" fmla="*/ 0 h 5127365"/>
              <a:gd name="connsiteX10" fmla="*/ 7876924 w 10821113"/>
              <a:gd name="connsiteY10" fmla="*/ 0 h 5127365"/>
              <a:gd name="connsiteX11" fmla="*/ 8467493 w 10821113"/>
              <a:gd name="connsiteY11" fmla="*/ 0 h 5127365"/>
              <a:gd name="connsiteX12" fmla="*/ 9161811 w 10821113"/>
              <a:gd name="connsiteY12" fmla="*/ 0 h 5127365"/>
              <a:gd name="connsiteX13" fmla="*/ 10374874 w 10821113"/>
              <a:gd name="connsiteY13" fmla="*/ 0 h 5127365"/>
              <a:gd name="connsiteX14" fmla="*/ 10821113 w 10821113"/>
              <a:gd name="connsiteY14" fmla="*/ 854578 h 5127365"/>
              <a:gd name="connsiteX15" fmla="*/ 10821113 w 10821113"/>
              <a:gd name="connsiteY15" fmla="*/ 2193384 h 5127365"/>
              <a:gd name="connsiteX16" fmla="*/ 10821113 w 10821113"/>
              <a:gd name="connsiteY16" fmla="*/ 3617646 h 5127365"/>
              <a:gd name="connsiteX17" fmla="*/ 10821113 w 10821113"/>
              <a:gd name="connsiteY17" fmla="*/ 5127365 h 5127365"/>
              <a:gd name="connsiteX18" fmla="*/ 10372810 w 10821113"/>
              <a:gd name="connsiteY18" fmla="*/ 5127365 h 5127365"/>
              <a:gd name="connsiteX19" fmla="*/ 9383450 w 10821113"/>
              <a:gd name="connsiteY19" fmla="*/ 5127365 h 5127365"/>
              <a:gd name="connsiteX20" fmla="*/ 8394092 w 10821113"/>
              <a:gd name="connsiteY20" fmla="*/ 5127365 h 5127365"/>
              <a:gd name="connsiteX21" fmla="*/ 7404732 w 10821113"/>
              <a:gd name="connsiteY21" fmla="*/ 5127365 h 5127365"/>
              <a:gd name="connsiteX22" fmla="*/ 6631796 w 10821113"/>
              <a:gd name="connsiteY22" fmla="*/ 5127365 h 5127365"/>
              <a:gd name="connsiteX23" fmla="*/ 5642436 w 10821113"/>
              <a:gd name="connsiteY23" fmla="*/ 5127365 h 5127365"/>
              <a:gd name="connsiteX24" fmla="*/ 4761290 w 10821113"/>
              <a:gd name="connsiteY24" fmla="*/ 5127365 h 5127365"/>
              <a:gd name="connsiteX25" fmla="*/ 4312986 w 10821113"/>
              <a:gd name="connsiteY25" fmla="*/ 5127365 h 5127365"/>
              <a:gd name="connsiteX26" fmla="*/ 3756471 w 10821113"/>
              <a:gd name="connsiteY26" fmla="*/ 5127365 h 5127365"/>
              <a:gd name="connsiteX27" fmla="*/ 2875324 w 10821113"/>
              <a:gd name="connsiteY27" fmla="*/ 5127365 h 5127365"/>
              <a:gd name="connsiteX28" fmla="*/ 2102387 w 10821113"/>
              <a:gd name="connsiteY28" fmla="*/ 5127365 h 5127365"/>
              <a:gd name="connsiteX29" fmla="*/ 1329450 w 10821113"/>
              <a:gd name="connsiteY29" fmla="*/ 5127365 h 5127365"/>
              <a:gd name="connsiteX30" fmla="*/ 0 w 10821113"/>
              <a:gd name="connsiteY30" fmla="*/ 5127365 h 5127365"/>
              <a:gd name="connsiteX31" fmla="*/ 0 w 10821113"/>
              <a:gd name="connsiteY31" fmla="*/ 3794251 h 5127365"/>
              <a:gd name="connsiteX32" fmla="*/ 0 w 10821113"/>
              <a:gd name="connsiteY32" fmla="*/ 2512409 h 5127365"/>
              <a:gd name="connsiteX33" fmla="*/ 0 w 10821113"/>
              <a:gd name="connsiteY33" fmla="*/ 1230568 h 5127365"/>
              <a:gd name="connsiteX34" fmla="*/ 0 w 10821113"/>
              <a:gd name="connsiteY34" fmla="*/ 0 h 51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127365" extrusionOk="0">
                <a:moveTo>
                  <a:pt x="0" y="0"/>
                </a:moveTo>
                <a:cubicBezTo>
                  <a:pt x="259875" y="-49133"/>
                  <a:pt x="815472" y="-39832"/>
                  <a:pt x="1005564" y="0"/>
                </a:cubicBezTo>
                <a:cubicBezTo>
                  <a:pt x="1248930" y="31777"/>
                  <a:pt x="1417102" y="11170"/>
                  <a:pt x="1803632" y="0"/>
                </a:cubicBezTo>
                <a:cubicBezTo>
                  <a:pt x="2191343" y="7233"/>
                  <a:pt x="2146417" y="14254"/>
                  <a:pt x="2394202" y="0"/>
                </a:cubicBezTo>
                <a:cubicBezTo>
                  <a:pt x="2582893" y="-63225"/>
                  <a:pt x="2926091" y="-40255"/>
                  <a:pt x="3296017" y="0"/>
                </a:cubicBezTo>
                <a:cubicBezTo>
                  <a:pt x="3643509" y="-9774"/>
                  <a:pt x="3839881" y="19471"/>
                  <a:pt x="4094084" y="0"/>
                </a:cubicBezTo>
                <a:cubicBezTo>
                  <a:pt x="4278728" y="-47361"/>
                  <a:pt x="4776174" y="22244"/>
                  <a:pt x="5099649" y="0"/>
                </a:cubicBezTo>
                <a:cubicBezTo>
                  <a:pt x="5370841" y="-761"/>
                  <a:pt x="5402490" y="19420"/>
                  <a:pt x="5690219" y="0"/>
                </a:cubicBezTo>
                <a:cubicBezTo>
                  <a:pt x="5850353" y="58945"/>
                  <a:pt x="6224783" y="48709"/>
                  <a:pt x="6592035" y="0"/>
                </a:cubicBezTo>
                <a:cubicBezTo>
                  <a:pt x="6958448" y="-47232"/>
                  <a:pt x="6974451" y="-31953"/>
                  <a:pt x="7286354" y="0"/>
                </a:cubicBezTo>
                <a:cubicBezTo>
                  <a:pt x="7583477" y="38398"/>
                  <a:pt x="7725701" y="-39389"/>
                  <a:pt x="7876924" y="0"/>
                </a:cubicBezTo>
                <a:cubicBezTo>
                  <a:pt x="8006120" y="21217"/>
                  <a:pt x="8339555" y="2945"/>
                  <a:pt x="8467493" y="0"/>
                </a:cubicBezTo>
                <a:cubicBezTo>
                  <a:pt x="8651744" y="8040"/>
                  <a:pt x="8977352" y="-23512"/>
                  <a:pt x="9161811" y="0"/>
                </a:cubicBezTo>
                <a:cubicBezTo>
                  <a:pt x="9358462" y="-46771"/>
                  <a:pt x="10013072" y="-51824"/>
                  <a:pt x="10374874" y="0"/>
                </a:cubicBezTo>
                <a:cubicBezTo>
                  <a:pt x="10576962" y="361728"/>
                  <a:pt x="10579366" y="456655"/>
                  <a:pt x="10821113" y="854578"/>
                </a:cubicBezTo>
                <a:cubicBezTo>
                  <a:pt x="10776404" y="1322129"/>
                  <a:pt x="10832100" y="1960654"/>
                  <a:pt x="10821113" y="2193384"/>
                </a:cubicBezTo>
                <a:cubicBezTo>
                  <a:pt x="10871823" y="2411013"/>
                  <a:pt x="10856643" y="3251535"/>
                  <a:pt x="10821113" y="3617646"/>
                </a:cubicBezTo>
                <a:cubicBezTo>
                  <a:pt x="10716349" y="4048753"/>
                  <a:pt x="10895685" y="4396816"/>
                  <a:pt x="10821113" y="5127365"/>
                </a:cubicBezTo>
                <a:cubicBezTo>
                  <a:pt x="10719833" y="5095163"/>
                  <a:pt x="10557730" y="5108292"/>
                  <a:pt x="10372810" y="5127365"/>
                </a:cubicBezTo>
                <a:cubicBezTo>
                  <a:pt x="10193006" y="5065520"/>
                  <a:pt x="9801375" y="5174436"/>
                  <a:pt x="9383450" y="5127365"/>
                </a:cubicBezTo>
                <a:cubicBezTo>
                  <a:pt x="9091214" y="5100098"/>
                  <a:pt x="8650102" y="5132840"/>
                  <a:pt x="8394092" y="5127365"/>
                </a:cubicBezTo>
                <a:cubicBezTo>
                  <a:pt x="8097083" y="5064389"/>
                  <a:pt x="7786441" y="5049933"/>
                  <a:pt x="7404732" y="5127365"/>
                </a:cubicBezTo>
                <a:cubicBezTo>
                  <a:pt x="6969058" y="5205734"/>
                  <a:pt x="6846686" y="5015742"/>
                  <a:pt x="6631796" y="5127365"/>
                </a:cubicBezTo>
                <a:cubicBezTo>
                  <a:pt x="6393090" y="5291939"/>
                  <a:pt x="5879639" y="5085386"/>
                  <a:pt x="5642436" y="5127365"/>
                </a:cubicBezTo>
                <a:cubicBezTo>
                  <a:pt x="5461713" y="5136228"/>
                  <a:pt x="5117373" y="5116860"/>
                  <a:pt x="4761290" y="5127365"/>
                </a:cubicBezTo>
                <a:cubicBezTo>
                  <a:pt x="4437821" y="5168429"/>
                  <a:pt x="4477211" y="5119096"/>
                  <a:pt x="4312986" y="5127365"/>
                </a:cubicBezTo>
                <a:cubicBezTo>
                  <a:pt x="4162178" y="5161267"/>
                  <a:pt x="3922185" y="5093925"/>
                  <a:pt x="3756471" y="5127365"/>
                </a:cubicBezTo>
                <a:cubicBezTo>
                  <a:pt x="3595819" y="5113714"/>
                  <a:pt x="3192153" y="5158034"/>
                  <a:pt x="2875324" y="5127365"/>
                </a:cubicBezTo>
                <a:cubicBezTo>
                  <a:pt x="2554158" y="5089421"/>
                  <a:pt x="2277930" y="5124034"/>
                  <a:pt x="2102387" y="5127365"/>
                </a:cubicBezTo>
                <a:cubicBezTo>
                  <a:pt x="1933994" y="5102264"/>
                  <a:pt x="1570404" y="5072662"/>
                  <a:pt x="1329450" y="5127365"/>
                </a:cubicBezTo>
                <a:cubicBezTo>
                  <a:pt x="1126312" y="5153196"/>
                  <a:pt x="288452" y="4968635"/>
                  <a:pt x="0" y="5127365"/>
                </a:cubicBezTo>
                <a:cubicBezTo>
                  <a:pt x="-36735" y="4659045"/>
                  <a:pt x="-87247" y="4360281"/>
                  <a:pt x="0" y="3794251"/>
                </a:cubicBezTo>
                <a:cubicBezTo>
                  <a:pt x="-115385" y="3223119"/>
                  <a:pt x="-83235" y="2869002"/>
                  <a:pt x="0" y="2512409"/>
                </a:cubicBezTo>
                <a:cubicBezTo>
                  <a:pt x="-15926" y="2097299"/>
                  <a:pt x="-39393" y="1490757"/>
                  <a:pt x="0" y="1230568"/>
                </a:cubicBezTo>
                <a:cubicBezTo>
                  <a:pt x="-45420" y="872993"/>
                  <a:pt x="22525" y="609592"/>
                  <a:pt x="0" y="0"/>
                </a:cubicBezTo>
                <a:close/>
              </a:path>
            </a:pathLst>
          </a:custGeom>
          <a:noFill/>
          <a:ln w="28575">
            <a:solidFill>
              <a:srgbClr val="00B0F0"/>
            </a:solidFill>
            <a:extLst>
              <a:ext uri="{C807C97D-BFC1-408E-A445-0C87EB9F89A2}">
                <ask:lineSketchStyleProps xmlns:ask="http://schemas.microsoft.com/office/drawing/2018/sketchyshapes" xmlns="" sd="983511445">
                  <a:custGeom>
                    <a:avLst/>
                    <a:gdLst>
                      <a:gd name="connsiteX0" fmla="*/ 0 w 10821113"/>
                      <a:gd name="connsiteY0" fmla="*/ 0 h 5127365"/>
                      <a:gd name="connsiteX1" fmla="*/ 1005564 w 10821113"/>
                      <a:gd name="connsiteY1" fmla="*/ 0 h 5127365"/>
                      <a:gd name="connsiteX2" fmla="*/ 1803632 w 10821113"/>
                      <a:gd name="connsiteY2" fmla="*/ 0 h 5127365"/>
                      <a:gd name="connsiteX3" fmla="*/ 2394202 w 10821113"/>
                      <a:gd name="connsiteY3" fmla="*/ 0 h 5127365"/>
                      <a:gd name="connsiteX4" fmla="*/ 3296017 w 10821113"/>
                      <a:gd name="connsiteY4" fmla="*/ 0 h 5127365"/>
                      <a:gd name="connsiteX5" fmla="*/ 4094084 w 10821113"/>
                      <a:gd name="connsiteY5" fmla="*/ 0 h 5127365"/>
                      <a:gd name="connsiteX6" fmla="*/ 5099649 w 10821113"/>
                      <a:gd name="connsiteY6" fmla="*/ 0 h 5127365"/>
                      <a:gd name="connsiteX7" fmla="*/ 5690219 w 10821113"/>
                      <a:gd name="connsiteY7" fmla="*/ 0 h 5127365"/>
                      <a:gd name="connsiteX8" fmla="*/ 6592035 w 10821113"/>
                      <a:gd name="connsiteY8" fmla="*/ 0 h 5127365"/>
                      <a:gd name="connsiteX9" fmla="*/ 7286354 w 10821113"/>
                      <a:gd name="connsiteY9" fmla="*/ 0 h 5127365"/>
                      <a:gd name="connsiteX10" fmla="*/ 7876924 w 10821113"/>
                      <a:gd name="connsiteY10" fmla="*/ 0 h 5127365"/>
                      <a:gd name="connsiteX11" fmla="*/ 8467493 w 10821113"/>
                      <a:gd name="connsiteY11" fmla="*/ 0 h 5127365"/>
                      <a:gd name="connsiteX12" fmla="*/ 9161811 w 10821113"/>
                      <a:gd name="connsiteY12" fmla="*/ 0 h 5127365"/>
                      <a:gd name="connsiteX13" fmla="*/ 10374874 w 10821113"/>
                      <a:gd name="connsiteY13" fmla="*/ 0 h 5127365"/>
                      <a:gd name="connsiteX14" fmla="*/ 10821113 w 10821113"/>
                      <a:gd name="connsiteY14" fmla="*/ 854578 h 5127365"/>
                      <a:gd name="connsiteX15" fmla="*/ 10821113 w 10821113"/>
                      <a:gd name="connsiteY15" fmla="*/ 2193384 h 5127365"/>
                      <a:gd name="connsiteX16" fmla="*/ 10821113 w 10821113"/>
                      <a:gd name="connsiteY16" fmla="*/ 3617646 h 5127365"/>
                      <a:gd name="connsiteX17" fmla="*/ 10821113 w 10821113"/>
                      <a:gd name="connsiteY17" fmla="*/ 5127365 h 5127365"/>
                      <a:gd name="connsiteX18" fmla="*/ 10372810 w 10821113"/>
                      <a:gd name="connsiteY18" fmla="*/ 5127365 h 5127365"/>
                      <a:gd name="connsiteX19" fmla="*/ 9383450 w 10821113"/>
                      <a:gd name="connsiteY19" fmla="*/ 5127365 h 5127365"/>
                      <a:gd name="connsiteX20" fmla="*/ 8394092 w 10821113"/>
                      <a:gd name="connsiteY20" fmla="*/ 5127365 h 5127365"/>
                      <a:gd name="connsiteX21" fmla="*/ 7404732 w 10821113"/>
                      <a:gd name="connsiteY21" fmla="*/ 5127365 h 5127365"/>
                      <a:gd name="connsiteX22" fmla="*/ 6631796 w 10821113"/>
                      <a:gd name="connsiteY22" fmla="*/ 5127365 h 5127365"/>
                      <a:gd name="connsiteX23" fmla="*/ 5642436 w 10821113"/>
                      <a:gd name="connsiteY23" fmla="*/ 5127365 h 5127365"/>
                      <a:gd name="connsiteX24" fmla="*/ 4761290 w 10821113"/>
                      <a:gd name="connsiteY24" fmla="*/ 5127365 h 5127365"/>
                      <a:gd name="connsiteX25" fmla="*/ 4312986 w 10821113"/>
                      <a:gd name="connsiteY25" fmla="*/ 5127365 h 5127365"/>
                      <a:gd name="connsiteX26" fmla="*/ 3756471 w 10821113"/>
                      <a:gd name="connsiteY26" fmla="*/ 5127365 h 5127365"/>
                      <a:gd name="connsiteX27" fmla="*/ 2875324 w 10821113"/>
                      <a:gd name="connsiteY27" fmla="*/ 5127365 h 5127365"/>
                      <a:gd name="connsiteX28" fmla="*/ 2102387 w 10821113"/>
                      <a:gd name="connsiteY28" fmla="*/ 5127365 h 5127365"/>
                      <a:gd name="connsiteX29" fmla="*/ 1329450 w 10821113"/>
                      <a:gd name="connsiteY29" fmla="*/ 5127365 h 5127365"/>
                      <a:gd name="connsiteX30" fmla="*/ 0 w 10821113"/>
                      <a:gd name="connsiteY30" fmla="*/ 5127365 h 5127365"/>
                      <a:gd name="connsiteX31" fmla="*/ 0 w 10821113"/>
                      <a:gd name="connsiteY31" fmla="*/ 3794251 h 5127365"/>
                      <a:gd name="connsiteX32" fmla="*/ 0 w 10821113"/>
                      <a:gd name="connsiteY32" fmla="*/ 2512409 h 5127365"/>
                      <a:gd name="connsiteX33" fmla="*/ 0 w 10821113"/>
                      <a:gd name="connsiteY33" fmla="*/ 1230568 h 5127365"/>
                      <a:gd name="connsiteX34" fmla="*/ 0 w 10821113"/>
                      <a:gd name="connsiteY34" fmla="*/ 0 h 51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5127365" extrusionOk="0">
                        <a:moveTo>
                          <a:pt x="0" y="0"/>
                        </a:moveTo>
                        <a:cubicBezTo>
                          <a:pt x="237779" y="-21039"/>
                          <a:pt x="782837" y="-28841"/>
                          <a:pt x="1005564" y="0"/>
                        </a:cubicBezTo>
                        <a:cubicBezTo>
                          <a:pt x="1271058" y="15809"/>
                          <a:pt x="1414457" y="-9754"/>
                          <a:pt x="1803632" y="0"/>
                        </a:cubicBezTo>
                        <a:cubicBezTo>
                          <a:pt x="2192918" y="15658"/>
                          <a:pt x="2148622" y="13445"/>
                          <a:pt x="2394202" y="0"/>
                        </a:cubicBezTo>
                        <a:cubicBezTo>
                          <a:pt x="2602781" y="-43605"/>
                          <a:pt x="2941264" y="-42228"/>
                          <a:pt x="3296017" y="0"/>
                        </a:cubicBezTo>
                        <a:cubicBezTo>
                          <a:pt x="3634016" y="8997"/>
                          <a:pt x="3881699" y="27561"/>
                          <a:pt x="4094084" y="0"/>
                        </a:cubicBezTo>
                        <a:cubicBezTo>
                          <a:pt x="4280292" y="-38265"/>
                          <a:pt x="4818775" y="6928"/>
                          <a:pt x="5099649" y="0"/>
                        </a:cubicBezTo>
                        <a:cubicBezTo>
                          <a:pt x="5363806" y="-1619"/>
                          <a:pt x="5402702" y="22204"/>
                          <a:pt x="5690219" y="0"/>
                        </a:cubicBezTo>
                        <a:cubicBezTo>
                          <a:pt x="5823200" y="68891"/>
                          <a:pt x="6187305" y="72224"/>
                          <a:pt x="6592035" y="0"/>
                        </a:cubicBezTo>
                        <a:cubicBezTo>
                          <a:pt x="6958014" y="-49240"/>
                          <a:pt x="6974304" y="-28576"/>
                          <a:pt x="7286354" y="0"/>
                        </a:cubicBezTo>
                        <a:cubicBezTo>
                          <a:pt x="7578330" y="34235"/>
                          <a:pt x="7750243" y="-28166"/>
                          <a:pt x="7876924" y="0"/>
                        </a:cubicBezTo>
                        <a:cubicBezTo>
                          <a:pt x="7988750" y="14752"/>
                          <a:pt x="8314900" y="14554"/>
                          <a:pt x="8467493" y="0"/>
                        </a:cubicBezTo>
                        <a:cubicBezTo>
                          <a:pt x="8649724" y="32269"/>
                          <a:pt x="8937779" y="-38381"/>
                          <a:pt x="9161811" y="0"/>
                        </a:cubicBezTo>
                        <a:cubicBezTo>
                          <a:pt x="9369929" y="23312"/>
                          <a:pt x="9912887" y="-46853"/>
                          <a:pt x="10374874" y="0"/>
                        </a:cubicBezTo>
                        <a:cubicBezTo>
                          <a:pt x="10581595" y="375182"/>
                          <a:pt x="10582306" y="461776"/>
                          <a:pt x="10821113" y="854578"/>
                        </a:cubicBezTo>
                        <a:cubicBezTo>
                          <a:pt x="10787928" y="1329126"/>
                          <a:pt x="10817334" y="1945138"/>
                          <a:pt x="10821113" y="2193384"/>
                        </a:cubicBezTo>
                        <a:cubicBezTo>
                          <a:pt x="10891279" y="2444626"/>
                          <a:pt x="10820071" y="3242602"/>
                          <a:pt x="10821113" y="3617646"/>
                        </a:cubicBezTo>
                        <a:cubicBezTo>
                          <a:pt x="10712807" y="3989870"/>
                          <a:pt x="10867603" y="4529114"/>
                          <a:pt x="10821113" y="5127365"/>
                        </a:cubicBezTo>
                        <a:cubicBezTo>
                          <a:pt x="10712049" y="5098110"/>
                          <a:pt x="10540369" y="5115928"/>
                          <a:pt x="10372810" y="5127365"/>
                        </a:cubicBezTo>
                        <a:cubicBezTo>
                          <a:pt x="10153367" y="5135196"/>
                          <a:pt x="9786887" y="5161639"/>
                          <a:pt x="9383450" y="5127365"/>
                        </a:cubicBezTo>
                        <a:cubicBezTo>
                          <a:pt x="9025459" y="5105005"/>
                          <a:pt x="8705915" y="5158824"/>
                          <a:pt x="8394092" y="5127365"/>
                        </a:cubicBezTo>
                        <a:cubicBezTo>
                          <a:pt x="8097147" y="5075485"/>
                          <a:pt x="7821126" y="5002698"/>
                          <a:pt x="7404732" y="5127365"/>
                        </a:cubicBezTo>
                        <a:cubicBezTo>
                          <a:pt x="7004907" y="5226117"/>
                          <a:pt x="6853158" y="5033198"/>
                          <a:pt x="6631796" y="5127365"/>
                        </a:cubicBezTo>
                        <a:cubicBezTo>
                          <a:pt x="6393476" y="5247754"/>
                          <a:pt x="5874666" y="5083326"/>
                          <a:pt x="5642436" y="5127365"/>
                        </a:cubicBezTo>
                        <a:cubicBezTo>
                          <a:pt x="5477501" y="5103745"/>
                          <a:pt x="5116272" y="5126523"/>
                          <a:pt x="4761290" y="5127365"/>
                        </a:cubicBezTo>
                        <a:cubicBezTo>
                          <a:pt x="4439229" y="5188752"/>
                          <a:pt x="4487431" y="5116838"/>
                          <a:pt x="4312986" y="5127365"/>
                        </a:cubicBezTo>
                        <a:cubicBezTo>
                          <a:pt x="4132898" y="5178335"/>
                          <a:pt x="3920996" y="5086729"/>
                          <a:pt x="3756471" y="5127365"/>
                        </a:cubicBezTo>
                        <a:cubicBezTo>
                          <a:pt x="3577981" y="5107041"/>
                          <a:pt x="3155834" y="5176356"/>
                          <a:pt x="2875324" y="5127365"/>
                        </a:cubicBezTo>
                        <a:cubicBezTo>
                          <a:pt x="2544174" y="5076157"/>
                          <a:pt x="2255877" y="5130846"/>
                          <a:pt x="2102387" y="5127365"/>
                        </a:cubicBezTo>
                        <a:cubicBezTo>
                          <a:pt x="1942883" y="5116374"/>
                          <a:pt x="1564612" y="5071102"/>
                          <a:pt x="1329450" y="5127365"/>
                        </a:cubicBezTo>
                        <a:cubicBezTo>
                          <a:pt x="1095138" y="5177043"/>
                          <a:pt x="338646" y="5008592"/>
                          <a:pt x="0" y="5127365"/>
                        </a:cubicBezTo>
                        <a:cubicBezTo>
                          <a:pt x="-62132" y="4676189"/>
                          <a:pt x="-36216" y="4382661"/>
                          <a:pt x="0" y="3794251"/>
                        </a:cubicBezTo>
                        <a:cubicBezTo>
                          <a:pt x="-47301" y="3239452"/>
                          <a:pt x="-82899" y="2884560"/>
                          <a:pt x="0" y="2512409"/>
                        </a:cubicBezTo>
                        <a:cubicBezTo>
                          <a:pt x="-38786" y="2106339"/>
                          <a:pt x="7025" y="1537694"/>
                          <a:pt x="0" y="1230568"/>
                        </a:cubicBezTo>
                        <a:cubicBezTo>
                          <a:pt x="-27221" y="893190"/>
                          <a:pt x="28550" y="55496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4" y="3846653"/>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75318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4</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241167" y="1693026"/>
            <a:ext cx="9817357"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FE688BB-96C5-685C-2AE8-D624C5840663}"/>
              </a:ext>
            </a:extLst>
          </p:cNvPr>
          <p:cNvGrpSpPr/>
          <p:nvPr/>
        </p:nvGrpSpPr>
        <p:grpSpPr>
          <a:xfrm>
            <a:off x="186373" y="283005"/>
            <a:ext cx="5160068" cy="498326"/>
            <a:chOff x="115470" y="245832"/>
            <a:chExt cx="5688725" cy="551887"/>
          </a:xfrm>
        </p:grpSpPr>
        <p:sp>
          <p:nvSpPr>
            <p:cNvPr id="6" name="Rectangle: Rounded Corners 5">
              <a:extLst>
                <a:ext uri="{FF2B5EF4-FFF2-40B4-BE49-F238E27FC236}">
                  <a16:creationId xmlns:a16="http://schemas.microsoft.com/office/drawing/2014/main" id="{67D05D79-FF66-C6B7-C2FB-69230D97A5C3}"/>
                </a:ext>
              </a:extLst>
            </p:cNvPr>
            <p:cNvSpPr/>
            <p:nvPr/>
          </p:nvSpPr>
          <p:spPr>
            <a:xfrm>
              <a:off x="247651" y="245832"/>
              <a:ext cx="5342221" cy="544625"/>
            </a:xfrm>
            <a:prstGeom prst="roundRect">
              <a:avLst>
                <a:gd name="adj" fmla="val 25411"/>
              </a:avLst>
            </a:prstGeom>
            <a:solidFill>
              <a:srgbClr val="F25D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D56E5810-242D-17D8-9C54-161DE1B71D38}"/>
                </a:ext>
              </a:extLst>
            </p:cNvPr>
            <p:cNvSpPr txBox="1"/>
            <p:nvPr/>
          </p:nvSpPr>
          <p:spPr>
            <a:xfrm>
              <a:off x="697047" y="294066"/>
              <a:ext cx="5107148" cy="45541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dirty="0">
                  <a:solidFill>
                    <a:schemeClr val="bg1"/>
                  </a:solidFill>
                  <a:latin typeface="Fira Sans Condensed Medium" panose="020B0603050000020004" pitchFamily="34" charset="0"/>
                </a:rPr>
                <a:t>III. Sự truyền ánh sáng đơn sắc qua lăng kính</a:t>
              </a:r>
              <a:endParaRPr kumimoji="0" lang="en-US"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D094FFB9-6005-7751-5C2C-561CC678C8A1}"/>
                </a:ext>
              </a:extLst>
            </p:cNvPr>
            <p:cNvGrpSpPr/>
            <p:nvPr/>
          </p:nvGrpSpPr>
          <p:grpSpPr>
            <a:xfrm>
              <a:off x="115470" y="247272"/>
              <a:ext cx="550447" cy="550447"/>
              <a:chOff x="4619606" y="1709577"/>
              <a:chExt cx="1675995" cy="1675995"/>
            </a:xfrm>
          </p:grpSpPr>
          <p:sp>
            <p:nvSpPr>
              <p:cNvPr id="11" name="Oval 10">
                <a:extLst>
                  <a:ext uri="{FF2B5EF4-FFF2-40B4-BE49-F238E27FC236}">
                    <a16:creationId xmlns:a16="http://schemas.microsoft.com/office/drawing/2014/main" id="{042FA444-5331-1DF8-33FE-3D123BD780AB}"/>
                  </a:ext>
                </a:extLst>
              </p:cNvPr>
              <p:cNvSpPr/>
              <p:nvPr/>
            </p:nvSpPr>
            <p:spPr>
              <a:xfrm>
                <a:off x="4619606" y="1709577"/>
                <a:ext cx="1675995" cy="1675995"/>
              </a:xfrm>
              <a:prstGeom prst="ellipse">
                <a:avLst/>
              </a:prstGeom>
              <a:solidFill>
                <a:schemeClr val="bg1"/>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Picture 6" descr="Prism">
                <a:extLst>
                  <a:ext uri="{FF2B5EF4-FFF2-40B4-BE49-F238E27FC236}">
                    <a16:creationId xmlns:a16="http://schemas.microsoft.com/office/drawing/2014/main" id="{0EB6111D-E95A-2F3C-F303-874D482B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597" y="1709577"/>
                <a:ext cx="1418801" cy="14188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 name="Group 30">
            <a:extLst>
              <a:ext uri="{FF2B5EF4-FFF2-40B4-BE49-F238E27FC236}">
                <a16:creationId xmlns:a16="http://schemas.microsoft.com/office/drawing/2014/main" id="{6841538F-8868-E8E4-53F4-83F266D2BF6A}"/>
              </a:ext>
            </a:extLst>
          </p:cNvPr>
          <p:cNvGrpSpPr/>
          <p:nvPr/>
        </p:nvGrpSpPr>
        <p:grpSpPr>
          <a:xfrm>
            <a:off x="4051903" y="1966736"/>
            <a:ext cx="5075319" cy="4173008"/>
            <a:chOff x="4051903" y="1966736"/>
            <a:chExt cx="5075319" cy="4173008"/>
          </a:xfrm>
        </p:grpSpPr>
        <p:sp>
          <p:nvSpPr>
            <p:cNvPr id="3" name="Isosceles Triangle 2">
              <a:extLst>
                <a:ext uri="{FF2B5EF4-FFF2-40B4-BE49-F238E27FC236}">
                  <a16:creationId xmlns:a16="http://schemas.microsoft.com/office/drawing/2014/main" id="{B260CF7F-9EFC-47BC-0586-E29142C87402}"/>
                </a:ext>
              </a:extLst>
            </p:cNvPr>
            <p:cNvSpPr/>
            <p:nvPr/>
          </p:nvSpPr>
          <p:spPr>
            <a:xfrm>
              <a:off x="4593370" y="2515099"/>
              <a:ext cx="3977640" cy="3429000"/>
            </a:xfrm>
            <a:prstGeom prst="triangle">
              <a:avLst/>
            </a:prstGeom>
            <a:solidFill>
              <a:srgbClr val="CCECFF"/>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BDFABF-4921-0004-95C9-3488B1CCE335}"/>
                </a:ext>
              </a:extLst>
            </p:cNvPr>
            <p:cNvSpPr txBox="1"/>
            <p:nvPr/>
          </p:nvSpPr>
          <p:spPr>
            <a:xfrm>
              <a:off x="6288373" y="1966736"/>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15582D4-FF31-DA4C-5633-E2E646CC12C2}"/>
                </a:ext>
              </a:extLst>
            </p:cNvPr>
            <p:cNvSpPr txBox="1"/>
            <p:nvPr/>
          </p:nvSpPr>
          <p:spPr>
            <a:xfrm>
              <a:off x="4051903"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7148445E-A841-C50F-63DE-AD89E39CDA8D}"/>
                </a:ext>
              </a:extLst>
            </p:cNvPr>
            <p:cNvSpPr txBox="1"/>
            <p:nvPr/>
          </p:nvSpPr>
          <p:spPr>
            <a:xfrm>
              <a:off x="8539589" y="5577859"/>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15" name="Straight Connector 14">
            <a:extLst>
              <a:ext uri="{FF2B5EF4-FFF2-40B4-BE49-F238E27FC236}">
                <a16:creationId xmlns:a16="http://schemas.microsoft.com/office/drawing/2014/main" id="{19BF4D4A-B034-6320-0E09-220ED7F1B7B2}"/>
              </a:ext>
            </a:extLst>
          </p:cNvPr>
          <p:cNvCxnSpPr>
            <a:cxnSpLocks/>
          </p:cNvCxnSpPr>
          <p:nvPr/>
        </p:nvCxnSpPr>
        <p:spPr>
          <a:xfrm flipH="1" flipV="1">
            <a:off x="4699529" y="3605427"/>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8DEC706-D520-F7AA-C93D-DA61B3BB3E82}"/>
              </a:ext>
            </a:extLst>
          </p:cNvPr>
          <p:cNvGrpSpPr/>
          <p:nvPr/>
        </p:nvGrpSpPr>
        <p:grpSpPr>
          <a:xfrm>
            <a:off x="3762817" y="4167402"/>
            <a:ext cx="1871598" cy="214098"/>
            <a:chOff x="3762817" y="4167402"/>
            <a:chExt cx="1871598" cy="214098"/>
          </a:xfrm>
        </p:grpSpPr>
        <p:cxnSp>
          <p:nvCxnSpPr>
            <p:cNvPr id="23" name="Straight Connector 22">
              <a:extLst>
                <a:ext uri="{FF2B5EF4-FFF2-40B4-BE49-F238E27FC236}">
                  <a16:creationId xmlns:a16="http://schemas.microsoft.com/office/drawing/2014/main" id="{85BE65D5-3AA4-2A49-E742-BC675953F53B}"/>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5D6BAC-6515-D517-9DDC-2130F8926D50}"/>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35C21C94-5671-F9FC-EBAF-E4420E3F08B0}"/>
              </a:ext>
            </a:extLst>
          </p:cNvPr>
          <p:cNvSpPr txBox="1"/>
          <p:nvPr/>
        </p:nvSpPr>
        <p:spPr>
          <a:xfrm>
            <a:off x="3218359" y="3991234"/>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A99E250B-4B5D-4E08-EFC7-1F0E2EDA9F7E}"/>
              </a:ext>
            </a:extLst>
          </p:cNvPr>
          <p:cNvSpPr txBox="1"/>
          <p:nvPr/>
        </p:nvSpPr>
        <p:spPr>
          <a:xfrm>
            <a:off x="5355367" y="3605427"/>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9D545C16-3CE9-1B5C-B69F-C4684841B5BA}"/>
              </a:ext>
            </a:extLst>
          </p:cNvPr>
          <p:cNvGrpSpPr/>
          <p:nvPr/>
        </p:nvGrpSpPr>
        <p:grpSpPr>
          <a:xfrm rot="265654">
            <a:off x="5606223" y="4097314"/>
            <a:ext cx="1902728" cy="94518"/>
            <a:chOff x="3757287" y="4238446"/>
            <a:chExt cx="1902728" cy="94518"/>
          </a:xfrm>
        </p:grpSpPr>
        <p:cxnSp>
          <p:nvCxnSpPr>
            <p:cNvPr id="35" name="Straight Connector 34">
              <a:extLst>
                <a:ext uri="{FF2B5EF4-FFF2-40B4-BE49-F238E27FC236}">
                  <a16:creationId xmlns:a16="http://schemas.microsoft.com/office/drawing/2014/main" id="{FD0A5360-52D6-F514-7256-CF7B63912DE5}"/>
                </a:ext>
              </a:extLst>
            </p:cNvPr>
            <p:cNvCxnSpPr>
              <a:cxnSpLocks/>
            </p:cNvCxnSpPr>
            <p:nvPr/>
          </p:nvCxnSpPr>
          <p:spPr>
            <a:xfrm rot="21334346" flipV="1">
              <a:off x="3757287" y="4238446"/>
              <a:ext cx="1902728" cy="697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F25764-B6D4-D5A0-FE3A-D478FA7A5314}"/>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5E42D9F8-EDA6-6114-D2E1-9229A88AE9BB}"/>
              </a:ext>
            </a:extLst>
          </p:cNvPr>
          <p:cNvCxnSpPr>
            <a:cxnSpLocks/>
          </p:cNvCxnSpPr>
          <p:nvPr/>
        </p:nvCxnSpPr>
        <p:spPr>
          <a:xfrm flipV="1">
            <a:off x="6456252" y="3581436"/>
            <a:ext cx="1929295" cy="112395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F5AD1AF-9970-764C-7D46-B547B1EAEF41}"/>
              </a:ext>
            </a:extLst>
          </p:cNvPr>
          <p:cNvSpPr txBox="1"/>
          <p:nvPr/>
        </p:nvSpPr>
        <p:spPr>
          <a:xfrm>
            <a:off x="7265840" y="351082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210E4D61-0DD7-8D4C-A44C-C426FE4F39AA}"/>
              </a:ext>
            </a:extLst>
          </p:cNvPr>
          <p:cNvGrpSpPr/>
          <p:nvPr/>
        </p:nvGrpSpPr>
        <p:grpSpPr>
          <a:xfrm rot="1759042">
            <a:off x="7407336" y="4335936"/>
            <a:ext cx="1871598" cy="214098"/>
            <a:chOff x="3762817" y="4167402"/>
            <a:chExt cx="1871598" cy="214098"/>
          </a:xfrm>
        </p:grpSpPr>
        <p:cxnSp>
          <p:nvCxnSpPr>
            <p:cNvPr id="42" name="Straight Connector 41">
              <a:extLst>
                <a:ext uri="{FF2B5EF4-FFF2-40B4-BE49-F238E27FC236}">
                  <a16:creationId xmlns:a16="http://schemas.microsoft.com/office/drawing/2014/main" id="{6CCF9461-5AB5-21EF-57C1-03D75598D1C3}"/>
                </a:ext>
              </a:extLst>
            </p:cNvPr>
            <p:cNvCxnSpPr>
              <a:cxnSpLocks/>
            </p:cNvCxnSpPr>
            <p:nvPr/>
          </p:nvCxnSpPr>
          <p:spPr>
            <a:xfrm flipV="1">
              <a:off x="3762817" y="4167402"/>
              <a:ext cx="1871598" cy="214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B1C25BD-D159-C058-5EFF-168C80AE46B5}"/>
                </a:ext>
              </a:extLst>
            </p:cNvPr>
            <p:cNvCxnSpPr>
              <a:cxnSpLocks/>
            </p:cNvCxnSpPr>
            <p:nvPr/>
          </p:nvCxnSpPr>
          <p:spPr>
            <a:xfrm flipV="1">
              <a:off x="4242677" y="4272177"/>
              <a:ext cx="466220" cy="60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76A05761-8E66-14C9-F888-46FB32B8012F}"/>
              </a:ext>
            </a:extLst>
          </p:cNvPr>
          <p:cNvSpPr txBox="1"/>
          <p:nvPr/>
        </p:nvSpPr>
        <p:spPr>
          <a:xfrm>
            <a:off x="9084262" y="4368010"/>
            <a:ext cx="587633" cy="561885"/>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lgn="ct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5666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500"/>
                            </p:stCondLst>
                            <p:childTnLst>
                              <p:par>
                                <p:cTn id="35" presetID="16" presetClass="entr" presetSubtype="37"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outVertical)">
                                      <p:cBhvr>
                                        <p:cTn id="37" dur="500"/>
                                        <p:tgtEl>
                                          <p:spTgt spid="3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P spid="33" grpId="0"/>
      <p:bldP spid="40" grpId="0"/>
      <p:bldP spid="4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rainbow colored paint splattered on a white surface&#10;&#10;Description automatically generated">
            <a:extLst>
              <a:ext uri="{FF2B5EF4-FFF2-40B4-BE49-F238E27FC236}">
                <a16:creationId xmlns:a16="http://schemas.microsoft.com/office/drawing/2014/main" id="{F4F14346-9DE4-EB93-7DE5-BACCAF742876}"/>
              </a:ext>
            </a:extLst>
          </p:cNvPr>
          <p:cNvPicPr>
            <a:picLocks noChangeAspect="1"/>
          </p:cNvPicPr>
          <p:nvPr/>
        </p:nvPicPr>
        <p:blipFill rotWithShape="1">
          <a:blip r:embed="rId2">
            <a:alphaModFix amt="59000"/>
            <a:extLst>
              <a:ext uri="{28A0092B-C50C-407E-A947-70E740481C1C}">
                <a14:useLocalDpi xmlns:a14="http://schemas.microsoft.com/office/drawing/2010/main" val="0"/>
              </a:ext>
            </a:extLst>
          </a:blip>
          <a:srcRect l="427" r="2" b="2"/>
          <a:stretch/>
        </p:blipFill>
        <p:spPr>
          <a:xfrm>
            <a:off x="19" y="-7623"/>
            <a:ext cx="12191981" cy="6887365"/>
          </a:xfrm>
          <a:prstGeom prst="rect">
            <a:avLst/>
          </a:prstGeom>
        </p:spPr>
      </p:pic>
      <p:sp>
        <p:nvSpPr>
          <p:cNvPr id="6" name="Google Shape;1770;p42">
            <a:extLst>
              <a:ext uri="{FF2B5EF4-FFF2-40B4-BE49-F238E27FC236}">
                <a16:creationId xmlns:a16="http://schemas.microsoft.com/office/drawing/2014/main" id="{3207D43F-19DA-B5E3-8A74-2A13185828AD}"/>
              </a:ext>
            </a:extLst>
          </p:cNvPr>
          <p:cNvSpPr txBox="1">
            <a:spLocks/>
          </p:cNvSpPr>
          <p:nvPr/>
        </p:nvSpPr>
        <p:spPr>
          <a:xfrm>
            <a:off x="365095" y="3562881"/>
            <a:ext cx="7487525"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000" dirty="0">
                <a:latin typeface="Fira Sans Black" panose="020B0A03050000020004" pitchFamily="34" charset="0"/>
              </a:rPr>
              <a:t>IV. MÀU SẮC CỦA VẬT</a:t>
            </a:r>
            <a:endParaRPr kumimoji="0" lang="en" sz="6000" b="0" i="0" u="none" strike="noStrike" kern="1200" cap="none" spc="0" normalizeH="0" baseline="0" noProof="0" dirty="0">
              <a:ln>
                <a:noFill/>
              </a:ln>
              <a:effectLst/>
              <a:uLnTx/>
              <a:uFillTx/>
              <a:latin typeface="Fira Sans Black" panose="020B0A03050000020004" pitchFamily="34" charset="0"/>
            </a:endParaRPr>
          </a:p>
        </p:txBody>
      </p:sp>
      <p:grpSp>
        <p:nvGrpSpPr>
          <p:cNvPr id="2" name="Group 1">
            <a:extLst>
              <a:ext uri="{FF2B5EF4-FFF2-40B4-BE49-F238E27FC236}">
                <a16:creationId xmlns:a16="http://schemas.microsoft.com/office/drawing/2014/main" id="{CB1A1BDF-B21F-3518-EC21-D49211A03AD7}"/>
              </a:ext>
            </a:extLst>
          </p:cNvPr>
          <p:cNvGrpSpPr/>
          <p:nvPr/>
        </p:nvGrpSpPr>
        <p:grpSpPr>
          <a:xfrm>
            <a:off x="2849718" y="1498236"/>
            <a:ext cx="2224087" cy="2224087"/>
            <a:chOff x="9388348" y="2444808"/>
            <a:chExt cx="1675995" cy="1675995"/>
          </a:xfrm>
        </p:grpSpPr>
        <p:sp>
          <p:nvSpPr>
            <p:cNvPr id="3" name="Oval 2">
              <a:extLst>
                <a:ext uri="{FF2B5EF4-FFF2-40B4-BE49-F238E27FC236}">
                  <a16:creationId xmlns:a16="http://schemas.microsoft.com/office/drawing/2014/main" id="{AE3DD3DD-6A25-9B03-F2E4-C5680068B208}"/>
                </a:ext>
              </a:extLst>
            </p:cNvPr>
            <p:cNvSpPr/>
            <p:nvPr/>
          </p:nvSpPr>
          <p:spPr>
            <a:xfrm>
              <a:off x="9388348"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Palette ">
              <a:extLst>
                <a:ext uri="{FF2B5EF4-FFF2-40B4-BE49-F238E27FC236}">
                  <a16:creationId xmlns:a16="http://schemas.microsoft.com/office/drawing/2014/main" id="{F986109A-F081-B8AD-DD94-F53175091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8045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a:off x="-2356841" y="728936"/>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6403013" y="3501386"/>
            <a:ext cx="5454587" cy="204937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 Cấu tạo của lăng kính</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id="{F6C1A8C1-8EF6-320A-7643-DA08D80C674D}"/>
              </a:ext>
            </a:extLst>
          </p:cNvPr>
          <p:cNvGrpSpPr/>
          <p:nvPr/>
        </p:nvGrpSpPr>
        <p:grpSpPr>
          <a:xfrm>
            <a:off x="8040718" y="1198938"/>
            <a:ext cx="2049371" cy="2049371"/>
            <a:chOff x="563409" y="2444808"/>
            <a:chExt cx="1675995" cy="1675995"/>
          </a:xfrm>
        </p:grpSpPr>
        <p:sp>
          <p:nvSpPr>
            <p:cNvPr id="12" name="Oval 11">
              <a:extLst>
                <a:ext uri="{FF2B5EF4-FFF2-40B4-BE49-F238E27FC236}">
                  <a16:creationId xmlns:a16="http://schemas.microsoft.com/office/drawing/2014/main" id="{699B33A2-A0A7-D13E-1987-E6A7383BA694}"/>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Prism ">
              <a:extLst>
                <a:ext uri="{FF2B5EF4-FFF2-40B4-BE49-F238E27FC236}">
                  <a16:creationId xmlns:a16="http://schemas.microsoft.com/office/drawing/2014/main" id="{0B1E2638-3184-47A6-CF2A-E930C10B4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055682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625D7D2-A9B7-5B8E-4E9F-D360CFB1CE01}"/>
              </a:ext>
            </a:extLst>
          </p:cNvPr>
          <p:cNvSpPr/>
          <p:nvPr/>
        </p:nvSpPr>
        <p:spPr>
          <a:xfrm>
            <a:off x="960473" y="2144654"/>
            <a:ext cx="10392416" cy="3863015"/>
          </a:xfrm>
          <a:prstGeom prst="roundRect">
            <a:avLst>
              <a:gd name="adj" fmla="val 7835"/>
            </a:avLst>
          </a:prstGeom>
          <a:solidFill>
            <a:srgbClr val="CCECFF">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4192181" y="1259047"/>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grpSp>
        <p:nvGrpSpPr>
          <p:cNvPr id="2" name="Group 1">
            <a:extLst>
              <a:ext uri="{FF2B5EF4-FFF2-40B4-BE49-F238E27FC236}">
                <a16:creationId xmlns:a16="http://schemas.microsoft.com/office/drawing/2014/main" id="{193FBAE3-8610-CC06-0818-A18EF17BB710}"/>
              </a:ext>
            </a:extLst>
          </p:cNvPr>
          <p:cNvGrpSpPr/>
          <p:nvPr/>
        </p:nvGrpSpPr>
        <p:grpSpPr>
          <a:xfrm flipH="1">
            <a:off x="497158" y="1585120"/>
            <a:ext cx="2585396" cy="2837056"/>
            <a:chOff x="990170" y="843223"/>
            <a:chExt cx="1305941" cy="1433061"/>
          </a:xfrm>
        </p:grpSpPr>
        <p:sp>
          <p:nvSpPr>
            <p:cNvPr id="3" name="Google Shape;506;p14">
              <a:extLst>
                <a:ext uri="{FF2B5EF4-FFF2-40B4-BE49-F238E27FC236}">
                  <a16:creationId xmlns:a16="http://schemas.microsoft.com/office/drawing/2014/main" id="{94A64D6F-3A6F-5A50-84B0-CFFE7DAA022A}"/>
                </a:ext>
              </a:extLst>
            </p:cNvPr>
            <p:cNvSpPr/>
            <p:nvPr/>
          </p:nvSpPr>
          <p:spPr>
            <a:xfrm>
              <a:off x="1570888" y="1691309"/>
              <a:ext cx="391985" cy="542089"/>
            </a:xfrm>
            <a:custGeom>
              <a:avLst/>
              <a:gdLst/>
              <a:ahLst/>
              <a:cxnLst/>
              <a:rect l="l" t="t" r="r" b="b"/>
              <a:pathLst>
                <a:path w="12890" h="17826" extrusionOk="0">
                  <a:moveTo>
                    <a:pt x="1883" y="1"/>
                  </a:moveTo>
                  <a:cubicBezTo>
                    <a:pt x="1776" y="1"/>
                    <a:pt x="1687" y="36"/>
                    <a:pt x="1616" y="108"/>
                  </a:cubicBezTo>
                  <a:cubicBezTo>
                    <a:pt x="1331" y="329"/>
                    <a:pt x="1236" y="804"/>
                    <a:pt x="1299" y="1311"/>
                  </a:cubicBezTo>
                  <a:cubicBezTo>
                    <a:pt x="1426" y="1944"/>
                    <a:pt x="2217" y="2863"/>
                    <a:pt x="2598" y="3243"/>
                  </a:cubicBezTo>
                  <a:cubicBezTo>
                    <a:pt x="2756" y="2831"/>
                    <a:pt x="3136" y="1849"/>
                    <a:pt x="3073" y="1374"/>
                  </a:cubicBezTo>
                  <a:cubicBezTo>
                    <a:pt x="2978" y="678"/>
                    <a:pt x="2503" y="76"/>
                    <a:pt x="1996" y="13"/>
                  </a:cubicBezTo>
                  <a:cubicBezTo>
                    <a:pt x="1956" y="5"/>
                    <a:pt x="1919" y="1"/>
                    <a:pt x="1883" y="1"/>
                  </a:cubicBezTo>
                  <a:close/>
                  <a:moveTo>
                    <a:pt x="4473" y="3152"/>
                  </a:moveTo>
                  <a:cubicBezTo>
                    <a:pt x="4249" y="3152"/>
                    <a:pt x="4027" y="3223"/>
                    <a:pt x="3864" y="3370"/>
                  </a:cubicBezTo>
                  <a:cubicBezTo>
                    <a:pt x="3801" y="3433"/>
                    <a:pt x="3738" y="3496"/>
                    <a:pt x="3674" y="3560"/>
                  </a:cubicBezTo>
                  <a:cubicBezTo>
                    <a:pt x="3389" y="3908"/>
                    <a:pt x="3548" y="5016"/>
                    <a:pt x="3643" y="5460"/>
                  </a:cubicBezTo>
                  <a:cubicBezTo>
                    <a:pt x="3959" y="5301"/>
                    <a:pt x="4656" y="4985"/>
                    <a:pt x="5004" y="4668"/>
                  </a:cubicBezTo>
                  <a:cubicBezTo>
                    <a:pt x="5099" y="4605"/>
                    <a:pt x="5163" y="4573"/>
                    <a:pt x="5194" y="4510"/>
                  </a:cubicBezTo>
                  <a:cubicBezTo>
                    <a:pt x="5479" y="4098"/>
                    <a:pt x="5448" y="3623"/>
                    <a:pt x="5068" y="3338"/>
                  </a:cubicBezTo>
                  <a:cubicBezTo>
                    <a:pt x="4899" y="3215"/>
                    <a:pt x="4685" y="3152"/>
                    <a:pt x="4473" y="3152"/>
                  </a:cubicBezTo>
                  <a:close/>
                  <a:moveTo>
                    <a:pt x="699" y="3338"/>
                  </a:moveTo>
                  <a:cubicBezTo>
                    <a:pt x="564" y="3338"/>
                    <a:pt x="444" y="3370"/>
                    <a:pt x="349" y="3433"/>
                  </a:cubicBezTo>
                  <a:cubicBezTo>
                    <a:pt x="286" y="3496"/>
                    <a:pt x="254" y="3560"/>
                    <a:pt x="222" y="3623"/>
                  </a:cubicBezTo>
                  <a:cubicBezTo>
                    <a:pt x="1" y="4098"/>
                    <a:pt x="349" y="4953"/>
                    <a:pt x="951" y="5365"/>
                  </a:cubicBezTo>
                  <a:cubicBezTo>
                    <a:pt x="1204" y="5567"/>
                    <a:pt x="1701" y="5669"/>
                    <a:pt x="2343" y="5669"/>
                  </a:cubicBezTo>
                  <a:cubicBezTo>
                    <a:pt x="2504" y="5669"/>
                    <a:pt x="2674" y="5662"/>
                    <a:pt x="2851" y="5650"/>
                  </a:cubicBezTo>
                  <a:cubicBezTo>
                    <a:pt x="2629" y="5206"/>
                    <a:pt x="2059" y="4130"/>
                    <a:pt x="1616" y="3718"/>
                  </a:cubicBezTo>
                  <a:cubicBezTo>
                    <a:pt x="1299" y="3465"/>
                    <a:pt x="968" y="3338"/>
                    <a:pt x="699" y="3338"/>
                  </a:cubicBezTo>
                  <a:close/>
                  <a:moveTo>
                    <a:pt x="5633" y="6059"/>
                  </a:moveTo>
                  <a:cubicBezTo>
                    <a:pt x="5431" y="6059"/>
                    <a:pt x="5220" y="6129"/>
                    <a:pt x="5036" y="6251"/>
                  </a:cubicBezTo>
                  <a:cubicBezTo>
                    <a:pt x="4909" y="6378"/>
                    <a:pt x="4814" y="6505"/>
                    <a:pt x="4751" y="6663"/>
                  </a:cubicBezTo>
                  <a:cubicBezTo>
                    <a:pt x="4561" y="7075"/>
                    <a:pt x="4909" y="8120"/>
                    <a:pt x="5068" y="8532"/>
                  </a:cubicBezTo>
                  <a:cubicBezTo>
                    <a:pt x="5733" y="7993"/>
                    <a:pt x="6176" y="7518"/>
                    <a:pt x="6303" y="7233"/>
                  </a:cubicBezTo>
                  <a:cubicBezTo>
                    <a:pt x="6493" y="6726"/>
                    <a:pt x="6334" y="6283"/>
                    <a:pt x="5954" y="6125"/>
                  </a:cubicBezTo>
                  <a:cubicBezTo>
                    <a:pt x="5853" y="6080"/>
                    <a:pt x="5745" y="6059"/>
                    <a:pt x="5633" y="6059"/>
                  </a:cubicBezTo>
                  <a:close/>
                  <a:moveTo>
                    <a:pt x="2193" y="7140"/>
                  </a:moveTo>
                  <a:cubicBezTo>
                    <a:pt x="2029" y="7140"/>
                    <a:pt x="1886" y="7181"/>
                    <a:pt x="1774" y="7265"/>
                  </a:cubicBezTo>
                  <a:cubicBezTo>
                    <a:pt x="1679" y="7360"/>
                    <a:pt x="1647" y="7455"/>
                    <a:pt x="1616" y="7550"/>
                  </a:cubicBezTo>
                  <a:cubicBezTo>
                    <a:pt x="1457" y="8057"/>
                    <a:pt x="1932" y="8785"/>
                    <a:pt x="2566" y="9038"/>
                  </a:cubicBezTo>
                  <a:cubicBezTo>
                    <a:pt x="2712" y="9106"/>
                    <a:pt x="2900" y="9133"/>
                    <a:pt x="3102" y="9133"/>
                  </a:cubicBezTo>
                  <a:cubicBezTo>
                    <a:pt x="3558" y="9133"/>
                    <a:pt x="4086" y="8999"/>
                    <a:pt x="4371" y="8912"/>
                  </a:cubicBezTo>
                  <a:cubicBezTo>
                    <a:pt x="4086" y="8532"/>
                    <a:pt x="3358" y="7581"/>
                    <a:pt x="2883" y="7328"/>
                  </a:cubicBezTo>
                  <a:cubicBezTo>
                    <a:pt x="2635" y="7205"/>
                    <a:pt x="2398" y="7140"/>
                    <a:pt x="2193" y="7140"/>
                  </a:cubicBezTo>
                  <a:close/>
                  <a:moveTo>
                    <a:pt x="7297" y="8713"/>
                  </a:moveTo>
                  <a:cubicBezTo>
                    <a:pt x="7114" y="8713"/>
                    <a:pt x="6935" y="8775"/>
                    <a:pt x="6778" y="8880"/>
                  </a:cubicBezTo>
                  <a:cubicBezTo>
                    <a:pt x="6588" y="9038"/>
                    <a:pt x="6461" y="9292"/>
                    <a:pt x="6429" y="9545"/>
                  </a:cubicBezTo>
                  <a:cubicBezTo>
                    <a:pt x="6334" y="9988"/>
                    <a:pt x="6841" y="10938"/>
                    <a:pt x="7095" y="11318"/>
                  </a:cubicBezTo>
                  <a:cubicBezTo>
                    <a:pt x="7475" y="10812"/>
                    <a:pt x="7886" y="10115"/>
                    <a:pt x="7950" y="9767"/>
                  </a:cubicBezTo>
                  <a:cubicBezTo>
                    <a:pt x="8013" y="9197"/>
                    <a:pt x="7791" y="8785"/>
                    <a:pt x="7411" y="8722"/>
                  </a:cubicBezTo>
                  <a:cubicBezTo>
                    <a:pt x="7373" y="8716"/>
                    <a:pt x="7335" y="8713"/>
                    <a:pt x="7297" y="8713"/>
                  </a:cubicBezTo>
                  <a:close/>
                  <a:moveTo>
                    <a:pt x="4382" y="10570"/>
                  </a:moveTo>
                  <a:cubicBezTo>
                    <a:pt x="4154" y="10570"/>
                    <a:pt x="3954" y="10627"/>
                    <a:pt x="3833" y="10748"/>
                  </a:cubicBezTo>
                  <a:cubicBezTo>
                    <a:pt x="3706" y="10843"/>
                    <a:pt x="3643" y="10970"/>
                    <a:pt x="3611" y="11128"/>
                  </a:cubicBezTo>
                  <a:cubicBezTo>
                    <a:pt x="3579" y="11667"/>
                    <a:pt x="4149" y="12237"/>
                    <a:pt x="4783" y="12395"/>
                  </a:cubicBezTo>
                  <a:cubicBezTo>
                    <a:pt x="4834" y="12405"/>
                    <a:pt x="4888" y="12409"/>
                    <a:pt x="4945" y="12409"/>
                  </a:cubicBezTo>
                  <a:cubicBezTo>
                    <a:pt x="5451" y="12409"/>
                    <a:pt x="6151" y="12056"/>
                    <a:pt x="6493" y="11857"/>
                  </a:cubicBezTo>
                  <a:cubicBezTo>
                    <a:pt x="6144" y="11572"/>
                    <a:pt x="5289" y="10780"/>
                    <a:pt x="4783" y="10622"/>
                  </a:cubicBezTo>
                  <a:cubicBezTo>
                    <a:pt x="4646" y="10588"/>
                    <a:pt x="4510" y="10570"/>
                    <a:pt x="4382" y="10570"/>
                  </a:cubicBezTo>
                  <a:close/>
                  <a:moveTo>
                    <a:pt x="9419" y="11032"/>
                  </a:moveTo>
                  <a:cubicBezTo>
                    <a:pt x="9404" y="11032"/>
                    <a:pt x="9389" y="11032"/>
                    <a:pt x="9375" y="11033"/>
                  </a:cubicBezTo>
                  <a:cubicBezTo>
                    <a:pt x="9248" y="11033"/>
                    <a:pt x="9121" y="11097"/>
                    <a:pt x="9026" y="11192"/>
                  </a:cubicBezTo>
                  <a:cubicBezTo>
                    <a:pt x="8773" y="11382"/>
                    <a:pt x="8615" y="11730"/>
                    <a:pt x="8646" y="12142"/>
                  </a:cubicBezTo>
                  <a:cubicBezTo>
                    <a:pt x="8678" y="12617"/>
                    <a:pt x="9375" y="13472"/>
                    <a:pt x="9691" y="13820"/>
                  </a:cubicBezTo>
                  <a:cubicBezTo>
                    <a:pt x="9850" y="13377"/>
                    <a:pt x="10166" y="12458"/>
                    <a:pt x="10135" y="11983"/>
                  </a:cubicBezTo>
                  <a:cubicBezTo>
                    <a:pt x="10043" y="11405"/>
                    <a:pt x="9777" y="11032"/>
                    <a:pt x="9419" y="11032"/>
                  </a:cubicBezTo>
                  <a:close/>
                  <a:moveTo>
                    <a:pt x="7316" y="13567"/>
                  </a:moveTo>
                  <a:cubicBezTo>
                    <a:pt x="7000" y="13567"/>
                    <a:pt x="6714" y="13630"/>
                    <a:pt x="6524" y="13789"/>
                  </a:cubicBezTo>
                  <a:cubicBezTo>
                    <a:pt x="6398" y="13884"/>
                    <a:pt x="6271" y="14074"/>
                    <a:pt x="6303" y="14327"/>
                  </a:cubicBezTo>
                  <a:cubicBezTo>
                    <a:pt x="6366" y="14865"/>
                    <a:pt x="7031" y="15340"/>
                    <a:pt x="7696" y="15372"/>
                  </a:cubicBezTo>
                  <a:cubicBezTo>
                    <a:pt x="8013" y="15372"/>
                    <a:pt x="8456" y="15182"/>
                    <a:pt x="8931" y="14739"/>
                  </a:cubicBezTo>
                  <a:cubicBezTo>
                    <a:pt x="9058" y="14644"/>
                    <a:pt x="9185" y="14549"/>
                    <a:pt x="9248" y="14485"/>
                  </a:cubicBezTo>
                  <a:cubicBezTo>
                    <a:pt x="8868" y="14232"/>
                    <a:pt x="7823" y="13630"/>
                    <a:pt x="7316" y="13567"/>
                  </a:cubicBezTo>
                  <a:close/>
                  <a:moveTo>
                    <a:pt x="11895" y="12876"/>
                  </a:moveTo>
                  <a:cubicBezTo>
                    <a:pt x="11846" y="12876"/>
                    <a:pt x="11798" y="12884"/>
                    <a:pt x="11750" y="12902"/>
                  </a:cubicBezTo>
                  <a:cubicBezTo>
                    <a:pt x="11687" y="12934"/>
                    <a:pt x="11623" y="12965"/>
                    <a:pt x="11592" y="12997"/>
                  </a:cubicBezTo>
                  <a:cubicBezTo>
                    <a:pt x="11338" y="13187"/>
                    <a:pt x="11148" y="13662"/>
                    <a:pt x="11338" y="14232"/>
                  </a:cubicBezTo>
                  <a:cubicBezTo>
                    <a:pt x="11465" y="14739"/>
                    <a:pt x="12352" y="15467"/>
                    <a:pt x="12763" y="15752"/>
                  </a:cubicBezTo>
                  <a:cubicBezTo>
                    <a:pt x="12827" y="15277"/>
                    <a:pt x="12890" y="14200"/>
                    <a:pt x="12700" y="13725"/>
                  </a:cubicBezTo>
                  <a:cubicBezTo>
                    <a:pt x="12509" y="13206"/>
                    <a:pt x="12200" y="12876"/>
                    <a:pt x="11895" y="12876"/>
                  </a:cubicBezTo>
                  <a:close/>
                  <a:moveTo>
                    <a:pt x="10447" y="16004"/>
                  </a:moveTo>
                  <a:cubicBezTo>
                    <a:pt x="10426" y="16004"/>
                    <a:pt x="10407" y="16004"/>
                    <a:pt x="10388" y="16005"/>
                  </a:cubicBezTo>
                  <a:cubicBezTo>
                    <a:pt x="10135" y="16037"/>
                    <a:pt x="9913" y="16132"/>
                    <a:pt x="9755" y="16259"/>
                  </a:cubicBezTo>
                  <a:cubicBezTo>
                    <a:pt x="9533" y="16480"/>
                    <a:pt x="9438" y="16734"/>
                    <a:pt x="9565" y="17019"/>
                  </a:cubicBezTo>
                  <a:cubicBezTo>
                    <a:pt x="9707" y="17473"/>
                    <a:pt x="10382" y="17825"/>
                    <a:pt x="11000" y="17825"/>
                  </a:cubicBezTo>
                  <a:cubicBezTo>
                    <a:pt x="11072" y="17825"/>
                    <a:pt x="11142" y="17820"/>
                    <a:pt x="11212" y="17811"/>
                  </a:cubicBezTo>
                  <a:cubicBezTo>
                    <a:pt x="11370" y="17779"/>
                    <a:pt x="11528" y="17684"/>
                    <a:pt x="11718" y="17526"/>
                  </a:cubicBezTo>
                  <a:cubicBezTo>
                    <a:pt x="12067" y="17272"/>
                    <a:pt x="12383" y="16765"/>
                    <a:pt x="12542" y="16544"/>
                  </a:cubicBezTo>
                  <a:cubicBezTo>
                    <a:pt x="12531" y="16533"/>
                    <a:pt x="12524" y="16530"/>
                    <a:pt x="12518" y="16530"/>
                  </a:cubicBezTo>
                  <a:cubicBezTo>
                    <a:pt x="12506" y="16530"/>
                    <a:pt x="12499" y="16544"/>
                    <a:pt x="12478" y="16544"/>
                  </a:cubicBezTo>
                  <a:cubicBezTo>
                    <a:pt x="12051" y="16391"/>
                    <a:pt x="10978" y="16004"/>
                    <a:pt x="10447" y="16004"/>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507;p14">
              <a:extLst>
                <a:ext uri="{FF2B5EF4-FFF2-40B4-BE49-F238E27FC236}">
                  <a16:creationId xmlns:a16="http://schemas.microsoft.com/office/drawing/2014/main" id="{2A5FCF2E-EA70-A48F-95AB-BC356A58AFF2}"/>
                </a:ext>
              </a:extLst>
            </p:cNvPr>
            <p:cNvSpPr/>
            <p:nvPr/>
          </p:nvSpPr>
          <p:spPr>
            <a:xfrm>
              <a:off x="1598835" y="1717675"/>
              <a:ext cx="429541" cy="497933"/>
            </a:xfrm>
            <a:custGeom>
              <a:avLst/>
              <a:gdLst/>
              <a:ahLst/>
              <a:cxnLst/>
              <a:rect l="l" t="t" r="r" b="b"/>
              <a:pathLst>
                <a:path w="14125" h="16374" extrusionOk="0">
                  <a:moveTo>
                    <a:pt x="1298" y="1"/>
                  </a:moveTo>
                  <a:cubicBezTo>
                    <a:pt x="1267" y="1"/>
                    <a:pt x="1235" y="1"/>
                    <a:pt x="1235" y="32"/>
                  </a:cubicBezTo>
                  <a:cubicBezTo>
                    <a:pt x="1203" y="64"/>
                    <a:pt x="1172" y="96"/>
                    <a:pt x="1203" y="127"/>
                  </a:cubicBezTo>
                  <a:cubicBezTo>
                    <a:pt x="1267" y="982"/>
                    <a:pt x="1425" y="1901"/>
                    <a:pt x="1647" y="2788"/>
                  </a:cubicBezTo>
                  <a:lnTo>
                    <a:pt x="1679" y="2788"/>
                  </a:lnTo>
                  <a:cubicBezTo>
                    <a:pt x="1679" y="2819"/>
                    <a:pt x="1647" y="2819"/>
                    <a:pt x="1647" y="2819"/>
                  </a:cubicBezTo>
                  <a:cubicBezTo>
                    <a:pt x="1805" y="3421"/>
                    <a:pt x="1995" y="4054"/>
                    <a:pt x="2217" y="4656"/>
                  </a:cubicBezTo>
                  <a:lnTo>
                    <a:pt x="2280" y="4878"/>
                  </a:lnTo>
                  <a:lnTo>
                    <a:pt x="2090" y="4751"/>
                  </a:lnTo>
                  <a:cubicBezTo>
                    <a:pt x="1457" y="4308"/>
                    <a:pt x="823" y="3801"/>
                    <a:pt x="222" y="3294"/>
                  </a:cubicBezTo>
                  <a:cubicBezTo>
                    <a:pt x="185" y="3257"/>
                    <a:pt x="148" y="3242"/>
                    <a:pt x="110" y="3242"/>
                  </a:cubicBezTo>
                  <a:cubicBezTo>
                    <a:pt x="84" y="3242"/>
                    <a:pt x="58" y="3249"/>
                    <a:pt x="32" y="3263"/>
                  </a:cubicBezTo>
                  <a:lnTo>
                    <a:pt x="32" y="3294"/>
                  </a:lnTo>
                  <a:cubicBezTo>
                    <a:pt x="0" y="3326"/>
                    <a:pt x="0" y="3326"/>
                    <a:pt x="0" y="3358"/>
                  </a:cubicBezTo>
                  <a:cubicBezTo>
                    <a:pt x="0" y="3389"/>
                    <a:pt x="32" y="3421"/>
                    <a:pt x="63" y="3453"/>
                  </a:cubicBezTo>
                  <a:cubicBezTo>
                    <a:pt x="823" y="4118"/>
                    <a:pt x="1615" y="4719"/>
                    <a:pt x="2407" y="5226"/>
                  </a:cubicBezTo>
                  <a:lnTo>
                    <a:pt x="2439" y="5258"/>
                  </a:lnTo>
                  <a:lnTo>
                    <a:pt x="2439" y="5289"/>
                  </a:lnTo>
                  <a:cubicBezTo>
                    <a:pt x="2787" y="6176"/>
                    <a:pt x="3230" y="7031"/>
                    <a:pt x="3705" y="7823"/>
                  </a:cubicBezTo>
                  <a:lnTo>
                    <a:pt x="3800" y="8045"/>
                  </a:lnTo>
                  <a:lnTo>
                    <a:pt x="3579" y="7950"/>
                  </a:lnTo>
                  <a:cubicBezTo>
                    <a:pt x="2914" y="7665"/>
                    <a:pt x="2249" y="7348"/>
                    <a:pt x="1584" y="6968"/>
                  </a:cubicBezTo>
                  <a:cubicBezTo>
                    <a:pt x="1552" y="6968"/>
                    <a:pt x="1489" y="6968"/>
                    <a:pt x="1457" y="7000"/>
                  </a:cubicBezTo>
                  <a:cubicBezTo>
                    <a:pt x="1457" y="7000"/>
                    <a:pt x="1425" y="7000"/>
                    <a:pt x="1425" y="7031"/>
                  </a:cubicBezTo>
                  <a:cubicBezTo>
                    <a:pt x="1393" y="7095"/>
                    <a:pt x="1425" y="7158"/>
                    <a:pt x="1489" y="7190"/>
                  </a:cubicBezTo>
                  <a:cubicBezTo>
                    <a:pt x="2312" y="7665"/>
                    <a:pt x="3135" y="8045"/>
                    <a:pt x="3990" y="8361"/>
                  </a:cubicBezTo>
                  <a:lnTo>
                    <a:pt x="4022" y="8393"/>
                  </a:lnTo>
                  <a:cubicBezTo>
                    <a:pt x="4560" y="9216"/>
                    <a:pt x="5130" y="10008"/>
                    <a:pt x="5764" y="10736"/>
                  </a:cubicBezTo>
                  <a:lnTo>
                    <a:pt x="5922" y="10926"/>
                  </a:lnTo>
                  <a:lnTo>
                    <a:pt x="5669" y="10895"/>
                  </a:lnTo>
                  <a:cubicBezTo>
                    <a:pt x="5004" y="10768"/>
                    <a:pt x="4307" y="10578"/>
                    <a:pt x="3610" y="10356"/>
                  </a:cubicBezTo>
                  <a:cubicBezTo>
                    <a:pt x="3600" y="10346"/>
                    <a:pt x="3586" y="10342"/>
                    <a:pt x="3570" y="10342"/>
                  </a:cubicBezTo>
                  <a:cubicBezTo>
                    <a:pt x="3540" y="10342"/>
                    <a:pt x="3505" y="10356"/>
                    <a:pt x="3484" y="10356"/>
                  </a:cubicBezTo>
                  <a:cubicBezTo>
                    <a:pt x="3484" y="10388"/>
                    <a:pt x="3452" y="10388"/>
                    <a:pt x="3452" y="10420"/>
                  </a:cubicBezTo>
                  <a:cubicBezTo>
                    <a:pt x="3452" y="10483"/>
                    <a:pt x="3484" y="10546"/>
                    <a:pt x="3547" y="10578"/>
                  </a:cubicBezTo>
                  <a:cubicBezTo>
                    <a:pt x="4180" y="10768"/>
                    <a:pt x="4814" y="10958"/>
                    <a:pt x="5415" y="11085"/>
                  </a:cubicBezTo>
                  <a:cubicBezTo>
                    <a:pt x="5669" y="11116"/>
                    <a:pt x="5891" y="11180"/>
                    <a:pt x="6144" y="11211"/>
                  </a:cubicBezTo>
                  <a:lnTo>
                    <a:pt x="6176" y="11211"/>
                  </a:lnTo>
                  <a:lnTo>
                    <a:pt x="6207" y="11243"/>
                  </a:lnTo>
                  <a:cubicBezTo>
                    <a:pt x="6904" y="12003"/>
                    <a:pt x="7664" y="12700"/>
                    <a:pt x="8424" y="13333"/>
                  </a:cubicBezTo>
                  <a:lnTo>
                    <a:pt x="8614" y="13460"/>
                  </a:lnTo>
                  <a:lnTo>
                    <a:pt x="8392" y="13460"/>
                  </a:lnTo>
                  <a:cubicBezTo>
                    <a:pt x="8218" y="13468"/>
                    <a:pt x="8044" y="13472"/>
                    <a:pt x="7869" y="13472"/>
                  </a:cubicBezTo>
                  <a:cubicBezTo>
                    <a:pt x="7345" y="13472"/>
                    <a:pt x="6817" y="13436"/>
                    <a:pt x="6271" y="13365"/>
                  </a:cubicBezTo>
                  <a:cubicBezTo>
                    <a:pt x="6239" y="13365"/>
                    <a:pt x="6207" y="13365"/>
                    <a:pt x="6176" y="13397"/>
                  </a:cubicBezTo>
                  <a:cubicBezTo>
                    <a:pt x="6144" y="13397"/>
                    <a:pt x="6144" y="13428"/>
                    <a:pt x="6144" y="13460"/>
                  </a:cubicBezTo>
                  <a:cubicBezTo>
                    <a:pt x="6144" y="13523"/>
                    <a:pt x="6176" y="13587"/>
                    <a:pt x="6239" y="13618"/>
                  </a:cubicBezTo>
                  <a:lnTo>
                    <a:pt x="6271" y="13618"/>
                  </a:lnTo>
                  <a:cubicBezTo>
                    <a:pt x="6883" y="13703"/>
                    <a:pt x="7481" y="13745"/>
                    <a:pt x="8065" y="13745"/>
                  </a:cubicBezTo>
                  <a:cubicBezTo>
                    <a:pt x="8357" y="13745"/>
                    <a:pt x="8646" y="13734"/>
                    <a:pt x="8931" y="13713"/>
                  </a:cubicBezTo>
                  <a:lnTo>
                    <a:pt x="8962" y="13713"/>
                  </a:lnTo>
                  <a:lnTo>
                    <a:pt x="8962" y="13745"/>
                  </a:lnTo>
                  <a:cubicBezTo>
                    <a:pt x="9817" y="14347"/>
                    <a:pt x="10704" y="14917"/>
                    <a:pt x="11623" y="15360"/>
                  </a:cubicBezTo>
                  <a:lnTo>
                    <a:pt x="11844" y="15487"/>
                  </a:lnTo>
                  <a:lnTo>
                    <a:pt x="11623" y="15518"/>
                  </a:lnTo>
                  <a:cubicBezTo>
                    <a:pt x="10958" y="15708"/>
                    <a:pt x="10229" y="15803"/>
                    <a:pt x="9501" y="15867"/>
                  </a:cubicBezTo>
                  <a:cubicBezTo>
                    <a:pt x="9469" y="15867"/>
                    <a:pt x="9469" y="15867"/>
                    <a:pt x="9437" y="15898"/>
                  </a:cubicBezTo>
                  <a:cubicBezTo>
                    <a:pt x="9406" y="15930"/>
                    <a:pt x="9406" y="15962"/>
                    <a:pt x="9406" y="15993"/>
                  </a:cubicBezTo>
                  <a:cubicBezTo>
                    <a:pt x="9406" y="16057"/>
                    <a:pt x="9437" y="16120"/>
                    <a:pt x="9501" y="16120"/>
                  </a:cubicBezTo>
                  <a:lnTo>
                    <a:pt x="9532" y="16120"/>
                  </a:lnTo>
                  <a:cubicBezTo>
                    <a:pt x="10483" y="16088"/>
                    <a:pt x="11401" y="15930"/>
                    <a:pt x="12224" y="15677"/>
                  </a:cubicBezTo>
                  <a:lnTo>
                    <a:pt x="12256" y="15677"/>
                  </a:lnTo>
                  <a:cubicBezTo>
                    <a:pt x="12858" y="15962"/>
                    <a:pt x="13428" y="16183"/>
                    <a:pt x="13998" y="16373"/>
                  </a:cubicBezTo>
                  <a:cubicBezTo>
                    <a:pt x="14029" y="16373"/>
                    <a:pt x="14061" y="16373"/>
                    <a:pt x="14093" y="16342"/>
                  </a:cubicBezTo>
                  <a:cubicBezTo>
                    <a:pt x="14093" y="16342"/>
                    <a:pt x="14124" y="16310"/>
                    <a:pt x="14124" y="16278"/>
                  </a:cubicBezTo>
                  <a:cubicBezTo>
                    <a:pt x="14124" y="16183"/>
                    <a:pt x="14061" y="16088"/>
                    <a:pt x="13998" y="16057"/>
                  </a:cubicBezTo>
                  <a:cubicBezTo>
                    <a:pt x="13428" y="15867"/>
                    <a:pt x="12826" y="15645"/>
                    <a:pt x="12288" y="15392"/>
                  </a:cubicBezTo>
                  <a:lnTo>
                    <a:pt x="12256" y="15392"/>
                  </a:lnTo>
                  <a:lnTo>
                    <a:pt x="12256" y="15360"/>
                  </a:lnTo>
                  <a:cubicBezTo>
                    <a:pt x="11781" y="14537"/>
                    <a:pt x="11369" y="13713"/>
                    <a:pt x="11084" y="12858"/>
                  </a:cubicBezTo>
                  <a:cubicBezTo>
                    <a:pt x="11058" y="12807"/>
                    <a:pt x="10990" y="12755"/>
                    <a:pt x="10932" y="12755"/>
                  </a:cubicBezTo>
                  <a:cubicBezTo>
                    <a:pt x="10919" y="12755"/>
                    <a:pt x="10906" y="12757"/>
                    <a:pt x="10894" y="12763"/>
                  </a:cubicBezTo>
                  <a:lnTo>
                    <a:pt x="10863" y="12763"/>
                  </a:lnTo>
                  <a:cubicBezTo>
                    <a:pt x="10831" y="12795"/>
                    <a:pt x="10831" y="12858"/>
                    <a:pt x="10831" y="12922"/>
                  </a:cubicBezTo>
                  <a:cubicBezTo>
                    <a:pt x="11084" y="13618"/>
                    <a:pt x="11401" y="14315"/>
                    <a:pt x="11781" y="14980"/>
                  </a:cubicBezTo>
                  <a:lnTo>
                    <a:pt x="11876" y="15202"/>
                  </a:lnTo>
                  <a:lnTo>
                    <a:pt x="11654" y="15107"/>
                  </a:lnTo>
                  <a:cubicBezTo>
                    <a:pt x="10768" y="14632"/>
                    <a:pt x="9881" y="14093"/>
                    <a:pt x="9057" y="13492"/>
                  </a:cubicBezTo>
                  <a:lnTo>
                    <a:pt x="9026" y="13460"/>
                  </a:lnTo>
                  <a:cubicBezTo>
                    <a:pt x="8772" y="12637"/>
                    <a:pt x="8614" y="11782"/>
                    <a:pt x="8519" y="10958"/>
                  </a:cubicBezTo>
                  <a:cubicBezTo>
                    <a:pt x="8519" y="10895"/>
                    <a:pt x="8424" y="10831"/>
                    <a:pt x="8361" y="10831"/>
                  </a:cubicBezTo>
                  <a:lnTo>
                    <a:pt x="8297" y="10831"/>
                  </a:lnTo>
                  <a:cubicBezTo>
                    <a:pt x="8266" y="10863"/>
                    <a:pt x="8266" y="10895"/>
                    <a:pt x="8266" y="10958"/>
                  </a:cubicBezTo>
                  <a:cubicBezTo>
                    <a:pt x="8329" y="11623"/>
                    <a:pt x="8487" y="12320"/>
                    <a:pt x="8677" y="13017"/>
                  </a:cubicBezTo>
                  <a:lnTo>
                    <a:pt x="8741" y="13238"/>
                  </a:lnTo>
                  <a:lnTo>
                    <a:pt x="8551" y="13112"/>
                  </a:lnTo>
                  <a:cubicBezTo>
                    <a:pt x="7759" y="12478"/>
                    <a:pt x="7031" y="11813"/>
                    <a:pt x="6334" y="11053"/>
                  </a:cubicBezTo>
                  <a:lnTo>
                    <a:pt x="6302" y="11021"/>
                  </a:lnTo>
                  <a:lnTo>
                    <a:pt x="6302" y="10990"/>
                  </a:lnTo>
                  <a:cubicBezTo>
                    <a:pt x="6271" y="10166"/>
                    <a:pt x="6271" y="9343"/>
                    <a:pt x="6366" y="8583"/>
                  </a:cubicBezTo>
                  <a:cubicBezTo>
                    <a:pt x="6366" y="8520"/>
                    <a:pt x="6302" y="8456"/>
                    <a:pt x="6239" y="8425"/>
                  </a:cubicBezTo>
                  <a:cubicBezTo>
                    <a:pt x="6207" y="8425"/>
                    <a:pt x="6176" y="8425"/>
                    <a:pt x="6144" y="8456"/>
                  </a:cubicBezTo>
                  <a:cubicBezTo>
                    <a:pt x="6112" y="8456"/>
                    <a:pt x="6112" y="8488"/>
                    <a:pt x="6112" y="8520"/>
                  </a:cubicBezTo>
                  <a:cubicBezTo>
                    <a:pt x="6049" y="9153"/>
                    <a:pt x="6017" y="9818"/>
                    <a:pt x="6049" y="10515"/>
                  </a:cubicBezTo>
                  <a:lnTo>
                    <a:pt x="6049" y="10736"/>
                  </a:lnTo>
                  <a:lnTo>
                    <a:pt x="5891" y="10546"/>
                  </a:lnTo>
                  <a:cubicBezTo>
                    <a:pt x="5289" y="9850"/>
                    <a:pt x="4719" y="9058"/>
                    <a:pt x="4212" y="8266"/>
                  </a:cubicBezTo>
                  <a:lnTo>
                    <a:pt x="4212" y="8235"/>
                  </a:lnTo>
                  <a:lnTo>
                    <a:pt x="4212" y="8203"/>
                  </a:lnTo>
                  <a:cubicBezTo>
                    <a:pt x="4307" y="7380"/>
                    <a:pt x="4497" y="6619"/>
                    <a:pt x="4750" y="5923"/>
                  </a:cubicBezTo>
                  <a:cubicBezTo>
                    <a:pt x="4782" y="5859"/>
                    <a:pt x="4719" y="5764"/>
                    <a:pt x="4655" y="5733"/>
                  </a:cubicBezTo>
                  <a:cubicBezTo>
                    <a:pt x="4624" y="5733"/>
                    <a:pt x="4560" y="5733"/>
                    <a:pt x="4529" y="5764"/>
                  </a:cubicBezTo>
                  <a:cubicBezTo>
                    <a:pt x="4529" y="5764"/>
                    <a:pt x="4497" y="5764"/>
                    <a:pt x="4497" y="5796"/>
                  </a:cubicBezTo>
                  <a:cubicBezTo>
                    <a:pt x="4307" y="6366"/>
                    <a:pt x="4149" y="7000"/>
                    <a:pt x="4022" y="7665"/>
                  </a:cubicBezTo>
                  <a:lnTo>
                    <a:pt x="3990" y="7886"/>
                  </a:lnTo>
                  <a:lnTo>
                    <a:pt x="3895" y="7696"/>
                  </a:lnTo>
                  <a:cubicBezTo>
                    <a:pt x="3420" y="6904"/>
                    <a:pt x="3009" y="6049"/>
                    <a:pt x="2660" y="5194"/>
                  </a:cubicBezTo>
                  <a:lnTo>
                    <a:pt x="2660" y="5163"/>
                  </a:lnTo>
                  <a:lnTo>
                    <a:pt x="2660" y="5131"/>
                  </a:lnTo>
                  <a:cubicBezTo>
                    <a:pt x="2945" y="4371"/>
                    <a:pt x="3294" y="3674"/>
                    <a:pt x="3705" y="3073"/>
                  </a:cubicBezTo>
                  <a:cubicBezTo>
                    <a:pt x="3737" y="3009"/>
                    <a:pt x="3737" y="2914"/>
                    <a:pt x="3642" y="2851"/>
                  </a:cubicBezTo>
                  <a:cubicBezTo>
                    <a:pt x="3626" y="2835"/>
                    <a:pt x="3594" y="2827"/>
                    <a:pt x="3563" y="2827"/>
                  </a:cubicBezTo>
                  <a:cubicBezTo>
                    <a:pt x="3531" y="2827"/>
                    <a:pt x="3499" y="2835"/>
                    <a:pt x="3484" y="2851"/>
                  </a:cubicBezTo>
                  <a:cubicBezTo>
                    <a:pt x="3484" y="2851"/>
                    <a:pt x="3484" y="2851"/>
                    <a:pt x="3484" y="2883"/>
                  </a:cubicBezTo>
                  <a:cubicBezTo>
                    <a:pt x="3135" y="3358"/>
                    <a:pt x="2850" y="3928"/>
                    <a:pt x="2597" y="4561"/>
                  </a:cubicBezTo>
                  <a:lnTo>
                    <a:pt x="2502" y="4751"/>
                  </a:lnTo>
                  <a:lnTo>
                    <a:pt x="2439" y="4561"/>
                  </a:lnTo>
                  <a:cubicBezTo>
                    <a:pt x="2280" y="4086"/>
                    <a:pt x="2122" y="3611"/>
                    <a:pt x="1995" y="3073"/>
                  </a:cubicBezTo>
                  <a:cubicBezTo>
                    <a:pt x="1995" y="3073"/>
                    <a:pt x="1995" y="3041"/>
                    <a:pt x="1964" y="3041"/>
                  </a:cubicBezTo>
                  <a:cubicBezTo>
                    <a:pt x="1710" y="2091"/>
                    <a:pt x="1552" y="1109"/>
                    <a:pt x="1489" y="191"/>
                  </a:cubicBezTo>
                  <a:cubicBezTo>
                    <a:pt x="1489" y="96"/>
                    <a:pt x="1393" y="32"/>
                    <a:pt x="1298"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08;p14">
              <a:extLst>
                <a:ext uri="{FF2B5EF4-FFF2-40B4-BE49-F238E27FC236}">
                  <a16:creationId xmlns:a16="http://schemas.microsoft.com/office/drawing/2014/main" id="{58CC2220-63B0-5146-9C32-19E5523282AD}"/>
                </a:ext>
              </a:extLst>
            </p:cNvPr>
            <p:cNvSpPr/>
            <p:nvPr/>
          </p:nvSpPr>
          <p:spPr>
            <a:xfrm>
              <a:off x="1286794" y="1806291"/>
              <a:ext cx="694382" cy="469987"/>
            </a:xfrm>
            <a:custGeom>
              <a:avLst/>
              <a:gdLst/>
              <a:ahLst/>
              <a:cxnLst/>
              <a:rect l="l" t="t" r="r" b="b"/>
              <a:pathLst>
                <a:path w="22834" h="15455" extrusionOk="0">
                  <a:moveTo>
                    <a:pt x="1742" y="0"/>
                  </a:moveTo>
                  <a:lnTo>
                    <a:pt x="1710" y="64"/>
                  </a:lnTo>
                  <a:cubicBezTo>
                    <a:pt x="1710" y="64"/>
                    <a:pt x="1710" y="95"/>
                    <a:pt x="1679" y="95"/>
                  </a:cubicBezTo>
                  <a:cubicBezTo>
                    <a:pt x="1552" y="317"/>
                    <a:pt x="1267" y="824"/>
                    <a:pt x="982" y="1615"/>
                  </a:cubicBezTo>
                  <a:cubicBezTo>
                    <a:pt x="412" y="3104"/>
                    <a:pt x="95" y="4719"/>
                    <a:pt x="32" y="6302"/>
                  </a:cubicBezTo>
                  <a:cubicBezTo>
                    <a:pt x="0" y="7886"/>
                    <a:pt x="190" y="10324"/>
                    <a:pt x="1425" y="12953"/>
                  </a:cubicBezTo>
                  <a:cubicBezTo>
                    <a:pt x="1837" y="13840"/>
                    <a:pt x="2344" y="14726"/>
                    <a:pt x="2914" y="15455"/>
                  </a:cubicBezTo>
                  <a:lnTo>
                    <a:pt x="22834" y="15455"/>
                  </a:lnTo>
                  <a:cubicBezTo>
                    <a:pt x="22739" y="15360"/>
                    <a:pt x="22612" y="15106"/>
                    <a:pt x="22454" y="14853"/>
                  </a:cubicBezTo>
                  <a:cubicBezTo>
                    <a:pt x="22074" y="14315"/>
                    <a:pt x="21440" y="13491"/>
                    <a:pt x="20585" y="12604"/>
                  </a:cubicBezTo>
                  <a:cubicBezTo>
                    <a:pt x="19698" y="11654"/>
                    <a:pt x="18780" y="10768"/>
                    <a:pt x="17798" y="9913"/>
                  </a:cubicBezTo>
                  <a:cubicBezTo>
                    <a:pt x="16627" y="8931"/>
                    <a:pt x="15455" y="8076"/>
                    <a:pt x="14093" y="7252"/>
                  </a:cubicBezTo>
                  <a:cubicBezTo>
                    <a:pt x="13618" y="6936"/>
                    <a:pt x="13080" y="6651"/>
                    <a:pt x="12415" y="6334"/>
                  </a:cubicBezTo>
                  <a:lnTo>
                    <a:pt x="12383" y="6334"/>
                  </a:lnTo>
                  <a:cubicBezTo>
                    <a:pt x="12193" y="6461"/>
                    <a:pt x="12003" y="6619"/>
                    <a:pt x="11813" y="6746"/>
                  </a:cubicBezTo>
                  <a:lnTo>
                    <a:pt x="11464" y="6999"/>
                  </a:lnTo>
                  <a:lnTo>
                    <a:pt x="11369" y="6556"/>
                  </a:lnTo>
                  <a:cubicBezTo>
                    <a:pt x="11338" y="6302"/>
                    <a:pt x="11306" y="6081"/>
                    <a:pt x="11306" y="5827"/>
                  </a:cubicBezTo>
                  <a:lnTo>
                    <a:pt x="11274" y="5827"/>
                  </a:lnTo>
                  <a:cubicBezTo>
                    <a:pt x="8899" y="4846"/>
                    <a:pt x="6619" y="3642"/>
                    <a:pt x="4972" y="2502"/>
                  </a:cubicBezTo>
                  <a:lnTo>
                    <a:pt x="4909" y="2502"/>
                  </a:lnTo>
                  <a:cubicBezTo>
                    <a:pt x="3547" y="1584"/>
                    <a:pt x="2439" y="570"/>
                    <a:pt x="2027" y="222"/>
                  </a:cubicBezTo>
                  <a:cubicBezTo>
                    <a:pt x="1964" y="127"/>
                    <a:pt x="1805" y="0"/>
                    <a:pt x="17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509;p14">
              <a:extLst>
                <a:ext uri="{FF2B5EF4-FFF2-40B4-BE49-F238E27FC236}">
                  <a16:creationId xmlns:a16="http://schemas.microsoft.com/office/drawing/2014/main" id="{AB837E6F-22D1-36EC-C979-D39DD5A0FD8B}"/>
                </a:ext>
              </a:extLst>
            </p:cNvPr>
            <p:cNvSpPr/>
            <p:nvPr/>
          </p:nvSpPr>
          <p:spPr>
            <a:xfrm>
              <a:off x="1281959" y="1801456"/>
              <a:ext cx="704995" cy="474822"/>
            </a:xfrm>
            <a:custGeom>
              <a:avLst/>
              <a:gdLst/>
              <a:ahLst/>
              <a:cxnLst/>
              <a:rect l="l" t="t" r="r" b="b"/>
              <a:pathLst>
                <a:path w="23183" h="15614" extrusionOk="0">
                  <a:moveTo>
                    <a:pt x="2186" y="603"/>
                  </a:moveTo>
                  <a:lnTo>
                    <a:pt x="2439" y="856"/>
                  </a:lnTo>
                  <a:cubicBezTo>
                    <a:pt x="3295" y="1616"/>
                    <a:pt x="4150" y="2249"/>
                    <a:pt x="4973" y="2819"/>
                  </a:cubicBezTo>
                  <a:cubicBezTo>
                    <a:pt x="5163" y="2946"/>
                    <a:pt x="5385" y="3073"/>
                    <a:pt x="5606" y="3231"/>
                  </a:cubicBezTo>
                  <a:lnTo>
                    <a:pt x="5701" y="3294"/>
                  </a:lnTo>
                  <a:lnTo>
                    <a:pt x="5638" y="3389"/>
                  </a:lnTo>
                  <a:cubicBezTo>
                    <a:pt x="5100" y="4181"/>
                    <a:pt x="4625" y="5005"/>
                    <a:pt x="4213" y="5891"/>
                  </a:cubicBezTo>
                  <a:lnTo>
                    <a:pt x="4118" y="6113"/>
                  </a:lnTo>
                  <a:lnTo>
                    <a:pt x="4023" y="5891"/>
                  </a:lnTo>
                  <a:cubicBezTo>
                    <a:pt x="3200" y="4340"/>
                    <a:pt x="2598" y="2693"/>
                    <a:pt x="2249" y="951"/>
                  </a:cubicBezTo>
                  <a:lnTo>
                    <a:pt x="2186" y="603"/>
                  </a:lnTo>
                  <a:close/>
                  <a:moveTo>
                    <a:pt x="1838" y="666"/>
                  </a:moveTo>
                  <a:lnTo>
                    <a:pt x="1901" y="1014"/>
                  </a:lnTo>
                  <a:cubicBezTo>
                    <a:pt x="2249" y="2788"/>
                    <a:pt x="2851" y="4498"/>
                    <a:pt x="3706" y="6081"/>
                  </a:cubicBezTo>
                  <a:lnTo>
                    <a:pt x="3801" y="6303"/>
                  </a:lnTo>
                  <a:lnTo>
                    <a:pt x="3548" y="6240"/>
                  </a:lnTo>
                  <a:cubicBezTo>
                    <a:pt x="2534" y="6081"/>
                    <a:pt x="1521" y="5828"/>
                    <a:pt x="539" y="5480"/>
                  </a:cubicBezTo>
                  <a:lnTo>
                    <a:pt x="444" y="5448"/>
                  </a:lnTo>
                  <a:lnTo>
                    <a:pt x="476" y="5353"/>
                  </a:lnTo>
                  <a:cubicBezTo>
                    <a:pt x="634" y="3833"/>
                    <a:pt x="1014" y="2629"/>
                    <a:pt x="1299" y="1869"/>
                  </a:cubicBezTo>
                  <a:cubicBezTo>
                    <a:pt x="1426" y="1553"/>
                    <a:pt x="1553" y="1268"/>
                    <a:pt x="1679" y="983"/>
                  </a:cubicBezTo>
                  <a:lnTo>
                    <a:pt x="1838" y="666"/>
                  </a:lnTo>
                  <a:close/>
                  <a:moveTo>
                    <a:pt x="5986" y="3484"/>
                  </a:moveTo>
                  <a:lnTo>
                    <a:pt x="6081" y="3516"/>
                  </a:lnTo>
                  <a:cubicBezTo>
                    <a:pt x="6778" y="3928"/>
                    <a:pt x="7538" y="4371"/>
                    <a:pt x="8330" y="4783"/>
                  </a:cubicBezTo>
                  <a:lnTo>
                    <a:pt x="8457" y="4815"/>
                  </a:lnTo>
                  <a:lnTo>
                    <a:pt x="8393" y="4941"/>
                  </a:lnTo>
                  <a:cubicBezTo>
                    <a:pt x="7665" y="6366"/>
                    <a:pt x="7126" y="7918"/>
                    <a:pt x="6778" y="9533"/>
                  </a:cubicBezTo>
                  <a:lnTo>
                    <a:pt x="6715" y="9787"/>
                  </a:lnTo>
                  <a:lnTo>
                    <a:pt x="6556" y="9597"/>
                  </a:lnTo>
                  <a:cubicBezTo>
                    <a:pt x="5733" y="8646"/>
                    <a:pt x="5005" y="7633"/>
                    <a:pt x="4371" y="6525"/>
                  </a:cubicBezTo>
                  <a:lnTo>
                    <a:pt x="4340" y="6493"/>
                  </a:lnTo>
                  <a:lnTo>
                    <a:pt x="4371" y="6430"/>
                  </a:lnTo>
                  <a:cubicBezTo>
                    <a:pt x="4815" y="5416"/>
                    <a:pt x="5321" y="4466"/>
                    <a:pt x="5923" y="3579"/>
                  </a:cubicBezTo>
                  <a:lnTo>
                    <a:pt x="5986" y="3484"/>
                  </a:lnTo>
                  <a:close/>
                  <a:moveTo>
                    <a:pt x="413" y="5796"/>
                  </a:moveTo>
                  <a:lnTo>
                    <a:pt x="571" y="5860"/>
                  </a:lnTo>
                  <a:cubicBezTo>
                    <a:pt x="1679" y="6240"/>
                    <a:pt x="2819" y="6493"/>
                    <a:pt x="3960" y="6683"/>
                  </a:cubicBezTo>
                  <a:lnTo>
                    <a:pt x="4023" y="6683"/>
                  </a:lnTo>
                  <a:lnTo>
                    <a:pt x="4055" y="6746"/>
                  </a:lnTo>
                  <a:cubicBezTo>
                    <a:pt x="4150" y="6905"/>
                    <a:pt x="4245" y="7063"/>
                    <a:pt x="4308" y="7190"/>
                  </a:cubicBezTo>
                  <a:cubicBezTo>
                    <a:pt x="4910" y="8140"/>
                    <a:pt x="5575" y="9058"/>
                    <a:pt x="6303" y="9882"/>
                  </a:cubicBezTo>
                  <a:lnTo>
                    <a:pt x="6461" y="10040"/>
                  </a:lnTo>
                  <a:lnTo>
                    <a:pt x="6208" y="10072"/>
                  </a:lnTo>
                  <a:cubicBezTo>
                    <a:pt x="5711" y="10107"/>
                    <a:pt x="5210" y="10125"/>
                    <a:pt x="4704" y="10125"/>
                  </a:cubicBezTo>
                  <a:cubicBezTo>
                    <a:pt x="3403" y="10125"/>
                    <a:pt x="2074" y="10006"/>
                    <a:pt x="729" y="9755"/>
                  </a:cubicBezTo>
                  <a:lnTo>
                    <a:pt x="666" y="9723"/>
                  </a:lnTo>
                  <a:lnTo>
                    <a:pt x="634" y="9660"/>
                  </a:lnTo>
                  <a:cubicBezTo>
                    <a:pt x="444" y="8583"/>
                    <a:pt x="349" y="7538"/>
                    <a:pt x="381" y="6461"/>
                  </a:cubicBezTo>
                  <a:cubicBezTo>
                    <a:pt x="381" y="6303"/>
                    <a:pt x="381" y="6145"/>
                    <a:pt x="413" y="5955"/>
                  </a:cubicBezTo>
                  <a:lnTo>
                    <a:pt x="413" y="5796"/>
                  </a:lnTo>
                  <a:close/>
                  <a:moveTo>
                    <a:pt x="8742" y="4973"/>
                  </a:moveTo>
                  <a:lnTo>
                    <a:pt x="8837" y="5036"/>
                  </a:lnTo>
                  <a:cubicBezTo>
                    <a:pt x="9597" y="5416"/>
                    <a:pt x="10388" y="5765"/>
                    <a:pt x="11180" y="6081"/>
                  </a:cubicBezTo>
                  <a:lnTo>
                    <a:pt x="11275" y="6113"/>
                  </a:lnTo>
                  <a:lnTo>
                    <a:pt x="11243" y="6208"/>
                  </a:lnTo>
                  <a:cubicBezTo>
                    <a:pt x="10578" y="8235"/>
                    <a:pt x="10293" y="10452"/>
                    <a:pt x="10388" y="12700"/>
                  </a:cubicBezTo>
                  <a:lnTo>
                    <a:pt x="10420" y="12922"/>
                  </a:lnTo>
                  <a:lnTo>
                    <a:pt x="10420" y="12922"/>
                  </a:lnTo>
                  <a:lnTo>
                    <a:pt x="10230" y="12795"/>
                  </a:lnTo>
                  <a:cubicBezTo>
                    <a:pt x="9090" y="12035"/>
                    <a:pt x="8013" y="11148"/>
                    <a:pt x="7063" y="10135"/>
                  </a:cubicBezTo>
                  <a:lnTo>
                    <a:pt x="7031" y="10103"/>
                  </a:lnTo>
                  <a:lnTo>
                    <a:pt x="7031" y="10040"/>
                  </a:lnTo>
                  <a:cubicBezTo>
                    <a:pt x="7348" y="8266"/>
                    <a:pt x="7918" y="6620"/>
                    <a:pt x="8710" y="5100"/>
                  </a:cubicBezTo>
                  <a:lnTo>
                    <a:pt x="8742" y="4973"/>
                  </a:lnTo>
                  <a:close/>
                  <a:moveTo>
                    <a:pt x="761" y="10103"/>
                  </a:moveTo>
                  <a:lnTo>
                    <a:pt x="919" y="10135"/>
                  </a:lnTo>
                  <a:cubicBezTo>
                    <a:pt x="2182" y="10374"/>
                    <a:pt x="3460" y="10494"/>
                    <a:pt x="4711" y="10494"/>
                  </a:cubicBezTo>
                  <a:cubicBezTo>
                    <a:pt x="5280" y="10494"/>
                    <a:pt x="5844" y="10469"/>
                    <a:pt x="6398" y="10420"/>
                  </a:cubicBezTo>
                  <a:cubicBezTo>
                    <a:pt x="6493" y="10420"/>
                    <a:pt x="6588" y="10388"/>
                    <a:pt x="6683" y="10388"/>
                  </a:cubicBezTo>
                  <a:lnTo>
                    <a:pt x="6746" y="10388"/>
                  </a:lnTo>
                  <a:lnTo>
                    <a:pt x="6810" y="10420"/>
                  </a:lnTo>
                  <a:cubicBezTo>
                    <a:pt x="7538" y="11212"/>
                    <a:pt x="8362" y="11940"/>
                    <a:pt x="9217" y="12573"/>
                  </a:cubicBezTo>
                  <a:cubicBezTo>
                    <a:pt x="9502" y="12763"/>
                    <a:pt x="9755" y="12953"/>
                    <a:pt x="10040" y="13143"/>
                  </a:cubicBezTo>
                  <a:lnTo>
                    <a:pt x="10230" y="13270"/>
                  </a:lnTo>
                  <a:lnTo>
                    <a:pt x="10008" y="13365"/>
                  </a:lnTo>
                  <a:cubicBezTo>
                    <a:pt x="7852" y="14104"/>
                    <a:pt x="5557" y="14512"/>
                    <a:pt x="3151" y="14512"/>
                  </a:cubicBezTo>
                  <a:cubicBezTo>
                    <a:pt x="2977" y="14512"/>
                    <a:pt x="2804" y="14509"/>
                    <a:pt x="2629" y="14505"/>
                  </a:cubicBezTo>
                  <a:lnTo>
                    <a:pt x="2534" y="14505"/>
                  </a:lnTo>
                  <a:lnTo>
                    <a:pt x="2503" y="14474"/>
                  </a:lnTo>
                  <a:cubicBezTo>
                    <a:pt x="2249" y="13999"/>
                    <a:pt x="1996" y="13523"/>
                    <a:pt x="1774" y="13048"/>
                  </a:cubicBezTo>
                  <a:cubicBezTo>
                    <a:pt x="1331" y="12162"/>
                    <a:pt x="1014" y="11243"/>
                    <a:pt x="793" y="10293"/>
                  </a:cubicBezTo>
                  <a:lnTo>
                    <a:pt x="761" y="10103"/>
                  </a:lnTo>
                  <a:close/>
                  <a:moveTo>
                    <a:pt x="12574" y="6715"/>
                  </a:moveTo>
                  <a:lnTo>
                    <a:pt x="12637" y="6746"/>
                  </a:lnTo>
                  <a:cubicBezTo>
                    <a:pt x="13207" y="7000"/>
                    <a:pt x="13682" y="7253"/>
                    <a:pt x="14094" y="7506"/>
                  </a:cubicBezTo>
                  <a:lnTo>
                    <a:pt x="14157" y="7570"/>
                  </a:lnTo>
                  <a:lnTo>
                    <a:pt x="14157" y="7633"/>
                  </a:lnTo>
                  <a:cubicBezTo>
                    <a:pt x="13904" y="10008"/>
                    <a:pt x="14220" y="12542"/>
                    <a:pt x="15075" y="14949"/>
                  </a:cubicBezTo>
                  <a:lnTo>
                    <a:pt x="15139" y="15202"/>
                  </a:lnTo>
                  <a:lnTo>
                    <a:pt x="14917" y="15107"/>
                  </a:lnTo>
                  <a:cubicBezTo>
                    <a:pt x="13492" y="14632"/>
                    <a:pt x="12130" y="13999"/>
                    <a:pt x="10832" y="13207"/>
                  </a:cubicBezTo>
                  <a:lnTo>
                    <a:pt x="10800" y="13175"/>
                  </a:lnTo>
                  <a:lnTo>
                    <a:pt x="10800" y="13112"/>
                  </a:lnTo>
                  <a:cubicBezTo>
                    <a:pt x="10642" y="11212"/>
                    <a:pt x="10800" y="9248"/>
                    <a:pt x="11243" y="7475"/>
                  </a:cubicBezTo>
                  <a:lnTo>
                    <a:pt x="11497" y="7475"/>
                  </a:lnTo>
                  <a:lnTo>
                    <a:pt x="11718" y="7348"/>
                  </a:lnTo>
                  <a:cubicBezTo>
                    <a:pt x="11972" y="7158"/>
                    <a:pt x="12257" y="6936"/>
                    <a:pt x="12542" y="6746"/>
                  </a:cubicBezTo>
                  <a:lnTo>
                    <a:pt x="12574" y="6715"/>
                  </a:lnTo>
                  <a:close/>
                  <a:moveTo>
                    <a:pt x="1743" y="1"/>
                  </a:moveTo>
                  <a:lnTo>
                    <a:pt x="1743" y="128"/>
                  </a:lnTo>
                  <a:lnTo>
                    <a:pt x="1711" y="159"/>
                  </a:lnTo>
                  <a:cubicBezTo>
                    <a:pt x="1711" y="159"/>
                    <a:pt x="1711" y="191"/>
                    <a:pt x="1711" y="191"/>
                  </a:cubicBezTo>
                  <a:cubicBezTo>
                    <a:pt x="1584" y="413"/>
                    <a:pt x="1299" y="888"/>
                    <a:pt x="983" y="1743"/>
                  </a:cubicBezTo>
                  <a:cubicBezTo>
                    <a:pt x="381" y="3199"/>
                    <a:pt x="64" y="4846"/>
                    <a:pt x="33" y="6461"/>
                  </a:cubicBezTo>
                  <a:cubicBezTo>
                    <a:pt x="1" y="8076"/>
                    <a:pt x="191" y="10547"/>
                    <a:pt x="1426" y="13175"/>
                  </a:cubicBezTo>
                  <a:cubicBezTo>
                    <a:pt x="1838" y="14030"/>
                    <a:pt x="2313" y="14885"/>
                    <a:pt x="2851" y="15614"/>
                  </a:cubicBezTo>
                  <a:lnTo>
                    <a:pt x="3295" y="15614"/>
                  </a:lnTo>
                  <a:cubicBezTo>
                    <a:pt x="3168" y="15455"/>
                    <a:pt x="3009" y="15234"/>
                    <a:pt x="2883" y="15044"/>
                  </a:cubicBezTo>
                  <a:lnTo>
                    <a:pt x="2756" y="14885"/>
                  </a:lnTo>
                  <a:lnTo>
                    <a:pt x="2978" y="14885"/>
                  </a:lnTo>
                  <a:cubicBezTo>
                    <a:pt x="3643" y="14885"/>
                    <a:pt x="4276" y="14854"/>
                    <a:pt x="4910" y="14790"/>
                  </a:cubicBezTo>
                  <a:cubicBezTo>
                    <a:pt x="6873" y="14632"/>
                    <a:pt x="8773" y="14220"/>
                    <a:pt x="10547" y="13555"/>
                  </a:cubicBezTo>
                  <a:lnTo>
                    <a:pt x="10610" y="13523"/>
                  </a:lnTo>
                  <a:lnTo>
                    <a:pt x="10642" y="13555"/>
                  </a:lnTo>
                  <a:cubicBezTo>
                    <a:pt x="11972" y="14379"/>
                    <a:pt x="13365" y="15012"/>
                    <a:pt x="14822" y="15487"/>
                  </a:cubicBezTo>
                  <a:lnTo>
                    <a:pt x="15044" y="15550"/>
                  </a:lnTo>
                  <a:lnTo>
                    <a:pt x="14980" y="15614"/>
                  </a:lnTo>
                  <a:lnTo>
                    <a:pt x="16754" y="15614"/>
                  </a:lnTo>
                  <a:cubicBezTo>
                    <a:pt x="16374" y="15519"/>
                    <a:pt x="15994" y="15424"/>
                    <a:pt x="15614" y="15329"/>
                  </a:cubicBezTo>
                  <a:lnTo>
                    <a:pt x="15582" y="15329"/>
                  </a:lnTo>
                  <a:lnTo>
                    <a:pt x="15550" y="15265"/>
                  </a:lnTo>
                  <a:cubicBezTo>
                    <a:pt x="14664" y="12890"/>
                    <a:pt x="14284" y="10357"/>
                    <a:pt x="14474" y="7981"/>
                  </a:cubicBezTo>
                  <a:lnTo>
                    <a:pt x="14474" y="7760"/>
                  </a:lnTo>
                  <a:lnTo>
                    <a:pt x="14664" y="7886"/>
                  </a:lnTo>
                  <a:cubicBezTo>
                    <a:pt x="15519" y="8425"/>
                    <a:pt x="16279" y="8995"/>
                    <a:pt x="17071" y="9597"/>
                  </a:cubicBezTo>
                  <a:lnTo>
                    <a:pt x="17102" y="9628"/>
                  </a:lnTo>
                  <a:lnTo>
                    <a:pt x="17102" y="9660"/>
                  </a:lnTo>
                  <a:cubicBezTo>
                    <a:pt x="17546" y="11718"/>
                    <a:pt x="18401" y="13809"/>
                    <a:pt x="19667" y="15614"/>
                  </a:cubicBezTo>
                  <a:lnTo>
                    <a:pt x="20079" y="15614"/>
                  </a:lnTo>
                  <a:cubicBezTo>
                    <a:pt x="18939" y="13967"/>
                    <a:pt x="18116" y="12162"/>
                    <a:pt x="17609" y="10325"/>
                  </a:cubicBezTo>
                  <a:lnTo>
                    <a:pt x="17514" y="9977"/>
                  </a:lnTo>
                  <a:lnTo>
                    <a:pt x="17799" y="10230"/>
                  </a:lnTo>
                  <a:cubicBezTo>
                    <a:pt x="18781" y="11053"/>
                    <a:pt x="19731" y="11940"/>
                    <a:pt x="20586" y="12890"/>
                  </a:cubicBezTo>
                  <a:cubicBezTo>
                    <a:pt x="21726" y="14094"/>
                    <a:pt x="22454" y="15202"/>
                    <a:pt x="22771" y="15614"/>
                  </a:cubicBezTo>
                  <a:lnTo>
                    <a:pt x="23183" y="15614"/>
                  </a:lnTo>
                  <a:cubicBezTo>
                    <a:pt x="23088" y="15519"/>
                    <a:pt x="22961" y="15234"/>
                    <a:pt x="22739" y="14917"/>
                  </a:cubicBezTo>
                  <a:cubicBezTo>
                    <a:pt x="22328" y="14379"/>
                    <a:pt x="21694" y="13555"/>
                    <a:pt x="20839" y="12637"/>
                  </a:cubicBezTo>
                  <a:cubicBezTo>
                    <a:pt x="19984" y="11687"/>
                    <a:pt x="19034" y="10800"/>
                    <a:pt x="18052" y="9945"/>
                  </a:cubicBezTo>
                  <a:cubicBezTo>
                    <a:pt x="16881" y="8963"/>
                    <a:pt x="15709" y="8108"/>
                    <a:pt x="14347" y="7253"/>
                  </a:cubicBezTo>
                  <a:cubicBezTo>
                    <a:pt x="13872" y="6936"/>
                    <a:pt x="13334" y="6651"/>
                    <a:pt x="12637" y="6335"/>
                  </a:cubicBezTo>
                  <a:lnTo>
                    <a:pt x="12542" y="6303"/>
                  </a:lnTo>
                  <a:lnTo>
                    <a:pt x="12447" y="6366"/>
                  </a:lnTo>
                  <a:cubicBezTo>
                    <a:pt x="12257" y="6493"/>
                    <a:pt x="12067" y="6620"/>
                    <a:pt x="11877" y="6778"/>
                  </a:cubicBezTo>
                  <a:lnTo>
                    <a:pt x="11718" y="6873"/>
                  </a:lnTo>
                  <a:lnTo>
                    <a:pt x="11687" y="6683"/>
                  </a:lnTo>
                  <a:cubicBezTo>
                    <a:pt x="11655" y="6461"/>
                    <a:pt x="11623" y="6208"/>
                    <a:pt x="11623" y="5955"/>
                  </a:cubicBezTo>
                  <a:lnTo>
                    <a:pt x="11592" y="5860"/>
                  </a:lnTo>
                  <a:lnTo>
                    <a:pt x="11497" y="5828"/>
                  </a:lnTo>
                  <a:cubicBezTo>
                    <a:pt x="9122" y="4846"/>
                    <a:pt x="6841" y="3674"/>
                    <a:pt x="5195" y="2534"/>
                  </a:cubicBezTo>
                  <a:lnTo>
                    <a:pt x="5163" y="2534"/>
                  </a:lnTo>
                  <a:cubicBezTo>
                    <a:pt x="3801" y="1616"/>
                    <a:pt x="2693" y="634"/>
                    <a:pt x="2281" y="254"/>
                  </a:cubicBezTo>
                  <a:cubicBezTo>
                    <a:pt x="1996" y="1"/>
                    <a:pt x="1996" y="1"/>
                    <a:pt x="1901"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510;p14">
              <a:extLst>
                <a:ext uri="{FF2B5EF4-FFF2-40B4-BE49-F238E27FC236}">
                  <a16:creationId xmlns:a16="http://schemas.microsoft.com/office/drawing/2014/main" id="{01A31DBF-AAEF-8D04-2EE9-F960C267CD12}"/>
                </a:ext>
              </a:extLst>
            </p:cNvPr>
            <p:cNvSpPr/>
            <p:nvPr/>
          </p:nvSpPr>
          <p:spPr>
            <a:xfrm>
              <a:off x="1772175" y="1771623"/>
              <a:ext cx="402598" cy="489236"/>
            </a:xfrm>
            <a:custGeom>
              <a:avLst/>
              <a:gdLst/>
              <a:ahLst/>
              <a:cxnLst/>
              <a:rect l="l" t="t" r="r" b="b"/>
              <a:pathLst>
                <a:path w="13239" h="16088" extrusionOk="0">
                  <a:moveTo>
                    <a:pt x="2534" y="0"/>
                  </a:moveTo>
                  <a:cubicBezTo>
                    <a:pt x="1837" y="32"/>
                    <a:pt x="1204" y="475"/>
                    <a:pt x="761" y="1235"/>
                  </a:cubicBezTo>
                  <a:cubicBezTo>
                    <a:pt x="191" y="2154"/>
                    <a:pt x="0" y="3484"/>
                    <a:pt x="254" y="4719"/>
                  </a:cubicBezTo>
                  <a:cubicBezTo>
                    <a:pt x="571" y="6239"/>
                    <a:pt x="1141" y="7696"/>
                    <a:pt x="1932" y="9026"/>
                  </a:cubicBezTo>
                  <a:cubicBezTo>
                    <a:pt x="2724" y="10356"/>
                    <a:pt x="3706" y="11559"/>
                    <a:pt x="4846" y="12573"/>
                  </a:cubicBezTo>
                  <a:cubicBezTo>
                    <a:pt x="6049" y="13586"/>
                    <a:pt x="7348" y="14409"/>
                    <a:pt x="8804" y="15011"/>
                  </a:cubicBezTo>
                  <a:cubicBezTo>
                    <a:pt x="10198" y="15613"/>
                    <a:pt x="11718" y="15961"/>
                    <a:pt x="13238" y="16088"/>
                  </a:cubicBezTo>
                  <a:lnTo>
                    <a:pt x="13238" y="15708"/>
                  </a:lnTo>
                  <a:lnTo>
                    <a:pt x="13016" y="10831"/>
                  </a:lnTo>
                  <a:lnTo>
                    <a:pt x="13016" y="10704"/>
                  </a:lnTo>
                  <a:lnTo>
                    <a:pt x="12985" y="10451"/>
                  </a:lnTo>
                  <a:cubicBezTo>
                    <a:pt x="9406" y="9913"/>
                    <a:pt x="6461" y="7157"/>
                    <a:pt x="5701" y="3579"/>
                  </a:cubicBezTo>
                  <a:cubicBezTo>
                    <a:pt x="5543" y="2755"/>
                    <a:pt x="5194" y="1995"/>
                    <a:pt x="4751" y="1330"/>
                  </a:cubicBezTo>
                  <a:cubicBezTo>
                    <a:pt x="4181" y="570"/>
                    <a:pt x="3547" y="127"/>
                    <a:pt x="2882" y="32"/>
                  </a:cubicBezTo>
                  <a:cubicBezTo>
                    <a:pt x="2756" y="0"/>
                    <a:pt x="2661" y="0"/>
                    <a:pt x="2534"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511;p14">
              <a:extLst>
                <a:ext uri="{FF2B5EF4-FFF2-40B4-BE49-F238E27FC236}">
                  <a16:creationId xmlns:a16="http://schemas.microsoft.com/office/drawing/2014/main" id="{5E12EB94-D5B5-E1FF-482E-14C154AB3196}"/>
                </a:ext>
              </a:extLst>
            </p:cNvPr>
            <p:cNvSpPr/>
            <p:nvPr/>
          </p:nvSpPr>
          <p:spPr>
            <a:xfrm>
              <a:off x="1806843" y="1826514"/>
              <a:ext cx="360206" cy="391012"/>
            </a:xfrm>
            <a:custGeom>
              <a:avLst/>
              <a:gdLst/>
              <a:ahLst/>
              <a:cxnLst/>
              <a:rect l="l" t="t" r="r" b="b"/>
              <a:pathLst>
                <a:path w="11845" h="12858" extrusionOk="0">
                  <a:moveTo>
                    <a:pt x="1584" y="0"/>
                  </a:moveTo>
                  <a:cubicBezTo>
                    <a:pt x="1521" y="0"/>
                    <a:pt x="1457" y="64"/>
                    <a:pt x="1457" y="127"/>
                  </a:cubicBezTo>
                  <a:cubicBezTo>
                    <a:pt x="1489" y="950"/>
                    <a:pt x="1584" y="1805"/>
                    <a:pt x="1774" y="2597"/>
                  </a:cubicBezTo>
                  <a:cubicBezTo>
                    <a:pt x="1774" y="2629"/>
                    <a:pt x="1774" y="2660"/>
                    <a:pt x="1742" y="2692"/>
                  </a:cubicBezTo>
                  <a:lnTo>
                    <a:pt x="1647" y="2692"/>
                  </a:lnTo>
                  <a:cubicBezTo>
                    <a:pt x="1141" y="2344"/>
                    <a:pt x="666" y="1932"/>
                    <a:pt x="191" y="1489"/>
                  </a:cubicBezTo>
                  <a:cubicBezTo>
                    <a:pt x="191" y="1489"/>
                    <a:pt x="159" y="1457"/>
                    <a:pt x="127" y="1457"/>
                  </a:cubicBezTo>
                  <a:cubicBezTo>
                    <a:pt x="96" y="1457"/>
                    <a:pt x="64" y="1489"/>
                    <a:pt x="32" y="1489"/>
                  </a:cubicBezTo>
                  <a:cubicBezTo>
                    <a:pt x="32" y="1520"/>
                    <a:pt x="1" y="1552"/>
                    <a:pt x="1" y="1584"/>
                  </a:cubicBezTo>
                  <a:cubicBezTo>
                    <a:pt x="32" y="1615"/>
                    <a:pt x="32" y="1647"/>
                    <a:pt x="64" y="1679"/>
                  </a:cubicBezTo>
                  <a:cubicBezTo>
                    <a:pt x="602" y="2217"/>
                    <a:pt x="1236" y="2692"/>
                    <a:pt x="1869" y="3104"/>
                  </a:cubicBezTo>
                  <a:cubicBezTo>
                    <a:pt x="1901" y="3104"/>
                    <a:pt x="1901" y="3135"/>
                    <a:pt x="1901" y="3167"/>
                  </a:cubicBezTo>
                  <a:cubicBezTo>
                    <a:pt x="2059" y="3674"/>
                    <a:pt x="2249" y="4212"/>
                    <a:pt x="2471" y="4719"/>
                  </a:cubicBezTo>
                  <a:cubicBezTo>
                    <a:pt x="2502" y="4751"/>
                    <a:pt x="2502" y="4782"/>
                    <a:pt x="2471" y="4814"/>
                  </a:cubicBezTo>
                  <a:cubicBezTo>
                    <a:pt x="2439" y="4814"/>
                    <a:pt x="2439" y="4846"/>
                    <a:pt x="2407" y="4846"/>
                  </a:cubicBezTo>
                  <a:cubicBezTo>
                    <a:pt x="2407" y="4846"/>
                    <a:pt x="2376" y="4814"/>
                    <a:pt x="2376" y="4814"/>
                  </a:cubicBezTo>
                  <a:cubicBezTo>
                    <a:pt x="1616" y="4497"/>
                    <a:pt x="887" y="4086"/>
                    <a:pt x="191" y="3611"/>
                  </a:cubicBezTo>
                  <a:cubicBezTo>
                    <a:pt x="191" y="3579"/>
                    <a:pt x="159" y="3579"/>
                    <a:pt x="127" y="3579"/>
                  </a:cubicBezTo>
                  <a:cubicBezTo>
                    <a:pt x="96" y="3579"/>
                    <a:pt x="64" y="3611"/>
                    <a:pt x="32" y="3611"/>
                  </a:cubicBezTo>
                  <a:cubicBezTo>
                    <a:pt x="32" y="3642"/>
                    <a:pt x="32" y="3674"/>
                    <a:pt x="32" y="3706"/>
                  </a:cubicBezTo>
                  <a:cubicBezTo>
                    <a:pt x="32" y="3737"/>
                    <a:pt x="32" y="3769"/>
                    <a:pt x="64" y="3769"/>
                  </a:cubicBezTo>
                  <a:cubicBezTo>
                    <a:pt x="887" y="4371"/>
                    <a:pt x="1774" y="4846"/>
                    <a:pt x="2692" y="5194"/>
                  </a:cubicBezTo>
                  <a:cubicBezTo>
                    <a:pt x="2692" y="5194"/>
                    <a:pt x="2724" y="5194"/>
                    <a:pt x="2724" y="5226"/>
                  </a:cubicBezTo>
                  <a:cubicBezTo>
                    <a:pt x="2977" y="5701"/>
                    <a:pt x="3262" y="6176"/>
                    <a:pt x="3579" y="6651"/>
                  </a:cubicBezTo>
                  <a:cubicBezTo>
                    <a:pt x="3579" y="6682"/>
                    <a:pt x="3579" y="6714"/>
                    <a:pt x="3579" y="6746"/>
                  </a:cubicBezTo>
                  <a:cubicBezTo>
                    <a:pt x="3548" y="6746"/>
                    <a:pt x="3548" y="6777"/>
                    <a:pt x="3516" y="6777"/>
                  </a:cubicBezTo>
                  <a:lnTo>
                    <a:pt x="3484" y="6777"/>
                  </a:lnTo>
                  <a:cubicBezTo>
                    <a:pt x="2692" y="6587"/>
                    <a:pt x="1901" y="6334"/>
                    <a:pt x="1141" y="5986"/>
                  </a:cubicBezTo>
                  <a:cubicBezTo>
                    <a:pt x="1109" y="5986"/>
                    <a:pt x="1109" y="6017"/>
                    <a:pt x="1077" y="6017"/>
                  </a:cubicBezTo>
                  <a:cubicBezTo>
                    <a:pt x="1046" y="6017"/>
                    <a:pt x="1014" y="6017"/>
                    <a:pt x="982" y="6049"/>
                  </a:cubicBezTo>
                  <a:cubicBezTo>
                    <a:pt x="951" y="6112"/>
                    <a:pt x="982" y="6176"/>
                    <a:pt x="1046" y="6176"/>
                  </a:cubicBezTo>
                  <a:cubicBezTo>
                    <a:pt x="1964" y="6587"/>
                    <a:pt x="2914" y="6904"/>
                    <a:pt x="3864" y="7062"/>
                  </a:cubicBezTo>
                  <a:cubicBezTo>
                    <a:pt x="3864" y="7062"/>
                    <a:pt x="3896" y="7062"/>
                    <a:pt x="3896" y="7094"/>
                  </a:cubicBezTo>
                  <a:cubicBezTo>
                    <a:pt x="4149" y="7411"/>
                    <a:pt x="4403" y="7727"/>
                    <a:pt x="4688" y="8012"/>
                  </a:cubicBezTo>
                  <a:cubicBezTo>
                    <a:pt x="4783" y="8108"/>
                    <a:pt x="4909" y="8203"/>
                    <a:pt x="5004" y="8329"/>
                  </a:cubicBezTo>
                  <a:cubicBezTo>
                    <a:pt x="5036" y="8329"/>
                    <a:pt x="5036" y="8361"/>
                    <a:pt x="5036" y="8393"/>
                  </a:cubicBezTo>
                  <a:cubicBezTo>
                    <a:pt x="5004" y="8424"/>
                    <a:pt x="4973" y="8456"/>
                    <a:pt x="4941" y="8456"/>
                  </a:cubicBezTo>
                  <a:cubicBezTo>
                    <a:pt x="4118" y="8424"/>
                    <a:pt x="3294" y="8329"/>
                    <a:pt x="2471" y="8139"/>
                  </a:cubicBezTo>
                  <a:cubicBezTo>
                    <a:pt x="2471" y="8139"/>
                    <a:pt x="2471" y="8108"/>
                    <a:pt x="2439" y="8108"/>
                  </a:cubicBezTo>
                  <a:cubicBezTo>
                    <a:pt x="2407" y="8108"/>
                    <a:pt x="2376" y="8171"/>
                    <a:pt x="2344" y="8203"/>
                  </a:cubicBezTo>
                  <a:cubicBezTo>
                    <a:pt x="2344" y="8266"/>
                    <a:pt x="2376" y="8329"/>
                    <a:pt x="2439" y="8361"/>
                  </a:cubicBezTo>
                  <a:cubicBezTo>
                    <a:pt x="3357" y="8583"/>
                    <a:pt x="4276" y="8678"/>
                    <a:pt x="5194" y="8678"/>
                  </a:cubicBezTo>
                  <a:lnTo>
                    <a:pt x="5353" y="8678"/>
                  </a:lnTo>
                  <a:cubicBezTo>
                    <a:pt x="5384" y="8678"/>
                    <a:pt x="5416" y="8709"/>
                    <a:pt x="5416" y="8709"/>
                  </a:cubicBezTo>
                  <a:cubicBezTo>
                    <a:pt x="5828" y="9089"/>
                    <a:pt x="6271" y="9406"/>
                    <a:pt x="6746" y="9723"/>
                  </a:cubicBezTo>
                  <a:cubicBezTo>
                    <a:pt x="6746" y="9723"/>
                    <a:pt x="6778" y="9754"/>
                    <a:pt x="6778" y="9786"/>
                  </a:cubicBezTo>
                  <a:cubicBezTo>
                    <a:pt x="6746" y="9818"/>
                    <a:pt x="6746" y="9849"/>
                    <a:pt x="6714" y="9849"/>
                  </a:cubicBezTo>
                  <a:cubicBezTo>
                    <a:pt x="6271" y="9944"/>
                    <a:pt x="5796" y="9976"/>
                    <a:pt x="5353" y="10008"/>
                  </a:cubicBezTo>
                  <a:lnTo>
                    <a:pt x="4213" y="10008"/>
                  </a:lnTo>
                  <a:cubicBezTo>
                    <a:pt x="4149" y="10008"/>
                    <a:pt x="4118" y="10071"/>
                    <a:pt x="4086" y="10103"/>
                  </a:cubicBezTo>
                  <a:cubicBezTo>
                    <a:pt x="4086" y="10134"/>
                    <a:pt x="4118" y="10166"/>
                    <a:pt x="4118" y="10198"/>
                  </a:cubicBezTo>
                  <a:cubicBezTo>
                    <a:pt x="4149" y="10198"/>
                    <a:pt x="4181" y="10229"/>
                    <a:pt x="4213" y="10229"/>
                  </a:cubicBezTo>
                  <a:lnTo>
                    <a:pt x="5353" y="10229"/>
                  </a:lnTo>
                  <a:cubicBezTo>
                    <a:pt x="5954" y="10198"/>
                    <a:pt x="6556" y="10134"/>
                    <a:pt x="7158" y="10008"/>
                  </a:cubicBezTo>
                  <a:lnTo>
                    <a:pt x="7189" y="10008"/>
                  </a:lnTo>
                  <a:cubicBezTo>
                    <a:pt x="7696" y="10324"/>
                    <a:pt x="8203" y="10546"/>
                    <a:pt x="8710" y="10768"/>
                  </a:cubicBezTo>
                  <a:cubicBezTo>
                    <a:pt x="8741" y="10799"/>
                    <a:pt x="8741" y="10831"/>
                    <a:pt x="8741" y="10863"/>
                  </a:cubicBezTo>
                  <a:cubicBezTo>
                    <a:pt x="8741" y="10894"/>
                    <a:pt x="8741" y="10926"/>
                    <a:pt x="8710" y="10926"/>
                  </a:cubicBezTo>
                  <a:cubicBezTo>
                    <a:pt x="7918" y="11211"/>
                    <a:pt x="7094" y="11433"/>
                    <a:pt x="6271" y="11528"/>
                  </a:cubicBezTo>
                  <a:cubicBezTo>
                    <a:pt x="6239" y="11528"/>
                    <a:pt x="6208" y="11559"/>
                    <a:pt x="6176" y="11591"/>
                  </a:cubicBezTo>
                  <a:cubicBezTo>
                    <a:pt x="6176" y="11623"/>
                    <a:pt x="6176" y="11654"/>
                    <a:pt x="6176" y="11686"/>
                  </a:cubicBezTo>
                  <a:cubicBezTo>
                    <a:pt x="6176" y="11718"/>
                    <a:pt x="6208" y="11813"/>
                    <a:pt x="6303" y="11813"/>
                  </a:cubicBezTo>
                  <a:cubicBezTo>
                    <a:pt x="6493" y="11781"/>
                    <a:pt x="6683" y="11718"/>
                    <a:pt x="6873" y="11686"/>
                  </a:cubicBezTo>
                  <a:cubicBezTo>
                    <a:pt x="7696" y="11496"/>
                    <a:pt x="8456" y="11306"/>
                    <a:pt x="9185" y="11021"/>
                  </a:cubicBezTo>
                  <a:cubicBezTo>
                    <a:pt x="9185" y="11021"/>
                    <a:pt x="9216" y="10989"/>
                    <a:pt x="9216" y="10989"/>
                  </a:cubicBezTo>
                  <a:lnTo>
                    <a:pt x="9248" y="10989"/>
                  </a:lnTo>
                  <a:cubicBezTo>
                    <a:pt x="9786" y="11179"/>
                    <a:pt x="10325" y="11338"/>
                    <a:pt x="10895" y="11433"/>
                  </a:cubicBezTo>
                  <a:cubicBezTo>
                    <a:pt x="10926" y="11433"/>
                    <a:pt x="10958" y="11464"/>
                    <a:pt x="10958" y="11496"/>
                  </a:cubicBezTo>
                  <a:cubicBezTo>
                    <a:pt x="10958" y="11528"/>
                    <a:pt x="10958" y="11559"/>
                    <a:pt x="10926" y="11591"/>
                  </a:cubicBezTo>
                  <a:cubicBezTo>
                    <a:pt x="10198" y="12003"/>
                    <a:pt x="9406" y="12351"/>
                    <a:pt x="8615" y="12636"/>
                  </a:cubicBezTo>
                  <a:cubicBezTo>
                    <a:pt x="8583" y="12636"/>
                    <a:pt x="8551" y="12668"/>
                    <a:pt x="8551" y="12699"/>
                  </a:cubicBezTo>
                  <a:cubicBezTo>
                    <a:pt x="8520" y="12699"/>
                    <a:pt x="8520" y="12731"/>
                    <a:pt x="8520" y="12763"/>
                  </a:cubicBezTo>
                  <a:cubicBezTo>
                    <a:pt x="8551" y="12826"/>
                    <a:pt x="8583" y="12858"/>
                    <a:pt x="8646" y="12858"/>
                  </a:cubicBezTo>
                  <a:cubicBezTo>
                    <a:pt x="8646" y="12858"/>
                    <a:pt x="8646" y="12858"/>
                    <a:pt x="8646" y="12826"/>
                  </a:cubicBezTo>
                  <a:lnTo>
                    <a:pt x="8678" y="12826"/>
                  </a:lnTo>
                  <a:cubicBezTo>
                    <a:pt x="9628" y="12478"/>
                    <a:pt x="10546" y="12066"/>
                    <a:pt x="11401" y="11528"/>
                  </a:cubicBezTo>
                  <a:cubicBezTo>
                    <a:pt x="11401" y="11496"/>
                    <a:pt x="11433" y="11496"/>
                    <a:pt x="11433" y="11496"/>
                  </a:cubicBezTo>
                  <a:cubicBezTo>
                    <a:pt x="11496" y="11528"/>
                    <a:pt x="11528" y="11528"/>
                    <a:pt x="11591" y="11528"/>
                  </a:cubicBezTo>
                  <a:cubicBezTo>
                    <a:pt x="11686" y="11528"/>
                    <a:pt x="11750" y="11559"/>
                    <a:pt x="11813" y="11559"/>
                  </a:cubicBezTo>
                  <a:lnTo>
                    <a:pt x="11845" y="11559"/>
                  </a:lnTo>
                  <a:cubicBezTo>
                    <a:pt x="11845" y="11528"/>
                    <a:pt x="11845" y="11528"/>
                    <a:pt x="11845" y="11528"/>
                  </a:cubicBezTo>
                  <a:lnTo>
                    <a:pt x="11845" y="11369"/>
                  </a:lnTo>
                  <a:cubicBezTo>
                    <a:pt x="11845" y="11369"/>
                    <a:pt x="11845" y="11338"/>
                    <a:pt x="11813" y="11338"/>
                  </a:cubicBezTo>
                  <a:cubicBezTo>
                    <a:pt x="11781" y="11338"/>
                    <a:pt x="11686" y="11306"/>
                    <a:pt x="11623" y="11306"/>
                  </a:cubicBezTo>
                  <a:lnTo>
                    <a:pt x="11496" y="11306"/>
                  </a:lnTo>
                  <a:cubicBezTo>
                    <a:pt x="11496" y="11306"/>
                    <a:pt x="11496" y="11274"/>
                    <a:pt x="11496" y="11274"/>
                  </a:cubicBezTo>
                  <a:lnTo>
                    <a:pt x="11465" y="11243"/>
                  </a:lnTo>
                  <a:cubicBezTo>
                    <a:pt x="10895" y="10546"/>
                    <a:pt x="10420" y="9754"/>
                    <a:pt x="10071" y="8931"/>
                  </a:cubicBezTo>
                  <a:cubicBezTo>
                    <a:pt x="10040" y="8868"/>
                    <a:pt x="10008" y="8836"/>
                    <a:pt x="9945" y="8836"/>
                  </a:cubicBezTo>
                  <a:cubicBezTo>
                    <a:pt x="9945" y="8836"/>
                    <a:pt x="9945" y="8868"/>
                    <a:pt x="9913" y="8868"/>
                  </a:cubicBezTo>
                  <a:cubicBezTo>
                    <a:pt x="9881" y="8868"/>
                    <a:pt x="9881" y="8899"/>
                    <a:pt x="9850" y="8931"/>
                  </a:cubicBezTo>
                  <a:cubicBezTo>
                    <a:pt x="9850" y="8963"/>
                    <a:pt x="9850" y="8994"/>
                    <a:pt x="9850" y="9026"/>
                  </a:cubicBezTo>
                  <a:cubicBezTo>
                    <a:pt x="10166" y="9723"/>
                    <a:pt x="10546" y="10419"/>
                    <a:pt x="11053" y="11053"/>
                  </a:cubicBezTo>
                  <a:cubicBezTo>
                    <a:pt x="11053" y="11084"/>
                    <a:pt x="11053" y="11116"/>
                    <a:pt x="11053" y="11148"/>
                  </a:cubicBezTo>
                  <a:cubicBezTo>
                    <a:pt x="11021" y="11179"/>
                    <a:pt x="10990" y="11211"/>
                    <a:pt x="10958" y="11211"/>
                  </a:cubicBezTo>
                  <a:cubicBezTo>
                    <a:pt x="10420" y="11084"/>
                    <a:pt x="9850" y="10926"/>
                    <a:pt x="9343" y="10736"/>
                  </a:cubicBezTo>
                  <a:cubicBezTo>
                    <a:pt x="9311" y="10736"/>
                    <a:pt x="9280" y="10736"/>
                    <a:pt x="9280" y="10704"/>
                  </a:cubicBezTo>
                  <a:cubicBezTo>
                    <a:pt x="8868" y="9913"/>
                    <a:pt x="8583" y="9058"/>
                    <a:pt x="8393" y="8203"/>
                  </a:cubicBezTo>
                  <a:cubicBezTo>
                    <a:pt x="8393" y="8139"/>
                    <a:pt x="8330" y="8108"/>
                    <a:pt x="8298" y="8108"/>
                  </a:cubicBezTo>
                  <a:lnTo>
                    <a:pt x="8266" y="8108"/>
                  </a:lnTo>
                  <a:cubicBezTo>
                    <a:pt x="8235" y="8108"/>
                    <a:pt x="8203" y="8108"/>
                    <a:pt x="8203" y="8139"/>
                  </a:cubicBezTo>
                  <a:cubicBezTo>
                    <a:pt x="8171" y="8171"/>
                    <a:pt x="8171" y="8203"/>
                    <a:pt x="8171" y="8234"/>
                  </a:cubicBezTo>
                  <a:cubicBezTo>
                    <a:pt x="8330" y="8963"/>
                    <a:pt x="8583" y="9723"/>
                    <a:pt x="8900" y="10451"/>
                  </a:cubicBezTo>
                  <a:cubicBezTo>
                    <a:pt x="8931" y="10483"/>
                    <a:pt x="8900" y="10514"/>
                    <a:pt x="8900" y="10514"/>
                  </a:cubicBezTo>
                  <a:cubicBezTo>
                    <a:pt x="8868" y="10546"/>
                    <a:pt x="8868" y="10546"/>
                    <a:pt x="8836" y="10546"/>
                  </a:cubicBezTo>
                  <a:lnTo>
                    <a:pt x="8805" y="10546"/>
                  </a:lnTo>
                  <a:cubicBezTo>
                    <a:pt x="8298" y="10324"/>
                    <a:pt x="7791" y="10103"/>
                    <a:pt x="7348" y="9818"/>
                  </a:cubicBezTo>
                  <a:cubicBezTo>
                    <a:pt x="7316" y="9818"/>
                    <a:pt x="7316" y="9786"/>
                    <a:pt x="7284" y="9754"/>
                  </a:cubicBezTo>
                  <a:cubicBezTo>
                    <a:pt x="7063" y="8899"/>
                    <a:pt x="6936" y="8012"/>
                    <a:pt x="6936" y="7126"/>
                  </a:cubicBezTo>
                  <a:cubicBezTo>
                    <a:pt x="6936" y="7126"/>
                    <a:pt x="6904" y="7094"/>
                    <a:pt x="6904" y="7062"/>
                  </a:cubicBezTo>
                  <a:lnTo>
                    <a:pt x="6809" y="7062"/>
                  </a:lnTo>
                  <a:cubicBezTo>
                    <a:pt x="6746" y="7062"/>
                    <a:pt x="6714" y="7094"/>
                    <a:pt x="6714" y="7157"/>
                  </a:cubicBezTo>
                  <a:cubicBezTo>
                    <a:pt x="6714" y="7917"/>
                    <a:pt x="6809" y="8646"/>
                    <a:pt x="6968" y="9438"/>
                  </a:cubicBezTo>
                  <a:cubicBezTo>
                    <a:pt x="6999" y="9469"/>
                    <a:pt x="6968" y="9501"/>
                    <a:pt x="6936" y="9501"/>
                  </a:cubicBezTo>
                  <a:cubicBezTo>
                    <a:pt x="6936" y="9533"/>
                    <a:pt x="6936" y="9533"/>
                    <a:pt x="6904" y="9533"/>
                  </a:cubicBezTo>
                  <a:cubicBezTo>
                    <a:pt x="6873" y="9533"/>
                    <a:pt x="6873" y="9533"/>
                    <a:pt x="6873" y="9501"/>
                  </a:cubicBezTo>
                  <a:cubicBezTo>
                    <a:pt x="6398" y="9216"/>
                    <a:pt x="5986" y="8899"/>
                    <a:pt x="5574" y="8519"/>
                  </a:cubicBezTo>
                  <a:cubicBezTo>
                    <a:pt x="5574" y="8519"/>
                    <a:pt x="5543" y="8488"/>
                    <a:pt x="5543" y="8488"/>
                  </a:cubicBezTo>
                  <a:cubicBezTo>
                    <a:pt x="5479" y="7569"/>
                    <a:pt x="5543" y="6682"/>
                    <a:pt x="5701" y="5827"/>
                  </a:cubicBezTo>
                  <a:cubicBezTo>
                    <a:pt x="5701" y="5764"/>
                    <a:pt x="5669" y="5701"/>
                    <a:pt x="5606" y="5701"/>
                  </a:cubicBezTo>
                  <a:cubicBezTo>
                    <a:pt x="5606" y="5701"/>
                    <a:pt x="5606" y="5669"/>
                    <a:pt x="5574" y="5669"/>
                  </a:cubicBezTo>
                  <a:cubicBezTo>
                    <a:pt x="5511" y="5669"/>
                    <a:pt x="5479" y="5732"/>
                    <a:pt x="5479" y="5764"/>
                  </a:cubicBezTo>
                  <a:cubicBezTo>
                    <a:pt x="5321" y="6524"/>
                    <a:pt x="5289" y="7316"/>
                    <a:pt x="5321" y="8108"/>
                  </a:cubicBezTo>
                  <a:cubicBezTo>
                    <a:pt x="5321" y="8139"/>
                    <a:pt x="5289" y="8171"/>
                    <a:pt x="5258" y="8171"/>
                  </a:cubicBezTo>
                  <a:lnTo>
                    <a:pt x="5163" y="8171"/>
                  </a:lnTo>
                  <a:cubicBezTo>
                    <a:pt x="4783" y="7791"/>
                    <a:pt x="4434" y="7379"/>
                    <a:pt x="4118" y="6967"/>
                  </a:cubicBezTo>
                  <a:cubicBezTo>
                    <a:pt x="4086" y="6936"/>
                    <a:pt x="4086" y="6936"/>
                    <a:pt x="4086" y="6904"/>
                  </a:cubicBezTo>
                  <a:cubicBezTo>
                    <a:pt x="4181" y="6017"/>
                    <a:pt x="4403" y="5131"/>
                    <a:pt x="4719" y="4339"/>
                  </a:cubicBezTo>
                  <a:cubicBezTo>
                    <a:pt x="4719" y="4307"/>
                    <a:pt x="4719" y="4276"/>
                    <a:pt x="4719" y="4244"/>
                  </a:cubicBezTo>
                  <a:cubicBezTo>
                    <a:pt x="4719" y="4244"/>
                    <a:pt x="4688" y="4212"/>
                    <a:pt x="4656" y="4212"/>
                  </a:cubicBezTo>
                  <a:lnTo>
                    <a:pt x="4624" y="4212"/>
                  </a:lnTo>
                  <a:cubicBezTo>
                    <a:pt x="4561" y="4212"/>
                    <a:pt x="4529" y="4244"/>
                    <a:pt x="4529" y="4276"/>
                  </a:cubicBezTo>
                  <a:cubicBezTo>
                    <a:pt x="4244" y="4972"/>
                    <a:pt x="4023" y="5701"/>
                    <a:pt x="3928" y="6492"/>
                  </a:cubicBezTo>
                  <a:cubicBezTo>
                    <a:pt x="3928" y="6524"/>
                    <a:pt x="3896" y="6556"/>
                    <a:pt x="3864" y="6556"/>
                  </a:cubicBezTo>
                  <a:lnTo>
                    <a:pt x="3833" y="6556"/>
                  </a:lnTo>
                  <a:cubicBezTo>
                    <a:pt x="3801" y="6556"/>
                    <a:pt x="3801" y="6556"/>
                    <a:pt x="3769" y="6524"/>
                  </a:cubicBezTo>
                  <a:cubicBezTo>
                    <a:pt x="3453" y="6081"/>
                    <a:pt x="3167" y="5637"/>
                    <a:pt x="2946" y="5162"/>
                  </a:cubicBezTo>
                  <a:cubicBezTo>
                    <a:pt x="2946" y="5131"/>
                    <a:pt x="2914" y="5099"/>
                    <a:pt x="2946" y="5099"/>
                  </a:cubicBezTo>
                  <a:cubicBezTo>
                    <a:pt x="3199" y="4212"/>
                    <a:pt x="3579" y="3389"/>
                    <a:pt x="4023" y="2660"/>
                  </a:cubicBezTo>
                  <a:cubicBezTo>
                    <a:pt x="4054" y="2597"/>
                    <a:pt x="4054" y="2534"/>
                    <a:pt x="3991" y="2502"/>
                  </a:cubicBezTo>
                  <a:lnTo>
                    <a:pt x="3928" y="2502"/>
                  </a:lnTo>
                  <a:cubicBezTo>
                    <a:pt x="3896" y="2502"/>
                    <a:pt x="3864" y="2534"/>
                    <a:pt x="3833" y="2565"/>
                  </a:cubicBezTo>
                  <a:cubicBezTo>
                    <a:pt x="3453" y="3199"/>
                    <a:pt x="3104" y="3896"/>
                    <a:pt x="2851" y="4624"/>
                  </a:cubicBezTo>
                  <a:cubicBezTo>
                    <a:pt x="2851" y="4656"/>
                    <a:pt x="2819" y="4687"/>
                    <a:pt x="2787" y="4687"/>
                  </a:cubicBezTo>
                  <a:cubicBezTo>
                    <a:pt x="2756" y="4687"/>
                    <a:pt x="2724" y="4656"/>
                    <a:pt x="2692" y="4656"/>
                  </a:cubicBezTo>
                  <a:cubicBezTo>
                    <a:pt x="2471" y="4149"/>
                    <a:pt x="2281" y="3642"/>
                    <a:pt x="2122" y="3104"/>
                  </a:cubicBezTo>
                  <a:cubicBezTo>
                    <a:pt x="2122" y="3104"/>
                    <a:pt x="2122" y="3072"/>
                    <a:pt x="2154" y="3072"/>
                  </a:cubicBezTo>
                  <a:cubicBezTo>
                    <a:pt x="2471" y="2407"/>
                    <a:pt x="2882" y="1805"/>
                    <a:pt x="3326" y="1267"/>
                  </a:cubicBezTo>
                  <a:cubicBezTo>
                    <a:pt x="3326" y="1235"/>
                    <a:pt x="3357" y="1204"/>
                    <a:pt x="3326" y="1172"/>
                  </a:cubicBezTo>
                  <a:cubicBezTo>
                    <a:pt x="3326" y="1140"/>
                    <a:pt x="3326" y="1109"/>
                    <a:pt x="3294" y="1109"/>
                  </a:cubicBezTo>
                  <a:cubicBezTo>
                    <a:pt x="3294" y="1077"/>
                    <a:pt x="3262" y="1045"/>
                    <a:pt x="3231" y="1045"/>
                  </a:cubicBezTo>
                  <a:cubicBezTo>
                    <a:pt x="3199" y="1045"/>
                    <a:pt x="3167" y="1077"/>
                    <a:pt x="3136" y="1109"/>
                  </a:cubicBezTo>
                  <a:cubicBezTo>
                    <a:pt x="2787" y="1552"/>
                    <a:pt x="2439" y="2059"/>
                    <a:pt x="2154" y="2597"/>
                  </a:cubicBezTo>
                  <a:cubicBezTo>
                    <a:pt x="2122" y="2629"/>
                    <a:pt x="2091" y="2629"/>
                    <a:pt x="2059" y="2629"/>
                  </a:cubicBezTo>
                  <a:cubicBezTo>
                    <a:pt x="2027" y="2629"/>
                    <a:pt x="1996" y="2597"/>
                    <a:pt x="1996" y="2565"/>
                  </a:cubicBezTo>
                  <a:cubicBezTo>
                    <a:pt x="1806" y="1774"/>
                    <a:pt x="1711" y="950"/>
                    <a:pt x="1679" y="127"/>
                  </a:cubicBezTo>
                  <a:cubicBezTo>
                    <a:pt x="1679" y="95"/>
                    <a:pt x="1679" y="64"/>
                    <a:pt x="1647" y="32"/>
                  </a:cubicBezTo>
                  <a:cubicBezTo>
                    <a:pt x="1647" y="32"/>
                    <a:pt x="1616" y="0"/>
                    <a:pt x="1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12;p14">
              <a:extLst>
                <a:ext uri="{FF2B5EF4-FFF2-40B4-BE49-F238E27FC236}">
                  <a16:creationId xmlns:a16="http://schemas.microsoft.com/office/drawing/2014/main" id="{CF9D3455-7BDF-25D0-2CC2-B78F0EC3B78E}"/>
                </a:ext>
              </a:extLst>
            </p:cNvPr>
            <p:cNvSpPr/>
            <p:nvPr/>
          </p:nvSpPr>
          <p:spPr>
            <a:xfrm>
              <a:off x="1907015" y="2082752"/>
              <a:ext cx="348651" cy="192556"/>
            </a:xfrm>
            <a:custGeom>
              <a:avLst/>
              <a:gdLst/>
              <a:ahLst/>
              <a:cxnLst/>
              <a:rect l="l" t="t" r="r" b="b"/>
              <a:pathLst>
                <a:path w="11465" h="6332" extrusionOk="0">
                  <a:moveTo>
                    <a:pt x="4412" y="1"/>
                  </a:moveTo>
                  <a:cubicBezTo>
                    <a:pt x="2691" y="1"/>
                    <a:pt x="1174" y="768"/>
                    <a:pt x="570" y="2247"/>
                  </a:cubicBezTo>
                  <a:cubicBezTo>
                    <a:pt x="0" y="3577"/>
                    <a:pt x="539" y="5065"/>
                    <a:pt x="1330" y="6332"/>
                  </a:cubicBezTo>
                  <a:lnTo>
                    <a:pt x="11464" y="6332"/>
                  </a:lnTo>
                  <a:cubicBezTo>
                    <a:pt x="11306" y="5319"/>
                    <a:pt x="10863" y="4147"/>
                    <a:pt x="9881" y="2848"/>
                  </a:cubicBezTo>
                  <a:cubicBezTo>
                    <a:pt x="8439" y="926"/>
                    <a:pt x="6303" y="1"/>
                    <a:pt x="4412"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513;p14">
              <a:extLst>
                <a:ext uri="{FF2B5EF4-FFF2-40B4-BE49-F238E27FC236}">
                  <a16:creationId xmlns:a16="http://schemas.microsoft.com/office/drawing/2014/main" id="{63FFED1E-2F89-1F7E-E3D7-ACABB1584F77}"/>
                </a:ext>
              </a:extLst>
            </p:cNvPr>
            <p:cNvSpPr/>
            <p:nvPr/>
          </p:nvSpPr>
          <p:spPr>
            <a:xfrm>
              <a:off x="1776037" y="2168996"/>
              <a:ext cx="249453" cy="107286"/>
            </a:xfrm>
            <a:custGeom>
              <a:avLst/>
              <a:gdLst/>
              <a:ahLst/>
              <a:cxnLst/>
              <a:rect l="l" t="t" r="r" b="b"/>
              <a:pathLst>
                <a:path w="8203" h="3528" extrusionOk="0">
                  <a:moveTo>
                    <a:pt x="3002" y="0"/>
                  </a:moveTo>
                  <a:cubicBezTo>
                    <a:pt x="2159" y="0"/>
                    <a:pt x="1391" y="280"/>
                    <a:pt x="824" y="867"/>
                  </a:cubicBezTo>
                  <a:cubicBezTo>
                    <a:pt x="0" y="1723"/>
                    <a:pt x="64" y="2673"/>
                    <a:pt x="380" y="3528"/>
                  </a:cubicBezTo>
                  <a:lnTo>
                    <a:pt x="8202" y="3528"/>
                  </a:lnTo>
                  <a:cubicBezTo>
                    <a:pt x="6932" y="1266"/>
                    <a:pt x="4796" y="0"/>
                    <a:pt x="3002"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523;p14">
              <a:extLst>
                <a:ext uri="{FF2B5EF4-FFF2-40B4-BE49-F238E27FC236}">
                  <a16:creationId xmlns:a16="http://schemas.microsoft.com/office/drawing/2014/main" id="{12F3368C-84AD-17BB-A072-00137DB5748D}"/>
                </a:ext>
              </a:extLst>
            </p:cNvPr>
            <p:cNvSpPr/>
            <p:nvPr/>
          </p:nvSpPr>
          <p:spPr>
            <a:xfrm>
              <a:off x="1170261" y="843223"/>
              <a:ext cx="232120" cy="126171"/>
            </a:xfrm>
            <a:custGeom>
              <a:avLst/>
              <a:gdLst/>
              <a:ahLst/>
              <a:cxnLst/>
              <a:rect l="l" t="t" r="r" b="b"/>
              <a:pathLst>
                <a:path w="7633" h="4149" extrusionOk="0">
                  <a:moveTo>
                    <a:pt x="380" y="0"/>
                  </a:moveTo>
                  <a:cubicBezTo>
                    <a:pt x="159" y="0"/>
                    <a:pt x="0" y="159"/>
                    <a:pt x="0" y="380"/>
                  </a:cubicBezTo>
                  <a:lnTo>
                    <a:pt x="0" y="3769"/>
                  </a:lnTo>
                  <a:cubicBezTo>
                    <a:pt x="0" y="3959"/>
                    <a:pt x="190" y="4149"/>
                    <a:pt x="380" y="4149"/>
                  </a:cubicBezTo>
                  <a:lnTo>
                    <a:pt x="7253" y="4149"/>
                  </a:lnTo>
                  <a:cubicBezTo>
                    <a:pt x="7474" y="4149"/>
                    <a:pt x="7633" y="3959"/>
                    <a:pt x="7633" y="3769"/>
                  </a:cubicBezTo>
                  <a:lnTo>
                    <a:pt x="7633" y="380"/>
                  </a:lnTo>
                  <a:cubicBezTo>
                    <a:pt x="7633" y="159"/>
                    <a:pt x="7474" y="0"/>
                    <a:pt x="7253"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524;p14">
              <a:extLst>
                <a:ext uri="{FF2B5EF4-FFF2-40B4-BE49-F238E27FC236}">
                  <a16:creationId xmlns:a16="http://schemas.microsoft.com/office/drawing/2014/main" id="{2BA41857-B8FA-F1FA-4EFF-AA6CC7B52491}"/>
                </a:ext>
              </a:extLst>
            </p:cNvPr>
            <p:cNvSpPr/>
            <p:nvPr/>
          </p:nvSpPr>
          <p:spPr>
            <a:xfrm>
              <a:off x="990170" y="906781"/>
              <a:ext cx="594242" cy="795495"/>
            </a:xfrm>
            <a:custGeom>
              <a:avLst/>
              <a:gdLst/>
              <a:ahLst/>
              <a:cxnLst/>
              <a:rect l="l" t="t" r="r" b="b"/>
              <a:pathLst>
                <a:path w="19541" h="26159" extrusionOk="0">
                  <a:moveTo>
                    <a:pt x="0" y="0"/>
                  </a:moveTo>
                  <a:lnTo>
                    <a:pt x="0" y="26159"/>
                  </a:lnTo>
                  <a:lnTo>
                    <a:pt x="19540" y="26159"/>
                  </a:lnTo>
                  <a:lnTo>
                    <a:pt x="19540" y="0"/>
                  </a:ln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525;p14">
              <a:extLst>
                <a:ext uri="{FF2B5EF4-FFF2-40B4-BE49-F238E27FC236}">
                  <a16:creationId xmlns:a16="http://schemas.microsoft.com/office/drawing/2014/main" id="{51ED9B26-A8B8-AB1B-5D48-A9A66566339C}"/>
                </a:ext>
              </a:extLst>
            </p:cNvPr>
            <p:cNvSpPr/>
            <p:nvPr/>
          </p:nvSpPr>
          <p:spPr>
            <a:xfrm>
              <a:off x="1029643" y="942422"/>
              <a:ext cx="515267" cy="634687"/>
            </a:xfrm>
            <a:custGeom>
              <a:avLst/>
              <a:gdLst/>
              <a:ahLst/>
              <a:cxnLst/>
              <a:rect l="l" t="t" r="r" b="b"/>
              <a:pathLst>
                <a:path w="16944" h="20871" extrusionOk="0">
                  <a:moveTo>
                    <a:pt x="1" y="0"/>
                  </a:moveTo>
                  <a:lnTo>
                    <a:pt x="1" y="20870"/>
                  </a:lnTo>
                  <a:lnTo>
                    <a:pt x="16944" y="20870"/>
                  </a:lnTo>
                  <a:lnTo>
                    <a:pt x="169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526;p14">
              <a:extLst>
                <a:ext uri="{FF2B5EF4-FFF2-40B4-BE49-F238E27FC236}">
                  <a16:creationId xmlns:a16="http://schemas.microsoft.com/office/drawing/2014/main" id="{22AF4DBA-D62C-986C-43FF-E47CD2E73306}"/>
                </a:ext>
              </a:extLst>
            </p:cNvPr>
            <p:cNvSpPr/>
            <p:nvPr/>
          </p:nvSpPr>
          <p:spPr>
            <a:xfrm>
              <a:off x="1076840" y="1007896"/>
              <a:ext cx="56836" cy="56867"/>
            </a:xfrm>
            <a:custGeom>
              <a:avLst/>
              <a:gdLst/>
              <a:ahLst/>
              <a:cxnLst/>
              <a:rect l="l" t="t" r="r" b="b"/>
              <a:pathLst>
                <a:path w="1869" h="1870" extrusionOk="0">
                  <a:moveTo>
                    <a:pt x="950" y="1"/>
                  </a:moveTo>
                  <a:cubicBezTo>
                    <a:pt x="412" y="1"/>
                    <a:pt x="0" y="412"/>
                    <a:pt x="0" y="951"/>
                  </a:cubicBezTo>
                  <a:cubicBezTo>
                    <a:pt x="0" y="1457"/>
                    <a:pt x="412" y="1869"/>
                    <a:pt x="950" y="1869"/>
                  </a:cubicBezTo>
                  <a:cubicBezTo>
                    <a:pt x="1457" y="1869"/>
                    <a:pt x="1869" y="1457"/>
                    <a:pt x="1869" y="951"/>
                  </a:cubicBezTo>
                  <a:cubicBezTo>
                    <a:pt x="1869" y="412"/>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527;p14">
              <a:extLst>
                <a:ext uri="{FF2B5EF4-FFF2-40B4-BE49-F238E27FC236}">
                  <a16:creationId xmlns:a16="http://schemas.microsoft.com/office/drawing/2014/main" id="{818455BD-7E49-94E9-DCB9-13FE4132E16E}"/>
                </a:ext>
              </a:extLst>
            </p:cNvPr>
            <p:cNvSpPr/>
            <p:nvPr/>
          </p:nvSpPr>
          <p:spPr>
            <a:xfrm>
              <a:off x="1083591" y="1019938"/>
              <a:ext cx="43365" cy="32295"/>
            </a:xfrm>
            <a:custGeom>
              <a:avLst/>
              <a:gdLst/>
              <a:ahLst/>
              <a:cxnLst/>
              <a:rect l="l" t="t" r="r" b="b"/>
              <a:pathLst>
                <a:path w="1426" h="1062" extrusionOk="0">
                  <a:moveTo>
                    <a:pt x="1255" y="1"/>
                  </a:moveTo>
                  <a:cubicBezTo>
                    <a:pt x="1219" y="1"/>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11"/>
                    <a:pt x="1394" y="80"/>
                  </a:cubicBezTo>
                  <a:lnTo>
                    <a:pt x="1362" y="48"/>
                  </a:lnTo>
                  <a:cubicBezTo>
                    <a:pt x="1330" y="16"/>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528;p14">
              <a:extLst>
                <a:ext uri="{FF2B5EF4-FFF2-40B4-BE49-F238E27FC236}">
                  <a16:creationId xmlns:a16="http://schemas.microsoft.com/office/drawing/2014/main" id="{3BB9FBCE-30B1-830A-170D-37FF6AE86B94}"/>
                </a:ext>
              </a:extLst>
            </p:cNvPr>
            <p:cNvSpPr/>
            <p:nvPr/>
          </p:nvSpPr>
          <p:spPr>
            <a:xfrm>
              <a:off x="1163510" y="1015620"/>
              <a:ext cx="335179" cy="15418"/>
            </a:xfrm>
            <a:custGeom>
              <a:avLst/>
              <a:gdLst/>
              <a:ahLst/>
              <a:cxnLst/>
              <a:rect l="l" t="t" r="r" b="b"/>
              <a:pathLst>
                <a:path w="11022" h="507" extrusionOk="0">
                  <a:moveTo>
                    <a:pt x="191" y="0"/>
                  </a:moveTo>
                  <a:cubicBezTo>
                    <a:pt x="96" y="0"/>
                    <a:pt x="1" y="63"/>
                    <a:pt x="1" y="190"/>
                  </a:cubicBezTo>
                  <a:lnTo>
                    <a:pt x="1" y="285"/>
                  </a:lnTo>
                  <a:cubicBezTo>
                    <a:pt x="1" y="380"/>
                    <a:pt x="96" y="507"/>
                    <a:pt x="191" y="507"/>
                  </a:cubicBezTo>
                  <a:lnTo>
                    <a:pt x="10800" y="507"/>
                  </a:lnTo>
                  <a:cubicBezTo>
                    <a:pt x="10895" y="507"/>
                    <a:pt x="11021" y="380"/>
                    <a:pt x="11021" y="285"/>
                  </a:cubicBezTo>
                  <a:lnTo>
                    <a:pt x="11021" y="190"/>
                  </a:lnTo>
                  <a:cubicBezTo>
                    <a:pt x="11021" y="63"/>
                    <a:pt x="10895" y="0"/>
                    <a:pt x="1080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529;p14">
              <a:extLst>
                <a:ext uri="{FF2B5EF4-FFF2-40B4-BE49-F238E27FC236}">
                  <a16:creationId xmlns:a16="http://schemas.microsoft.com/office/drawing/2014/main" id="{6F991DD1-D526-31A2-B2DB-7933C9AD62D5}"/>
                </a:ext>
              </a:extLst>
            </p:cNvPr>
            <p:cNvSpPr/>
            <p:nvPr/>
          </p:nvSpPr>
          <p:spPr>
            <a:xfrm>
              <a:off x="1163510" y="1042564"/>
              <a:ext cx="219621" cy="15448"/>
            </a:xfrm>
            <a:custGeom>
              <a:avLst/>
              <a:gdLst/>
              <a:ahLst/>
              <a:cxnLst/>
              <a:rect l="l" t="t" r="r" b="b"/>
              <a:pathLst>
                <a:path w="7222" h="508" extrusionOk="0">
                  <a:moveTo>
                    <a:pt x="191" y="1"/>
                  </a:moveTo>
                  <a:cubicBezTo>
                    <a:pt x="96" y="1"/>
                    <a:pt x="1" y="96"/>
                    <a:pt x="1" y="191"/>
                  </a:cubicBezTo>
                  <a:lnTo>
                    <a:pt x="1" y="317"/>
                  </a:lnTo>
                  <a:cubicBezTo>
                    <a:pt x="1" y="412"/>
                    <a:pt x="96" y="507"/>
                    <a:pt x="191" y="507"/>
                  </a:cubicBezTo>
                  <a:lnTo>
                    <a:pt x="7000" y="507"/>
                  </a:lnTo>
                  <a:cubicBezTo>
                    <a:pt x="7126" y="507"/>
                    <a:pt x="7221" y="412"/>
                    <a:pt x="7221" y="317"/>
                  </a:cubicBezTo>
                  <a:lnTo>
                    <a:pt x="7221" y="191"/>
                  </a:lnTo>
                  <a:cubicBezTo>
                    <a:pt x="7221" y="96"/>
                    <a:pt x="7126" y="1"/>
                    <a:pt x="7000"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30;p14">
              <a:extLst>
                <a:ext uri="{FF2B5EF4-FFF2-40B4-BE49-F238E27FC236}">
                  <a16:creationId xmlns:a16="http://schemas.microsoft.com/office/drawing/2014/main" id="{D2C7CC1B-9A88-D1D9-6306-1B3CAF105552}"/>
                </a:ext>
              </a:extLst>
            </p:cNvPr>
            <p:cNvSpPr/>
            <p:nvPr/>
          </p:nvSpPr>
          <p:spPr>
            <a:xfrm>
              <a:off x="1076840" y="1119624"/>
              <a:ext cx="56836" cy="56836"/>
            </a:xfrm>
            <a:custGeom>
              <a:avLst/>
              <a:gdLst/>
              <a:ahLst/>
              <a:cxnLst/>
              <a:rect l="l" t="t" r="r" b="b"/>
              <a:pathLst>
                <a:path w="1869" h="1869" extrusionOk="0">
                  <a:moveTo>
                    <a:pt x="950" y="0"/>
                  </a:moveTo>
                  <a:cubicBezTo>
                    <a:pt x="412" y="0"/>
                    <a:pt x="0" y="412"/>
                    <a:pt x="0" y="950"/>
                  </a:cubicBezTo>
                  <a:cubicBezTo>
                    <a:pt x="0" y="1457"/>
                    <a:pt x="412" y="1869"/>
                    <a:pt x="950" y="1869"/>
                  </a:cubicBezTo>
                  <a:cubicBezTo>
                    <a:pt x="1457" y="1869"/>
                    <a:pt x="1869" y="1457"/>
                    <a:pt x="1869" y="950"/>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31;p14">
              <a:extLst>
                <a:ext uri="{FF2B5EF4-FFF2-40B4-BE49-F238E27FC236}">
                  <a16:creationId xmlns:a16="http://schemas.microsoft.com/office/drawing/2014/main" id="{D0A95CE8-40BF-CB15-E5A5-E15DCFCDB8CB}"/>
                </a:ext>
              </a:extLst>
            </p:cNvPr>
            <p:cNvSpPr/>
            <p:nvPr/>
          </p:nvSpPr>
          <p:spPr>
            <a:xfrm>
              <a:off x="1083591" y="1131666"/>
              <a:ext cx="43365" cy="32295"/>
            </a:xfrm>
            <a:custGeom>
              <a:avLst/>
              <a:gdLst/>
              <a:ahLst/>
              <a:cxnLst/>
              <a:rect l="l" t="t" r="r" b="b"/>
              <a:pathLst>
                <a:path w="1426" h="1062" extrusionOk="0">
                  <a:moveTo>
                    <a:pt x="1255" y="0"/>
                  </a:moveTo>
                  <a:cubicBezTo>
                    <a:pt x="1219" y="0"/>
                    <a:pt x="1188" y="16"/>
                    <a:pt x="1172" y="48"/>
                  </a:cubicBezTo>
                  <a:lnTo>
                    <a:pt x="570" y="649"/>
                  </a:lnTo>
                  <a:lnTo>
                    <a:pt x="253" y="333"/>
                  </a:lnTo>
                  <a:cubicBezTo>
                    <a:pt x="238" y="317"/>
                    <a:pt x="206" y="309"/>
                    <a:pt x="174" y="309"/>
                  </a:cubicBezTo>
                  <a:cubicBezTo>
                    <a:pt x="143" y="309"/>
                    <a:pt x="111" y="317"/>
                    <a:pt x="95" y="333"/>
                  </a:cubicBezTo>
                  <a:lnTo>
                    <a:pt x="63" y="364"/>
                  </a:lnTo>
                  <a:cubicBezTo>
                    <a:pt x="0" y="428"/>
                    <a:pt x="0" y="523"/>
                    <a:pt x="63" y="554"/>
                  </a:cubicBezTo>
                  <a:lnTo>
                    <a:pt x="570" y="1061"/>
                  </a:lnTo>
                  <a:lnTo>
                    <a:pt x="1394" y="269"/>
                  </a:lnTo>
                  <a:cubicBezTo>
                    <a:pt x="1425" y="206"/>
                    <a:pt x="1425" y="111"/>
                    <a:pt x="1394" y="79"/>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32;p14">
              <a:extLst>
                <a:ext uri="{FF2B5EF4-FFF2-40B4-BE49-F238E27FC236}">
                  <a16:creationId xmlns:a16="http://schemas.microsoft.com/office/drawing/2014/main" id="{A69BF326-273E-FD56-BEC3-A35D26DE838E}"/>
                </a:ext>
              </a:extLst>
            </p:cNvPr>
            <p:cNvSpPr/>
            <p:nvPr/>
          </p:nvSpPr>
          <p:spPr>
            <a:xfrm>
              <a:off x="1163510" y="1126344"/>
              <a:ext cx="335179" cy="15448"/>
            </a:xfrm>
            <a:custGeom>
              <a:avLst/>
              <a:gdLst/>
              <a:ahLst/>
              <a:cxnLst/>
              <a:rect l="l" t="t" r="r" b="b"/>
              <a:pathLst>
                <a:path w="11022" h="508" extrusionOk="0">
                  <a:moveTo>
                    <a:pt x="191" y="1"/>
                  </a:moveTo>
                  <a:cubicBezTo>
                    <a:pt x="96" y="1"/>
                    <a:pt x="1" y="96"/>
                    <a:pt x="1" y="223"/>
                  </a:cubicBezTo>
                  <a:lnTo>
                    <a:pt x="1" y="318"/>
                  </a:lnTo>
                  <a:cubicBezTo>
                    <a:pt x="1" y="413"/>
                    <a:pt x="96" y="508"/>
                    <a:pt x="191" y="508"/>
                  </a:cubicBezTo>
                  <a:lnTo>
                    <a:pt x="10800" y="508"/>
                  </a:lnTo>
                  <a:cubicBezTo>
                    <a:pt x="10895" y="508"/>
                    <a:pt x="11021" y="413"/>
                    <a:pt x="11021" y="318"/>
                  </a:cubicBezTo>
                  <a:lnTo>
                    <a:pt x="11021" y="223"/>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33;p14">
              <a:extLst>
                <a:ext uri="{FF2B5EF4-FFF2-40B4-BE49-F238E27FC236}">
                  <a16:creationId xmlns:a16="http://schemas.microsoft.com/office/drawing/2014/main" id="{AC21FD08-B811-6868-B8E0-66399407590E}"/>
                </a:ext>
              </a:extLst>
            </p:cNvPr>
            <p:cNvSpPr/>
            <p:nvPr/>
          </p:nvSpPr>
          <p:spPr>
            <a:xfrm>
              <a:off x="1163510" y="1154292"/>
              <a:ext cx="219621" cy="14475"/>
            </a:xfrm>
            <a:custGeom>
              <a:avLst/>
              <a:gdLst/>
              <a:ahLst/>
              <a:cxnLst/>
              <a:rect l="l" t="t" r="r" b="b"/>
              <a:pathLst>
                <a:path w="7222" h="476" extrusionOk="0">
                  <a:moveTo>
                    <a:pt x="191" y="0"/>
                  </a:moveTo>
                  <a:cubicBezTo>
                    <a:pt x="96" y="0"/>
                    <a:pt x="1" y="95"/>
                    <a:pt x="1" y="190"/>
                  </a:cubicBezTo>
                  <a:lnTo>
                    <a:pt x="1" y="285"/>
                  </a:lnTo>
                  <a:cubicBezTo>
                    <a:pt x="1" y="412"/>
                    <a:pt x="96" y="475"/>
                    <a:pt x="191" y="475"/>
                  </a:cubicBezTo>
                  <a:lnTo>
                    <a:pt x="7000" y="475"/>
                  </a:lnTo>
                  <a:cubicBezTo>
                    <a:pt x="7126" y="475"/>
                    <a:pt x="7221" y="412"/>
                    <a:pt x="7221" y="285"/>
                  </a:cubicBezTo>
                  <a:lnTo>
                    <a:pt x="7221" y="190"/>
                  </a:lnTo>
                  <a:cubicBezTo>
                    <a:pt x="7221" y="95"/>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4" name="Google Shape;534;p14">
              <a:extLst>
                <a:ext uri="{FF2B5EF4-FFF2-40B4-BE49-F238E27FC236}">
                  <a16:creationId xmlns:a16="http://schemas.microsoft.com/office/drawing/2014/main" id="{C6658476-D917-FEA7-B718-82789B889773}"/>
                </a:ext>
              </a:extLst>
            </p:cNvPr>
            <p:cNvSpPr/>
            <p:nvPr/>
          </p:nvSpPr>
          <p:spPr>
            <a:xfrm>
              <a:off x="1076840" y="1231321"/>
              <a:ext cx="56836" cy="56867"/>
            </a:xfrm>
            <a:custGeom>
              <a:avLst/>
              <a:gdLst/>
              <a:ahLst/>
              <a:cxnLst/>
              <a:rect l="l" t="t" r="r" b="b"/>
              <a:pathLst>
                <a:path w="1869" h="1870" extrusionOk="0">
                  <a:moveTo>
                    <a:pt x="950" y="1"/>
                  </a:moveTo>
                  <a:cubicBezTo>
                    <a:pt x="412" y="1"/>
                    <a:pt x="0" y="413"/>
                    <a:pt x="0" y="919"/>
                  </a:cubicBezTo>
                  <a:cubicBezTo>
                    <a:pt x="0" y="1458"/>
                    <a:pt x="412" y="1869"/>
                    <a:pt x="950" y="1869"/>
                  </a:cubicBezTo>
                  <a:cubicBezTo>
                    <a:pt x="1457" y="1869"/>
                    <a:pt x="1869" y="1458"/>
                    <a:pt x="1869" y="919"/>
                  </a:cubicBezTo>
                  <a:cubicBezTo>
                    <a:pt x="1869" y="413"/>
                    <a:pt x="1457" y="1"/>
                    <a:pt x="950" y="1"/>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Google Shape;535;p14">
              <a:extLst>
                <a:ext uri="{FF2B5EF4-FFF2-40B4-BE49-F238E27FC236}">
                  <a16:creationId xmlns:a16="http://schemas.microsoft.com/office/drawing/2014/main" id="{FE6CFC30-913D-675D-D52E-7C2A50188145}"/>
                </a:ext>
              </a:extLst>
            </p:cNvPr>
            <p:cNvSpPr/>
            <p:nvPr/>
          </p:nvSpPr>
          <p:spPr>
            <a:xfrm>
              <a:off x="1083591" y="1243364"/>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7"/>
                    <a:pt x="206" y="310"/>
                    <a:pt x="174" y="310"/>
                  </a:cubicBezTo>
                  <a:cubicBezTo>
                    <a:pt x="143" y="310"/>
                    <a:pt x="111" y="317"/>
                    <a:pt x="95" y="333"/>
                  </a:cubicBezTo>
                  <a:lnTo>
                    <a:pt x="63" y="365"/>
                  </a:lnTo>
                  <a:cubicBezTo>
                    <a:pt x="0" y="428"/>
                    <a:pt x="0" y="523"/>
                    <a:pt x="63" y="555"/>
                  </a:cubicBezTo>
                  <a:lnTo>
                    <a:pt x="570" y="1093"/>
                  </a:lnTo>
                  <a:lnTo>
                    <a:pt x="1394" y="270"/>
                  </a:lnTo>
                  <a:cubicBezTo>
                    <a:pt x="1425" y="207"/>
                    <a:pt x="1425" y="112"/>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Google Shape;536;p14">
              <a:extLst>
                <a:ext uri="{FF2B5EF4-FFF2-40B4-BE49-F238E27FC236}">
                  <a16:creationId xmlns:a16="http://schemas.microsoft.com/office/drawing/2014/main" id="{4B6195C3-3FC6-09F0-AA57-280FBD4FD6B1}"/>
                </a:ext>
              </a:extLst>
            </p:cNvPr>
            <p:cNvSpPr/>
            <p:nvPr/>
          </p:nvSpPr>
          <p:spPr>
            <a:xfrm>
              <a:off x="1163510" y="1238072"/>
              <a:ext cx="335179" cy="14475"/>
            </a:xfrm>
            <a:custGeom>
              <a:avLst/>
              <a:gdLst/>
              <a:ahLst/>
              <a:cxnLst/>
              <a:rect l="l" t="t" r="r" b="b"/>
              <a:pathLst>
                <a:path w="11022" h="476" extrusionOk="0">
                  <a:moveTo>
                    <a:pt x="191" y="1"/>
                  </a:moveTo>
                  <a:cubicBezTo>
                    <a:pt x="96" y="1"/>
                    <a:pt x="1" y="96"/>
                    <a:pt x="1" y="222"/>
                  </a:cubicBezTo>
                  <a:lnTo>
                    <a:pt x="1" y="317"/>
                  </a:lnTo>
                  <a:cubicBezTo>
                    <a:pt x="1" y="412"/>
                    <a:pt x="96" y="476"/>
                    <a:pt x="191" y="476"/>
                  </a:cubicBezTo>
                  <a:lnTo>
                    <a:pt x="10800" y="476"/>
                  </a:lnTo>
                  <a:cubicBezTo>
                    <a:pt x="10895" y="476"/>
                    <a:pt x="11021" y="412"/>
                    <a:pt x="11021" y="317"/>
                  </a:cubicBezTo>
                  <a:lnTo>
                    <a:pt x="11021" y="222"/>
                  </a:lnTo>
                  <a:cubicBezTo>
                    <a:pt x="11021" y="96"/>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Google Shape;537;p14">
              <a:extLst>
                <a:ext uri="{FF2B5EF4-FFF2-40B4-BE49-F238E27FC236}">
                  <a16:creationId xmlns:a16="http://schemas.microsoft.com/office/drawing/2014/main" id="{30442715-5303-2BED-688D-080F390DC59E}"/>
                </a:ext>
              </a:extLst>
            </p:cNvPr>
            <p:cNvSpPr/>
            <p:nvPr/>
          </p:nvSpPr>
          <p:spPr>
            <a:xfrm>
              <a:off x="1163510" y="1265046"/>
              <a:ext cx="219621" cy="17364"/>
            </a:xfrm>
            <a:custGeom>
              <a:avLst/>
              <a:gdLst/>
              <a:ahLst/>
              <a:cxnLst/>
              <a:rect l="l" t="t" r="r" b="b"/>
              <a:pathLst>
                <a:path w="7222" h="571" extrusionOk="0">
                  <a:moveTo>
                    <a:pt x="191" y="0"/>
                  </a:moveTo>
                  <a:cubicBezTo>
                    <a:pt x="96" y="0"/>
                    <a:pt x="1" y="127"/>
                    <a:pt x="1" y="222"/>
                  </a:cubicBezTo>
                  <a:lnTo>
                    <a:pt x="1" y="349"/>
                  </a:lnTo>
                  <a:cubicBezTo>
                    <a:pt x="1" y="444"/>
                    <a:pt x="96" y="570"/>
                    <a:pt x="191" y="570"/>
                  </a:cubicBezTo>
                  <a:lnTo>
                    <a:pt x="7000" y="570"/>
                  </a:lnTo>
                  <a:cubicBezTo>
                    <a:pt x="7126" y="570"/>
                    <a:pt x="7221" y="444"/>
                    <a:pt x="7221" y="349"/>
                  </a:cubicBezTo>
                  <a:lnTo>
                    <a:pt x="7221" y="222"/>
                  </a:lnTo>
                  <a:cubicBezTo>
                    <a:pt x="7221" y="127"/>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Google Shape;538;p14">
              <a:extLst>
                <a:ext uri="{FF2B5EF4-FFF2-40B4-BE49-F238E27FC236}">
                  <a16:creationId xmlns:a16="http://schemas.microsoft.com/office/drawing/2014/main" id="{095A5662-03D2-B6C4-E044-0E9799498F6E}"/>
                </a:ext>
              </a:extLst>
            </p:cNvPr>
            <p:cNvSpPr/>
            <p:nvPr/>
          </p:nvSpPr>
          <p:spPr>
            <a:xfrm>
              <a:off x="1076840" y="1343049"/>
              <a:ext cx="56836" cy="56836"/>
            </a:xfrm>
            <a:custGeom>
              <a:avLst/>
              <a:gdLst/>
              <a:ahLst/>
              <a:cxnLst/>
              <a:rect l="l" t="t" r="r" b="b"/>
              <a:pathLst>
                <a:path w="1869" h="1869" extrusionOk="0">
                  <a:moveTo>
                    <a:pt x="950" y="0"/>
                  </a:moveTo>
                  <a:cubicBezTo>
                    <a:pt x="412" y="0"/>
                    <a:pt x="0" y="412"/>
                    <a:pt x="0" y="951"/>
                  </a:cubicBezTo>
                  <a:cubicBezTo>
                    <a:pt x="0" y="1457"/>
                    <a:pt x="412" y="1869"/>
                    <a:pt x="950" y="1869"/>
                  </a:cubicBezTo>
                  <a:cubicBezTo>
                    <a:pt x="1457" y="1869"/>
                    <a:pt x="1869" y="1457"/>
                    <a:pt x="1869" y="951"/>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Google Shape;539;p14">
              <a:extLst>
                <a:ext uri="{FF2B5EF4-FFF2-40B4-BE49-F238E27FC236}">
                  <a16:creationId xmlns:a16="http://schemas.microsoft.com/office/drawing/2014/main" id="{CC6D2D0F-4C89-4B57-1F32-098702448840}"/>
                </a:ext>
              </a:extLst>
            </p:cNvPr>
            <p:cNvSpPr/>
            <p:nvPr/>
          </p:nvSpPr>
          <p:spPr>
            <a:xfrm>
              <a:off x="1083591" y="1355092"/>
              <a:ext cx="43365" cy="32295"/>
            </a:xfrm>
            <a:custGeom>
              <a:avLst/>
              <a:gdLst/>
              <a:ahLst/>
              <a:cxnLst/>
              <a:rect l="l" t="t" r="r" b="b"/>
              <a:pathLst>
                <a:path w="1426" h="1062" extrusionOk="0">
                  <a:moveTo>
                    <a:pt x="1255" y="0"/>
                  </a:moveTo>
                  <a:cubicBezTo>
                    <a:pt x="1219" y="0"/>
                    <a:pt x="1188" y="16"/>
                    <a:pt x="1172" y="48"/>
                  </a:cubicBezTo>
                  <a:lnTo>
                    <a:pt x="570" y="650"/>
                  </a:lnTo>
                  <a:lnTo>
                    <a:pt x="253" y="333"/>
                  </a:lnTo>
                  <a:cubicBezTo>
                    <a:pt x="238" y="317"/>
                    <a:pt x="206" y="309"/>
                    <a:pt x="174" y="309"/>
                  </a:cubicBezTo>
                  <a:cubicBezTo>
                    <a:pt x="143" y="309"/>
                    <a:pt x="111" y="317"/>
                    <a:pt x="95" y="333"/>
                  </a:cubicBezTo>
                  <a:lnTo>
                    <a:pt x="63" y="365"/>
                  </a:lnTo>
                  <a:cubicBezTo>
                    <a:pt x="0" y="428"/>
                    <a:pt x="0" y="523"/>
                    <a:pt x="63" y="555"/>
                  </a:cubicBezTo>
                  <a:lnTo>
                    <a:pt x="570" y="1061"/>
                  </a:lnTo>
                  <a:lnTo>
                    <a:pt x="1394" y="270"/>
                  </a:lnTo>
                  <a:cubicBezTo>
                    <a:pt x="1425" y="206"/>
                    <a:pt x="1425" y="143"/>
                    <a:pt x="1394" y="80"/>
                  </a:cubicBezTo>
                  <a:lnTo>
                    <a:pt x="1362" y="48"/>
                  </a:lnTo>
                  <a:cubicBezTo>
                    <a:pt x="1330" y="16"/>
                    <a:pt x="1291" y="0"/>
                    <a:pt x="12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Google Shape;540;p14">
              <a:extLst>
                <a:ext uri="{FF2B5EF4-FFF2-40B4-BE49-F238E27FC236}">
                  <a16:creationId xmlns:a16="http://schemas.microsoft.com/office/drawing/2014/main" id="{BEDD3106-F3A8-58CB-8198-E140B746C3AC}"/>
                </a:ext>
              </a:extLst>
            </p:cNvPr>
            <p:cNvSpPr/>
            <p:nvPr/>
          </p:nvSpPr>
          <p:spPr>
            <a:xfrm>
              <a:off x="1163510" y="1350743"/>
              <a:ext cx="335179" cy="15448"/>
            </a:xfrm>
            <a:custGeom>
              <a:avLst/>
              <a:gdLst/>
              <a:ahLst/>
              <a:cxnLst/>
              <a:rect l="l" t="t" r="r" b="b"/>
              <a:pathLst>
                <a:path w="11022" h="508" extrusionOk="0">
                  <a:moveTo>
                    <a:pt x="191" y="1"/>
                  </a:moveTo>
                  <a:cubicBezTo>
                    <a:pt x="96" y="1"/>
                    <a:pt x="1" y="64"/>
                    <a:pt x="1" y="191"/>
                  </a:cubicBezTo>
                  <a:lnTo>
                    <a:pt x="1" y="286"/>
                  </a:lnTo>
                  <a:cubicBezTo>
                    <a:pt x="1" y="381"/>
                    <a:pt x="96" y="508"/>
                    <a:pt x="191" y="508"/>
                  </a:cubicBezTo>
                  <a:lnTo>
                    <a:pt x="10800" y="508"/>
                  </a:lnTo>
                  <a:cubicBezTo>
                    <a:pt x="10895" y="508"/>
                    <a:pt x="11021" y="381"/>
                    <a:pt x="11021" y="286"/>
                  </a:cubicBezTo>
                  <a:lnTo>
                    <a:pt x="11021" y="191"/>
                  </a:lnTo>
                  <a:cubicBezTo>
                    <a:pt x="11021" y="64"/>
                    <a:pt x="10895" y="1"/>
                    <a:pt x="10800" y="1"/>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Google Shape;541;p14">
              <a:extLst>
                <a:ext uri="{FF2B5EF4-FFF2-40B4-BE49-F238E27FC236}">
                  <a16:creationId xmlns:a16="http://schemas.microsoft.com/office/drawing/2014/main" id="{B6119C34-5073-6394-E501-6AE6B396C62A}"/>
                </a:ext>
              </a:extLst>
            </p:cNvPr>
            <p:cNvSpPr/>
            <p:nvPr/>
          </p:nvSpPr>
          <p:spPr>
            <a:xfrm>
              <a:off x="1163510" y="1378690"/>
              <a:ext cx="219621" cy="14475"/>
            </a:xfrm>
            <a:custGeom>
              <a:avLst/>
              <a:gdLst/>
              <a:ahLst/>
              <a:cxnLst/>
              <a:rect l="l" t="t" r="r" b="b"/>
              <a:pathLst>
                <a:path w="7222" h="476" extrusionOk="0">
                  <a:moveTo>
                    <a:pt x="191" y="0"/>
                  </a:moveTo>
                  <a:cubicBezTo>
                    <a:pt x="96" y="0"/>
                    <a:pt x="1" y="64"/>
                    <a:pt x="1" y="159"/>
                  </a:cubicBezTo>
                  <a:lnTo>
                    <a:pt x="1" y="254"/>
                  </a:lnTo>
                  <a:cubicBezTo>
                    <a:pt x="1" y="380"/>
                    <a:pt x="96" y="475"/>
                    <a:pt x="191" y="475"/>
                  </a:cubicBezTo>
                  <a:lnTo>
                    <a:pt x="7000" y="475"/>
                  </a:lnTo>
                  <a:cubicBezTo>
                    <a:pt x="7126" y="475"/>
                    <a:pt x="7221" y="380"/>
                    <a:pt x="7221" y="254"/>
                  </a:cubicBezTo>
                  <a:lnTo>
                    <a:pt x="7221" y="159"/>
                  </a:lnTo>
                  <a:cubicBezTo>
                    <a:pt x="7221" y="64"/>
                    <a:pt x="7126" y="0"/>
                    <a:pt x="700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Google Shape;542;p14">
              <a:extLst>
                <a:ext uri="{FF2B5EF4-FFF2-40B4-BE49-F238E27FC236}">
                  <a16:creationId xmlns:a16="http://schemas.microsoft.com/office/drawing/2014/main" id="{AF25BC09-544A-3169-CA41-5115DE56E3E0}"/>
                </a:ext>
              </a:extLst>
            </p:cNvPr>
            <p:cNvSpPr/>
            <p:nvPr/>
          </p:nvSpPr>
          <p:spPr>
            <a:xfrm>
              <a:off x="1076840" y="1454777"/>
              <a:ext cx="56836" cy="56836"/>
            </a:xfrm>
            <a:custGeom>
              <a:avLst/>
              <a:gdLst/>
              <a:ahLst/>
              <a:cxnLst/>
              <a:rect l="l" t="t" r="r" b="b"/>
              <a:pathLst>
                <a:path w="1869" h="1869" extrusionOk="0">
                  <a:moveTo>
                    <a:pt x="950" y="0"/>
                  </a:moveTo>
                  <a:cubicBezTo>
                    <a:pt x="412" y="0"/>
                    <a:pt x="0" y="412"/>
                    <a:pt x="0" y="918"/>
                  </a:cubicBezTo>
                  <a:cubicBezTo>
                    <a:pt x="0" y="1457"/>
                    <a:pt x="412" y="1869"/>
                    <a:pt x="950" y="1869"/>
                  </a:cubicBezTo>
                  <a:cubicBezTo>
                    <a:pt x="1457" y="1869"/>
                    <a:pt x="1869" y="1457"/>
                    <a:pt x="1869" y="918"/>
                  </a:cubicBezTo>
                  <a:cubicBezTo>
                    <a:pt x="1869" y="412"/>
                    <a:pt x="1457" y="0"/>
                    <a:pt x="950" y="0"/>
                  </a:cubicBezTo>
                  <a:close/>
                </a:path>
              </a:pathLst>
            </a:custGeom>
            <a:solidFill>
              <a:srgbClr val="F25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Google Shape;543;p14">
              <a:extLst>
                <a:ext uri="{FF2B5EF4-FFF2-40B4-BE49-F238E27FC236}">
                  <a16:creationId xmlns:a16="http://schemas.microsoft.com/office/drawing/2014/main" id="{A2807338-376D-2FAA-43B3-A2FF2564E2B0}"/>
                </a:ext>
              </a:extLst>
            </p:cNvPr>
            <p:cNvSpPr/>
            <p:nvPr/>
          </p:nvSpPr>
          <p:spPr>
            <a:xfrm>
              <a:off x="1083591" y="1466789"/>
              <a:ext cx="43365" cy="33269"/>
            </a:xfrm>
            <a:custGeom>
              <a:avLst/>
              <a:gdLst/>
              <a:ahLst/>
              <a:cxnLst/>
              <a:rect l="l" t="t" r="r" b="b"/>
              <a:pathLst>
                <a:path w="1426" h="1094" extrusionOk="0">
                  <a:moveTo>
                    <a:pt x="1255" y="1"/>
                  </a:moveTo>
                  <a:cubicBezTo>
                    <a:pt x="1219" y="1"/>
                    <a:pt x="1188" y="17"/>
                    <a:pt x="1172" y="48"/>
                  </a:cubicBezTo>
                  <a:lnTo>
                    <a:pt x="570" y="650"/>
                  </a:lnTo>
                  <a:lnTo>
                    <a:pt x="253" y="333"/>
                  </a:lnTo>
                  <a:cubicBezTo>
                    <a:pt x="238" y="318"/>
                    <a:pt x="206" y="310"/>
                    <a:pt x="174" y="310"/>
                  </a:cubicBezTo>
                  <a:cubicBezTo>
                    <a:pt x="143" y="310"/>
                    <a:pt x="111" y="318"/>
                    <a:pt x="95" y="333"/>
                  </a:cubicBezTo>
                  <a:lnTo>
                    <a:pt x="63" y="365"/>
                  </a:lnTo>
                  <a:cubicBezTo>
                    <a:pt x="0" y="428"/>
                    <a:pt x="0" y="523"/>
                    <a:pt x="63" y="555"/>
                  </a:cubicBezTo>
                  <a:lnTo>
                    <a:pt x="570" y="1094"/>
                  </a:lnTo>
                  <a:lnTo>
                    <a:pt x="1394" y="270"/>
                  </a:lnTo>
                  <a:cubicBezTo>
                    <a:pt x="1425" y="207"/>
                    <a:pt x="1425" y="143"/>
                    <a:pt x="1394" y="80"/>
                  </a:cubicBezTo>
                  <a:lnTo>
                    <a:pt x="1362" y="48"/>
                  </a:lnTo>
                  <a:cubicBezTo>
                    <a:pt x="1330" y="17"/>
                    <a:pt x="1291" y="1"/>
                    <a:pt x="12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Google Shape;544;p14">
              <a:extLst>
                <a:ext uri="{FF2B5EF4-FFF2-40B4-BE49-F238E27FC236}">
                  <a16:creationId xmlns:a16="http://schemas.microsoft.com/office/drawing/2014/main" id="{FA3EB685-1949-C48F-A77E-56837994337A}"/>
                </a:ext>
              </a:extLst>
            </p:cNvPr>
            <p:cNvSpPr/>
            <p:nvPr/>
          </p:nvSpPr>
          <p:spPr>
            <a:xfrm>
              <a:off x="1163510" y="1462471"/>
              <a:ext cx="335179" cy="14475"/>
            </a:xfrm>
            <a:custGeom>
              <a:avLst/>
              <a:gdLst/>
              <a:ahLst/>
              <a:cxnLst/>
              <a:rect l="l" t="t" r="r" b="b"/>
              <a:pathLst>
                <a:path w="11022" h="476" extrusionOk="0">
                  <a:moveTo>
                    <a:pt x="191" y="0"/>
                  </a:moveTo>
                  <a:cubicBezTo>
                    <a:pt x="96" y="0"/>
                    <a:pt x="1" y="64"/>
                    <a:pt x="1" y="190"/>
                  </a:cubicBezTo>
                  <a:lnTo>
                    <a:pt x="1" y="285"/>
                  </a:lnTo>
                  <a:cubicBezTo>
                    <a:pt x="1" y="380"/>
                    <a:pt x="96" y="475"/>
                    <a:pt x="191" y="475"/>
                  </a:cubicBezTo>
                  <a:lnTo>
                    <a:pt x="10800" y="475"/>
                  </a:lnTo>
                  <a:cubicBezTo>
                    <a:pt x="10895" y="475"/>
                    <a:pt x="11021" y="380"/>
                    <a:pt x="11021" y="285"/>
                  </a:cubicBezTo>
                  <a:lnTo>
                    <a:pt x="11021" y="190"/>
                  </a:lnTo>
                  <a:cubicBezTo>
                    <a:pt x="11021" y="64"/>
                    <a:pt x="10895" y="0"/>
                    <a:pt x="108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Google Shape;545;p14">
              <a:extLst>
                <a:ext uri="{FF2B5EF4-FFF2-40B4-BE49-F238E27FC236}">
                  <a16:creationId xmlns:a16="http://schemas.microsoft.com/office/drawing/2014/main" id="{9F62F6F8-1028-0969-9220-02143D7D4EED}"/>
                </a:ext>
              </a:extLst>
            </p:cNvPr>
            <p:cNvSpPr/>
            <p:nvPr/>
          </p:nvSpPr>
          <p:spPr>
            <a:xfrm>
              <a:off x="1163510" y="1489445"/>
              <a:ext cx="219621" cy="14475"/>
            </a:xfrm>
            <a:custGeom>
              <a:avLst/>
              <a:gdLst/>
              <a:ahLst/>
              <a:cxnLst/>
              <a:rect l="l" t="t" r="r" b="b"/>
              <a:pathLst>
                <a:path w="7222" h="476" extrusionOk="0">
                  <a:moveTo>
                    <a:pt x="191" y="0"/>
                  </a:moveTo>
                  <a:cubicBezTo>
                    <a:pt x="96" y="0"/>
                    <a:pt x="1" y="95"/>
                    <a:pt x="1" y="190"/>
                  </a:cubicBezTo>
                  <a:lnTo>
                    <a:pt x="1" y="317"/>
                  </a:lnTo>
                  <a:cubicBezTo>
                    <a:pt x="1" y="412"/>
                    <a:pt x="96" y="475"/>
                    <a:pt x="191" y="475"/>
                  </a:cubicBezTo>
                  <a:lnTo>
                    <a:pt x="7000" y="475"/>
                  </a:lnTo>
                  <a:cubicBezTo>
                    <a:pt x="7126" y="475"/>
                    <a:pt x="7221" y="412"/>
                    <a:pt x="7221" y="317"/>
                  </a:cubicBezTo>
                  <a:lnTo>
                    <a:pt x="7221" y="190"/>
                  </a:lnTo>
                  <a:cubicBezTo>
                    <a:pt x="7221" y="95"/>
                    <a:pt x="7126" y="0"/>
                    <a:pt x="7000" y="0"/>
                  </a:cubicBezTo>
                  <a:close/>
                </a:path>
              </a:pathLst>
            </a:custGeom>
            <a:solidFill>
              <a:srgbClr val="1CBE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Google Shape;643;p14">
              <a:extLst>
                <a:ext uri="{FF2B5EF4-FFF2-40B4-BE49-F238E27FC236}">
                  <a16:creationId xmlns:a16="http://schemas.microsoft.com/office/drawing/2014/main" id="{4AD62DF2-69FF-2067-13CC-EA10373983EC}"/>
                </a:ext>
              </a:extLst>
            </p:cNvPr>
            <p:cNvSpPr/>
            <p:nvPr/>
          </p:nvSpPr>
          <p:spPr>
            <a:xfrm>
              <a:off x="1592084" y="1472080"/>
              <a:ext cx="68392" cy="33786"/>
            </a:xfrm>
            <a:custGeom>
              <a:avLst/>
              <a:gdLst/>
              <a:ahLst/>
              <a:cxnLst/>
              <a:rect l="l" t="t" r="r" b="b"/>
              <a:pathLst>
                <a:path w="2249" h="1111" extrusionOk="0">
                  <a:moveTo>
                    <a:pt x="422" y="1"/>
                  </a:moveTo>
                  <a:cubicBezTo>
                    <a:pt x="290" y="1"/>
                    <a:pt x="188" y="27"/>
                    <a:pt x="159" y="96"/>
                  </a:cubicBezTo>
                  <a:cubicBezTo>
                    <a:pt x="0" y="571"/>
                    <a:pt x="539" y="476"/>
                    <a:pt x="950" y="983"/>
                  </a:cubicBezTo>
                  <a:cubicBezTo>
                    <a:pt x="1018" y="1076"/>
                    <a:pt x="1143" y="1111"/>
                    <a:pt x="1290" y="1111"/>
                  </a:cubicBezTo>
                  <a:cubicBezTo>
                    <a:pt x="1689" y="1111"/>
                    <a:pt x="2249" y="856"/>
                    <a:pt x="2249" y="856"/>
                  </a:cubicBezTo>
                  <a:cubicBezTo>
                    <a:pt x="2249" y="856"/>
                    <a:pt x="1869" y="413"/>
                    <a:pt x="1330" y="191"/>
                  </a:cubicBezTo>
                  <a:cubicBezTo>
                    <a:pt x="1156" y="126"/>
                    <a:pt x="713" y="1"/>
                    <a:pt x="422"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Google Shape;644;p14">
              <a:extLst>
                <a:ext uri="{FF2B5EF4-FFF2-40B4-BE49-F238E27FC236}">
                  <a16:creationId xmlns:a16="http://schemas.microsoft.com/office/drawing/2014/main" id="{B1DB4252-E012-DD08-CF1B-A0A2C0A339FD}"/>
                </a:ext>
              </a:extLst>
            </p:cNvPr>
            <p:cNvSpPr/>
            <p:nvPr/>
          </p:nvSpPr>
          <p:spPr>
            <a:xfrm>
              <a:off x="1573777" y="1337971"/>
              <a:ext cx="332290" cy="222175"/>
            </a:xfrm>
            <a:custGeom>
              <a:avLst/>
              <a:gdLst/>
              <a:ahLst/>
              <a:cxnLst/>
              <a:rect l="l" t="t" r="r" b="b"/>
              <a:pathLst>
                <a:path w="10927" h="7306" extrusionOk="0">
                  <a:moveTo>
                    <a:pt x="9853" y="0"/>
                  </a:moveTo>
                  <a:cubicBezTo>
                    <a:pt x="9700" y="0"/>
                    <a:pt x="9530" y="34"/>
                    <a:pt x="9343" y="104"/>
                  </a:cubicBezTo>
                  <a:cubicBezTo>
                    <a:pt x="7316" y="928"/>
                    <a:pt x="3579" y="4728"/>
                    <a:pt x="2566" y="4981"/>
                  </a:cubicBezTo>
                  <a:cubicBezTo>
                    <a:pt x="2471" y="5010"/>
                    <a:pt x="2382" y="5020"/>
                    <a:pt x="2296" y="5020"/>
                  </a:cubicBezTo>
                  <a:cubicBezTo>
                    <a:pt x="2042" y="5020"/>
                    <a:pt x="1814" y="4926"/>
                    <a:pt x="1523" y="4926"/>
                  </a:cubicBezTo>
                  <a:cubicBezTo>
                    <a:pt x="1258" y="4926"/>
                    <a:pt x="942" y="5004"/>
                    <a:pt x="507" y="5298"/>
                  </a:cubicBezTo>
                  <a:cubicBezTo>
                    <a:pt x="1" y="5615"/>
                    <a:pt x="792" y="7135"/>
                    <a:pt x="1394" y="7261"/>
                  </a:cubicBezTo>
                  <a:cubicBezTo>
                    <a:pt x="1505" y="7291"/>
                    <a:pt x="1614" y="7306"/>
                    <a:pt x="1718" y="7306"/>
                  </a:cubicBezTo>
                  <a:cubicBezTo>
                    <a:pt x="2388" y="7306"/>
                    <a:pt x="2904" y="6717"/>
                    <a:pt x="3041" y="5868"/>
                  </a:cubicBezTo>
                  <a:cubicBezTo>
                    <a:pt x="3421" y="5393"/>
                    <a:pt x="8203" y="3049"/>
                    <a:pt x="9501" y="2258"/>
                  </a:cubicBezTo>
                  <a:cubicBezTo>
                    <a:pt x="10103" y="1909"/>
                    <a:pt x="10926" y="1339"/>
                    <a:pt x="10800" y="864"/>
                  </a:cubicBezTo>
                  <a:cubicBezTo>
                    <a:pt x="10633" y="315"/>
                    <a:pt x="10322" y="0"/>
                    <a:pt x="9853" y="0"/>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Google Shape;645;p14">
              <a:extLst>
                <a:ext uri="{FF2B5EF4-FFF2-40B4-BE49-F238E27FC236}">
                  <a16:creationId xmlns:a16="http://schemas.microsoft.com/office/drawing/2014/main" id="{7F829ABC-7094-6FF5-04A7-6CB14870D2FB}"/>
                </a:ext>
              </a:extLst>
            </p:cNvPr>
            <p:cNvSpPr/>
            <p:nvPr/>
          </p:nvSpPr>
          <p:spPr>
            <a:xfrm>
              <a:off x="1854040" y="1280160"/>
              <a:ext cx="115467" cy="99714"/>
            </a:xfrm>
            <a:custGeom>
              <a:avLst/>
              <a:gdLst/>
              <a:ahLst/>
              <a:cxnLst/>
              <a:rect l="l" t="t" r="r" b="b"/>
              <a:pathLst>
                <a:path w="3797" h="3279" extrusionOk="0">
                  <a:moveTo>
                    <a:pt x="1515" y="1"/>
                  </a:moveTo>
                  <a:cubicBezTo>
                    <a:pt x="1488" y="1"/>
                    <a:pt x="1468" y="4"/>
                    <a:pt x="1457" y="10"/>
                  </a:cubicBezTo>
                  <a:cubicBezTo>
                    <a:pt x="1457" y="10"/>
                    <a:pt x="380" y="1910"/>
                    <a:pt x="159" y="2544"/>
                  </a:cubicBezTo>
                  <a:cubicBezTo>
                    <a:pt x="0" y="2987"/>
                    <a:pt x="634" y="3145"/>
                    <a:pt x="1045" y="3272"/>
                  </a:cubicBezTo>
                  <a:cubicBezTo>
                    <a:pt x="1064" y="3276"/>
                    <a:pt x="1084" y="3279"/>
                    <a:pt x="1105" y="3279"/>
                  </a:cubicBezTo>
                  <a:cubicBezTo>
                    <a:pt x="1536" y="3279"/>
                    <a:pt x="2631" y="2397"/>
                    <a:pt x="3294" y="1372"/>
                  </a:cubicBezTo>
                  <a:cubicBezTo>
                    <a:pt x="3796" y="603"/>
                    <a:pt x="1900" y="1"/>
                    <a:pt x="1515"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Google Shape;646;p14">
              <a:extLst>
                <a:ext uri="{FF2B5EF4-FFF2-40B4-BE49-F238E27FC236}">
                  <a16:creationId xmlns:a16="http://schemas.microsoft.com/office/drawing/2014/main" id="{A4594237-AE00-1774-96A2-8E95555E99CC}"/>
                </a:ext>
              </a:extLst>
            </p:cNvPr>
            <p:cNvSpPr/>
            <p:nvPr/>
          </p:nvSpPr>
          <p:spPr>
            <a:xfrm>
              <a:off x="1869458" y="1087024"/>
              <a:ext cx="257147" cy="290720"/>
            </a:xfrm>
            <a:custGeom>
              <a:avLst/>
              <a:gdLst/>
              <a:ahLst/>
              <a:cxnLst/>
              <a:rect l="l" t="t" r="r" b="b"/>
              <a:pathLst>
                <a:path w="8456" h="9560" extrusionOk="0">
                  <a:moveTo>
                    <a:pt x="6128" y="0"/>
                  </a:moveTo>
                  <a:cubicBezTo>
                    <a:pt x="5836" y="0"/>
                    <a:pt x="5546" y="97"/>
                    <a:pt x="5289" y="312"/>
                  </a:cubicBezTo>
                  <a:cubicBezTo>
                    <a:pt x="3674" y="1674"/>
                    <a:pt x="0" y="7184"/>
                    <a:pt x="0" y="7184"/>
                  </a:cubicBezTo>
                  <a:cubicBezTo>
                    <a:pt x="0" y="7184"/>
                    <a:pt x="190" y="7754"/>
                    <a:pt x="1140" y="8483"/>
                  </a:cubicBezTo>
                  <a:cubicBezTo>
                    <a:pt x="2458" y="9531"/>
                    <a:pt x="3210" y="9560"/>
                    <a:pt x="3287" y="9560"/>
                  </a:cubicBezTo>
                  <a:cubicBezTo>
                    <a:pt x="3291" y="9560"/>
                    <a:pt x="3294" y="9560"/>
                    <a:pt x="3294" y="9560"/>
                  </a:cubicBezTo>
                  <a:cubicBezTo>
                    <a:pt x="3294" y="9560"/>
                    <a:pt x="5701" y="7058"/>
                    <a:pt x="7126" y="5443"/>
                  </a:cubicBezTo>
                  <a:cubicBezTo>
                    <a:pt x="7822" y="4651"/>
                    <a:pt x="8456" y="3859"/>
                    <a:pt x="8012" y="1769"/>
                  </a:cubicBezTo>
                  <a:cubicBezTo>
                    <a:pt x="7802" y="764"/>
                    <a:pt x="6953" y="0"/>
                    <a:pt x="6128"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Google Shape;647;p14">
              <a:extLst>
                <a:ext uri="{FF2B5EF4-FFF2-40B4-BE49-F238E27FC236}">
                  <a16:creationId xmlns:a16="http://schemas.microsoft.com/office/drawing/2014/main" id="{F9ABE3DE-14A8-A935-0B91-5582846A69FB}"/>
                </a:ext>
              </a:extLst>
            </p:cNvPr>
            <p:cNvSpPr/>
            <p:nvPr/>
          </p:nvSpPr>
          <p:spPr>
            <a:xfrm>
              <a:off x="1625779" y="2226168"/>
              <a:ext cx="125806" cy="50116"/>
            </a:xfrm>
            <a:custGeom>
              <a:avLst/>
              <a:gdLst/>
              <a:ahLst/>
              <a:cxnLst/>
              <a:rect l="l" t="t" r="r" b="b"/>
              <a:pathLst>
                <a:path w="4137" h="1648" extrusionOk="0">
                  <a:moveTo>
                    <a:pt x="603" y="1"/>
                  </a:moveTo>
                  <a:cubicBezTo>
                    <a:pt x="1" y="223"/>
                    <a:pt x="191" y="539"/>
                    <a:pt x="507" y="666"/>
                  </a:cubicBezTo>
                  <a:cubicBezTo>
                    <a:pt x="824" y="793"/>
                    <a:pt x="3801" y="1648"/>
                    <a:pt x="3801" y="1648"/>
                  </a:cubicBezTo>
                  <a:cubicBezTo>
                    <a:pt x="3801" y="1648"/>
                    <a:pt x="3833" y="1426"/>
                    <a:pt x="3991" y="729"/>
                  </a:cubicBezTo>
                  <a:cubicBezTo>
                    <a:pt x="4136" y="91"/>
                    <a:pt x="3829" y="64"/>
                    <a:pt x="3606" y="64"/>
                  </a:cubicBezTo>
                  <a:cubicBezTo>
                    <a:pt x="3586" y="64"/>
                    <a:pt x="3566" y="64"/>
                    <a:pt x="3548" y="64"/>
                  </a:cubicBezTo>
                  <a:cubicBezTo>
                    <a:pt x="3358" y="64"/>
                    <a:pt x="603" y="1"/>
                    <a:pt x="603" y="1"/>
                  </a:cubicBezTo>
                  <a:close/>
                </a:path>
              </a:pathLst>
            </a:custGeom>
            <a:solidFill>
              <a:srgbClr val="10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Google Shape;648;p14">
              <a:extLst>
                <a:ext uri="{FF2B5EF4-FFF2-40B4-BE49-F238E27FC236}">
                  <a16:creationId xmlns:a16="http://schemas.microsoft.com/office/drawing/2014/main" id="{C299CCB5-B769-0F5B-E901-AB59B77BDBEE}"/>
                </a:ext>
              </a:extLst>
            </p:cNvPr>
            <p:cNvSpPr/>
            <p:nvPr/>
          </p:nvSpPr>
          <p:spPr>
            <a:xfrm>
              <a:off x="1821561" y="1411929"/>
              <a:ext cx="292514" cy="454143"/>
            </a:xfrm>
            <a:custGeom>
              <a:avLst/>
              <a:gdLst/>
              <a:ahLst/>
              <a:cxnLst/>
              <a:rect l="l" t="t" r="r" b="b"/>
              <a:pathLst>
                <a:path w="9619" h="14934" extrusionOk="0">
                  <a:moveTo>
                    <a:pt x="6289" y="0"/>
                  </a:moveTo>
                  <a:cubicBezTo>
                    <a:pt x="4890" y="0"/>
                    <a:pt x="3341" y="928"/>
                    <a:pt x="2937" y="2422"/>
                  </a:cubicBezTo>
                  <a:cubicBezTo>
                    <a:pt x="2937" y="2422"/>
                    <a:pt x="657" y="11100"/>
                    <a:pt x="245" y="12873"/>
                  </a:cubicBezTo>
                  <a:cubicBezTo>
                    <a:pt x="0" y="13996"/>
                    <a:pt x="1241" y="14934"/>
                    <a:pt x="2579" y="14934"/>
                  </a:cubicBezTo>
                  <a:cubicBezTo>
                    <a:pt x="3317" y="14934"/>
                    <a:pt x="4084" y="14648"/>
                    <a:pt x="4647" y="13950"/>
                  </a:cubicBezTo>
                  <a:cubicBezTo>
                    <a:pt x="6199" y="11986"/>
                    <a:pt x="8289" y="9200"/>
                    <a:pt x="8954" y="6919"/>
                  </a:cubicBezTo>
                  <a:cubicBezTo>
                    <a:pt x="9619" y="4671"/>
                    <a:pt x="9556" y="2771"/>
                    <a:pt x="8289" y="966"/>
                  </a:cubicBezTo>
                  <a:cubicBezTo>
                    <a:pt x="7830" y="300"/>
                    <a:pt x="7084" y="0"/>
                    <a:pt x="6289"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Google Shape;649;p14">
              <a:extLst>
                <a:ext uri="{FF2B5EF4-FFF2-40B4-BE49-F238E27FC236}">
                  <a16:creationId xmlns:a16="http://schemas.microsoft.com/office/drawing/2014/main" id="{C1A25798-B982-7869-C20D-82503E331F1E}"/>
                </a:ext>
              </a:extLst>
            </p:cNvPr>
            <p:cNvSpPr/>
            <p:nvPr/>
          </p:nvSpPr>
          <p:spPr>
            <a:xfrm>
              <a:off x="1717284" y="1757695"/>
              <a:ext cx="258120" cy="489540"/>
            </a:xfrm>
            <a:custGeom>
              <a:avLst/>
              <a:gdLst/>
              <a:ahLst/>
              <a:cxnLst/>
              <a:rect l="l" t="t" r="r" b="b"/>
              <a:pathLst>
                <a:path w="8488" h="16098" extrusionOk="0">
                  <a:moveTo>
                    <a:pt x="5335" y="0"/>
                  </a:moveTo>
                  <a:cubicBezTo>
                    <a:pt x="4514" y="0"/>
                    <a:pt x="3967" y="405"/>
                    <a:pt x="3801" y="1028"/>
                  </a:cubicBezTo>
                  <a:cubicBezTo>
                    <a:pt x="3167" y="3118"/>
                    <a:pt x="3326" y="3182"/>
                    <a:pt x="2661" y="5779"/>
                  </a:cubicBezTo>
                  <a:cubicBezTo>
                    <a:pt x="1964" y="8344"/>
                    <a:pt x="0" y="15786"/>
                    <a:pt x="0" y="15786"/>
                  </a:cubicBezTo>
                  <a:cubicBezTo>
                    <a:pt x="0" y="15786"/>
                    <a:pt x="127" y="16039"/>
                    <a:pt x="349" y="16071"/>
                  </a:cubicBezTo>
                  <a:cubicBezTo>
                    <a:pt x="412" y="16090"/>
                    <a:pt x="467" y="16098"/>
                    <a:pt x="513" y="16098"/>
                  </a:cubicBezTo>
                  <a:cubicBezTo>
                    <a:pt x="700" y="16098"/>
                    <a:pt x="760" y="15976"/>
                    <a:pt x="760" y="15976"/>
                  </a:cubicBezTo>
                  <a:cubicBezTo>
                    <a:pt x="760" y="15976"/>
                    <a:pt x="1425" y="14202"/>
                    <a:pt x="2154" y="13126"/>
                  </a:cubicBezTo>
                  <a:cubicBezTo>
                    <a:pt x="2914" y="12081"/>
                    <a:pt x="6904" y="5177"/>
                    <a:pt x="7664" y="3783"/>
                  </a:cubicBezTo>
                  <a:cubicBezTo>
                    <a:pt x="8424" y="2390"/>
                    <a:pt x="8488" y="1092"/>
                    <a:pt x="6841" y="363"/>
                  </a:cubicBezTo>
                  <a:cubicBezTo>
                    <a:pt x="6274" y="112"/>
                    <a:pt x="5766" y="0"/>
                    <a:pt x="5335"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Google Shape;650;p14">
              <a:extLst>
                <a:ext uri="{FF2B5EF4-FFF2-40B4-BE49-F238E27FC236}">
                  <a16:creationId xmlns:a16="http://schemas.microsoft.com/office/drawing/2014/main" id="{F054AFDD-D8D9-836B-3553-8B8A55D33E4E}"/>
                </a:ext>
              </a:extLst>
            </p:cNvPr>
            <p:cNvSpPr/>
            <p:nvPr/>
          </p:nvSpPr>
          <p:spPr>
            <a:xfrm>
              <a:off x="2111190" y="2231307"/>
              <a:ext cx="58752" cy="44976"/>
            </a:xfrm>
            <a:custGeom>
              <a:avLst/>
              <a:gdLst/>
              <a:ahLst/>
              <a:cxnLst/>
              <a:rect l="l" t="t" r="r" b="b"/>
              <a:pathLst>
                <a:path w="1932" h="1479" extrusionOk="0">
                  <a:moveTo>
                    <a:pt x="422" y="1"/>
                  </a:moveTo>
                  <a:cubicBezTo>
                    <a:pt x="285" y="1"/>
                    <a:pt x="154" y="76"/>
                    <a:pt x="95" y="370"/>
                  </a:cubicBezTo>
                  <a:cubicBezTo>
                    <a:pt x="95" y="434"/>
                    <a:pt x="63" y="497"/>
                    <a:pt x="63" y="560"/>
                  </a:cubicBezTo>
                  <a:cubicBezTo>
                    <a:pt x="32" y="1257"/>
                    <a:pt x="0" y="1447"/>
                    <a:pt x="0" y="1447"/>
                  </a:cubicBezTo>
                  <a:cubicBezTo>
                    <a:pt x="0" y="1447"/>
                    <a:pt x="412" y="1447"/>
                    <a:pt x="982" y="1479"/>
                  </a:cubicBezTo>
                  <a:lnTo>
                    <a:pt x="1932" y="1479"/>
                  </a:lnTo>
                  <a:cubicBezTo>
                    <a:pt x="1932" y="1479"/>
                    <a:pt x="1932" y="1257"/>
                    <a:pt x="1868" y="560"/>
                  </a:cubicBezTo>
                  <a:cubicBezTo>
                    <a:pt x="1868" y="497"/>
                    <a:pt x="1868" y="434"/>
                    <a:pt x="1868" y="370"/>
                  </a:cubicBezTo>
                  <a:cubicBezTo>
                    <a:pt x="1810" y="76"/>
                    <a:pt x="1678" y="1"/>
                    <a:pt x="1541" y="1"/>
                  </a:cubicBezTo>
                  <a:cubicBezTo>
                    <a:pt x="1457" y="1"/>
                    <a:pt x="1371" y="29"/>
                    <a:pt x="1298" y="54"/>
                  </a:cubicBezTo>
                  <a:cubicBezTo>
                    <a:pt x="1267" y="54"/>
                    <a:pt x="1140" y="85"/>
                    <a:pt x="982" y="149"/>
                  </a:cubicBezTo>
                  <a:cubicBezTo>
                    <a:pt x="823" y="85"/>
                    <a:pt x="697" y="54"/>
                    <a:pt x="665" y="54"/>
                  </a:cubicBezTo>
                  <a:cubicBezTo>
                    <a:pt x="593" y="29"/>
                    <a:pt x="506" y="1"/>
                    <a:pt x="422" y="1"/>
                  </a:cubicBezTo>
                  <a:close/>
                </a:path>
              </a:pathLst>
            </a:custGeom>
            <a:solidFill>
              <a:srgbClr val="111B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Google Shape;651;p14">
              <a:extLst>
                <a:ext uri="{FF2B5EF4-FFF2-40B4-BE49-F238E27FC236}">
                  <a16:creationId xmlns:a16="http://schemas.microsoft.com/office/drawing/2014/main" id="{B58ECE40-31D5-6F87-A861-7C184A94321F}"/>
                </a:ext>
              </a:extLst>
            </p:cNvPr>
            <p:cNvSpPr/>
            <p:nvPr/>
          </p:nvSpPr>
          <p:spPr>
            <a:xfrm>
              <a:off x="2044196" y="1403870"/>
              <a:ext cx="225703" cy="435350"/>
            </a:xfrm>
            <a:custGeom>
              <a:avLst/>
              <a:gdLst/>
              <a:ahLst/>
              <a:cxnLst/>
              <a:rect l="l" t="t" r="r" b="b"/>
              <a:pathLst>
                <a:path w="7422" h="14316" extrusionOk="0">
                  <a:moveTo>
                    <a:pt x="1988" y="0"/>
                  </a:moveTo>
                  <a:cubicBezTo>
                    <a:pt x="1059" y="0"/>
                    <a:pt x="373" y="312"/>
                    <a:pt x="335" y="1041"/>
                  </a:cubicBezTo>
                  <a:cubicBezTo>
                    <a:pt x="335" y="1041"/>
                    <a:pt x="18" y="10953"/>
                    <a:pt x="18" y="12727"/>
                  </a:cubicBezTo>
                  <a:cubicBezTo>
                    <a:pt x="1" y="13696"/>
                    <a:pt x="996" y="14315"/>
                    <a:pt x="2078" y="14315"/>
                  </a:cubicBezTo>
                  <a:cubicBezTo>
                    <a:pt x="2975" y="14315"/>
                    <a:pt x="3932" y="13890"/>
                    <a:pt x="4420" y="12885"/>
                  </a:cubicBezTo>
                  <a:cubicBezTo>
                    <a:pt x="5528" y="10668"/>
                    <a:pt x="7112" y="8800"/>
                    <a:pt x="7333" y="3543"/>
                  </a:cubicBezTo>
                  <a:cubicBezTo>
                    <a:pt x="7421" y="1589"/>
                    <a:pt x="4086" y="0"/>
                    <a:pt x="1988"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Google Shape;652;p14">
              <a:extLst>
                <a:ext uri="{FF2B5EF4-FFF2-40B4-BE49-F238E27FC236}">
                  <a16:creationId xmlns:a16="http://schemas.microsoft.com/office/drawing/2014/main" id="{BA880CD9-C113-6B14-AA68-9B62EB0AFBC6}"/>
                </a:ext>
              </a:extLst>
            </p:cNvPr>
            <p:cNvSpPr/>
            <p:nvPr/>
          </p:nvSpPr>
          <p:spPr>
            <a:xfrm>
              <a:off x="2042797" y="1747538"/>
              <a:ext cx="145421" cy="503407"/>
            </a:xfrm>
            <a:custGeom>
              <a:avLst/>
              <a:gdLst/>
              <a:ahLst/>
              <a:cxnLst/>
              <a:rect l="l" t="t" r="r" b="b"/>
              <a:pathLst>
                <a:path w="4782" h="16554" extrusionOk="0">
                  <a:moveTo>
                    <a:pt x="2877" y="0"/>
                  </a:moveTo>
                  <a:cubicBezTo>
                    <a:pt x="2868" y="0"/>
                    <a:pt x="2859" y="0"/>
                    <a:pt x="2851" y="0"/>
                  </a:cubicBezTo>
                  <a:cubicBezTo>
                    <a:pt x="1109" y="0"/>
                    <a:pt x="1" y="1236"/>
                    <a:pt x="64" y="1552"/>
                  </a:cubicBezTo>
                  <a:cubicBezTo>
                    <a:pt x="412" y="4212"/>
                    <a:pt x="2882" y="16500"/>
                    <a:pt x="2882" y="16500"/>
                  </a:cubicBezTo>
                  <a:cubicBezTo>
                    <a:pt x="2882" y="16500"/>
                    <a:pt x="2918" y="16553"/>
                    <a:pt x="3069" y="16553"/>
                  </a:cubicBezTo>
                  <a:cubicBezTo>
                    <a:pt x="3120" y="16553"/>
                    <a:pt x="3183" y="16547"/>
                    <a:pt x="3262" y="16532"/>
                  </a:cubicBezTo>
                  <a:cubicBezTo>
                    <a:pt x="3579" y="16468"/>
                    <a:pt x="3611" y="16247"/>
                    <a:pt x="3611" y="16247"/>
                  </a:cubicBezTo>
                  <a:cubicBezTo>
                    <a:pt x="3611" y="16247"/>
                    <a:pt x="3484" y="14536"/>
                    <a:pt x="3737" y="13270"/>
                  </a:cubicBezTo>
                  <a:cubicBezTo>
                    <a:pt x="3991" y="12035"/>
                    <a:pt x="4529" y="6271"/>
                    <a:pt x="4656" y="4751"/>
                  </a:cubicBezTo>
                  <a:cubicBezTo>
                    <a:pt x="4782" y="3207"/>
                    <a:pt x="4626" y="0"/>
                    <a:pt x="287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Google Shape;653;p14">
              <a:extLst>
                <a:ext uri="{FF2B5EF4-FFF2-40B4-BE49-F238E27FC236}">
                  <a16:creationId xmlns:a16="http://schemas.microsoft.com/office/drawing/2014/main" id="{5DB4052C-FE79-5945-CC80-2D00C353FC1E}"/>
                </a:ext>
              </a:extLst>
            </p:cNvPr>
            <p:cNvSpPr/>
            <p:nvPr/>
          </p:nvSpPr>
          <p:spPr>
            <a:xfrm>
              <a:off x="1892570" y="1083374"/>
              <a:ext cx="403541" cy="523417"/>
            </a:xfrm>
            <a:custGeom>
              <a:avLst/>
              <a:gdLst/>
              <a:ahLst/>
              <a:cxnLst/>
              <a:rect l="l" t="t" r="r" b="b"/>
              <a:pathLst>
                <a:path w="13270" h="17212" extrusionOk="0">
                  <a:moveTo>
                    <a:pt x="6280" y="0"/>
                  </a:moveTo>
                  <a:cubicBezTo>
                    <a:pt x="4133" y="0"/>
                    <a:pt x="4190" y="794"/>
                    <a:pt x="3610" y="2649"/>
                  </a:cubicBezTo>
                  <a:cubicBezTo>
                    <a:pt x="2122" y="7304"/>
                    <a:pt x="0" y="15253"/>
                    <a:pt x="0" y="15253"/>
                  </a:cubicBezTo>
                  <a:cubicBezTo>
                    <a:pt x="0" y="15253"/>
                    <a:pt x="1330" y="16330"/>
                    <a:pt x="5764" y="16963"/>
                  </a:cubicBezTo>
                  <a:cubicBezTo>
                    <a:pt x="7013" y="17142"/>
                    <a:pt x="8044" y="17212"/>
                    <a:pt x="8895" y="17212"/>
                  </a:cubicBezTo>
                  <a:cubicBezTo>
                    <a:pt x="11968" y="17212"/>
                    <a:pt x="12668" y="16298"/>
                    <a:pt x="12668" y="16298"/>
                  </a:cubicBezTo>
                  <a:cubicBezTo>
                    <a:pt x="12668" y="16298"/>
                    <a:pt x="13269" y="7463"/>
                    <a:pt x="12319" y="3219"/>
                  </a:cubicBezTo>
                  <a:cubicBezTo>
                    <a:pt x="12098" y="2269"/>
                    <a:pt x="11084" y="749"/>
                    <a:pt x="8804" y="274"/>
                  </a:cubicBezTo>
                  <a:cubicBezTo>
                    <a:pt x="8171" y="116"/>
                    <a:pt x="7632" y="84"/>
                    <a:pt x="6936" y="21"/>
                  </a:cubicBezTo>
                  <a:cubicBezTo>
                    <a:pt x="6697" y="7"/>
                    <a:pt x="6479" y="0"/>
                    <a:pt x="6280" y="0"/>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Google Shape;654;p14">
              <a:extLst>
                <a:ext uri="{FF2B5EF4-FFF2-40B4-BE49-F238E27FC236}">
                  <a16:creationId xmlns:a16="http://schemas.microsoft.com/office/drawing/2014/main" id="{660F7E68-1469-073C-C12D-7F9D50E49DE9}"/>
                </a:ext>
              </a:extLst>
            </p:cNvPr>
            <p:cNvSpPr/>
            <p:nvPr/>
          </p:nvSpPr>
          <p:spPr>
            <a:xfrm>
              <a:off x="2002351" y="880902"/>
              <a:ext cx="198212" cy="190093"/>
            </a:xfrm>
            <a:custGeom>
              <a:avLst/>
              <a:gdLst/>
              <a:ahLst/>
              <a:cxnLst/>
              <a:rect l="l" t="t" r="r" b="b"/>
              <a:pathLst>
                <a:path w="6518" h="6251" extrusionOk="0">
                  <a:moveTo>
                    <a:pt x="1949" y="0"/>
                  </a:moveTo>
                  <a:cubicBezTo>
                    <a:pt x="1745" y="0"/>
                    <a:pt x="1511" y="54"/>
                    <a:pt x="1235" y="186"/>
                  </a:cubicBezTo>
                  <a:cubicBezTo>
                    <a:pt x="0" y="788"/>
                    <a:pt x="475" y="3290"/>
                    <a:pt x="1426" y="4018"/>
                  </a:cubicBezTo>
                  <a:cubicBezTo>
                    <a:pt x="1426" y="4018"/>
                    <a:pt x="1588" y="3967"/>
                    <a:pt x="1873" y="3967"/>
                  </a:cubicBezTo>
                  <a:cubicBezTo>
                    <a:pt x="2179" y="3967"/>
                    <a:pt x="2627" y="4026"/>
                    <a:pt x="3167" y="4272"/>
                  </a:cubicBezTo>
                  <a:cubicBezTo>
                    <a:pt x="4157" y="4721"/>
                    <a:pt x="4266" y="6250"/>
                    <a:pt x="4598" y="6250"/>
                  </a:cubicBezTo>
                  <a:cubicBezTo>
                    <a:pt x="4616" y="6250"/>
                    <a:pt x="4636" y="6245"/>
                    <a:pt x="4656" y="6235"/>
                  </a:cubicBezTo>
                  <a:cubicBezTo>
                    <a:pt x="5479" y="5792"/>
                    <a:pt x="6208" y="4810"/>
                    <a:pt x="6334" y="3828"/>
                  </a:cubicBezTo>
                  <a:cubicBezTo>
                    <a:pt x="6518" y="2301"/>
                    <a:pt x="5964" y="1068"/>
                    <a:pt x="4134" y="1068"/>
                  </a:cubicBezTo>
                  <a:cubicBezTo>
                    <a:pt x="4067" y="1068"/>
                    <a:pt x="3998" y="1070"/>
                    <a:pt x="3927" y="1073"/>
                  </a:cubicBezTo>
                  <a:cubicBezTo>
                    <a:pt x="3919" y="1073"/>
                    <a:pt x="3910" y="1074"/>
                    <a:pt x="3901" y="1074"/>
                  </a:cubicBezTo>
                  <a:cubicBezTo>
                    <a:pt x="3168" y="1074"/>
                    <a:pt x="2859" y="0"/>
                    <a:pt x="1949"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Google Shape;655;p14">
              <a:extLst>
                <a:ext uri="{FF2B5EF4-FFF2-40B4-BE49-F238E27FC236}">
                  <a16:creationId xmlns:a16="http://schemas.microsoft.com/office/drawing/2014/main" id="{04D5DF65-637F-CFEF-D3A7-25635C57BB97}"/>
                </a:ext>
              </a:extLst>
            </p:cNvPr>
            <p:cNvSpPr/>
            <p:nvPr/>
          </p:nvSpPr>
          <p:spPr>
            <a:xfrm>
              <a:off x="2036046" y="1076350"/>
              <a:ext cx="155942" cy="94666"/>
            </a:xfrm>
            <a:custGeom>
              <a:avLst/>
              <a:gdLst/>
              <a:ahLst/>
              <a:cxnLst/>
              <a:rect l="l" t="t" r="r" b="b"/>
              <a:pathLst>
                <a:path w="5128" h="3113" extrusionOk="0">
                  <a:moveTo>
                    <a:pt x="1813" y="1"/>
                  </a:moveTo>
                  <a:cubicBezTo>
                    <a:pt x="1461" y="1"/>
                    <a:pt x="1170" y="87"/>
                    <a:pt x="1078" y="378"/>
                  </a:cubicBezTo>
                  <a:cubicBezTo>
                    <a:pt x="824" y="1202"/>
                    <a:pt x="1" y="2943"/>
                    <a:pt x="1996" y="3102"/>
                  </a:cubicBezTo>
                  <a:cubicBezTo>
                    <a:pt x="2086" y="3109"/>
                    <a:pt x="2173" y="3113"/>
                    <a:pt x="2259" y="3113"/>
                  </a:cubicBezTo>
                  <a:cubicBezTo>
                    <a:pt x="4370" y="3113"/>
                    <a:pt x="5128" y="937"/>
                    <a:pt x="5036" y="663"/>
                  </a:cubicBezTo>
                  <a:cubicBezTo>
                    <a:pt x="4888" y="241"/>
                    <a:pt x="4403" y="185"/>
                    <a:pt x="3927" y="185"/>
                  </a:cubicBezTo>
                  <a:cubicBezTo>
                    <a:pt x="3753" y="185"/>
                    <a:pt x="3582" y="192"/>
                    <a:pt x="3428" y="192"/>
                  </a:cubicBezTo>
                  <a:cubicBezTo>
                    <a:pt x="3370" y="192"/>
                    <a:pt x="3315" y="191"/>
                    <a:pt x="3263" y="188"/>
                  </a:cubicBezTo>
                  <a:cubicBezTo>
                    <a:pt x="2912" y="170"/>
                    <a:pt x="2303" y="1"/>
                    <a:pt x="181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Google Shape;656;p14">
              <a:extLst>
                <a:ext uri="{FF2B5EF4-FFF2-40B4-BE49-F238E27FC236}">
                  <a16:creationId xmlns:a16="http://schemas.microsoft.com/office/drawing/2014/main" id="{AF521D9D-ED52-0FF9-D332-BB881A203E6A}"/>
                </a:ext>
              </a:extLst>
            </p:cNvPr>
            <p:cNvSpPr/>
            <p:nvPr/>
          </p:nvSpPr>
          <p:spPr>
            <a:xfrm>
              <a:off x="2058215" y="1086872"/>
              <a:ext cx="112699" cy="65868"/>
            </a:xfrm>
            <a:custGeom>
              <a:avLst/>
              <a:gdLst/>
              <a:ahLst/>
              <a:cxnLst/>
              <a:rect l="l" t="t" r="r" b="b"/>
              <a:pathLst>
                <a:path w="3706" h="2166" extrusionOk="0">
                  <a:moveTo>
                    <a:pt x="1489" y="1"/>
                  </a:moveTo>
                  <a:cubicBezTo>
                    <a:pt x="1267" y="1"/>
                    <a:pt x="1045" y="1"/>
                    <a:pt x="855" y="64"/>
                  </a:cubicBezTo>
                  <a:cubicBezTo>
                    <a:pt x="729" y="571"/>
                    <a:pt x="0" y="1996"/>
                    <a:pt x="1489" y="2154"/>
                  </a:cubicBezTo>
                  <a:cubicBezTo>
                    <a:pt x="1560" y="2162"/>
                    <a:pt x="1630" y="2165"/>
                    <a:pt x="1698" y="2165"/>
                  </a:cubicBezTo>
                  <a:cubicBezTo>
                    <a:pt x="3070" y="2165"/>
                    <a:pt x="3675" y="704"/>
                    <a:pt x="3705" y="191"/>
                  </a:cubicBezTo>
                  <a:cubicBezTo>
                    <a:pt x="3579" y="159"/>
                    <a:pt x="3484" y="159"/>
                    <a:pt x="3357" y="127"/>
                  </a:cubicBezTo>
                  <a:cubicBezTo>
                    <a:pt x="2692" y="32"/>
                    <a:pt x="2185" y="1"/>
                    <a:pt x="1489"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Google Shape;657;p14">
              <a:extLst>
                <a:ext uri="{FF2B5EF4-FFF2-40B4-BE49-F238E27FC236}">
                  <a16:creationId xmlns:a16="http://schemas.microsoft.com/office/drawing/2014/main" id="{AB9A5AF2-F726-70D3-D192-26E41C8620C6}"/>
                </a:ext>
              </a:extLst>
            </p:cNvPr>
            <p:cNvSpPr/>
            <p:nvPr/>
          </p:nvSpPr>
          <p:spPr>
            <a:xfrm>
              <a:off x="2042797" y="961672"/>
              <a:ext cx="124255" cy="176256"/>
            </a:xfrm>
            <a:custGeom>
              <a:avLst/>
              <a:gdLst/>
              <a:ahLst/>
              <a:cxnLst/>
              <a:rect l="l" t="t" r="r" b="b"/>
              <a:pathLst>
                <a:path w="4086" h="5796" extrusionOk="0">
                  <a:moveTo>
                    <a:pt x="96" y="1"/>
                  </a:moveTo>
                  <a:lnTo>
                    <a:pt x="96" y="1"/>
                  </a:lnTo>
                  <a:cubicBezTo>
                    <a:pt x="95" y="1"/>
                    <a:pt x="1" y="1236"/>
                    <a:pt x="222" y="2281"/>
                  </a:cubicBezTo>
                  <a:cubicBezTo>
                    <a:pt x="363" y="2983"/>
                    <a:pt x="555" y="3443"/>
                    <a:pt x="1030" y="3443"/>
                  </a:cubicBezTo>
                  <a:cubicBezTo>
                    <a:pt x="1197" y="3443"/>
                    <a:pt x="1400" y="3386"/>
                    <a:pt x="1647" y="3262"/>
                  </a:cubicBezTo>
                  <a:lnTo>
                    <a:pt x="1647" y="3262"/>
                  </a:lnTo>
                  <a:cubicBezTo>
                    <a:pt x="1647" y="3738"/>
                    <a:pt x="1584" y="4308"/>
                    <a:pt x="1521" y="4719"/>
                  </a:cubicBezTo>
                  <a:cubicBezTo>
                    <a:pt x="1394" y="5543"/>
                    <a:pt x="1964" y="5796"/>
                    <a:pt x="2344" y="5796"/>
                  </a:cubicBezTo>
                  <a:cubicBezTo>
                    <a:pt x="2756" y="5796"/>
                    <a:pt x="4086" y="5511"/>
                    <a:pt x="3579" y="4023"/>
                  </a:cubicBezTo>
                  <a:cubicBezTo>
                    <a:pt x="3104" y="2661"/>
                    <a:pt x="3009" y="1837"/>
                    <a:pt x="2502" y="602"/>
                  </a:cubicBezTo>
                  <a:cubicBezTo>
                    <a:pt x="2501" y="601"/>
                    <a:pt x="2495" y="600"/>
                    <a:pt x="2486" y="600"/>
                  </a:cubicBezTo>
                  <a:cubicBezTo>
                    <a:pt x="2415" y="600"/>
                    <a:pt x="2113" y="642"/>
                    <a:pt x="1742" y="642"/>
                  </a:cubicBezTo>
                  <a:cubicBezTo>
                    <a:pt x="1154" y="642"/>
                    <a:pt x="392" y="538"/>
                    <a:pt x="96"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Google Shape;658;p14">
              <a:extLst>
                <a:ext uri="{FF2B5EF4-FFF2-40B4-BE49-F238E27FC236}">
                  <a16:creationId xmlns:a16="http://schemas.microsoft.com/office/drawing/2014/main" id="{F1E74340-D9E1-E03F-A2B9-8D7312BDFA78}"/>
                </a:ext>
              </a:extLst>
            </p:cNvPr>
            <p:cNvSpPr/>
            <p:nvPr/>
          </p:nvSpPr>
          <p:spPr>
            <a:xfrm>
              <a:off x="2108271" y="984997"/>
              <a:ext cx="45311" cy="34728"/>
            </a:xfrm>
            <a:custGeom>
              <a:avLst/>
              <a:gdLst/>
              <a:ahLst/>
              <a:cxnLst/>
              <a:rect l="l" t="t" r="r" b="b"/>
              <a:pathLst>
                <a:path w="1490" h="1142" extrusionOk="0">
                  <a:moveTo>
                    <a:pt x="957" y="1"/>
                  </a:moveTo>
                  <a:cubicBezTo>
                    <a:pt x="806" y="1"/>
                    <a:pt x="638" y="49"/>
                    <a:pt x="476" y="152"/>
                  </a:cubicBezTo>
                  <a:cubicBezTo>
                    <a:pt x="128" y="374"/>
                    <a:pt x="1" y="754"/>
                    <a:pt x="128" y="975"/>
                  </a:cubicBezTo>
                  <a:cubicBezTo>
                    <a:pt x="207" y="1086"/>
                    <a:pt x="341" y="1142"/>
                    <a:pt x="500" y="1142"/>
                  </a:cubicBezTo>
                  <a:cubicBezTo>
                    <a:pt x="658" y="1142"/>
                    <a:pt x="840" y="1086"/>
                    <a:pt x="1014" y="975"/>
                  </a:cubicBezTo>
                  <a:cubicBezTo>
                    <a:pt x="1363" y="785"/>
                    <a:pt x="1489" y="405"/>
                    <a:pt x="1363" y="184"/>
                  </a:cubicBezTo>
                  <a:cubicBezTo>
                    <a:pt x="1278" y="65"/>
                    <a:pt x="1130" y="1"/>
                    <a:pt x="95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Google Shape;659;p14">
              <a:extLst>
                <a:ext uri="{FF2B5EF4-FFF2-40B4-BE49-F238E27FC236}">
                  <a16:creationId xmlns:a16="http://schemas.microsoft.com/office/drawing/2014/main" id="{4F07E84E-EE0E-9B4D-94C7-9BA0654D7CF8}"/>
                </a:ext>
              </a:extLst>
            </p:cNvPr>
            <p:cNvSpPr/>
            <p:nvPr/>
          </p:nvSpPr>
          <p:spPr>
            <a:xfrm>
              <a:off x="1141371" y="1474027"/>
              <a:ext cx="28920" cy="17364"/>
            </a:xfrm>
            <a:custGeom>
              <a:avLst/>
              <a:gdLst/>
              <a:ahLst/>
              <a:cxnLst/>
              <a:rect l="l" t="t" r="r" b="b"/>
              <a:pathLst>
                <a:path w="951" h="571" extrusionOk="0">
                  <a:moveTo>
                    <a:pt x="254" y="0"/>
                  </a:moveTo>
                  <a:cubicBezTo>
                    <a:pt x="127" y="0"/>
                    <a:pt x="0" y="127"/>
                    <a:pt x="0" y="285"/>
                  </a:cubicBezTo>
                  <a:cubicBezTo>
                    <a:pt x="0" y="444"/>
                    <a:pt x="127" y="570"/>
                    <a:pt x="254" y="570"/>
                  </a:cubicBezTo>
                  <a:lnTo>
                    <a:pt x="697" y="570"/>
                  </a:lnTo>
                  <a:cubicBezTo>
                    <a:pt x="855" y="570"/>
                    <a:pt x="950" y="444"/>
                    <a:pt x="950" y="285"/>
                  </a:cubicBezTo>
                  <a:cubicBezTo>
                    <a:pt x="950" y="127"/>
                    <a:pt x="855" y="0"/>
                    <a:pt x="697"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Google Shape;660;p14">
              <a:extLst>
                <a:ext uri="{FF2B5EF4-FFF2-40B4-BE49-F238E27FC236}">
                  <a16:creationId xmlns:a16="http://schemas.microsoft.com/office/drawing/2014/main" id="{E6669906-4276-DD40-E468-94E8F9D44579}"/>
                </a:ext>
              </a:extLst>
            </p:cNvPr>
            <p:cNvSpPr/>
            <p:nvPr/>
          </p:nvSpPr>
          <p:spPr>
            <a:xfrm>
              <a:off x="1836706" y="1459582"/>
              <a:ext cx="56836" cy="47227"/>
            </a:xfrm>
            <a:custGeom>
              <a:avLst/>
              <a:gdLst/>
              <a:ahLst/>
              <a:cxnLst/>
              <a:rect l="l" t="t" r="r" b="b"/>
              <a:pathLst>
                <a:path w="1869" h="1553" extrusionOk="0">
                  <a:moveTo>
                    <a:pt x="222" y="0"/>
                  </a:moveTo>
                  <a:cubicBezTo>
                    <a:pt x="95" y="0"/>
                    <a:pt x="0" y="95"/>
                    <a:pt x="0" y="222"/>
                  </a:cubicBezTo>
                  <a:lnTo>
                    <a:pt x="0" y="1299"/>
                  </a:lnTo>
                  <a:cubicBezTo>
                    <a:pt x="0" y="1426"/>
                    <a:pt x="95" y="1552"/>
                    <a:pt x="222" y="1552"/>
                  </a:cubicBezTo>
                  <a:lnTo>
                    <a:pt x="1615" y="1552"/>
                  </a:lnTo>
                  <a:cubicBezTo>
                    <a:pt x="1742" y="1552"/>
                    <a:pt x="1869" y="1426"/>
                    <a:pt x="1869" y="1299"/>
                  </a:cubicBezTo>
                  <a:lnTo>
                    <a:pt x="1869" y="222"/>
                  </a:lnTo>
                  <a:cubicBezTo>
                    <a:pt x="1869" y="95"/>
                    <a:pt x="1742" y="0"/>
                    <a:pt x="1615" y="0"/>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Google Shape;661;p14">
              <a:extLst>
                <a:ext uri="{FF2B5EF4-FFF2-40B4-BE49-F238E27FC236}">
                  <a16:creationId xmlns:a16="http://schemas.microsoft.com/office/drawing/2014/main" id="{CE2584CE-0DAF-18E8-7235-4768DAF2470E}"/>
                </a:ext>
              </a:extLst>
            </p:cNvPr>
            <p:cNvSpPr/>
            <p:nvPr/>
          </p:nvSpPr>
          <p:spPr>
            <a:xfrm>
              <a:off x="1155816" y="1447053"/>
              <a:ext cx="691493" cy="72254"/>
            </a:xfrm>
            <a:custGeom>
              <a:avLst/>
              <a:gdLst/>
              <a:ahLst/>
              <a:cxnLst/>
              <a:rect l="l" t="t" r="r" b="b"/>
              <a:pathLst>
                <a:path w="22739" h="2376" extrusionOk="0">
                  <a:moveTo>
                    <a:pt x="1932" y="1"/>
                  </a:moveTo>
                  <a:cubicBezTo>
                    <a:pt x="1172" y="1"/>
                    <a:pt x="317" y="349"/>
                    <a:pt x="0" y="856"/>
                  </a:cubicBezTo>
                  <a:lnTo>
                    <a:pt x="0" y="1489"/>
                  </a:lnTo>
                  <a:cubicBezTo>
                    <a:pt x="317" y="1996"/>
                    <a:pt x="1172" y="2376"/>
                    <a:pt x="1932" y="2376"/>
                  </a:cubicBezTo>
                  <a:lnTo>
                    <a:pt x="22295" y="2376"/>
                  </a:lnTo>
                  <a:cubicBezTo>
                    <a:pt x="22517" y="2376"/>
                    <a:pt x="22739" y="2186"/>
                    <a:pt x="22739" y="1933"/>
                  </a:cubicBezTo>
                  <a:lnTo>
                    <a:pt x="22739" y="444"/>
                  </a:lnTo>
                  <a:cubicBezTo>
                    <a:pt x="22739" y="191"/>
                    <a:pt x="22517" y="1"/>
                    <a:pt x="22295" y="1"/>
                  </a:cubicBezTo>
                  <a:close/>
                </a:path>
              </a:pathLst>
            </a:custGeom>
            <a:solidFill>
              <a:srgbClr val="ACE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Google Shape;662;p14">
              <a:extLst>
                <a:ext uri="{FF2B5EF4-FFF2-40B4-BE49-F238E27FC236}">
                  <a16:creationId xmlns:a16="http://schemas.microsoft.com/office/drawing/2014/main" id="{43792ACE-EBFD-FB0A-D9B4-F325DF940EF9}"/>
                </a:ext>
              </a:extLst>
            </p:cNvPr>
            <p:cNvSpPr/>
            <p:nvPr/>
          </p:nvSpPr>
          <p:spPr>
            <a:xfrm>
              <a:off x="1155816" y="1486556"/>
              <a:ext cx="737716" cy="31809"/>
            </a:xfrm>
            <a:custGeom>
              <a:avLst/>
              <a:gdLst/>
              <a:ahLst/>
              <a:cxnLst/>
              <a:rect l="l" t="t" r="r" b="b"/>
              <a:pathLst>
                <a:path w="24259" h="1046" extrusionOk="0">
                  <a:moveTo>
                    <a:pt x="0" y="0"/>
                  </a:moveTo>
                  <a:lnTo>
                    <a:pt x="0" y="158"/>
                  </a:lnTo>
                  <a:lnTo>
                    <a:pt x="0" y="190"/>
                  </a:lnTo>
                  <a:cubicBezTo>
                    <a:pt x="317" y="697"/>
                    <a:pt x="1204" y="1045"/>
                    <a:pt x="1932" y="1045"/>
                  </a:cubicBezTo>
                  <a:lnTo>
                    <a:pt x="22295" y="1045"/>
                  </a:lnTo>
                  <a:cubicBezTo>
                    <a:pt x="22517" y="1045"/>
                    <a:pt x="22707" y="887"/>
                    <a:pt x="22739" y="665"/>
                  </a:cubicBezTo>
                  <a:lnTo>
                    <a:pt x="24005" y="665"/>
                  </a:lnTo>
                  <a:cubicBezTo>
                    <a:pt x="24132" y="665"/>
                    <a:pt x="24259" y="539"/>
                    <a:pt x="24259" y="412"/>
                  </a:cubicBezTo>
                  <a:lnTo>
                    <a:pt x="24259" y="127"/>
                  </a:lnTo>
                  <a:cubicBezTo>
                    <a:pt x="24259" y="190"/>
                    <a:pt x="24132" y="253"/>
                    <a:pt x="24005" y="253"/>
                  </a:cubicBezTo>
                  <a:lnTo>
                    <a:pt x="22739" y="253"/>
                  </a:lnTo>
                  <a:cubicBezTo>
                    <a:pt x="22707" y="317"/>
                    <a:pt x="22517" y="412"/>
                    <a:pt x="22295" y="412"/>
                  </a:cubicBezTo>
                  <a:lnTo>
                    <a:pt x="1932" y="412"/>
                  </a:lnTo>
                  <a:cubicBezTo>
                    <a:pt x="1204" y="412"/>
                    <a:pt x="285" y="253"/>
                    <a:pt x="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Google Shape;663;p14">
              <a:extLst>
                <a:ext uri="{FF2B5EF4-FFF2-40B4-BE49-F238E27FC236}">
                  <a16:creationId xmlns:a16="http://schemas.microsoft.com/office/drawing/2014/main" id="{CCE7BAEE-959F-BF10-7F9D-BC4B9A9E16A8}"/>
                </a:ext>
              </a:extLst>
            </p:cNvPr>
            <p:cNvSpPr/>
            <p:nvPr/>
          </p:nvSpPr>
          <p:spPr>
            <a:xfrm>
              <a:off x="1301239" y="1447053"/>
              <a:ext cx="192647" cy="71311"/>
            </a:xfrm>
            <a:custGeom>
              <a:avLst/>
              <a:gdLst/>
              <a:ahLst/>
              <a:cxnLst/>
              <a:rect l="l" t="t" r="r" b="b"/>
              <a:pathLst>
                <a:path w="6335" h="2345" extrusionOk="0">
                  <a:moveTo>
                    <a:pt x="0" y="1"/>
                  </a:moveTo>
                  <a:lnTo>
                    <a:pt x="6334" y="1"/>
                  </a:lnTo>
                  <a:lnTo>
                    <a:pt x="6334" y="2344"/>
                  </a:lnTo>
                  <a:lnTo>
                    <a:pt x="0" y="2344"/>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Google Shape;664;p14">
              <a:extLst>
                <a:ext uri="{FF2B5EF4-FFF2-40B4-BE49-F238E27FC236}">
                  <a16:creationId xmlns:a16="http://schemas.microsoft.com/office/drawing/2014/main" id="{7C359FF1-ADAE-4D68-A380-316EF160475C}"/>
                </a:ext>
              </a:extLst>
            </p:cNvPr>
            <p:cNvSpPr/>
            <p:nvPr/>
          </p:nvSpPr>
          <p:spPr>
            <a:xfrm>
              <a:off x="1742312" y="1432608"/>
              <a:ext cx="47227" cy="14475"/>
            </a:xfrm>
            <a:custGeom>
              <a:avLst/>
              <a:gdLst/>
              <a:ahLst/>
              <a:cxnLst/>
              <a:rect l="l" t="t" r="r" b="b"/>
              <a:pathLst>
                <a:path w="1553" h="476" extrusionOk="0">
                  <a:moveTo>
                    <a:pt x="1" y="1"/>
                  </a:moveTo>
                  <a:lnTo>
                    <a:pt x="1" y="476"/>
                  </a:lnTo>
                  <a:lnTo>
                    <a:pt x="1553" y="476"/>
                  </a:lnTo>
                  <a:lnTo>
                    <a:pt x="1553"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Google Shape;665;p14">
              <a:extLst>
                <a:ext uri="{FF2B5EF4-FFF2-40B4-BE49-F238E27FC236}">
                  <a16:creationId xmlns:a16="http://schemas.microsoft.com/office/drawing/2014/main" id="{9BA128D9-7501-F4AE-ABAD-9BE381AD3C80}"/>
                </a:ext>
              </a:extLst>
            </p:cNvPr>
            <p:cNvSpPr/>
            <p:nvPr/>
          </p:nvSpPr>
          <p:spPr>
            <a:xfrm>
              <a:off x="1560305" y="1412385"/>
              <a:ext cx="243675" cy="20253"/>
            </a:xfrm>
            <a:custGeom>
              <a:avLst/>
              <a:gdLst/>
              <a:ahLst/>
              <a:cxnLst/>
              <a:rect l="l" t="t" r="r" b="b"/>
              <a:pathLst>
                <a:path w="8013" h="666" extrusionOk="0">
                  <a:moveTo>
                    <a:pt x="190" y="1"/>
                  </a:moveTo>
                  <a:cubicBezTo>
                    <a:pt x="95" y="1"/>
                    <a:pt x="0" y="96"/>
                    <a:pt x="0" y="191"/>
                  </a:cubicBezTo>
                  <a:lnTo>
                    <a:pt x="0" y="476"/>
                  </a:lnTo>
                  <a:cubicBezTo>
                    <a:pt x="0" y="571"/>
                    <a:pt x="95" y="666"/>
                    <a:pt x="190" y="666"/>
                  </a:cubicBezTo>
                  <a:lnTo>
                    <a:pt x="7823" y="666"/>
                  </a:lnTo>
                  <a:cubicBezTo>
                    <a:pt x="7949" y="666"/>
                    <a:pt x="8013" y="571"/>
                    <a:pt x="8013" y="476"/>
                  </a:cubicBezTo>
                  <a:lnTo>
                    <a:pt x="8013" y="191"/>
                  </a:lnTo>
                  <a:cubicBezTo>
                    <a:pt x="8013" y="96"/>
                    <a:pt x="7949" y="1"/>
                    <a:pt x="7823" y="1"/>
                  </a:cubicBez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Google Shape;666;p14">
              <a:extLst>
                <a:ext uri="{FF2B5EF4-FFF2-40B4-BE49-F238E27FC236}">
                  <a16:creationId xmlns:a16="http://schemas.microsoft.com/office/drawing/2014/main" id="{F1FCB65C-40D4-3D30-688B-2C4EB9969BF3}"/>
                </a:ext>
              </a:extLst>
            </p:cNvPr>
            <p:cNvSpPr/>
            <p:nvPr/>
          </p:nvSpPr>
          <p:spPr>
            <a:xfrm>
              <a:off x="1737507" y="1442248"/>
              <a:ext cx="56836" cy="25058"/>
            </a:xfrm>
            <a:custGeom>
              <a:avLst/>
              <a:gdLst/>
              <a:ahLst/>
              <a:cxnLst/>
              <a:rect l="l" t="t" r="r" b="b"/>
              <a:pathLst>
                <a:path w="1869" h="824" extrusionOk="0">
                  <a:moveTo>
                    <a:pt x="95" y="0"/>
                  </a:moveTo>
                  <a:cubicBezTo>
                    <a:pt x="32" y="0"/>
                    <a:pt x="0" y="64"/>
                    <a:pt x="0" y="127"/>
                  </a:cubicBezTo>
                  <a:lnTo>
                    <a:pt x="0" y="697"/>
                  </a:lnTo>
                  <a:cubicBezTo>
                    <a:pt x="0" y="760"/>
                    <a:pt x="32" y="824"/>
                    <a:pt x="95" y="824"/>
                  </a:cubicBezTo>
                  <a:lnTo>
                    <a:pt x="1774" y="824"/>
                  </a:lnTo>
                  <a:cubicBezTo>
                    <a:pt x="1837" y="824"/>
                    <a:pt x="1869" y="760"/>
                    <a:pt x="1869" y="697"/>
                  </a:cubicBezTo>
                  <a:lnTo>
                    <a:pt x="1869" y="127"/>
                  </a:lnTo>
                  <a:cubicBezTo>
                    <a:pt x="1869" y="64"/>
                    <a:pt x="1837" y="0"/>
                    <a:pt x="1774" y="0"/>
                  </a:cubicBezTo>
                  <a:close/>
                </a:path>
              </a:pathLst>
            </a:custGeom>
            <a:solidFill>
              <a:srgbClr val="246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Google Shape;667;p14">
              <a:extLst>
                <a:ext uri="{FF2B5EF4-FFF2-40B4-BE49-F238E27FC236}">
                  <a16:creationId xmlns:a16="http://schemas.microsoft.com/office/drawing/2014/main" id="{E240297C-411C-9A72-D528-CF68A9E6301B}"/>
                </a:ext>
              </a:extLst>
            </p:cNvPr>
            <p:cNvSpPr/>
            <p:nvPr/>
          </p:nvSpPr>
          <p:spPr>
            <a:xfrm>
              <a:off x="1731729" y="1442947"/>
              <a:ext cx="59725" cy="46527"/>
            </a:xfrm>
            <a:custGeom>
              <a:avLst/>
              <a:gdLst/>
              <a:ahLst/>
              <a:cxnLst/>
              <a:rect l="l" t="t" r="r" b="b"/>
              <a:pathLst>
                <a:path w="1964" h="1530" extrusionOk="0">
                  <a:moveTo>
                    <a:pt x="438" y="1"/>
                  </a:moveTo>
                  <a:cubicBezTo>
                    <a:pt x="398" y="1"/>
                    <a:pt x="367" y="13"/>
                    <a:pt x="349" y="41"/>
                  </a:cubicBezTo>
                  <a:cubicBezTo>
                    <a:pt x="0" y="421"/>
                    <a:pt x="539" y="516"/>
                    <a:pt x="697" y="1149"/>
                  </a:cubicBezTo>
                  <a:cubicBezTo>
                    <a:pt x="807" y="1506"/>
                    <a:pt x="1678" y="1530"/>
                    <a:pt x="1908" y="1530"/>
                  </a:cubicBezTo>
                  <a:cubicBezTo>
                    <a:pt x="1944" y="1530"/>
                    <a:pt x="1964" y="1529"/>
                    <a:pt x="1964" y="1529"/>
                  </a:cubicBezTo>
                  <a:cubicBezTo>
                    <a:pt x="1964" y="1529"/>
                    <a:pt x="1806" y="959"/>
                    <a:pt x="1362" y="579"/>
                  </a:cubicBezTo>
                  <a:cubicBezTo>
                    <a:pt x="1200" y="417"/>
                    <a:pt x="668" y="1"/>
                    <a:pt x="438"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Google Shape;668;p14">
              <a:extLst>
                <a:ext uri="{FF2B5EF4-FFF2-40B4-BE49-F238E27FC236}">
                  <a16:creationId xmlns:a16="http://schemas.microsoft.com/office/drawing/2014/main" id="{544FE43C-17B0-FC12-66C1-E6B8156914D2}"/>
                </a:ext>
              </a:extLst>
            </p:cNvPr>
            <p:cNvSpPr/>
            <p:nvPr/>
          </p:nvSpPr>
          <p:spPr>
            <a:xfrm>
              <a:off x="1707644" y="1420079"/>
              <a:ext cx="360206" cy="116045"/>
            </a:xfrm>
            <a:custGeom>
              <a:avLst/>
              <a:gdLst/>
              <a:ahLst/>
              <a:cxnLst/>
              <a:rect l="l" t="t" r="r" b="b"/>
              <a:pathLst>
                <a:path w="11845" h="3816" extrusionOk="0">
                  <a:moveTo>
                    <a:pt x="10687" y="1"/>
                  </a:moveTo>
                  <a:cubicBezTo>
                    <a:pt x="8543" y="1"/>
                    <a:pt x="3890" y="1938"/>
                    <a:pt x="2697" y="1938"/>
                  </a:cubicBezTo>
                  <a:cubicBezTo>
                    <a:pt x="2661" y="1938"/>
                    <a:pt x="2627" y="1937"/>
                    <a:pt x="2598" y="1933"/>
                  </a:cubicBezTo>
                  <a:cubicBezTo>
                    <a:pt x="2034" y="1852"/>
                    <a:pt x="1880" y="1339"/>
                    <a:pt x="1093" y="1339"/>
                  </a:cubicBezTo>
                  <a:cubicBezTo>
                    <a:pt x="952" y="1339"/>
                    <a:pt x="790" y="1356"/>
                    <a:pt x="602" y="1394"/>
                  </a:cubicBezTo>
                  <a:cubicBezTo>
                    <a:pt x="1" y="1521"/>
                    <a:pt x="127" y="3200"/>
                    <a:pt x="634" y="3580"/>
                  </a:cubicBezTo>
                  <a:cubicBezTo>
                    <a:pt x="866" y="3741"/>
                    <a:pt x="1108" y="3816"/>
                    <a:pt x="1347" y="3816"/>
                  </a:cubicBezTo>
                  <a:cubicBezTo>
                    <a:pt x="1855" y="3816"/>
                    <a:pt x="2347" y="3475"/>
                    <a:pt x="2693" y="2915"/>
                  </a:cubicBezTo>
                  <a:cubicBezTo>
                    <a:pt x="3231" y="2630"/>
                    <a:pt x="8583" y="2249"/>
                    <a:pt x="10071" y="2028"/>
                  </a:cubicBezTo>
                  <a:cubicBezTo>
                    <a:pt x="10736" y="1933"/>
                    <a:pt x="11718" y="1711"/>
                    <a:pt x="11782" y="1236"/>
                  </a:cubicBezTo>
                  <a:cubicBezTo>
                    <a:pt x="11845" y="476"/>
                    <a:pt x="11560" y="1"/>
                    <a:pt x="10736" y="1"/>
                  </a:cubicBezTo>
                  <a:cubicBezTo>
                    <a:pt x="10720" y="1"/>
                    <a:pt x="10703" y="1"/>
                    <a:pt x="10687"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Google Shape;669;p14">
              <a:extLst>
                <a:ext uri="{FF2B5EF4-FFF2-40B4-BE49-F238E27FC236}">
                  <a16:creationId xmlns:a16="http://schemas.microsoft.com/office/drawing/2014/main" id="{61CC6252-3933-179B-7FC6-698C961E389C}"/>
                </a:ext>
              </a:extLst>
            </p:cNvPr>
            <p:cNvSpPr/>
            <p:nvPr/>
          </p:nvSpPr>
          <p:spPr>
            <a:xfrm>
              <a:off x="2013907" y="1372517"/>
              <a:ext cx="109476" cy="99806"/>
            </a:xfrm>
            <a:custGeom>
              <a:avLst/>
              <a:gdLst/>
              <a:ahLst/>
              <a:cxnLst/>
              <a:rect l="l" t="t" r="r" b="b"/>
              <a:pathLst>
                <a:path w="3600" h="3282" extrusionOk="0">
                  <a:moveTo>
                    <a:pt x="1293" y="1"/>
                  </a:moveTo>
                  <a:cubicBezTo>
                    <a:pt x="1249" y="1"/>
                    <a:pt x="1218" y="5"/>
                    <a:pt x="1204" y="13"/>
                  </a:cubicBezTo>
                  <a:cubicBezTo>
                    <a:pt x="1204" y="13"/>
                    <a:pt x="285" y="2008"/>
                    <a:pt x="127" y="2642"/>
                  </a:cubicBezTo>
                  <a:cubicBezTo>
                    <a:pt x="0" y="3117"/>
                    <a:pt x="665" y="3212"/>
                    <a:pt x="1046" y="3275"/>
                  </a:cubicBezTo>
                  <a:cubicBezTo>
                    <a:pt x="1063" y="3279"/>
                    <a:pt x="1082" y="3281"/>
                    <a:pt x="1102" y="3281"/>
                  </a:cubicBezTo>
                  <a:cubicBezTo>
                    <a:pt x="1551" y="3281"/>
                    <a:pt x="2591" y="2278"/>
                    <a:pt x="3167" y="1217"/>
                  </a:cubicBezTo>
                  <a:cubicBezTo>
                    <a:pt x="3600" y="438"/>
                    <a:pt x="1747" y="1"/>
                    <a:pt x="1293" y="1"/>
                  </a:cubicBezTo>
                  <a:close/>
                </a:path>
              </a:pathLst>
            </a:custGeom>
            <a:solidFill>
              <a:srgbClr val="F5BA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Google Shape;670;p14">
              <a:extLst>
                <a:ext uri="{FF2B5EF4-FFF2-40B4-BE49-F238E27FC236}">
                  <a16:creationId xmlns:a16="http://schemas.microsoft.com/office/drawing/2014/main" id="{9FB35C68-738B-5615-F34B-D420727B92C0}"/>
                </a:ext>
              </a:extLst>
            </p:cNvPr>
            <p:cNvSpPr/>
            <p:nvPr/>
          </p:nvSpPr>
          <p:spPr>
            <a:xfrm>
              <a:off x="2024490" y="1180445"/>
              <a:ext cx="241760" cy="283087"/>
            </a:xfrm>
            <a:custGeom>
              <a:avLst/>
              <a:gdLst/>
              <a:ahLst/>
              <a:cxnLst/>
              <a:rect l="l" t="t" r="r" b="b"/>
              <a:pathLst>
                <a:path w="7950" h="9309" extrusionOk="0">
                  <a:moveTo>
                    <a:pt x="5440" y="0"/>
                  </a:moveTo>
                  <a:cubicBezTo>
                    <a:pt x="5115" y="0"/>
                    <a:pt x="4798" y="116"/>
                    <a:pt x="4529" y="375"/>
                  </a:cubicBezTo>
                  <a:cubicBezTo>
                    <a:pt x="2978" y="1864"/>
                    <a:pt x="1" y="7216"/>
                    <a:pt x="1" y="7216"/>
                  </a:cubicBezTo>
                  <a:cubicBezTo>
                    <a:pt x="1" y="7216"/>
                    <a:pt x="222" y="7786"/>
                    <a:pt x="1204" y="8451"/>
                  </a:cubicBezTo>
                  <a:cubicBezTo>
                    <a:pt x="2445" y="9243"/>
                    <a:pt x="3179" y="9309"/>
                    <a:pt x="3390" y="9309"/>
                  </a:cubicBezTo>
                  <a:cubicBezTo>
                    <a:pt x="3432" y="9309"/>
                    <a:pt x="3453" y="9306"/>
                    <a:pt x="3453" y="9306"/>
                  </a:cubicBezTo>
                  <a:cubicBezTo>
                    <a:pt x="3453" y="9306"/>
                    <a:pt x="5448" y="7058"/>
                    <a:pt x="6746" y="5347"/>
                  </a:cubicBezTo>
                  <a:cubicBezTo>
                    <a:pt x="7380" y="4492"/>
                    <a:pt x="7950" y="3669"/>
                    <a:pt x="7348" y="1642"/>
                  </a:cubicBezTo>
                  <a:cubicBezTo>
                    <a:pt x="7057" y="679"/>
                    <a:pt x="6226" y="0"/>
                    <a:pt x="5440" y="0"/>
                  </a:cubicBezTo>
                  <a:close/>
                </a:path>
              </a:pathLst>
            </a:custGeom>
            <a:solidFill>
              <a:srgbClr val="8BDC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Google Shape;671;p14">
              <a:extLst>
                <a:ext uri="{FF2B5EF4-FFF2-40B4-BE49-F238E27FC236}">
                  <a16:creationId xmlns:a16="http://schemas.microsoft.com/office/drawing/2014/main" id="{D673FE91-202C-9400-72D1-CFBE0AB6BBEC}"/>
                </a:ext>
              </a:extLst>
            </p:cNvPr>
            <p:cNvSpPr/>
            <p:nvPr/>
          </p:nvSpPr>
          <p:spPr>
            <a:xfrm>
              <a:off x="1493858" y="1447053"/>
              <a:ext cx="17364" cy="71311"/>
            </a:xfrm>
            <a:custGeom>
              <a:avLst/>
              <a:gdLst/>
              <a:ahLst/>
              <a:cxnLst/>
              <a:rect l="l" t="t" r="r" b="b"/>
              <a:pathLst>
                <a:path w="571" h="2345" extrusionOk="0">
                  <a:moveTo>
                    <a:pt x="0" y="1"/>
                  </a:moveTo>
                  <a:lnTo>
                    <a:pt x="0" y="2344"/>
                  </a:lnTo>
                  <a:lnTo>
                    <a:pt x="570" y="2344"/>
                  </a:lnTo>
                  <a:lnTo>
                    <a:pt x="570" y="1"/>
                  </a:lnTo>
                  <a:close/>
                </a:path>
              </a:pathLst>
            </a:custGeom>
            <a:solidFill>
              <a:srgbClr val="2B76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FF56942-E943-8B58-08F8-63A48E5731AA}"/>
              </a:ext>
            </a:extLst>
          </p:cNvPr>
          <p:cNvSpPr txBox="1"/>
          <p:nvPr/>
        </p:nvSpPr>
        <p:spPr>
          <a:xfrm>
            <a:off x="3150957" y="2275963"/>
            <a:ext cx="7897301"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a:t>
            </a:r>
            <a:r>
              <a:rPr lang="vi-VN" sz="2400" dirty="0">
                <a:solidFill>
                  <a:prstClr val="black"/>
                </a:solidFill>
              </a:rPr>
              <a:t>Nhớ lại kiến thức đã học, khi nào mắt ta nhìn thấy một vật?</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29415B1-04DE-6B80-EC39-2B7CE3345DE9}"/>
              </a:ext>
            </a:extLst>
          </p:cNvPr>
          <p:cNvSpPr txBox="1"/>
          <p:nvPr/>
        </p:nvSpPr>
        <p:spPr>
          <a:xfrm>
            <a:off x="2581185" y="3430713"/>
            <a:ext cx="8453939"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thấy các vật màu xanh, đỏ, trắng thì có ánh sáng màu nào truyền từ vật tới mắt ta?</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89E52769-9A3A-95F2-519F-5366EC5CABA3}"/>
              </a:ext>
            </a:extLst>
          </p:cNvPr>
          <p:cNvGrpSpPr/>
          <p:nvPr/>
        </p:nvGrpSpPr>
        <p:grpSpPr>
          <a:xfrm>
            <a:off x="327631" y="297986"/>
            <a:ext cx="3348629" cy="550841"/>
            <a:chOff x="113327" y="269852"/>
            <a:chExt cx="3348629" cy="550841"/>
          </a:xfrm>
        </p:grpSpPr>
        <p:sp>
          <p:nvSpPr>
            <p:cNvPr id="3073" name="Rectangle: Rounded Corners 3072">
              <a:extLst>
                <a:ext uri="{FF2B5EF4-FFF2-40B4-BE49-F238E27FC236}">
                  <a16:creationId xmlns:a16="http://schemas.microsoft.com/office/drawing/2014/main" id="{71482B24-FF7A-4D88-3840-EC38F2F1A852}"/>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75" name="TextBox 3074">
              <a:extLst>
                <a:ext uri="{FF2B5EF4-FFF2-40B4-BE49-F238E27FC236}">
                  <a16:creationId xmlns:a16="http://schemas.microsoft.com/office/drawing/2014/main" id="{883B8A53-A676-AA20-D7F8-7FEED34B88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3076" name="Group 3075">
              <a:extLst>
                <a:ext uri="{FF2B5EF4-FFF2-40B4-BE49-F238E27FC236}">
                  <a16:creationId xmlns:a16="http://schemas.microsoft.com/office/drawing/2014/main" id="{DDDEC377-33D9-1EB9-D6FC-281FDE7AF2EB}"/>
                </a:ext>
              </a:extLst>
            </p:cNvPr>
            <p:cNvGrpSpPr/>
            <p:nvPr/>
          </p:nvGrpSpPr>
          <p:grpSpPr>
            <a:xfrm>
              <a:off x="113327" y="269852"/>
              <a:ext cx="550841" cy="550841"/>
              <a:chOff x="9388348" y="2444808"/>
              <a:chExt cx="1675995" cy="1675995"/>
            </a:xfrm>
          </p:grpSpPr>
          <p:sp>
            <p:nvSpPr>
              <p:cNvPr id="3117" name="Oval 3116">
                <a:extLst>
                  <a:ext uri="{FF2B5EF4-FFF2-40B4-BE49-F238E27FC236}">
                    <a16:creationId xmlns:a16="http://schemas.microsoft.com/office/drawing/2014/main" id="{ABB18288-AE4A-6C13-D77E-33E987E7788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118" name="Picture 8" descr="Palette ">
                <a:extLst>
                  <a:ext uri="{FF2B5EF4-FFF2-40B4-BE49-F238E27FC236}">
                    <a16:creationId xmlns:a16="http://schemas.microsoft.com/office/drawing/2014/main" id="{B70DB411-A7B6-0458-0569-A04AAE2D9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19" name="TextBox 3118">
            <a:extLst>
              <a:ext uri="{FF2B5EF4-FFF2-40B4-BE49-F238E27FC236}">
                <a16:creationId xmlns:a16="http://schemas.microsoft.com/office/drawing/2014/main" id="{AD6E88CC-5CDC-B79D-01A0-27F6F4FD41ED}"/>
              </a:ext>
            </a:extLst>
          </p:cNvPr>
          <p:cNvSpPr txBox="1"/>
          <p:nvPr/>
        </p:nvSpPr>
        <p:spPr>
          <a:xfrm>
            <a:off x="1643073" y="4618513"/>
            <a:ext cx="8453939"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 Ban đêm, khi không có nguồn sáng, ta nhìn thấy các vật có màu gì?</a:t>
            </a:r>
            <a:r>
              <a:rPr lang="en-US" sz="24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8592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wipe(left)">
                                      <p:cBhvr>
                                        <p:cTn id="17" dur="500"/>
                                        <p:tgtEl>
                                          <p:spTgt spid="30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19"/>
                                        </p:tgtEl>
                                        <p:attrNameLst>
                                          <p:attrName>style.visibility</p:attrName>
                                        </p:attrNameLst>
                                      </p:cBhvr>
                                      <p:to>
                                        <p:strVal val="visible"/>
                                      </p:to>
                                    </p:set>
                                    <p:animEffect transition="in" filter="wipe(down)">
                                      <p:cBhvr>
                                        <p:cTn id="32" dur="500"/>
                                        <p:tgtEl>
                                          <p:spTgt spid="3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2" grpId="0" animBg="1"/>
      <p:bldP spid="24" grpId="0"/>
      <p:bldP spid="31" grpId="0"/>
      <p:bldP spid="31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E3184C17-85FA-BE75-710D-289E7AAB4D90}"/>
              </a:ext>
            </a:extLst>
          </p:cNvPr>
          <p:cNvSpPr/>
          <p:nvPr/>
        </p:nvSpPr>
        <p:spPr>
          <a:xfrm>
            <a:off x="916720" y="2106246"/>
            <a:ext cx="10821113" cy="3832294"/>
          </a:xfrm>
          <a:custGeom>
            <a:avLst/>
            <a:gdLst>
              <a:gd name="connsiteX0" fmla="*/ 0 w 10821113"/>
              <a:gd name="connsiteY0" fmla="*/ 0 h 3832294"/>
              <a:gd name="connsiteX1" fmla="*/ 1005564 w 10821113"/>
              <a:gd name="connsiteY1" fmla="*/ 0 h 3832294"/>
              <a:gd name="connsiteX2" fmla="*/ 1803632 w 10821113"/>
              <a:gd name="connsiteY2" fmla="*/ 0 h 3832294"/>
              <a:gd name="connsiteX3" fmla="*/ 2394202 w 10821113"/>
              <a:gd name="connsiteY3" fmla="*/ 0 h 3832294"/>
              <a:gd name="connsiteX4" fmla="*/ 3296017 w 10821113"/>
              <a:gd name="connsiteY4" fmla="*/ 0 h 3832294"/>
              <a:gd name="connsiteX5" fmla="*/ 4094084 w 10821113"/>
              <a:gd name="connsiteY5" fmla="*/ 0 h 3832294"/>
              <a:gd name="connsiteX6" fmla="*/ 5099649 w 10821113"/>
              <a:gd name="connsiteY6" fmla="*/ 0 h 3832294"/>
              <a:gd name="connsiteX7" fmla="*/ 5690219 w 10821113"/>
              <a:gd name="connsiteY7" fmla="*/ 0 h 3832294"/>
              <a:gd name="connsiteX8" fmla="*/ 6592035 w 10821113"/>
              <a:gd name="connsiteY8" fmla="*/ 0 h 3832294"/>
              <a:gd name="connsiteX9" fmla="*/ 7286354 w 10821113"/>
              <a:gd name="connsiteY9" fmla="*/ 0 h 3832294"/>
              <a:gd name="connsiteX10" fmla="*/ 7876924 w 10821113"/>
              <a:gd name="connsiteY10" fmla="*/ 0 h 3832294"/>
              <a:gd name="connsiteX11" fmla="*/ 8467493 w 10821113"/>
              <a:gd name="connsiteY11" fmla="*/ 0 h 3832294"/>
              <a:gd name="connsiteX12" fmla="*/ 9161811 w 10821113"/>
              <a:gd name="connsiteY12" fmla="*/ 0 h 3832294"/>
              <a:gd name="connsiteX13" fmla="*/ 10374874 w 10821113"/>
              <a:gd name="connsiteY13" fmla="*/ 0 h 3832294"/>
              <a:gd name="connsiteX14" fmla="*/ 10821113 w 10821113"/>
              <a:gd name="connsiteY14" fmla="*/ 638729 h 3832294"/>
              <a:gd name="connsiteX15" fmla="*/ 10821113 w 10821113"/>
              <a:gd name="connsiteY15" fmla="*/ 1639378 h 3832294"/>
              <a:gd name="connsiteX16" fmla="*/ 10821113 w 10821113"/>
              <a:gd name="connsiteY16" fmla="*/ 2703900 h 3832294"/>
              <a:gd name="connsiteX17" fmla="*/ 10821113 w 10821113"/>
              <a:gd name="connsiteY17" fmla="*/ 3832294 h 3832294"/>
              <a:gd name="connsiteX18" fmla="*/ 10372810 w 10821113"/>
              <a:gd name="connsiteY18" fmla="*/ 3832294 h 3832294"/>
              <a:gd name="connsiteX19" fmla="*/ 9383450 w 10821113"/>
              <a:gd name="connsiteY19" fmla="*/ 3832294 h 3832294"/>
              <a:gd name="connsiteX20" fmla="*/ 8394092 w 10821113"/>
              <a:gd name="connsiteY20" fmla="*/ 3832294 h 3832294"/>
              <a:gd name="connsiteX21" fmla="*/ 7404732 w 10821113"/>
              <a:gd name="connsiteY21" fmla="*/ 3832294 h 3832294"/>
              <a:gd name="connsiteX22" fmla="*/ 6631796 w 10821113"/>
              <a:gd name="connsiteY22" fmla="*/ 3832294 h 3832294"/>
              <a:gd name="connsiteX23" fmla="*/ 5642436 w 10821113"/>
              <a:gd name="connsiteY23" fmla="*/ 3832294 h 3832294"/>
              <a:gd name="connsiteX24" fmla="*/ 4761290 w 10821113"/>
              <a:gd name="connsiteY24" fmla="*/ 3832294 h 3832294"/>
              <a:gd name="connsiteX25" fmla="*/ 4312986 w 10821113"/>
              <a:gd name="connsiteY25" fmla="*/ 3832294 h 3832294"/>
              <a:gd name="connsiteX26" fmla="*/ 3756471 w 10821113"/>
              <a:gd name="connsiteY26" fmla="*/ 3832294 h 3832294"/>
              <a:gd name="connsiteX27" fmla="*/ 2875324 w 10821113"/>
              <a:gd name="connsiteY27" fmla="*/ 3832294 h 3832294"/>
              <a:gd name="connsiteX28" fmla="*/ 2102387 w 10821113"/>
              <a:gd name="connsiteY28" fmla="*/ 3832294 h 3832294"/>
              <a:gd name="connsiteX29" fmla="*/ 1329450 w 10821113"/>
              <a:gd name="connsiteY29" fmla="*/ 3832294 h 3832294"/>
              <a:gd name="connsiteX30" fmla="*/ 0 w 10821113"/>
              <a:gd name="connsiteY30" fmla="*/ 3832294 h 3832294"/>
              <a:gd name="connsiteX31" fmla="*/ 0 w 10821113"/>
              <a:gd name="connsiteY31" fmla="*/ 2835898 h 3832294"/>
              <a:gd name="connsiteX32" fmla="*/ 0 w 10821113"/>
              <a:gd name="connsiteY32" fmla="*/ 1877824 h 3832294"/>
              <a:gd name="connsiteX33" fmla="*/ 0 w 10821113"/>
              <a:gd name="connsiteY33" fmla="*/ 919751 h 3832294"/>
              <a:gd name="connsiteX34" fmla="*/ 0 w 10821113"/>
              <a:gd name="connsiteY34" fmla="*/ 0 h 383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832294" extrusionOk="0">
                <a:moveTo>
                  <a:pt x="0" y="0"/>
                </a:moveTo>
                <a:cubicBezTo>
                  <a:pt x="258441" y="-49923"/>
                  <a:pt x="813438" y="-35804"/>
                  <a:pt x="1005564" y="0"/>
                </a:cubicBezTo>
                <a:cubicBezTo>
                  <a:pt x="1234850" y="38593"/>
                  <a:pt x="1414465" y="-3090"/>
                  <a:pt x="1803632" y="0"/>
                </a:cubicBezTo>
                <a:cubicBezTo>
                  <a:pt x="2191476" y="1341"/>
                  <a:pt x="2136856" y="14797"/>
                  <a:pt x="2394202" y="0"/>
                </a:cubicBezTo>
                <a:cubicBezTo>
                  <a:pt x="2571694" y="-71311"/>
                  <a:pt x="2917222" y="-27256"/>
                  <a:pt x="3296017" y="0"/>
                </a:cubicBezTo>
                <a:cubicBezTo>
                  <a:pt x="3638761" y="-12231"/>
                  <a:pt x="3848095" y="12869"/>
                  <a:pt x="4094084" y="0"/>
                </a:cubicBezTo>
                <a:cubicBezTo>
                  <a:pt x="4263361" y="-128541"/>
                  <a:pt x="4799003" y="14510"/>
                  <a:pt x="5099649" y="0"/>
                </a:cubicBezTo>
                <a:cubicBezTo>
                  <a:pt x="5370841" y="-761"/>
                  <a:pt x="5402490" y="19420"/>
                  <a:pt x="5690219" y="0"/>
                </a:cubicBezTo>
                <a:cubicBezTo>
                  <a:pt x="5839738" y="45677"/>
                  <a:pt x="6174703" y="60032"/>
                  <a:pt x="6592035" y="0"/>
                </a:cubicBezTo>
                <a:cubicBezTo>
                  <a:pt x="6952770" y="-34317"/>
                  <a:pt x="6973659" y="-20389"/>
                  <a:pt x="7286354" y="0"/>
                </a:cubicBezTo>
                <a:cubicBezTo>
                  <a:pt x="7601296" y="29579"/>
                  <a:pt x="7732814" y="-30039"/>
                  <a:pt x="7876924" y="0"/>
                </a:cubicBezTo>
                <a:cubicBezTo>
                  <a:pt x="8006906" y="13680"/>
                  <a:pt x="8342818" y="-2525"/>
                  <a:pt x="8467493" y="0"/>
                </a:cubicBezTo>
                <a:cubicBezTo>
                  <a:pt x="8657092" y="23550"/>
                  <a:pt x="8943577" y="654"/>
                  <a:pt x="9161811" y="0"/>
                </a:cubicBezTo>
                <a:cubicBezTo>
                  <a:pt x="9333611" y="37515"/>
                  <a:pt x="9978152" y="2021"/>
                  <a:pt x="10374874" y="0"/>
                </a:cubicBezTo>
                <a:cubicBezTo>
                  <a:pt x="10571204" y="273547"/>
                  <a:pt x="10579518" y="341683"/>
                  <a:pt x="10821113" y="638729"/>
                </a:cubicBezTo>
                <a:cubicBezTo>
                  <a:pt x="10805502" y="984180"/>
                  <a:pt x="10828193" y="1463550"/>
                  <a:pt x="10821113" y="1639378"/>
                </a:cubicBezTo>
                <a:cubicBezTo>
                  <a:pt x="10829989" y="1814660"/>
                  <a:pt x="10850273" y="2431258"/>
                  <a:pt x="10821113" y="2703900"/>
                </a:cubicBezTo>
                <a:cubicBezTo>
                  <a:pt x="10753693" y="3000090"/>
                  <a:pt x="10884641" y="3285484"/>
                  <a:pt x="10821113" y="3832294"/>
                </a:cubicBezTo>
                <a:cubicBezTo>
                  <a:pt x="10734720" y="3799326"/>
                  <a:pt x="10553298" y="3826136"/>
                  <a:pt x="10372810" y="3832294"/>
                </a:cubicBezTo>
                <a:cubicBezTo>
                  <a:pt x="10187277" y="3806772"/>
                  <a:pt x="9816702" y="3895619"/>
                  <a:pt x="9383450" y="3832294"/>
                </a:cubicBezTo>
                <a:cubicBezTo>
                  <a:pt x="9028651" y="3835109"/>
                  <a:pt x="8669206" y="3841007"/>
                  <a:pt x="8394092" y="3832294"/>
                </a:cubicBezTo>
                <a:cubicBezTo>
                  <a:pt x="8097382" y="3738686"/>
                  <a:pt x="7788250" y="3754902"/>
                  <a:pt x="7404732" y="3832294"/>
                </a:cubicBezTo>
                <a:cubicBezTo>
                  <a:pt x="6966944" y="3899748"/>
                  <a:pt x="6862020" y="3731548"/>
                  <a:pt x="6631796" y="3832294"/>
                </a:cubicBezTo>
                <a:cubicBezTo>
                  <a:pt x="6377405" y="3928841"/>
                  <a:pt x="5901092" y="3827194"/>
                  <a:pt x="5642436" y="3832294"/>
                </a:cubicBezTo>
                <a:cubicBezTo>
                  <a:pt x="5400011" y="3873665"/>
                  <a:pt x="5102096" y="3781840"/>
                  <a:pt x="4761290" y="3832294"/>
                </a:cubicBezTo>
                <a:cubicBezTo>
                  <a:pt x="4446886" y="3861686"/>
                  <a:pt x="4473951" y="3826841"/>
                  <a:pt x="4312986" y="3832294"/>
                </a:cubicBezTo>
                <a:cubicBezTo>
                  <a:pt x="4160098" y="3867752"/>
                  <a:pt x="3931933" y="3815060"/>
                  <a:pt x="3756471" y="3832294"/>
                </a:cubicBezTo>
                <a:cubicBezTo>
                  <a:pt x="3591320" y="3800535"/>
                  <a:pt x="3231532" y="3836433"/>
                  <a:pt x="2875324" y="3832294"/>
                </a:cubicBezTo>
                <a:cubicBezTo>
                  <a:pt x="2542542" y="3785206"/>
                  <a:pt x="2251044" y="3844341"/>
                  <a:pt x="2102387" y="3832294"/>
                </a:cubicBezTo>
                <a:cubicBezTo>
                  <a:pt x="1932710" y="3784857"/>
                  <a:pt x="1619492" y="3787116"/>
                  <a:pt x="1329450" y="3832294"/>
                </a:cubicBezTo>
                <a:cubicBezTo>
                  <a:pt x="1164496" y="3817360"/>
                  <a:pt x="341137" y="3723646"/>
                  <a:pt x="0" y="3832294"/>
                </a:cubicBezTo>
                <a:cubicBezTo>
                  <a:pt x="-21977" y="3474835"/>
                  <a:pt x="-103621" y="3261786"/>
                  <a:pt x="0" y="2835898"/>
                </a:cubicBezTo>
                <a:cubicBezTo>
                  <a:pt x="-37122" y="2419902"/>
                  <a:pt x="-36581" y="2104437"/>
                  <a:pt x="0" y="1877824"/>
                </a:cubicBezTo>
                <a:cubicBezTo>
                  <a:pt x="8460" y="1554809"/>
                  <a:pt x="-16123" y="1112264"/>
                  <a:pt x="0" y="919751"/>
                </a:cubicBezTo>
                <a:cubicBezTo>
                  <a:pt x="-58775" y="626447"/>
                  <a:pt x="35855" y="455313"/>
                  <a:pt x="0" y="0"/>
                </a:cubicBezTo>
                <a:close/>
              </a:path>
            </a:pathLst>
          </a:custGeom>
          <a:noFill/>
          <a:ln w="28575">
            <a:solidFill>
              <a:srgbClr val="00B0F0"/>
            </a:solidFill>
            <a:extLst>
              <a:ext uri="{C807C97D-BFC1-408E-A445-0C87EB9F89A2}">
                <ask:lineSketchStyleProps xmlns:ask="http://schemas.microsoft.com/office/drawing/2018/sketchyshapes" xmlns="" sd="983511445">
                  <a:custGeom>
                    <a:avLst/>
                    <a:gdLst>
                      <a:gd name="connsiteX0" fmla="*/ 0 w 10821113"/>
                      <a:gd name="connsiteY0" fmla="*/ 0 h 3832294"/>
                      <a:gd name="connsiteX1" fmla="*/ 1005564 w 10821113"/>
                      <a:gd name="connsiteY1" fmla="*/ 0 h 3832294"/>
                      <a:gd name="connsiteX2" fmla="*/ 1803632 w 10821113"/>
                      <a:gd name="connsiteY2" fmla="*/ 0 h 3832294"/>
                      <a:gd name="connsiteX3" fmla="*/ 2394202 w 10821113"/>
                      <a:gd name="connsiteY3" fmla="*/ 0 h 3832294"/>
                      <a:gd name="connsiteX4" fmla="*/ 3296017 w 10821113"/>
                      <a:gd name="connsiteY4" fmla="*/ 0 h 3832294"/>
                      <a:gd name="connsiteX5" fmla="*/ 4094084 w 10821113"/>
                      <a:gd name="connsiteY5" fmla="*/ 0 h 3832294"/>
                      <a:gd name="connsiteX6" fmla="*/ 5099649 w 10821113"/>
                      <a:gd name="connsiteY6" fmla="*/ 0 h 3832294"/>
                      <a:gd name="connsiteX7" fmla="*/ 5690219 w 10821113"/>
                      <a:gd name="connsiteY7" fmla="*/ 0 h 3832294"/>
                      <a:gd name="connsiteX8" fmla="*/ 6592035 w 10821113"/>
                      <a:gd name="connsiteY8" fmla="*/ 0 h 3832294"/>
                      <a:gd name="connsiteX9" fmla="*/ 7286354 w 10821113"/>
                      <a:gd name="connsiteY9" fmla="*/ 0 h 3832294"/>
                      <a:gd name="connsiteX10" fmla="*/ 7876924 w 10821113"/>
                      <a:gd name="connsiteY10" fmla="*/ 0 h 3832294"/>
                      <a:gd name="connsiteX11" fmla="*/ 8467493 w 10821113"/>
                      <a:gd name="connsiteY11" fmla="*/ 0 h 3832294"/>
                      <a:gd name="connsiteX12" fmla="*/ 9161811 w 10821113"/>
                      <a:gd name="connsiteY12" fmla="*/ 0 h 3832294"/>
                      <a:gd name="connsiteX13" fmla="*/ 10374874 w 10821113"/>
                      <a:gd name="connsiteY13" fmla="*/ 0 h 3832294"/>
                      <a:gd name="connsiteX14" fmla="*/ 10821113 w 10821113"/>
                      <a:gd name="connsiteY14" fmla="*/ 638729 h 3832294"/>
                      <a:gd name="connsiteX15" fmla="*/ 10821113 w 10821113"/>
                      <a:gd name="connsiteY15" fmla="*/ 1639378 h 3832294"/>
                      <a:gd name="connsiteX16" fmla="*/ 10821113 w 10821113"/>
                      <a:gd name="connsiteY16" fmla="*/ 2703900 h 3832294"/>
                      <a:gd name="connsiteX17" fmla="*/ 10821113 w 10821113"/>
                      <a:gd name="connsiteY17" fmla="*/ 3832294 h 3832294"/>
                      <a:gd name="connsiteX18" fmla="*/ 10372810 w 10821113"/>
                      <a:gd name="connsiteY18" fmla="*/ 3832294 h 3832294"/>
                      <a:gd name="connsiteX19" fmla="*/ 9383450 w 10821113"/>
                      <a:gd name="connsiteY19" fmla="*/ 3832294 h 3832294"/>
                      <a:gd name="connsiteX20" fmla="*/ 8394092 w 10821113"/>
                      <a:gd name="connsiteY20" fmla="*/ 3832294 h 3832294"/>
                      <a:gd name="connsiteX21" fmla="*/ 7404732 w 10821113"/>
                      <a:gd name="connsiteY21" fmla="*/ 3832294 h 3832294"/>
                      <a:gd name="connsiteX22" fmla="*/ 6631796 w 10821113"/>
                      <a:gd name="connsiteY22" fmla="*/ 3832294 h 3832294"/>
                      <a:gd name="connsiteX23" fmla="*/ 5642436 w 10821113"/>
                      <a:gd name="connsiteY23" fmla="*/ 3832294 h 3832294"/>
                      <a:gd name="connsiteX24" fmla="*/ 4761290 w 10821113"/>
                      <a:gd name="connsiteY24" fmla="*/ 3832294 h 3832294"/>
                      <a:gd name="connsiteX25" fmla="*/ 4312986 w 10821113"/>
                      <a:gd name="connsiteY25" fmla="*/ 3832294 h 3832294"/>
                      <a:gd name="connsiteX26" fmla="*/ 3756471 w 10821113"/>
                      <a:gd name="connsiteY26" fmla="*/ 3832294 h 3832294"/>
                      <a:gd name="connsiteX27" fmla="*/ 2875324 w 10821113"/>
                      <a:gd name="connsiteY27" fmla="*/ 3832294 h 3832294"/>
                      <a:gd name="connsiteX28" fmla="*/ 2102387 w 10821113"/>
                      <a:gd name="connsiteY28" fmla="*/ 3832294 h 3832294"/>
                      <a:gd name="connsiteX29" fmla="*/ 1329450 w 10821113"/>
                      <a:gd name="connsiteY29" fmla="*/ 3832294 h 3832294"/>
                      <a:gd name="connsiteX30" fmla="*/ 0 w 10821113"/>
                      <a:gd name="connsiteY30" fmla="*/ 3832294 h 3832294"/>
                      <a:gd name="connsiteX31" fmla="*/ 0 w 10821113"/>
                      <a:gd name="connsiteY31" fmla="*/ 2835898 h 3832294"/>
                      <a:gd name="connsiteX32" fmla="*/ 0 w 10821113"/>
                      <a:gd name="connsiteY32" fmla="*/ 1877824 h 3832294"/>
                      <a:gd name="connsiteX33" fmla="*/ 0 w 10821113"/>
                      <a:gd name="connsiteY33" fmla="*/ 919751 h 3832294"/>
                      <a:gd name="connsiteX34" fmla="*/ 0 w 10821113"/>
                      <a:gd name="connsiteY34" fmla="*/ 0 h 383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21113" h="3832294" extrusionOk="0">
                        <a:moveTo>
                          <a:pt x="0" y="0"/>
                        </a:moveTo>
                        <a:cubicBezTo>
                          <a:pt x="233601" y="-18339"/>
                          <a:pt x="786492" y="-26729"/>
                          <a:pt x="1005564" y="0"/>
                        </a:cubicBezTo>
                        <a:cubicBezTo>
                          <a:pt x="1255747" y="23514"/>
                          <a:pt x="1414000" y="-6764"/>
                          <a:pt x="1803632" y="0"/>
                        </a:cubicBezTo>
                        <a:cubicBezTo>
                          <a:pt x="2193352" y="11373"/>
                          <a:pt x="2144478" y="12002"/>
                          <a:pt x="2394202" y="0"/>
                        </a:cubicBezTo>
                        <a:cubicBezTo>
                          <a:pt x="2592837" y="-50453"/>
                          <a:pt x="2934549" y="-29509"/>
                          <a:pt x="3296017" y="0"/>
                        </a:cubicBezTo>
                        <a:cubicBezTo>
                          <a:pt x="3625757" y="13484"/>
                          <a:pt x="3882325" y="19491"/>
                          <a:pt x="4094084" y="0"/>
                        </a:cubicBezTo>
                        <a:cubicBezTo>
                          <a:pt x="4271981" y="-78410"/>
                          <a:pt x="4837726" y="589"/>
                          <a:pt x="5099649" y="0"/>
                        </a:cubicBezTo>
                        <a:cubicBezTo>
                          <a:pt x="5363806" y="-1619"/>
                          <a:pt x="5402702" y="22204"/>
                          <a:pt x="5690219" y="0"/>
                        </a:cubicBezTo>
                        <a:cubicBezTo>
                          <a:pt x="5828488" y="49798"/>
                          <a:pt x="6156119" y="71692"/>
                          <a:pt x="6592035" y="0"/>
                        </a:cubicBezTo>
                        <a:cubicBezTo>
                          <a:pt x="6951761" y="-38980"/>
                          <a:pt x="6973577" y="-18501"/>
                          <a:pt x="7286354" y="0"/>
                        </a:cubicBezTo>
                        <a:cubicBezTo>
                          <a:pt x="7590397" y="20764"/>
                          <a:pt x="7751033" y="-21707"/>
                          <a:pt x="7876924" y="0"/>
                        </a:cubicBezTo>
                        <a:cubicBezTo>
                          <a:pt x="7986151" y="5955"/>
                          <a:pt x="8310899" y="12504"/>
                          <a:pt x="8467493" y="0"/>
                        </a:cubicBezTo>
                        <a:cubicBezTo>
                          <a:pt x="8655097" y="47480"/>
                          <a:pt x="8921993" y="-7456"/>
                          <a:pt x="9161811" y="0"/>
                        </a:cubicBezTo>
                        <a:cubicBezTo>
                          <a:pt x="9335593" y="49627"/>
                          <a:pt x="9877897" y="6996"/>
                          <a:pt x="10374874" y="0"/>
                        </a:cubicBezTo>
                        <a:cubicBezTo>
                          <a:pt x="10574223" y="282314"/>
                          <a:pt x="10581851" y="345747"/>
                          <a:pt x="10821113" y="638729"/>
                        </a:cubicBezTo>
                        <a:cubicBezTo>
                          <a:pt x="10819746" y="992829"/>
                          <a:pt x="10814450" y="1449109"/>
                          <a:pt x="10821113" y="1639378"/>
                        </a:cubicBezTo>
                        <a:cubicBezTo>
                          <a:pt x="10846220" y="1842700"/>
                          <a:pt x="10827449" y="2425683"/>
                          <a:pt x="10821113" y="2703900"/>
                        </a:cubicBezTo>
                        <a:cubicBezTo>
                          <a:pt x="10752236" y="2975869"/>
                          <a:pt x="10864639" y="3379718"/>
                          <a:pt x="10821113" y="3832294"/>
                        </a:cubicBezTo>
                        <a:cubicBezTo>
                          <a:pt x="10724913" y="3803039"/>
                          <a:pt x="10533302" y="3834931"/>
                          <a:pt x="10372810" y="3832294"/>
                        </a:cubicBezTo>
                        <a:cubicBezTo>
                          <a:pt x="10169526" y="3837974"/>
                          <a:pt x="9784193" y="3866903"/>
                          <a:pt x="9383450" y="3832294"/>
                        </a:cubicBezTo>
                        <a:cubicBezTo>
                          <a:pt x="9011135" y="3836416"/>
                          <a:pt x="8705255" y="3857789"/>
                          <a:pt x="8394092" y="3832294"/>
                        </a:cubicBezTo>
                        <a:cubicBezTo>
                          <a:pt x="8097700" y="3793388"/>
                          <a:pt x="7813453" y="3720581"/>
                          <a:pt x="7404732" y="3832294"/>
                        </a:cubicBezTo>
                        <a:cubicBezTo>
                          <a:pt x="6973720" y="3903601"/>
                          <a:pt x="6875940" y="3769093"/>
                          <a:pt x="6631796" y="3832294"/>
                        </a:cubicBezTo>
                        <a:cubicBezTo>
                          <a:pt x="6377664" y="3899241"/>
                          <a:pt x="5871636" y="3814996"/>
                          <a:pt x="5642436" y="3832294"/>
                        </a:cubicBezTo>
                        <a:cubicBezTo>
                          <a:pt x="5423213" y="3825928"/>
                          <a:pt x="5099644" y="3803373"/>
                          <a:pt x="4761290" y="3832294"/>
                        </a:cubicBezTo>
                        <a:cubicBezTo>
                          <a:pt x="4447764" y="3874360"/>
                          <a:pt x="4487127" y="3823930"/>
                          <a:pt x="4312986" y="3832294"/>
                        </a:cubicBezTo>
                        <a:cubicBezTo>
                          <a:pt x="4131403" y="3884478"/>
                          <a:pt x="3928805" y="3796123"/>
                          <a:pt x="3756471" y="3832294"/>
                        </a:cubicBezTo>
                        <a:cubicBezTo>
                          <a:pt x="3575273" y="3794532"/>
                          <a:pt x="3167046" y="3868965"/>
                          <a:pt x="2875324" y="3832294"/>
                        </a:cubicBezTo>
                        <a:cubicBezTo>
                          <a:pt x="2531933" y="3771112"/>
                          <a:pt x="2233391" y="3849794"/>
                          <a:pt x="2102387" y="3832294"/>
                        </a:cubicBezTo>
                        <a:cubicBezTo>
                          <a:pt x="1945308" y="3804853"/>
                          <a:pt x="1578764" y="3776146"/>
                          <a:pt x="1329450" y="3832294"/>
                        </a:cubicBezTo>
                        <a:cubicBezTo>
                          <a:pt x="1094114" y="3871199"/>
                          <a:pt x="392781" y="3764758"/>
                          <a:pt x="0" y="3832294"/>
                        </a:cubicBezTo>
                        <a:cubicBezTo>
                          <a:pt x="-51571" y="3494812"/>
                          <a:pt x="-62154" y="3279972"/>
                          <a:pt x="0" y="2835898"/>
                        </a:cubicBezTo>
                        <a:cubicBezTo>
                          <a:pt x="-30479" y="2421496"/>
                          <a:pt x="-35348" y="2161599"/>
                          <a:pt x="0" y="1877824"/>
                        </a:cubicBezTo>
                        <a:cubicBezTo>
                          <a:pt x="-32070" y="1570837"/>
                          <a:pt x="6534" y="1135174"/>
                          <a:pt x="0" y="919751"/>
                        </a:cubicBezTo>
                        <a:cubicBezTo>
                          <a:pt x="-23282" y="665837"/>
                          <a:pt x="40077" y="417034"/>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6959"/>
            <a:ext cx="3429000" cy="3429000"/>
          </a:xfrm>
          <a:prstGeom prst="rect">
            <a:avLst/>
          </a:prstGeom>
        </p:spPr>
      </p:pic>
      <p:sp>
        <p:nvSpPr>
          <p:cNvPr id="16" name="Google Shape;1924;p44">
            <a:extLst>
              <a:ext uri="{FF2B5EF4-FFF2-40B4-BE49-F238E27FC236}">
                <a16:creationId xmlns:a16="http://schemas.microsoft.com/office/drawing/2014/main" id="{47DF1E67-9539-EB96-4B7A-EA83D7F90FA2}"/>
              </a:ext>
            </a:extLst>
          </p:cNvPr>
          <p:cNvSpPr txBox="1">
            <a:spLocks/>
          </p:cNvSpPr>
          <p:nvPr/>
        </p:nvSpPr>
        <p:spPr>
          <a:xfrm>
            <a:off x="4233132" y="1235425"/>
            <a:ext cx="3725736" cy="707886"/>
          </a:xfrm>
          <a:prstGeom prst="rect">
            <a:avLst/>
          </a:prstGeom>
          <a:solidFill>
            <a:schemeClr val="bg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ira Sans Condensed Medium" panose="020B0603050000020004" pitchFamily="34" charset="0"/>
                <a:ea typeface="+mn-ea"/>
                <a:cs typeface="+mn-cs"/>
              </a:rPr>
              <a:t>PHIẾU HỌC TẬP 5</a:t>
            </a:r>
          </a:p>
        </p:txBody>
      </p:sp>
      <p:sp>
        <p:nvSpPr>
          <p:cNvPr id="17" name="TextBox 16">
            <a:extLst>
              <a:ext uri="{FF2B5EF4-FFF2-40B4-BE49-F238E27FC236}">
                <a16:creationId xmlns:a16="http://schemas.microsoft.com/office/drawing/2014/main" id="{9FF4D9FE-2049-4E22-57BD-03461791295F}"/>
              </a:ext>
            </a:extLst>
          </p:cNvPr>
          <p:cNvSpPr txBox="1"/>
          <p:nvPr/>
        </p:nvSpPr>
        <p:spPr>
          <a:xfrm>
            <a:off x="1070300" y="2241028"/>
            <a:ext cx="10359700" cy="494751"/>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rPr>
              <a:t>Câu</a:t>
            </a:r>
            <a:r>
              <a:rPr kumimoji="0" lang="vi-VN" sz="2400" b="1" i="0" u="none" strike="noStrike" kern="1200" cap="none" spc="0" normalizeH="0" baseline="0" noProof="0" dirty="0">
                <a:ln>
                  <a:noFill/>
                </a:ln>
                <a:solidFill>
                  <a:prstClr val="black"/>
                </a:solidFill>
                <a:effectLst/>
                <a:uLnTx/>
                <a:uFillTx/>
              </a:rPr>
              <a:t> 1: </a:t>
            </a:r>
            <a:r>
              <a:rPr lang="vi-VN" sz="2400" dirty="0">
                <a:solidFill>
                  <a:prstClr val="black"/>
                </a:solidFill>
              </a:rPr>
              <a:t>Mắt ta nhìn thấy một vật khi có ánh sáng truyền từ vật đến mắt ta</a:t>
            </a:r>
            <a:endParaRPr kumimoji="0" lang="en-US" sz="2400" b="0" i="0" u="none" strike="noStrike" kern="120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E71D734E-3920-91D8-B51D-94FA58947497}"/>
              </a:ext>
            </a:extLst>
          </p:cNvPr>
          <p:cNvSpPr txBox="1"/>
          <p:nvPr/>
        </p:nvSpPr>
        <p:spPr>
          <a:xfrm>
            <a:off x="1070300" y="2952716"/>
            <a:ext cx="10359700" cy="1381147"/>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Khi chúng ta nhìn thấy vật có màu xanh, đỏ thì ánh sáng màu xanh, đỏ truyền đến mắt ta, khi chúng ta nhìn thấy vật màu trắng tức ánh sáng trắng truyền đến mắt ta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1AF333E3-FBB9-6D01-BDA5-1BD77115BE02}"/>
              </a:ext>
            </a:extLst>
          </p:cNvPr>
          <p:cNvGrpSpPr/>
          <p:nvPr/>
        </p:nvGrpSpPr>
        <p:grpSpPr>
          <a:xfrm>
            <a:off x="327631" y="297986"/>
            <a:ext cx="3348629" cy="550841"/>
            <a:chOff x="113327" y="269852"/>
            <a:chExt cx="3348629" cy="550841"/>
          </a:xfrm>
        </p:grpSpPr>
        <p:sp>
          <p:nvSpPr>
            <p:cNvPr id="6" name="Rectangle: Rounded Corners 5">
              <a:extLst>
                <a:ext uri="{FF2B5EF4-FFF2-40B4-BE49-F238E27FC236}">
                  <a16:creationId xmlns:a16="http://schemas.microsoft.com/office/drawing/2014/main" id="{63EE542E-74A1-DFE7-6D8B-D2314C18B939}"/>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9A428F2B-C733-C094-BA75-0B3AED6C6A6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47E53656-6E78-E214-C340-904F20A099B6}"/>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D6119F7D-924A-0F67-2238-4800D3F0405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8" descr="Palette ">
                <a:extLst>
                  <a:ext uri="{FF2B5EF4-FFF2-40B4-BE49-F238E27FC236}">
                    <a16:creationId xmlns:a16="http://schemas.microsoft.com/office/drawing/2014/main" id="{7456B7B8-DE6B-8FB0-5F2E-D62AFA033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FD7303C7-D1C7-AB9D-973B-E1F03DB7578C}"/>
              </a:ext>
            </a:extLst>
          </p:cNvPr>
          <p:cNvSpPr txBox="1"/>
          <p:nvPr/>
        </p:nvSpPr>
        <p:spPr>
          <a:xfrm>
            <a:off x="3429000" y="4439043"/>
            <a:ext cx="7534275"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lvl="0"/>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400" dirty="0">
                <a:solidFill>
                  <a:prstClr val="black"/>
                </a:solidFill>
              </a:rPr>
              <a:t>Ban đêm, khi không có nguồn sáng, ta nhìn thấy các vật có màu đen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1202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red apple with a rainbow and a red arrow&#10;&#10;Description automatically generated">
            <a:extLst>
              <a:ext uri="{FF2B5EF4-FFF2-40B4-BE49-F238E27FC236}">
                <a16:creationId xmlns:a16="http://schemas.microsoft.com/office/drawing/2014/main" id="{9CB70E81-730E-9DAC-ACF4-8270A3D0CDCC}"/>
              </a:ext>
            </a:extLst>
          </p:cNvPr>
          <p:cNvPicPr>
            <a:picLocks noChangeAspect="1"/>
          </p:cNvPicPr>
          <p:nvPr/>
        </p:nvPicPr>
        <p:blipFill rotWithShape="1">
          <a:blip r:embed="rId2">
            <a:extLst>
              <a:ext uri="{28A0092B-C50C-407E-A947-70E740481C1C}">
                <a14:useLocalDpi xmlns:a14="http://schemas.microsoft.com/office/drawing/2010/main" val="0"/>
              </a:ext>
            </a:extLst>
          </a:blip>
          <a:srcRect l="-13391" t="-28625" r="-7236" b="-34813"/>
          <a:stretch/>
        </p:blipFill>
        <p:spPr>
          <a:xfrm>
            <a:off x="4802906" y="0"/>
            <a:ext cx="7515348" cy="67461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extBox 14">
            <a:extLst>
              <a:ext uri="{FF2B5EF4-FFF2-40B4-BE49-F238E27FC236}">
                <a16:creationId xmlns:a16="http://schemas.microsoft.com/office/drawing/2014/main" id="{6F8619AC-D20A-BFCE-6DC8-8FCF2EABB634}"/>
              </a:ext>
            </a:extLst>
          </p:cNvPr>
          <p:cNvSpPr txBox="1"/>
          <p:nvPr/>
        </p:nvSpPr>
        <p:spPr>
          <a:xfrm>
            <a:off x="6094476" y="5409611"/>
            <a:ext cx="6369688" cy="400110"/>
          </a:xfrm>
          <a:prstGeom prst="rect">
            <a:avLst/>
          </a:prstGeom>
          <a:noFill/>
        </p:spPr>
        <p:txBody>
          <a:bodyPr wrap="square">
            <a:spAutoFit/>
          </a:bodyPr>
          <a:lstStyle/>
          <a:p>
            <a:pPr algn="ctr"/>
            <a:r>
              <a:rPr lang="vi-VN" sz="2000" b="1" dirty="0">
                <a:solidFill>
                  <a:srgbClr val="000000"/>
                </a:solidFill>
                <a:effectLst/>
                <a:ea typeface="Courier New" panose="02070309020205020404" pitchFamily="49" charset="0"/>
              </a:rPr>
              <a:t>Quả táo có màu đỏ dưới ánh sáng trắng</a:t>
            </a:r>
            <a:endParaRPr lang="en-US" sz="2000" b="1" dirty="0"/>
          </a:p>
        </p:txBody>
      </p:sp>
      <p:sp>
        <p:nvSpPr>
          <p:cNvPr id="17" name="TextBox 16">
            <a:extLst>
              <a:ext uri="{FF2B5EF4-FFF2-40B4-BE49-F238E27FC236}">
                <a16:creationId xmlns:a16="http://schemas.microsoft.com/office/drawing/2014/main" id="{02294A4C-CC3C-0F99-32A9-4CFFD7AA8E31}"/>
              </a:ext>
            </a:extLst>
          </p:cNvPr>
          <p:cNvSpPr txBox="1"/>
          <p:nvPr/>
        </p:nvSpPr>
        <p:spPr>
          <a:xfrm>
            <a:off x="457528" y="1867689"/>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trắng</a:t>
            </a:r>
            <a:endParaRPr lang="en-US" sz="2400" dirty="0">
              <a:latin typeface="Fira Sans Black" panose="020B0A03050000020004" pitchFamily="34" charset="0"/>
            </a:endParaRPr>
          </a:p>
        </p:txBody>
      </p:sp>
      <p:sp>
        <p:nvSpPr>
          <p:cNvPr id="43" name="Rectangle 42">
            <a:extLst>
              <a:ext uri="{FF2B5EF4-FFF2-40B4-BE49-F238E27FC236}">
                <a16:creationId xmlns:a16="http://schemas.microsoft.com/office/drawing/2014/main" id="{8A5D0EA3-FFF8-624F-D0B0-E26FBEB90288}"/>
              </a:ext>
            </a:extLst>
          </p:cNvPr>
          <p:cNvSpPr/>
          <p:nvPr/>
        </p:nvSpPr>
        <p:spPr>
          <a:xfrm>
            <a:off x="468288" y="2421069"/>
            <a:ext cx="4531184"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34A012-D56E-0BCC-99AA-34083434D601}"/>
              </a:ext>
            </a:extLst>
          </p:cNvPr>
          <p:cNvSpPr txBox="1"/>
          <p:nvPr/>
        </p:nvSpPr>
        <p:spPr>
          <a:xfrm>
            <a:off x="457527" y="2742358"/>
            <a:ext cx="5119789" cy="1685846"/>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err="1"/>
              <a:t>Quả</a:t>
            </a:r>
            <a:r>
              <a:rPr lang="en-US" dirty="0"/>
              <a:t> </a:t>
            </a:r>
            <a:r>
              <a:rPr lang="en-US" dirty="0" err="1"/>
              <a:t>táo</a:t>
            </a:r>
            <a:r>
              <a:rPr lang="en-US" dirty="0"/>
              <a:t> </a:t>
            </a:r>
            <a:r>
              <a:rPr lang="en-US" dirty="0" err="1"/>
              <a:t>phản</a:t>
            </a:r>
            <a:r>
              <a:rPr lang="en-US" dirty="0"/>
              <a:t> </a:t>
            </a:r>
            <a:r>
              <a:rPr lang="en-US" dirty="0" err="1"/>
              <a:t>xạ</a:t>
            </a:r>
            <a:r>
              <a:rPr lang="en-US" dirty="0"/>
              <a:t> </a:t>
            </a:r>
            <a:r>
              <a:rPr lang="en-US" dirty="0" err="1"/>
              <a:t>mạnh</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đỏ</a:t>
            </a:r>
            <a:r>
              <a:rPr lang="en-US" dirty="0"/>
              <a:t> </a:t>
            </a:r>
            <a:r>
              <a:rPr lang="en-US" dirty="0" err="1"/>
              <a:t>và</a:t>
            </a:r>
            <a:r>
              <a:rPr lang="en-US" dirty="0"/>
              <a:t> </a:t>
            </a:r>
            <a:r>
              <a:rPr lang="en-US" dirty="0" err="1"/>
              <a:t>hấp</a:t>
            </a:r>
            <a:r>
              <a:rPr lang="en-US" dirty="0"/>
              <a:t> </a:t>
            </a:r>
            <a:r>
              <a:rPr lang="en-US" dirty="0" err="1"/>
              <a:t>thụ</a:t>
            </a:r>
            <a:r>
              <a:rPr lang="en-US" dirty="0"/>
              <a:t> </a:t>
            </a:r>
            <a:r>
              <a:rPr lang="en-US" dirty="0" err="1"/>
              <a:t>hầu</a:t>
            </a:r>
            <a:r>
              <a:rPr lang="en-US" dirty="0"/>
              <a:t> </a:t>
            </a:r>
            <a:r>
              <a:rPr lang="en-US" dirty="0" err="1"/>
              <a:t>hết</a:t>
            </a:r>
            <a:r>
              <a:rPr lang="en-US" dirty="0"/>
              <a:t> </a:t>
            </a:r>
            <a:r>
              <a:rPr lang="en-US" dirty="0" err="1"/>
              <a:t>các</a:t>
            </a:r>
            <a:r>
              <a:rPr lang="en-US" dirty="0"/>
              <a:t> </a:t>
            </a:r>
            <a:r>
              <a:rPr lang="en-US" dirty="0" err="1"/>
              <a:t>ánh</a:t>
            </a:r>
            <a:r>
              <a:rPr lang="en-US" dirty="0"/>
              <a:t> </a:t>
            </a:r>
            <a:r>
              <a:rPr lang="en-US" dirty="0" err="1"/>
              <a:t>sáng</a:t>
            </a:r>
            <a:r>
              <a:rPr lang="en-US" dirty="0"/>
              <a:t> </a:t>
            </a:r>
            <a:r>
              <a:rPr lang="en-US" dirty="0" err="1"/>
              <a:t>màu</a:t>
            </a:r>
            <a:r>
              <a:rPr lang="en-US" dirty="0"/>
              <a:t> </a:t>
            </a:r>
            <a:r>
              <a:rPr lang="en-US" dirty="0" err="1"/>
              <a:t>còn</a:t>
            </a:r>
            <a:r>
              <a:rPr lang="en-US" dirty="0"/>
              <a:t> </a:t>
            </a:r>
            <a:r>
              <a:rPr lang="en-US" dirty="0" err="1"/>
              <a:t>lại</a:t>
            </a:r>
            <a:endParaRPr lang="en-US" dirty="0"/>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04072C29-0202-5CB2-61EB-96D371ED92A4}"/>
              </a:ext>
            </a:extLst>
          </p:cNvPr>
          <p:cNvSpPr txBox="1"/>
          <p:nvPr/>
        </p:nvSpPr>
        <p:spPr>
          <a:xfrm>
            <a:off x="457527" y="4809447"/>
            <a:ext cx="5119789" cy="600164"/>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Ta </a:t>
            </a:r>
            <a:r>
              <a:rPr lang="en-US" dirty="0" err="1"/>
              <a:t>thấy</a:t>
            </a:r>
            <a:r>
              <a:rPr lang="en-US" dirty="0"/>
              <a:t> </a:t>
            </a:r>
            <a:r>
              <a:rPr lang="en-US" dirty="0" err="1"/>
              <a:t>quả</a:t>
            </a:r>
            <a:r>
              <a:rPr lang="en-US" dirty="0"/>
              <a:t> </a:t>
            </a:r>
            <a:r>
              <a:rPr lang="en-US" dirty="0" err="1"/>
              <a:t>táo</a:t>
            </a:r>
            <a:r>
              <a:rPr lang="en-US" dirty="0"/>
              <a:t> </a:t>
            </a:r>
            <a:r>
              <a:rPr lang="en-US" dirty="0" err="1"/>
              <a:t>này</a:t>
            </a:r>
            <a:r>
              <a:rPr lang="en-US" dirty="0"/>
              <a:t> </a:t>
            </a:r>
            <a:r>
              <a:rPr lang="en-US" dirty="0" err="1"/>
              <a:t>có</a:t>
            </a:r>
            <a:r>
              <a:rPr lang="en-US" dirty="0"/>
              <a:t> </a:t>
            </a:r>
            <a:r>
              <a:rPr lang="en-US" b="1" dirty="0" err="1">
                <a:solidFill>
                  <a:srgbClr val="C00000"/>
                </a:solidFill>
              </a:rPr>
              <a:t>màu</a:t>
            </a:r>
            <a:r>
              <a:rPr lang="en-US" b="1" dirty="0">
                <a:solidFill>
                  <a:srgbClr val="C00000"/>
                </a:solidFill>
              </a:rPr>
              <a:t> </a:t>
            </a:r>
            <a:r>
              <a:rPr lang="en-US" b="1" dirty="0" err="1">
                <a:solidFill>
                  <a:srgbClr val="C00000"/>
                </a:solidFill>
              </a:rPr>
              <a:t>đỏ</a:t>
            </a:r>
            <a:r>
              <a:rPr lang="en-US" dirty="0"/>
              <a:t>.</a:t>
            </a:r>
          </a:p>
        </p:txBody>
      </p:sp>
    </p:spTree>
    <p:extLst>
      <p:ext uri="{BB962C8B-B14F-4D97-AF65-F5344CB8AC3E}">
        <p14:creationId xmlns:p14="http://schemas.microsoft.com/office/powerpoint/2010/main" val="3266935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5"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13B75E4-A27D-AFFC-9C26-2F4E21CC4D58}"/>
              </a:ext>
            </a:extLst>
          </p:cNvPr>
          <p:cNvGrpSpPr/>
          <p:nvPr/>
        </p:nvGrpSpPr>
        <p:grpSpPr>
          <a:xfrm>
            <a:off x="327631" y="221121"/>
            <a:ext cx="3348629" cy="550841"/>
            <a:chOff x="113327" y="269852"/>
            <a:chExt cx="3348629" cy="550841"/>
          </a:xfrm>
        </p:grpSpPr>
        <p:sp>
          <p:nvSpPr>
            <p:cNvPr id="3" name="Rectangle: Rounded Corners 2">
              <a:extLst>
                <a:ext uri="{FF2B5EF4-FFF2-40B4-BE49-F238E27FC236}">
                  <a16:creationId xmlns:a16="http://schemas.microsoft.com/office/drawing/2014/main" id="{36E6C059-E95E-D943-A4F2-B9A3013DD611}"/>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F4FCB6-3D00-B1D8-27BE-B5AFF3755073}"/>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1" name="Group 10">
              <a:extLst>
                <a:ext uri="{FF2B5EF4-FFF2-40B4-BE49-F238E27FC236}">
                  <a16:creationId xmlns:a16="http://schemas.microsoft.com/office/drawing/2014/main" id="{625A8B9C-A8D0-5686-7C1D-57FABEE859B1}"/>
                </a:ext>
              </a:extLst>
            </p:cNvPr>
            <p:cNvGrpSpPr/>
            <p:nvPr/>
          </p:nvGrpSpPr>
          <p:grpSpPr>
            <a:xfrm>
              <a:off x="113327" y="269852"/>
              <a:ext cx="550841" cy="550841"/>
              <a:chOff x="9388348" y="2444808"/>
              <a:chExt cx="1675995" cy="1675995"/>
            </a:xfrm>
          </p:grpSpPr>
          <p:sp>
            <p:nvSpPr>
              <p:cNvPr id="13" name="Oval 12">
                <a:extLst>
                  <a:ext uri="{FF2B5EF4-FFF2-40B4-BE49-F238E27FC236}">
                    <a16:creationId xmlns:a16="http://schemas.microsoft.com/office/drawing/2014/main" id="{28627A20-C2FF-6369-738E-62559AA866C0}"/>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6" name="Picture 8" descr="Palette ">
                <a:extLst>
                  <a:ext uri="{FF2B5EF4-FFF2-40B4-BE49-F238E27FC236}">
                    <a16:creationId xmlns:a16="http://schemas.microsoft.com/office/drawing/2014/main" id="{DF9B0619-B996-FB23-A632-6C85C864F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366CD02A-E5A7-A760-345E-A706E8183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926303"/>
            <a:ext cx="12192000" cy="2987040"/>
          </a:xfrm>
          <a:prstGeom prst="rect">
            <a:avLst/>
          </a:prstGeom>
        </p:spPr>
      </p:pic>
      <p:sp>
        <p:nvSpPr>
          <p:cNvPr id="2" name="TextBox 1">
            <a:extLst>
              <a:ext uri="{FF2B5EF4-FFF2-40B4-BE49-F238E27FC236}">
                <a16:creationId xmlns:a16="http://schemas.microsoft.com/office/drawing/2014/main" id="{E3DFB1BA-7146-632B-A853-98D3C2DE57AD}"/>
              </a:ext>
            </a:extLst>
          </p:cNvPr>
          <p:cNvSpPr txBox="1"/>
          <p:nvPr/>
        </p:nvSpPr>
        <p:spPr>
          <a:xfrm>
            <a:off x="929658" y="4060128"/>
            <a:ext cx="10421955"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Màu sắc của một vật được nhìn thấy phụ thuộc vào màu sắc của ánh sáng bị vật đó hấp thụ và phản xạ.</a:t>
            </a:r>
            <a:endParaRPr lang="en-US" sz="2200" dirty="0"/>
          </a:p>
        </p:txBody>
      </p:sp>
      <p:pic>
        <p:nvPicPr>
          <p:cNvPr id="5122" name="Picture 2" descr="Books ">
            <a:extLst>
              <a:ext uri="{FF2B5EF4-FFF2-40B4-BE49-F238E27FC236}">
                <a16:creationId xmlns:a16="http://schemas.microsoft.com/office/drawing/2014/main" id="{27B92CD5-3F6A-7580-06A2-FC7717CD2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93" y="4096779"/>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F8A76F-99AF-1827-9875-91351EBF0827}"/>
              </a:ext>
            </a:extLst>
          </p:cNvPr>
          <p:cNvSpPr txBox="1"/>
          <p:nvPr/>
        </p:nvSpPr>
        <p:spPr>
          <a:xfrm>
            <a:off x="836045" y="5110031"/>
            <a:ext cx="11170460" cy="461217"/>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en-US" sz="2200" dirty="0"/>
              <a:t>V</a:t>
            </a:r>
            <a:r>
              <a:rPr lang="vi-VN" sz="2200" dirty="0"/>
              <a:t>ật có màu là do nó phản xạ ánh sáng màu đó vào mắt ta và hấp thụ những màu còn lại</a:t>
            </a:r>
            <a:endParaRPr lang="en-US" sz="2200" dirty="0"/>
          </a:p>
        </p:txBody>
      </p:sp>
      <p:pic>
        <p:nvPicPr>
          <p:cNvPr id="9" name="Picture 2" descr="Books ">
            <a:extLst>
              <a:ext uri="{FF2B5EF4-FFF2-40B4-BE49-F238E27FC236}">
                <a16:creationId xmlns:a16="http://schemas.microsoft.com/office/drawing/2014/main" id="{08A109FB-94BC-E130-6525-23EB1DE72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4993830"/>
            <a:ext cx="677979" cy="677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38477E-E8D0-81EE-77F7-DE79B4256E80}"/>
              </a:ext>
            </a:extLst>
          </p:cNvPr>
          <p:cNvSpPr txBox="1"/>
          <p:nvPr/>
        </p:nvSpPr>
        <p:spPr>
          <a:xfrm>
            <a:off x="836045" y="5843733"/>
            <a:ext cx="11170460" cy="867482"/>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sz="2200" dirty="0"/>
              <a:t>Vật màu đen hấp thụ tẫt cả các ánh sáng màu và không có ánh sáng phản xạ. Ta nhận ra vật có màu đen vì nó được đặt bên cạnh những vật có màu sắc khác.</a:t>
            </a:r>
            <a:endParaRPr lang="en-US" sz="2200" dirty="0"/>
          </a:p>
        </p:txBody>
      </p:sp>
      <p:pic>
        <p:nvPicPr>
          <p:cNvPr id="20" name="Picture 2" descr="Books ">
            <a:extLst>
              <a:ext uri="{FF2B5EF4-FFF2-40B4-BE49-F238E27FC236}">
                <a16:creationId xmlns:a16="http://schemas.microsoft.com/office/drawing/2014/main" id="{D1471F1E-849A-E6F7-08EF-A2E434A47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95" y="5859024"/>
            <a:ext cx="677979" cy="67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9713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43" y="4357712"/>
            <a:ext cx="2774373" cy="2774373"/>
          </a:xfrm>
          <a:prstGeom prst="rect">
            <a:avLst/>
          </a:prstGeom>
        </p:spPr>
      </p:pic>
      <p:sp>
        <p:nvSpPr>
          <p:cNvPr id="5" name="Rectangle: Single Corner Snipped 4">
            <a:extLst>
              <a:ext uri="{FF2B5EF4-FFF2-40B4-BE49-F238E27FC236}">
                <a16:creationId xmlns:a16="http://schemas.microsoft.com/office/drawing/2014/main" id="{E3184C17-85FA-BE75-710D-289E7AAB4D90}"/>
              </a:ext>
            </a:extLst>
          </p:cNvPr>
          <p:cNvSpPr/>
          <p:nvPr/>
        </p:nvSpPr>
        <p:spPr>
          <a:xfrm>
            <a:off x="2712026" y="2407278"/>
            <a:ext cx="9178865" cy="2271048"/>
          </a:xfrm>
          <a:custGeom>
            <a:avLst/>
            <a:gdLst>
              <a:gd name="connsiteX0" fmla="*/ 0 w 9178865"/>
              <a:gd name="connsiteY0" fmla="*/ 0 h 2271048"/>
              <a:gd name="connsiteX1" fmla="*/ 852957 w 9178865"/>
              <a:gd name="connsiteY1" fmla="*/ 0 h 2271048"/>
              <a:gd name="connsiteX2" fmla="*/ 1529907 w 9178865"/>
              <a:gd name="connsiteY2" fmla="*/ 0 h 2271048"/>
              <a:gd name="connsiteX3" fmla="*/ 2030850 w 9178865"/>
              <a:gd name="connsiteY3" fmla="*/ 0 h 2271048"/>
              <a:gd name="connsiteX4" fmla="*/ 2795803 w 9178865"/>
              <a:gd name="connsiteY4" fmla="*/ 0 h 2271048"/>
              <a:gd name="connsiteX5" fmla="*/ 3472753 w 9178865"/>
              <a:gd name="connsiteY5" fmla="*/ 0 h 2271048"/>
              <a:gd name="connsiteX6" fmla="*/ 4325710 w 9178865"/>
              <a:gd name="connsiteY6" fmla="*/ 0 h 2271048"/>
              <a:gd name="connsiteX7" fmla="*/ 4826653 w 9178865"/>
              <a:gd name="connsiteY7" fmla="*/ 0 h 2271048"/>
              <a:gd name="connsiteX8" fmla="*/ 5591606 w 9178865"/>
              <a:gd name="connsiteY8" fmla="*/ 0 h 2271048"/>
              <a:gd name="connsiteX9" fmla="*/ 6180553 w 9178865"/>
              <a:gd name="connsiteY9" fmla="*/ 0 h 2271048"/>
              <a:gd name="connsiteX10" fmla="*/ 6681496 w 9178865"/>
              <a:gd name="connsiteY10" fmla="*/ 0 h 2271048"/>
              <a:gd name="connsiteX11" fmla="*/ 7182439 w 9178865"/>
              <a:gd name="connsiteY11" fmla="*/ 0 h 2271048"/>
              <a:gd name="connsiteX12" fmla="*/ 7771385 w 9178865"/>
              <a:gd name="connsiteY12" fmla="*/ 0 h 2271048"/>
              <a:gd name="connsiteX13" fmla="*/ 8800349 w 9178865"/>
              <a:gd name="connsiteY13" fmla="*/ 0 h 2271048"/>
              <a:gd name="connsiteX14" fmla="*/ 9178865 w 9178865"/>
              <a:gd name="connsiteY14" fmla="*/ 378516 h 2271048"/>
              <a:gd name="connsiteX15" fmla="*/ 9178865 w 9178865"/>
              <a:gd name="connsiteY15" fmla="*/ 971509 h 2271048"/>
              <a:gd name="connsiteX16" fmla="*/ 9178865 w 9178865"/>
              <a:gd name="connsiteY16" fmla="*/ 1602353 h 2271048"/>
              <a:gd name="connsiteX17" fmla="*/ 9178865 w 9178865"/>
              <a:gd name="connsiteY17" fmla="*/ 2271048 h 2271048"/>
              <a:gd name="connsiteX18" fmla="*/ 8798598 w 9178865"/>
              <a:gd name="connsiteY18" fmla="*/ 2271048 h 2271048"/>
              <a:gd name="connsiteX19" fmla="*/ 7959387 w 9178865"/>
              <a:gd name="connsiteY19" fmla="*/ 2271048 h 2271048"/>
              <a:gd name="connsiteX20" fmla="*/ 7120177 w 9178865"/>
              <a:gd name="connsiteY20" fmla="*/ 2271048 h 2271048"/>
              <a:gd name="connsiteX21" fmla="*/ 6280966 w 9178865"/>
              <a:gd name="connsiteY21" fmla="*/ 2271048 h 2271048"/>
              <a:gd name="connsiteX22" fmla="*/ 5625333 w 9178865"/>
              <a:gd name="connsiteY22" fmla="*/ 2271048 h 2271048"/>
              <a:gd name="connsiteX23" fmla="*/ 4786122 w 9178865"/>
              <a:gd name="connsiteY23" fmla="*/ 2271048 h 2271048"/>
              <a:gd name="connsiteX24" fmla="*/ 4038701 w 9178865"/>
              <a:gd name="connsiteY24" fmla="*/ 2271048 h 2271048"/>
              <a:gd name="connsiteX25" fmla="*/ 3658433 w 9178865"/>
              <a:gd name="connsiteY25" fmla="*/ 2271048 h 2271048"/>
              <a:gd name="connsiteX26" fmla="*/ 3186377 w 9178865"/>
              <a:gd name="connsiteY26" fmla="*/ 2271048 h 2271048"/>
              <a:gd name="connsiteX27" fmla="*/ 2438956 w 9178865"/>
              <a:gd name="connsiteY27" fmla="*/ 2271048 h 2271048"/>
              <a:gd name="connsiteX28" fmla="*/ 1783322 w 9178865"/>
              <a:gd name="connsiteY28" fmla="*/ 2271048 h 2271048"/>
              <a:gd name="connsiteX29" fmla="*/ 1127689 w 9178865"/>
              <a:gd name="connsiteY29" fmla="*/ 2271048 h 2271048"/>
              <a:gd name="connsiteX30" fmla="*/ 0 w 9178865"/>
              <a:gd name="connsiteY30" fmla="*/ 2271048 h 2271048"/>
              <a:gd name="connsiteX31" fmla="*/ 0 w 9178865"/>
              <a:gd name="connsiteY31" fmla="*/ 1680576 h 2271048"/>
              <a:gd name="connsiteX32" fmla="*/ 0 w 9178865"/>
              <a:gd name="connsiteY32" fmla="*/ 1112814 h 2271048"/>
              <a:gd name="connsiteX33" fmla="*/ 0 w 9178865"/>
              <a:gd name="connsiteY33" fmla="*/ 545052 h 2271048"/>
              <a:gd name="connsiteX34" fmla="*/ 0 w 9178865"/>
              <a:gd name="connsiteY34" fmla="*/ 0 h 227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78865" h="2271048" extrusionOk="0">
                <a:moveTo>
                  <a:pt x="0" y="0"/>
                </a:moveTo>
                <a:cubicBezTo>
                  <a:pt x="180758" y="4581"/>
                  <a:pt x="624732" y="-5863"/>
                  <a:pt x="852957" y="0"/>
                </a:cubicBezTo>
                <a:cubicBezTo>
                  <a:pt x="1081182" y="5863"/>
                  <a:pt x="1198037" y="-11580"/>
                  <a:pt x="1529907" y="0"/>
                </a:cubicBezTo>
                <a:cubicBezTo>
                  <a:pt x="1861777" y="11580"/>
                  <a:pt x="1826516" y="5194"/>
                  <a:pt x="2030850" y="0"/>
                </a:cubicBezTo>
                <a:cubicBezTo>
                  <a:pt x="2235184" y="-5194"/>
                  <a:pt x="2525357" y="-20772"/>
                  <a:pt x="2795803" y="0"/>
                </a:cubicBezTo>
                <a:cubicBezTo>
                  <a:pt x="3066249" y="20772"/>
                  <a:pt x="3313954" y="14365"/>
                  <a:pt x="3472753" y="0"/>
                </a:cubicBezTo>
                <a:cubicBezTo>
                  <a:pt x="3631552" y="-14365"/>
                  <a:pt x="4108236" y="-831"/>
                  <a:pt x="4325710" y="0"/>
                </a:cubicBezTo>
                <a:cubicBezTo>
                  <a:pt x="4543184" y="831"/>
                  <a:pt x="4697622" y="1056"/>
                  <a:pt x="4826653" y="0"/>
                </a:cubicBezTo>
                <a:cubicBezTo>
                  <a:pt x="4955684" y="-1056"/>
                  <a:pt x="5287642" y="23510"/>
                  <a:pt x="5591606" y="0"/>
                </a:cubicBezTo>
                <a:cubicBezTo>
                  <a:pt x="5895570" y="-23510"/>
                  <a:pt x="5914724" y="-8292"/>
                  <a:pt x="6180553" y="0"/>
                </a:cubicBezTo>
                <a:cubicBezTo>
                  <a:pt x="6446382" y="8292"/>
                  <a:pt x="6579960" y="-10389"/>
                  <a:pt x="6681496" y="0"/>
                </a:cubicBezTo>
                <a:cubicBezTo>
                  <a:pt x="6783032" y="10389"/>
                  <a:pt x="7034241" y="-3594"/>
                  <a:pt x="7182439" y="0"/>
                </a:cubicBezTo>
                <a:cubicBezTo>
                  <a:pt x="7330637" y="3594"/>
                  <a:pt x="7563622" y="1710"/>
                  <a:pt x="7771385" y="0"/>
                </a:cubicBezTo>
                <a:cubicBezTo>
                  <a:pt x="7979148" y="-1710"/>
                  <a:pt x="8368859" y="16720"/>
                  <a:pt x="8800349" y="0"/>
                </a:cubicBezTo>
                <a:cubicBezTo>
                  <a:pt x="8964086" y="169116"/>
                  <a:pt x="8988492" y="203587"/>
                  <a:pt x="9178865" y="378516"/>
                </a:cubicBezTo>
                <a:cubicBezTo>
                  <a:pt x="9205922" y="587607"/>
                  <a:pt x="9169448" y="846740"/>
                  <a:pt x="9178865" y="971509"/>
                </a:cubicBezTo>
                <a:cubicBezTo>
                  <a:pt x="9188282" y="1096278"/>
                  <a:pt x="9197790" y="1450903"/>
                  <a:pt x="9178865" y="1602353"/>
                </a:cubicBezTo>
                <a:cubicBezTo>
                  <a:pt x="9159940" y="1753803"/>
                  <a:pt x="9211801" y="1988155"/>
                  <a:pt x="9178865" y="2271048"/>
                </a:cubicBezTo>
                <a:cubicBezTo>
                  <a:pt x="9079561" y="2259851"/>
                  <a:pt x="8932159" y="2277067"/>
                  <a:pt x="8798598" y="2271048"/>
                </a:cubicBezTo>
                <a:cubicBezTo>
                  <a:pt x="8665037" y="2265029"/>
                  <a:pt x="8282350" y="2256468"/>
                  <a:pt x="7959387" y="2271048"/>
                </a:cubicBezTo>
                <a:cubicBezTo>
                  <a:pt x="7636424" y="2285628"/>
                  <a:pt x="7383085" y="2293832"/>
                  <a:pt x="7120177" y="2271048"/>
                </a:cubicBezTo>
                <a:cubicBezTo>
                  <a:pt x="6857269" y="2248265"/>
                  <a:pt x="6652296" y="2229254"/>
                  <a:pt x="6280966" y="2271048"/>
                </a:cubicBezTo>
                <a:cubicBezTo>
                  <a:pt x="5909636" y="2312842"/>
                  <a:pt x="5845600" y="2238639"/>
                  <a:pt x="5625333" y="2271048"/>
                </a:cubicBezTo>
                <a:cubicBezTo>
                  <a:pt x="5405066" y="2303457"/>
                  <a:pt x="4978581" y="2273492"/>
                  <a:pt x="4786122" y="2271048"/>
                </a:cubicBezTo>
                <a:cubicBezTo>
                  <a:pt x="4593663" y="2268604"/>
                  <a:pt x="4319558" y="2242445"/>
                  <a:pt x="4038701" y="2271048"/>
                </a:cubicBezTo>
                <a:cubicBezTo>
                  <a:pt x="3757844" y="2299651"/>
                  <a:pt x="3805540" y="2261553"/>
                  <a:pt x="3658433" y="2271048"/>
                </a:cubicBezTo>
                <a:cubicBezTo>
                  <a:pt x="3511326" y="2280543"/>
                  <a:pt x="3321335" y="2254567"/>
                  <a:pt x="3186377" y="2271048"/>
                </a:cubicBezTo>
                <a:cubicBezTo>
                  <a:pt x="3051419" y="2287529"/>
                  <a:pt x="2717142" y="2291247"/>
                  <a:pt x="2438956" y="2271048"/>
                </a:cubicBezTo>
                <a:cubicBezTo>
                  <a:pt x="2160770" y="2250849"/>
                  <a:pt x="1920187" y="2270470"/>
                  <a:pt x="1783322" y="2271048"/>
                </a:cubicBezTo>
                <a:cubicBezTo>
                  <a:pt x="1646457" y="2271626"/>
                  <a:pt x="1314024" y="2251481"/>
                  <a:pt x="1127689" y="2271048"/>
                </a:cubicBezTo>
                <a:cubicBezTo>
                  <a:pt x="941354" y="2290615"/>
                  <a:pt x="275880" y="2216248"/>
                  <a:pt x="0" y="2271048"/>
                </a:cubicBezTo>
                <a:cubicBezTo>
                  <a:pt x="-19432" y="2064226"/>
                  <a:pt x="-18327" y="1940263"/>
                  <a:pt x="0" y="1680576"/>
                </a:cubicBezTo>
                <a:cubicBezTo>
                  <a:pt x="18327" y="1420889"/>
                  <a:pt x="-20562" y="1282112"/>
                  <a:pt x="0" y="1112814"/>
                </a:cubicBezTo>
                <a:cubicBezTo>
                  <a:pt x="20562" y="943516"/>
                  <a:pt x="13858" y="701579"/>
                  <a:pt x="0" y="545052"/>
                </a:cubicBezTo>
                <a:cubicBezTo>
                  <a:pt x="-13858" y="388525"/>
                  <a:pt x="-15835" y="243809"/>
                  <a:pt x="0" y="0"/>
                </a:cubicBezTo>
                <a:close/>
              </a:path>
            </a:pathLst>
          </a:custGeom>
          <a:noFill/>
          <a:ln w="28575">
            <a:solidFill>
              <a:srgbClr val="00B0F0"/>
            </a:solidFill>
            <a:extLst>
              <a:ext uri="{C807C97D-BFC1-408E-A445-0C87EB9F89A2}">
                <ask:lineSketchStyleProps xmlns:ask="http://schemas.microsoft.com/office/drawing/2018/sketchyshapes" xmlns="" sd="983511445">
                  <a:prstGeom prst="snip1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672070-93D5-A4A6-8E7F-1F11F1E4059D}"/>
              </a:ext>
            </a:extLst>
          </p:cNvPr>
          <p:cNvSpPr txBox="1"/>
          <p:nvPr/>
        </p:nvSpPr>
        <p:spPr>
          <a:xfrm>
            <a:off x="2929823" y="2630369"/>
            <a:ext cx="8634371" cy="922304"/>
          </a:xfrm>
          <a:prstGeom prst="rect">
            <a:avLst/>
          </a:prstGeom>
          <a:noFill/>
        </p:spPr>
        <p:txBody>
          <a:bodyPr wrap="square" rtlCol="0">
            <a:spAutoFit/>
          </a:bodyPr>
          <a:lstStyle/>
          <a:p>
            <a:pPr lvl="0" indent="342900" algn="just">
              <a:lnSpc>
                <a:spcPct val="150000"/>
              </a:lnSpc>
            </a:pPr>
            <a:r>
              <a:rPr lang="vi-VN" sz="1900" dirty="0"/>
              <a:t>Màu sắc của một vật được nhìn thẩy phụ thuộc vào màu sắc của ánh sáng bị vật đó hấp thụ và phản xạ. </a:t>
            </a:r>
            <a:endParaRPr lang="en-US" sz="1900" dirty="0"/>
          </a:p>
        </p:txBody>
      </p:sp>
      <p:sp>
        <p:nvSpPr>
          <p:cNvPr id="9" name="Google Shape;1893;p23">
            <a:extLst>
              <a:ext uri="{FF2B5EF4-FFF2-40B4-BE49-F238E27FC236}">
                <a16:creationId xmlns:a16="http://schemas.microsoft.com/office/drawing/2014/main" id="{4234E55F-7CB4-E276-E441-620C61D70D56}"/>
              </a:ext>
            </a:extLst>
          </p:cNvPr>
          <p:cNvSpPr/>
          <p:nvPr/>
        </p:nvSpPr>
        <p:spPr>
          <a:xfrm>
            <a:off x="2393754" y="2379228"/>
            <a:ext cx="340150" cy="211201"/>
          </a:xfrm>
          <a:custGeom>
            <a:avLst/>
            <a:gdLst/>
            <a:ahLst/>
            <a:cxnLst/>
            <a:rect l="l" t="t" r="r" b="b"/>
            <a:pathLst>
              <a:path w="10801" h="6303" extrusionOk="0">
                <a:moveTo>
                  <a:pt x="10800" y="1"/>
                </a:moveTo>
                <a:lnTo>
                  <a:pt x="1" y="1426"/>
                </a:lnTo>
                <a:lnTo>
                  <a:pt x="10388" y="6303"/>
                </a:lnTo>
                <a:lnTo>
                  <a:pt x="10800"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23">
            <a:extLst>
              <a:ext uri="{FF2B5EF4-FFF2-40B4-BE49-F238E27FC236}">
                <a16:creationId xmlns:a16="http://schemas.microsoft.com/office/drawing/2014/main" id="{94F3E00E-EB74-4D4C-A47C-5189C8518502}"/>
              </a:ext>
            </a:extLst>
          </p:cNvPr>
          <p:cNvSpPr/>
          <p:nvPr/>
        </p:nvSpPr>
        <p:spPr>
          <a:xfrm>
            <a:off x="2361852" y="1656604"/>
            <a:ext cx="2073498" cy="770417"/>
          </a:xfrm>
          <a:custGeom>
            <a:avLst/>
            <a:gdLst/>
            <a:ahLst/>
            <a:cxnLst/>
            <a:rect l="l" t="t" r="r" b="b"/>
            <a:pathLst>
              <a:path w="65841" h="22992" extrusionOk="0">
                <a:moveTo>
                  <a:pt x="65841" y="0"/>
                </a:moveTo>
                <a:lnTo>
                  <a:pt x="1" y="2344"/>
                </a:lnTo>
                <a:lnTo>
                  <a:pt x="1014" y="22992"/>
                </a:lnTo>
                <a:lnTo>
                  <a:pt x="61375" y="22992"/>
                </a:lnTo>
                <a:lnTo>
                  <a:pt x="65841" y="0"/>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err="1">
                <a:solidFill>
                  <a:schemeClr val="bg1"/>
                </a:solidFill>
                <a:latin typeface="#9Slide07 IcielCadena" panose="02000503000000020004" pitchFamily="2" charset="0"/>
              </a:rPr>
              <a:t>Khái</a:t>
            </a:r>
            <a:r>
              <a:rPr lang="en-US" sz="2800" dirty="0">
                <a:solidFill>
                  <a:schemeClr val="bg1"/>
                </a:solidFill>
                <a:latin typeface="#9Slide07 IcielCadena" panose="02000503000000020004" pitchFamily="2" charset="0"/>
              </a:rPr>
              <a:t> </a:t>
            </a:r>
            <a:r>
              <a:rPr lang="en-US" sz="2800" dirty="0" err="1">
                <a:solidFill>
                  <a:schemeClr val="bg1"/>
                </a:solidFill>
                <a:latin typeface="#9Slide07 IcielCadena" panose="02000503000000020004" pitchFamily="2" charset="0"/>
              </a:rPr>
              <a:t>niệm</a:t>
            </a:r>
            <a:endParaRPr sz="2800" dirty="0">
              <a:solidFill>
                <a:schemeClr val="bg1"/>
              </a:solidFill>
              <a:latin typeface="#9Slide07 IcielCadena" panose="02000503000000020004" pitchFamily="2" charset="0"/>
            </a:endParaRPr>
          </a:p>
        </p:txBody>
      </p:sp>
      <p:sp>
        <p:nvSpPr>
          <p:cNvPr id="11" name="TextBox 10">
            <a:extLst>
              <a:ext uri="{FF2B5EF4-FFF2-40B4-BE49-F238E27FC236}">
                <a16:creationId xmlns:a16="http://schemas.microsoft.com/office/drawing/2014/main" id="{09FD3130-438F-BFFD-F09A-1992442EEC11}"/>
              </a:ext>
            </a:extLst>
          </p:cNvPr>
          <p:cNvSpPr txBox="1"/>
          <p:nvPr/>
        </p:nvSpPr>
        <p:spPr>
          <a:xfrm>
            <a:off x="2820924" y="3624808"/>
            <a:ext cx="8743270" cy="922304"/>
          </a:xfrm>
          <a:prstGeom prst="rect">
            <a:avLst/>
          </a:prstGeom>
          <a:noFill/>
        </p:spPr>
        <p:txBody>
          <a:bodyPr wrap="square" rtlCol="0">
            <a:spAutoFit/>
          </a:bodyPr>
          <a:lstStyle/>
          <a:p>
            <a:pPr indent="404813" algn="just">
              <a:lnSpc>
                <a:spcPct val="150000"/>
              </a:lnSpc>
            </a:pPr>
            <a:r>
              <a:rPr lang="vi-VN" sz="1900" dirty="0"/>
              <a:t>Vật có màu nào thì phản xạ mạnh ánh sáng màu đó và hẩp thụ các ánh sáng màu còn lại.</a:t>
            </a:r>
            <a:endParaRPr lang="en-US" sz="1900" dirty="0"/>
          </a:p>
        </p:txBody>
      </p:sp>
      <p:grpSp>
        <p:nvGrpSpPr>
          <p:cNvPr id="3" name="Group 2">
            <a:extLst>
              <a:ext uri="{FF2B5EF4-FFF2-40B4-BE49-F238E27FC236}">
                <a16:creationId xmlns:a16="http://schemas.microsoft.com/office/drawing/2014/main" id="{58926FEA-395F-853C-BBD5-CFB83E658AA4}"/>
              </a:ext>
            </a:extLst>
          </p:cNvPr>
          <p:cNvGrpSpPr/>
          <p:nvPr/>
        </p:nvGrpSpPr>
        <p:grpSpPr>
          <a:xfrm>
            <a:off x="327631" y="297986"/>
            <a:ext cx="3348629" cy="550841"/>
            <a:chOff x="113327" y="269852"/>
            <a:chExt cx="3348629" cy="550841"/>
          </a:xfrm>
        </p:grpSpPr>
        <p:sp>
          <p:nvSpPr>
            <p:cNvPr id="7" name="Rectangle: Rounded Corners 6">
              <a:extLst>
                <a:ext uri="{FF2B5EF4-FFF2-40B4-BE49-F238E27FC236}">
                  <a16:creationId xmlns:a16="http://schemas.microsoft.com/office/drawing/2014/main" id="{6C633220-9D1A-230C-BFF5-76E8829C784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87C4E5B1-896D-40C5-71DF-98EEB62BC40B}"/>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3" name="Group 12">
              <a:extLst>
                <a:ext uri="{FF2B5EF4-FFF2-40B4-BE49-F238E27FC236}">
                  <a16:creationId xmlns:a16="http://schemas.microsoft.com/office/drawing/2014/main" id="{012E8D73-26BB-8D2C-2F3F-15249E99A593}"/>
                </a:ext>
              </a:extLst>
            </p:cNvPr>
            <p:cNvGrpSpPr/>
            <p:nvPr/>
          </p:nvGrpSpPr>
          <p:grpSpPr>
            <a:xfrm>
              <a:off x="113327" y="269852"/>
              <a:ext cx="550841" cy="550841"/>
              <a:chOff x="9388348" y="2444808"/>
              <a:chExt cx="1675995" cy="1675995"/>
            </a:xfrm>
          </p:grpSpPr>
          <p:sp>
            <p:nvSpPr>
              <p:cNvPr id="14" name="Oval 13">
                <a:extLst>
                  <a:ext uri="{FF2B5EF4-FFF2-40B4-BE49-F238E27FC236}">
                    <a16:creationId xmlns:a16="http://schemas.microsoft.com/office/drawing/2014/main" id="{CECBE046-6CFA-91DD-FED0-3B23ABD084BA}"/>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59B78EA7-0395-CA23-A2B1-8677B7FBF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01815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pic>
        <p:nvPicPr>
          <p:cNvPr id="2055" name="Picture 2054">
            <a:extLst>
              <a:ext uri="{FF2B5EF4-FFF2-40B4-BE49-F238E27FC236}">
                <a16:creationId xmlns:a16="http://schemas.microsoft.com/office/drawing/2014/main" id="{29D18A93-CE71-DDA0-4439-E21ABCF24E99}"/>
              </a:ext>
            </a:extLst>
          </p:cNvPr>
          <p:cNvPicPr>
            <a:picLocks noChangeAspect="1"/>
          </p:cNvPicPr>
          <p:nvPr/>
        </p:nvPicPr>
        <p:blipFill>
          <a:blip r:embed="rId2"/>
          <a:stretch>
            <a:fillRect/>
          </a:stretch>
        </p:blipFill>
        <p:spPr>
          <a:xfrm>
            <a:off x="7272416" y="1394129"/>
            <a:ext cx="4276452" cy="2313725"/>
          </a:xfrm>
          <a:prstGeom prst="rect">
            <a:avLst/>
          </a:prstGeom>
        </p:spPr>
      </p:pic>
      <p:sp>
        <p:nvSpPr>
          <p:cNvPr id="3076" name="Rectangle: Rounded Corners 3075">
            <a:extLst>
              <a:ext uri="{FF2B5EF4-FFF2-40B4-BE49-F238E27FC236}">
                <a16:creationId xmlns:a16="http://schemas.microsoft.com/office/drawing/2014/main" id="{8A228489-AFE6-7220-207A-839F16115C97}"/>
              </a:ext>
            </a:extLst>
          </p:cNvPr>
          <p:cNvSpPr/>
          <p:nvPr/>
        </p:nvSpPr>
        <p:spPr>
          <a:xfrm>
            <a:off x="837340" y="1099457"/>
            <a:ext cx="11202260"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962507" y="1730162"/>
            <a:ext cx="6184742" cy="95410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1. </a:t>
            </a:r>
            <a:r>
              <a:rPr lang="vi-VN" dirty="0"/>
              <a:t>Em hãy biểu diễn các tia sáng đến mắt đối với vật ta quan sát thấy màu trắng</a:t>
            </a:r>
            <a:endParaRPr lang="en-US" dirty="0"/>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sp>
        <p:nvSpPr>
          <p:cNvPr id="2052" name="Google Shape;1924;p44">
            <a:extLst>
              <a:ext uri="{FF2B5EF4-FFF2-40B4-BE49-F238E27FC236}">
                <a16:creationId xmlns:a16="http://schemas.microsoft.com/office/drawing/2014/main" id="{398D7FDD-FC5F-4846-2D6A-342B022520D6}"/>
              </a:ext>
            </a:extLst>
          </p:cNvPr>
          <p:cNvSpPr txBox="1">
            <a:spLocks/>
          </p:cNvSpPr>
          <p:nvPr/>
        </p:nvSpPr>
        <p:spPr>
          <a:xfrm>
            <a:off x="6277437" y="4173732"/>
            <a:ext cx="5914563" cy="181588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800">
                <a:solidFill>
                  <a:srgbClr val="002060"/>
                </a:solidFill>
                <a:latin typeface="Fira Sans Condensed Medium" panose="020B06030500000200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2. </a:t>
            </a:r>
            <a:r>
              <a:rPr lang="vi-VN" dirty="0"/>
              <a:t>Quan sát bông hoa hướng dương, giải thích tại sao chúng ta nhìn thấy cánh hoa màu vàng, lá màu xanh và phần nhuy có màu nâu</a:t>
            </a:r>
            <a:endParaRPr lang="en-US" dirty="0"/>
          </a:p>
        </p:txBody>
      </p:sp>
      <p:grpSp>
        <p:nvGrpSpPr>
          <p:cNvPr id="17" name="Group 16">
            <a:extLst>
              <a:ext uri="{FF2B5EF4-FFF2-40B4-BE49-F238E27FC236}">
                <a16:creationId xmlns:a16="http://schemas.microsoft.com/office/drawing/2014/main" id="{5F893861-4751-0FE4-0765-E7F9C3534616}"/>
              </a:ext>
            </a:extLst>
          </p:cNvPr>
          <p:cNvGrpSpPr/>
          <p:nvPr/>
        </p:nvGrpSpPr>
        <p:grpSpPr>
          <a:xfrm>
            <a:off x="327631" y="297986"/>
            <a:ext cx="3348629" cy="550841"/>
            <a:chOff x="113327" y="269852"/>
            <a:chExt cx="3348629" cy="550841"/>
          </a:xfrm>
        </p:grpSpPr>
        <p:sp>
          <p:nvSpPr>
            <p:cNvPr id="18" name="Rectangle: Rounded Corners 17">
              <a:extLst>
                <a:ext uri="{FF2B5EF4-FFF2-40B4-BE49-F238E27FC236}">
                  <a16:creationId xmlns:a16="http://schemas.microsoft.com/office/drawing/2014/main" id="{F97CFE93-9BD2-A08D-B98D-90695664BC10}"/>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2680717E-2DF6-DC14-107A-3A1C9227F7C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20" name="Group 19">
              <a:extLst>
                <a:ext uri="{FF2B5EF4-FFF2-40B4-BE49-F238E27FC236}">
                  <a16:creationId xmlns:a16="http://schemas.microsoft.com/office/drawing/2014/main" id="{E8DAFE32-8107-D37A-7B76-D172E3110414}"/>
                </a:ext>
              </a:extLst>
            </p:cNvPr>
            <p:cNvGrpSpPr/>
            <p:nvPr/>
          </p:nvGrpSpPr>
          <p:grpSpPr>
            <a:xfrm>
              <a:off x="113327" y="269852"/>
              <a:ext cx="550841" cy="550841"/>
              <a:chOff x="9388348" y="2444808"/>
              <a:chExt cx="1675995" cy="1675995"/>
            </a:xfrm>
          </p:grpSpPr>
          <p:sp>
            <p:nvSpPr>
              <p:cNvPr id="21" name="Oval 20">
                <a:extLst>
                  <a:ext uri="{FF2B5EF4-FFF2-40B4-BE49-F238E27FC236}">
                    <a16:creationId xmlns:a16="http://schemas.microsoft.com/office/drawing/2014/main" id="{11D49FE2-79D2-3B40-E370-1F17447A675F}"/>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2" name="Picture 8" descr="Palette ">
                <a:extLst>
                  <a:ext uri="{FF2B5EF4-FFF2-40B4-BE49-F238E27FC236}">
                    <a16:creationId xmlns:a16="http://schemas.microsoft.com/office/drawing/2014/main" id="{092C6954-5EBD-D24C-B803-FAA02F06C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290" name="Picture 2" descr="Sự thật về hoa hướng dương xung quanh ta mà bạn nên biết chi tiết ngay">
            <a:extLst>
              <a:ext uri="{FF2B5EF4-FFF2-40B4-BE49-F238E27FC236}">
                <a16:creationId xmlns:a16="http://schemas.microsoft.com/office/drawing/2014/main" id="{2E2D5608-8EDC-201B-2AB4-E399B2EF9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873" y="2911572"/>
            <a:ext cx="3536228" cy="367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462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randombar(horizontal)">
                                      <p:cBhvr>
                                        <p:cTn id="11" dur="500"/>
                                        <p:tgtEl>
                                          <p:spTgt spid="20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wipe(left)">
                                      <p:cBhvr>
                                        <p:cTn id="16" dur="500"/>
                                        <p:tgtEl>
                                          <p:spTgt spid="205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randombar(horizontal)">
                                      <p:cBhvr>
                                        <p:cTn id="2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P spid="205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821139" y="1629702"/>
            <a:ext cx="8834332" cy="49475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b="1" dirty="0"/>
              <a:t>1. </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7">
            <a:extLst>
              <a:ext uri="{FF2B5EF4-FFF2-40B4-BE49-F238E27FC236}">
                <a16:creationId xmlns:a16="http://schemas.microsoft.com/office/drawing/2014/main" id="{7A05B4B2-7B02-29ED-DB69-130EA56DAADC}"/>
              </a:ext>
            </a:extLst>
          </p:cNvPr>
          <p:cNvPicPr>
            <a:picLocks noChangeAspect="1"/>
          </p:cNvPicPr>
          <p:nvPr/>
        </p:nvPicPr>
        <p:blipFill>
          <a:blip r:embed="rId3"/>
          <a:stretch>
            <a:fillRect/>
          </a:stretch>
        </p:blipFill>
        <p:spPr>
          <a:xfrm>
            <a:off x="2378563" y="1944969"/>
            <a:ext cx="7790347" cy="4214878"/>
          </a:xfrm>
          <a:prstGeom prst="rect">
            <a:avLst/>
          </a:prstGeom>
        </p:spPr>
      </p:pic>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322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C8B4-EA51-1CD5-09DF-0967C92D323F}"/>
            </a:ext>
          </a:extLst>
        </p:cNvPr>
        <p:cNvGrpSpPr/>
        <p:nvPr/>
      </p:nvGrpSpPr>
      <p:grpSpPr>
        <a:xfrm>
          <a:off x="0" y="0"/>
          <a:ext cx="0" cy="0"/>
          <a:chOff x="0" y="0"/>
          <a:chExt cx="0" cy="0"/>
        </a:xfrm>
      </p:grpSpPr>
      <p:sp>
        <p:nvSpPr>
          <p:cNvPr id="3076" name="Rectangle: Rounded Corners 3075">
            <a:extLst>
              <a:ext uri="{FF2B5EF4-FFF2-40B4-BE49-F238E27FC236}">
                <a16:creationId xmlns:a16="http://schemas.microsoft.com/office/drawing/2014/main" id="{8A228489-AFE6-7220-207A-839F16115C97}"/>
              </a:ext>
            </a:extLst>
          </p:cNvPr>
          <p:cNvSpPr/>
          <p:nvPr/>
        </p:nvSpPr>
        <p:spPr>
          <a:xfrm>
            <a:off x="507874" y="1099457"/>
            <a:ext cx="11531726" cy="5573486"/>
          </a:xfrm>
          <a:prstGeom prst="roundRect">
            <a:avLst>
              <a:gd name="adj" fmla="val 4558"/>
            </a:avLst>
          </a:prstGeom>
          <a:noFill/>
          <a:ln w="38100">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Google Shape;1924;p44">
            <a:extLst>
              <a:ext uri="{FF2B5EF4-FFF2-40B4-BE49-F238E27FC236}">
                <a16:creationId xmlns:a16="http://schemas.microsoft.com/office/drawing/2014/main" id="{1C972CFB-2DD0-EE5A-12EC-D34728855BF1}"/>
              </a:ext>
            </a:extLst>
          </p:cNvPr>
          <p:cNvSpPr txBox="1">
            <a:spLocks/>
          </p:cNvSpPr>
          <p:nvPr/>
        </p:nvSpPr>
        <p:spPr>
          <a:xfrm>
            <a:off x="1375856" y="2301506"/>
            <a:ext cx="5449032" cy="2992679"/>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20000"/>
              </a:lnSpc>
            </a:pPr>
            <a:r>
              <a:rPr lang="en-US" sz="3200" b="1" dirty="0"/>
              <a:t>1. </a:t>
            </a:r>
            <a:r>
              <a:rPr lang="en-US" sz="3200" dirty="0"/>
              <a:t>Ta </a:t>
            </a:r>
            <a:r>
              <a:rPr lang="en-US" sz="3200" dirty="0" err="1"/>
              <a:t>thấy</a:t>
            </a:r>
            <a:r>
              <a:rPr lang="en-US" sz="3200" dirty="0"/>
              <a:t> </a:t>
            </a:r>
            <a:r>
              <a:rPr lang="en-US" sz="3200" dirty="0" err="1"/>
              <a:t>cánh</a:t>
            </a:r>
            <a:r>
              <a:rPr lang="en-US" sz="3200" dirty="0"/>
              <a:t> </a:t>
            </a:r>
            <a:r>
              <a:rPr lang="en-US" sz="3200" dirty="0" err="1"/>
              <a:t>hoa</a:t>
            </a:r>
            <a:r>
              <a:rPr lang="en-US" sz="3200" dirty="0"/>
              <a:t> </a:t>
            </a:r>
            <a:r>
              <a:rPr lang="en-US" sz="3200" dirty="0" err="1"/>
              <a:t>màu</a:t>
            </a:r>
            <a:r>
              <a:rPr lang="en-US" sz="3200" dirty="0"/>
              <a:t> </a:t>
            </a:r>
            <a:r>
              <a:rPr lang="en-US" sz="3200" dirty="0" err="1"/>
              <a:t>vàng</a:t>
            </a:r>
            <a:r>
              <a:rPr lang="en-US" sz="3200" dirty="0"/>
              <a:t>, </a:t>
            </a:r>
            <a:r>
              <a:rPr lang="en-US" sz="3200" dirty="0" err="1"/>
              <a:t>lá</a:t>
            </a:r>
            <a:r>
              <a:rPr lang="en-US" sz="3200" dirty="0"/>
              <a:t> </a:t>
            </a:r>
            <a:r>
              <a:rPr lang="en-US" sz="3200" dirty="0" err="1"/>
              <a:t>màu</a:t>
            </a:r>
            <a:r>
              <a:rPr lang="en-US" sz="3200" dirty="0"/>
              <a:t> </a:t>
            </a:r>
            <a:r>
              <a:rPr lang="en-US" sz="3200" dirty="0" err="1"/>
              <a:t>xanh</a:t>
            </a:r>
            <a:r>
              <a:rPr lang="en-US" sz="3200" dirty="0"/>
              <a:t> </a:t>
            </a:r>
            <a:r>
              <a:rPr lang="en-US" sz="3200" dirty="0" err="1"/>
              <a:t>và</a:t>
            </a:r>
            <a:r>
              <a:rPr lang="en-US" sz="3200" dirty="0"/>
              <a:t> </a:t>
            </a:r>
            <a:r>
              <a:rPr lang="en-US" sz="3200" dirty="0" err="1"/>
              <a:t>phần</a:t>
            </a:r>
            <a:r>
              <a:rPr lang="en-US" sz="3200" dirty="0"/>
              <a:t> </a:t>
            </a:r>
            <a:r>
              <a:rPr lang="en-US" sz="3200" dirty="0" err="1"/>
              <a:t>nhuy</a:t>
            </a:r>
            <a:r>
              <a:rPr lang="en-US" sz="3200" dirty="0"/>
              <a:t> </a:t>
            </a:r>
            <a:r>
              <a:rPr lang="en-US" sz="3200" dirty="0" err="1"/>
              <a:t>có</a:t>
            </a:r>
            <a:r>
              <a:rPr lang="en-US" sz="3200" dirty="0"/>
              <a:t> </a:t>
            </a:r>
            <a:r>
              <a:rPr lang="en-US" sz="3200" dirty="0" err="1"/>
              <a:t>màu</a:t>
            </a:r>
            <a:r>
              <a:rPr lang="en-US" sz="3200" dirty="0"/>
              <a:t> </a:t>
            </a:r>
            <a:r>
              <a:rPr lang="en-US" sz="3200" dirty="0" err="1"/>
              <a:t>nâu</a:t>
            </a:r>
            <a:r>
              <a:rPr lang="en-US" sz="3200" dirty="0"/>
              <a:t> </a:t>
            </a:r>
            <a:r>
              <a:rPr lang="en-US" sz="3200" dirty="0" err="1"/>
              <a:t>vì</a:t>
            </a:r>
            <a:r>
              <a:rPr lang="en-US" sz="3200" dirty="0"/>
              <a:t> </a:t>
            </a:r>
            <a:r>
              <a:rPr lang="en-US" sz="3200" dirty="0" err="1"/>
              <a:t>chúng</a:t>
            </a:r>
            <a:r>
              <a:rPr lang="en-US" sz="3200" dirty="0"/>
              <a:t> </a:t>
            </a:r>
            <a:r>
              <a:rPr lang="en-US" sz="3200" dirty="0" err="1"/>
              <a:t>phản</a:t>
            </a:r>
            <a:r>
              <a:rPr lang="en-US" sz="3200" dirty="0"/>
              <a:t> </a:t>
            </a:r>
            <a:r>
              <a:rPr lang="en-US" sz="3200" dirty="0" err="1"/>
              <a:t>xạ</a:t>
            </a:r>
            <a:r>
              <a:rPr lang="en-US" sz="3200" dirty="0"/>
              <a:t> </a:t>
            </a:r>
            <a:r>
              <a:rPr lang="en-US" sz="3200" dirty="0" err="1"/>
              <a:t>các</a:t>
            </a:r>
            <a:r>
              <a:rPr lang="en-US" sz="3200" dirty="0"/>
              <a:t> </a:t>
            </a:r>
            <a:r>
              <a:rPr lang="en-US" sz="3200" dirty="0" err="1"/>
              <a:t>màu</a:t>
            </a:r>
            <a:r>
              <a:rPr lang="en-US" sz="3200" dirty="0"/>
              <a:t> </a:t>
            </a:r>
            <a:r>
              <a:rPr lang="en-US" sz="3200" dirty="0" err="1"/>
              <a:t>sắc</a:t>
            </a:r>
            <a:r>
              <a:rPr lang="en-US" sz="3200" dirty="0"/>
              <a:t> </a:t>
            </a:r>
            <a:r>
              <a:rPr lang="en-US" sz="3200" dirty="0" err="1"/>
              <a:t>đó</a:t>
            </a:r>
            <a:r>
              <a:rPr lang="en-US" sz="3200" dirty="0"/>
              <a:t> </a:t>
            </a:r>
            <a:r>
              <a:rPr lang="en-US" sz="3200" dirty="0" err="1"/>
              <a:t>đến</a:t>
            </a:r>
            <a:r>
              <a:rPr lang="en-US" sz="3200" dirty="0"/>
              <a:t> </a:t>
            </a:r>
            <a:r>
              <a:rPr lang="en-US" sz="3200" dirty="0" err="1"/>
              <a:t>mắt</a:t>
            </a:r>
            <a:r>
              <a:rPr lang="en-US" sz="3200" dirty="0"/>
              <a:t> </a:t>
            </a:r>
            <a:r>
              <a:rPr lang="en-US" sz="3200" dirty="0" err="1"/>
              <a:t>chúng</a:t>
            </a:r>
            <a:r>
              <a:rPr lang="en-US" sz="3200" dirty="0"/>
              <a:t> ta</a:t>
            </a:r>
          </a:p>
        </p:txBody>
      </p:sp>
      <p:grpSp>
        <p:nvGrpSpPr>
          <p:cNvPr id="2048" name="Group 2047">
            <a:extLst>
              <a:ext uri="{FF2B5EF4-FFF2-40B4-BE49-F238E27FC236}">
                <a16:creationId xmlns:a16="http://schemas.microsoft.com/office/drawing/2014/main" id="{30BE6077-AFB5-4E4A-AF61-54BBB47184CE}"/>
              </a:ext>
            </a:extLst>
          </p:cNvPr>
          <p:cNvGrpSpPr/>
          <p:nvPr/>
        </p:nvGrpSpPr>
        <p:grpSpPr>
          <a:xfrm>
            <a:off x="4811924" y="706980"/>
            <a:ext cx="3123338" cy="672092"/>
            <a:chOff x="4686331" y="503845"/>
            <a:chExt cx="3123338" cy="672092"/>
          </a:xfrm>
        </p:grpSpPr>
        <p:sp>
          <p:nvSpPr>
            <p:cNvPr id="2049" name="Arrow: Pentagon 98">
              <a:extLst>
                <a:ext uri="{FF2B5EF4-FFF2-40B4-BE49-F238E27FC236}">
                  <a16:creationId xmlns:a16="http://schemas.microsoft.com/office/drawing/2014/main" id="{12D01ADF-9FB6-6F8C-8865-0412119B2C61}"/>
                </a:ext>
              </a:extLst>
            </p:cNvPr>
            <p:cNvSpPr/>
            <p:nvPr/>
          </p:nvSpPr>
          <p:spPr>
            <a:xfrm>
              <a:off x="4686331" y="511344"/>
              <a:ext cx="3123338" cy="664593"/>
            </a:xfrm>
            <a:custGeom>
              <a:avLst/>
              <a:gdLst>
                <a:gd name="connsiteX0" fmla="*/ 0 w 3123338"/>
                <a:gd name="connsiteY0" fmla="*/ 110768 h 664593"/>
                <a:gd name="connsiteX1" fmla="*/ 110768 w 3123338"/>
                <a:gd name="connsiteY1" fmla="*/ 0 h 664593"/>
                <a:gd name="connsiteX2" fmla="*/ 749164 w 3123338"/>
                <a:gd name="connsiteY2" fmla="*/ 0 h 664593"/>
                <a:gd name="connsiteX3" fmla="*/ 1242471 w 3123338"/>
                <a:gd name="connsiteY3" fmla="*/ 0 h 664593"/>
                <a:gd name="connsiteX4" fmla="*/ 1764795 w 3123338"/>
                <a:gd name="connsiteY4" fmla="*/ 0 h 664593"/>
                <a:gd name="connsiteX5" fmla="*/ 2374174 w 3123338"/>
                <a:gd name="connsiteY5" fmla="*/ 0 h 664593"/>
                <a:gd name="connsiteX6" fmla="*/ 3012570 w 3123338"/>
                <a:gd name="connsiteY6" fmla="*/ 0 h 664593"/>
                <a:gd name="connsiteX7" fmla="*/ 3123338 w 3123338"/>
                <a:gd name="connsiteY7" fmla="*/ 110768 h 664593"/>
                <a:gd name="connsiteX8" fmla="*/ 3123338 w 3123338"/>
                <a:gd name="connsiteY8" fmla="*/ 553825 h 664593"/>
                <a:gd name="connsiteX9" fmla="*/ 3012570 w 3123338"/>
                <a:gd name="connsiteY9" fmla="*/ 664593 h 664593"/>
                <a:gd name="connsiteX10" fmla="*/ 2432210 w 3123338"/>
                <a:gd name="connsiteY10" fmla="*/ 664593 h 664593"/>
                <a:gd name="connsiteX11" fmla="*/ 1793813 w 3123338"/>
                <a:gd name="connsiteY11" fmla="*/ 664593 h 664593"/>
                <a:gd name="connsiteX12" fmla="*/ 1242471 w 3123338"/>
                <a:gd name="connsiteY12" fmla="*/ 664593 h 664593"/>
                <a:gd name="connsiteX13" fmla="*/ 633092 w 3123338"/>
                <a:gd name="connsiteY13" fmla="*/ 664593 h 664593"/>
                <a:gd name="connsiteX14" fmla="*/ 110768 w 3123338"/>
                <a:gd name="connsiteY14" fmla="*/ 664593 h 664593"/>
                <a:gd name="connsiteX15" fmla="*/ 0 w 3123338"/>
                <a:gd name="connsiteY15" fmla="*/ 553825 h 664593"/>
                <a:gd name="connsiteX16" fmla="*/ 0 w 3123338"/>
                <a:gd name="connsiteY16" fmla="*/ 110768 h 6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338" h="664593" fill="none" extrusionOk="0">
                  <a:moveTo>
                    <a:pt x="0" y="110768"/>
                  </a:moveTo>
                  <a:cubicBezTo>
                    <a:pt x="5131" y="45949"/>
                    <a:pt x="50860" y="-3656"/>
                    <a:pt x="110768" y="0"/>
                  </a:cubicBezTo>
                  <a:cubicBezTo>
                    <a:pt x="344890" y="-6034"/>
                    <a:pt x="534836" y="17191"/>
                    <a:pt x="749164" y="0"/>
                  </a:cubicBezTo>
                  <a:cubicBezTo>
                    <a:pt x="963492" y="-17191"/>
                    <a:pt x="1024589" y="8484"/>
                    <a:pt x="1242471" y="0"/>
                  </a:cubicBezTo>
                  <a:cubicBezTo>
                    <a:pt x="1460353" y="-8484"/>
                    <a:pt x="1629845" y="48493"/>
                    <a:pt x="1764795" y="0"/>
                  </a:cubicBezTo>
                  <a:cubicBezTo>
                    <a:pt x="1899745" y="-48493"/>
                    <a:pt x="2187835" y="43192"/>
                    <a:pt x="2374174" y="0"/>
                  </a:cubicBezTo>
                  <a:cubicBezTo>
                    <a:pt x="2560513" y="-43192"/>
                    <a:pt x="2708551" y="35884"/>
                    <a:pt x="3012570" y="0"/>
                  </a:cubicBezTo>
                  <a:cubicBezTo>
                    <a:pt x="3077461" y="-9830"/>
                    <a:pt x="3125328" y="34093"/>
                    <a:pt x="3123338" y="110768"/>
                  </a:cubicBezTo>
                  <a:cubicBezTo>
                    <a:pt x="3153542" y="320890"/>
                    <a:pt x="3109325" y="431064"/>
                    <a:pt x="3123338" y="553825"/>
                  </a:cubicBezTo>
                  <a:cubicBezTo>
                    <a:pt x="3119269" y="604747"/>
                    <a:pt x="3063190" y="653915"/>
                    <a:pt x="3012570" y="664593"/>
                  </a:cubicBezTo>
                  <a:cubicBezTo>
                    <a:pt x="2743535" y="666479"/>
                    <a:pt x="2702763" y="651070"/>
                    <a:pt x="2432210" y="664593"/>
                  </a:cubicBezTo>
                  <a:cubicBezTo>
                    <a:pt x="2161657" y="678116"/>
                    <a:pt x="1997819" y="603965"/>
                    <a:pt x="1793813" y="664593"/>
                  </a:cubicBezTo>
                  <a:cubicBezTo>
                    <a:pt x="1589807" y="725221"/>
                    <a:pt x="1492453" y="638422"/>
                    <a:pt x="1242471" y="664593"/>
                  </a:cubicBezTo>
                  <a:cubicBezTo>
                    <a:pt x="992489" y="690764"/>
                    <a:pt x="813669" y="635681"/>
                    <a:pt x="633092" y="664593"/>
                  </a:cubicBezTo>
                  <a:cubicBezTo>
                    <a:pt x="452515" y="693505"/>
                    <a:pt x="356773" y="648414"/>
                    <a:pt x="110768" y="664593"/>
                  </a:cubicBezTo>
                  <a:cubicBezTo>
                    <a:pt x="45615" y="665677"/>
                    <a:pt x="-1353" y="597217"/>
                    <a:pt x="0" y="553825"/>
                  </a:cubicBezTo>
                  <a:cubicBezTo>
                    <a:pt x="-19450" y="396708"/>
                    <a:pt x="13884" y="203017"/>
                    <a:pt x="0" y="110768"/>
                  </a:cubicBezTo>
                  <a:close/>
                </a:path>
                <a:path w="3123338" h="664593" stroke="0" extrusionOk="0">
                  <a:moveTo>
                    <a:pt x="0" y="110768"/>
                  </a:moveTo>
                  <a:cubicBezTo>
                    <a:pt x="-2926" y="38245"/>
                    <a:pt x="42759" y="-8124"/>
                    <a:pt x="110768" y="0"/>
                  </a:cubicBezTo>
                  <a:cubicBezTo>
                    <a:pt x="257587" y="-13675"/>
                    <a:pt x="403383" y="54731"/>
                    <a:pt x="691128" y="0"/>
                  </a:cubicBezTo>
                  <a:cubicBezTo>
                    <a:pt x="978873" y="-54731"/>
                    <a:pt x="974677" y="10428"/>
                    <a:pt x="1184435" y="0"/>
                  </a:cubicBezTo>
                  <a:cubicBezTo>
                    <a:pt x="1394193" y="-10428"/>
                    <a:pt x="1465179" y="47890"/>
                    <a:pt x="1706759" y="0"/>
                  </a:cubicBezTo>
                  <a:cubicBezTo>
                    <a:pt x="1948339" y="-47890"/>
                    <a:pt x="2104472" y="25323"/>
                    <a:pt x="2287120" y="0"/>
                  </a:cubicBezTo>
                  <a:cubicBezTo>
                    <a:pt x="2469768" y="-25323"/>
                    <a:pt x="2816830" y="28173"/>
                    <a:pt x="3012570" y="0"/>
                  </a:cubicBezTo>
                  <a:cubicBezTo>
                    <a:pt x="3069493" y="5675"/>
                    <a:pt x="3124018" y="45520"/>
                    <a:pt x="3123338" y="110768"/>
                  </a:cubicBezTo>
                  <a:cubicBezTo>
                    <a:pt x="3142378" y="281830"/>
                    <a:pt x="3107338" y="408173"/>
                    <a:pt x="3123338" y="553825"/>
                  </a:cubicBezTo>
                  <a:cubicBezTo>
                    <a:pt x="3130262" y="611622"/>
                    <a:pt x="3074604" y="663456"/>
                    <a:pt x="3012570" y="664593"/>
                  </a:cubicBezTo>
                  <a:cubicBezTo>
                    <a:pt x="2828317" y="688373"/>
                    <a:pt x="2668759" y="652133"/>
                    <a:pt x="2403192" y="664593"/>
                  </a:cubicBezTo>
                  <a:cubicBezTo>
                    <a:pt x="2137625" y="677053"/>
                    <a:pt x="2149163" y="613565"/>
                    <a:pt x="1909885" y="664593"/>
                  </a:cubicBezTo>
                  <a:cubicBezTo>
                    <a:pt x="1670607" y="715621"/>
                    <a:pt x="1538760" y="614296"/>
                    <a:pt x="1358543" y="664593"/>
                  </a:cubicBezTo>
                  <a:cubicBezTo>
                    <a:pt x="1178326" y="714890"/>
                    <a:pt x="1019934" y="611016"/>
                    <a:pt x="807200" y="664593"/>
                  </a:cubicBezTo>
                  <a:cubicBezTo>
                    <a:pt x="594466" y="718170"/>
                    <a:pt x="417549" y="592148"/>
                    <a:pt x="110768" y="664593"/>
                  </a:cubicBezTo>
                  <a:cubicBezTo>
                    <a:pt x="46142" y="667410"/>
                    <a:pt x="-17045" y="612928"/>
                    <a:pt x="0" y="553825"/>
                  </a:cubicBezTo>
                  <a:cubicBezTo>
                    <a:pt x="-27911" y="458607"/>
                    <a:pt x="14774" y="255070"/>
                    <a:pt x="0" y="110768"/>
                  </a:cubicBezTo>
                  <a:close/>
                </a:path>
              </a:pathLst>
            </a:custGeom>
            <a:solidFill>
              <a:srgbClr val="F25D07"/>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51" name="TextBox 2050">
              <a:extLst>
                <a:ext uri="{FF2B5EF4-FFF2-40B4-BE49-F238E27FC236}">
                  <a16:creationId xmlns:a16="http://schemas.microsoft.com/office/drawing/2014/main" id="{99D0F264-8454-989D-69CA-15230A912671}"/>
                </a:ext>
              </a:extLst>
            </p:cNvPr>
            <p:cNvSpPr txBox="1"/>
            <p:nvPr/>
          </p:nvSpPr>
          <p:spPr>
            <a:xfrm>
              <a:off x="4791084" y="503845"/>
              <a:ext cx="2913832" cy="614079"/>
            </a:xfrm>
            <a:prstGeom prst="rect">
              <a:avLst/>
            </a:prstGeom>
            <a:noFill/>
          </p:spPr>
          <p:txBody>
            <a:bodyPr wrap="square">
              <a:spAutoFit/>
            </a:bodyPr>
            <a:lstStyle/>
            <a:p>
              <a:pPr marR="0" lvl="0" algn="ctr">
                <a:lnSpc>
                  <a:spcPct val="132000"/>
                </a:lnSpc>
                <a:spcBef>
                  <a:spcPts val="0"/>
                </a:spcBef>
                <a:spcAft>
                  <a:spcPts val="0"/>
                </a:spcAft>
                <a:buClr>
                  <a:srgbClr val="6BA664"/>
                </a:buClr>
                <a:buSzPts val="1000"/>
                <a:tabLst>
                  <a:tab pos="351155" algn="l"/>
                </a:tabLst>
              </a:pPr>
              <a:r>
                <a:rPr lang="en-US" sz="2800" u="none" strike="noStrike" spc="0" dirty="0">
                  <a:solidFill>
                    <a:schemeClr val="bg1"/>
                  </a:solidFill>
                  <a:effectLst/>
                  <a:latin typeface="Fira Sans Black" panose="020B0A03050000020004" pitchFamily="34" charset="0"/>
                  <a:ea typeface="Arial" panose="020B0604020202020204" pitchFamily="34" charset="0"/>
                  <a:cs typeface="Arial" panose="020B0604020202020204" pitchFamily="34" charset="0"/>
                </a:rPr>
                <a:t>PHIẾU HỌC TẬP</a:t>
              </a:r>
            </a:p>
          </p:txBody>
        </p:sp>
      </p:grpSp>
      <p:grpSp>
        <p:nvGrpSpPr>
          <p:cNvPr id="2" name="Group 1">
            <a:extLst>
              <a:ext uri="{FF2B5EF4-FFF2-40B4-BE49-F238E27FC236}">
                <a16:creationId xmlns:a16="http://schemas.microsoft.com/office/drawing/2014/main" id="{52438110-B646-393C-BD14-C13417A165F1}"/>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5C91B0BF-6F7D-E523-9C0B-EAAAC1003308}"/>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05F4CA7-9599-1876-A14C-D1DAB37A96FC}"/>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5FE0BD21-C94F-EACB-764F-EB1ADB8ACAE4}"/>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8F564DBC-339C-A4B4-575A-91B738810E25}"/>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8C364BB-21F9-4D98-4BD6-9A6F354D1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0" name="Straight Arrow Connector 9">
            <a:extLst>
              <a:ext uri="{FF2B5EF4-FFF2-40B4-BE49-F238E27FC236}">
                <a16:creationId xmlns:a16="http://schemas.microsoft.com/office/drawing/2014/main" id="{714071F3-6BAA-E0D6-D602-A90F6C054A7A}"/>
              </a:ext>
            </a:extLst>
          </p:cNvPr>
          <p:cNvCxnSpPr>
            <a:cxnSpLocks/>
          </p:cNvCxnSpPr>
          <p:nvPr/>
        </p:nvCxnSpPr>
        <p:spPr>
          <a:xfrm flipV="1">
            <a:off x="6456784" y="2969965"/>
            <a:ext cx="2621902" cy="2255178"/>
          </a:xfrm>
          <a:prstGeom prst="straightConnector1">
            <a:avLst/>
          </a:prstGeom>
          <a:ln w="1047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descr="Sự thật về hoa hướng dương xung quanh ta mà bạn nên biết chi tiết ngay">
            <a:extLst>
              <a:ext uri="{FF2B5EF4-FFF2-40B4-BE49-F238E27FC236}">
                <a16:creationId xmlns:a16="http://schemas.microsoft.com/office/drawing/2014/main" id="{52BBD983-2E02-E56D-B85E-2E8DBCC63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991" y="1571689"/>
            <a:ext cx="4491135" cy="46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741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left)">
                                      <p:cBhvr>
                                        <p:cTn id="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n apple with an arrow pointing to the end&#10;&#10;Description automatically generated">
            <a:extLst>
              <a:ext uri="{FF2B5EF4-FFF2-40B4-BE49-F238E27FC236}">
                <a16:creationId xmlns:a16="http://schemas.microsoft.com/office/drawing/2014/main" id="{C021474F-8FBC-9C68-83E1-43A3219C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31" y="1375849"/>
            <a:ext cx="4984373" cy="3450121"/>
          </a:xfrm>
          <a:prstGeom prst="rect">
            <a:avLst/>
          </a:prstGeom>
        </p:spPr>
      </p:pic>
      <p:pic>
        <p:nvPicPr>
          <p:cNvPr id="17" name="Picture 16" descr="An apple with a green arrow pointing to the eye&#10;&#10;Description automatically generated">
            <a:extLst>
              <a:ext uri="{FF2B5EF4-FFF2-40B4-BE49-F238E27FC236}">
                <a16:creationId xmlns:a16="http://schemas.microsoft.com/office/drawing/2014/main" id="{E755A295-5A99-8C13-84B7-326F9078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604" y="848827"/>
            <a:ext cx="4424790" cy="4006509"/>
          </a:xfrm>
          <a:prstGeom prst="rect">
            <a:avLst/>
          </a:prstGeom>
        </p:spPr>
      </p:pic>
      <p:sp>
        <p:nvSpPr>
          <p:cNvPr id="18" name="Google Shape;2397;p27">
            <a:extLst>
              <a:ext uri="{FF2B5EF4-FFF2-40B4-BE49-F238E27FC236}">
                <a16:creationId xmlns:a16="http://schemas.microsoft.com/office/drawing/2014/main" id="{C6931EA1-3F30-8EAF-60BA-32C0EB073C1F}"/>
              </a:ext>
            </a:extLst>
          </p:cNvPr>
          <p:cNvSpPr/>
          <p:nvPr/>
        </p:nvSpPr>
        <p:spPr>
          <a:xfrm>
            <a:off x="327631" y="4944327"/>
            <a:ext cx="5490156"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TextBox 42">
            <a:extLst>
              <a:ext uri="{FF2B5EF4-FFF2-40B4-BE49-F238E27FC236}">
                <a16:creationId xmlns:a16="http://schemas.microsoft.com/office/drawing/2014/main" id="{276DFA14-5185-6C02-26AA-8969E2030B59}"/>
              </a:ext>
            </a:extLst>
          </p:cNvPr>
          <p:cNvSpPr txBox="1"/>
          <p:nvPr/>
        </p:nvSpPr>
        <p:spPr>
          <a:xfrm>
            <a:off x="357495" y="5408459"/>
            <a:ext cx="538581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phản xạ mạnh ánh sáng màu đỏ nên ta thấy quả táo có màu đỏ</a:t>
            </a:r>
            <a:r>
              <a:rPr lang="en-US" dirty="0"/>
              <a:t>.</a:t>
            </a:r>
            <a:r>
              <a:rPr lang="vi-VN" dirty="0"/>
              <a:t> </a:t>
            </a:r>
            <a:endParaRPr lang="en-US" dirty="0"/>
          </a:p>
        </p:txBody>
      </p:sp>
      <p:sp>
        <p:nvSpPr>
          <p:cNvPr id="14" name="TextBox 13">
            <a:extLst>
              <a:ext uri="{FF2B5EF4-FFF2-40B4-BE49-F238E27FC236}">
                <a16:creationId xmlns:a16="http://schemas.microsoft.com/office/drawing/2014/main" id="{531DDA7B-3F40-8CFC-9A4D-56A1E2623AFD}"/>
              </a:ext>
            </a:extLst>
          </p:cNvPr>
          <p:cNvSpPr txBox="1"/>
          <p:nvPr/>
        </p:nvSpPr>
        <p:spPr>
          <a:xfrm>
            <a:off x="3473656" y="795827"/>
            <a:ext cx="5378391" cy="461665"/>
          </a:xfrm>
          <a:prstGeom prst="rect">
            <a:avLst/>
          </a:prstGeom>
          <a:noFill/>
        </p:spPr>
        <p:txBody>
          <a:bodyPr wrap="square" rtlCol="0">
            <a:spAutoFit/>
          </a:bodyPr>
          <a:lstStyle/>
          <a:p>
            <a:r>
              <a:rPr lang="en-US" sz="2400" dirty="0" err="1">
                <a:latin typeface="Fira Sans Black" panose="020B0A03050000020004" pitchFamily="34" charset="0"/>
              </a:rPr>
              <a:t>Màu</a:t>
            </a:r>
            <a:r>
              <a:rPr lang="en-US" sz="2400" dirty="0">
                <a:latin typeface="Fira Sans Black" panose="020B0A03050000020004" pitchFamily="34" charset="0"/>
              </a:rPr>
              <a:t> </a:t>
            </a:r>
            <a:r>
              <a:rPr lang="en-US" sz="2400" dirty="0" err="1">
                <a:latin typeface="Fira Sans Black" panose="020B0A03050000020004" pitchFamily="34" charset="0"/>
              </a:rPr>
              <a:t>sắc</a:t>
            </a:r>
            <a:r>
              <a:rPr lang="en-US" sz="2400" dirty="0">
                <a:latin typeface="Fira Sans Black" panose="020B0A03050000020004" pitchFamily="34" charset="0"/>
              </a:rPr>
              <a:t> </a:t>
            </a:r>
            <a:r>
              <a:rPr lang="en-US" sz="2400" dirty="0" err="1">
                <a:latin typeface="Fira Sans Black" panose="020B0A03050000020004" pitchFamily="34" charset="0"/>
              </a:rPr>
              <a:t>của</a:t>
            </a:r>
            <a:r>
              <a:rPr lang="en-US" sz="2400" dirty="0">
                <a:latin typeface="Fira Sans Black" panose="020B0A03050000020004" pitchFamily="34" charset="0"/>
              </a:rPr>
              <a:t> </a:t>
            </a:r>
            <a:r>
              <a:rPr lang="en-US" sz="2400" dirty="0" err="1">
                <a:latin typeface="Fira Sans Black" panose="020B0A03050000020004" pitchFamily="34" charset="0"/>
              </a:rPr>
              <a:t>vật</a:t>
            </a:r>
            <a:r>
              <a:rPr lang="en-US" sz="2400" dirty="0">
                <a:latin typeface="Fira Sans Black" panose="020B0A03050000020004" pitchFamily="34" charset="0"/>
              </a:rPr>
              <a:t> </a:t>
            </a:r>
            <a:r>
              <a:rPr lang="en-US" sz="2400" dirty="0" err="1">
                <a:latin typeface="Fira Sans Black" panose="020B0A03050000020004" pitchFamily="34" charset="0"/>
              </a:rPr>
              <a:t>dưới</a:t>
            </a:r>
            <a:r>
              <a:rPr lang="en-US" sz="2400" dirty="0">
                <a:latin typeface="Fira Sans Black" panose="020B0A03050000020004" pitchFamily="34" charset="0"/>
              </a:rPr>
              <a:t> </a:t>
            </a:r>
            <a:r>
              <a:rPr lang="en-US" sz="2400" dirty="0" err="1">
                <a:latin typeface="Fira Sans Black" panose="020B0A03050000020004" pitchFamily="34" charset="0"/>
              </a:rPr>
              <a:t>ánh</a:t>
            </a:r>
            <a:r>
              <a:rPr lang="en-US" sz="2400" dirty="0">
                <a:latin typeface="Fira Sans Black" panose="020B0A03050000020004" pitchFamily="34" charset="0"/>
              </a:rPr>
              <a:t> </a:t>
            </a:r>
            <a:r>
              <a:rPr lang="en-US" sz="2400" dirty="0" err="1">
                <a:latin typeface="Fira Sans Black" panose="020B0A03050000020004" pitchFamily="34" charset="0"/>
              </a:rPr>
              <a:t>sáng</a:t>
            </a:r>
            <a:r>
              <a:rPr lang="en-US" sz="2400" dirty="0">
                <a:latin typeface="Fira Sans Black" panose="020B0A03050000020004" pitchFamily="34" charset="0"/>
              </a:rPr>
              <a:t> </a:t>
            </a:r>
            <a:r>
              <a:rPr lang="en-US" sz="2400" dirty="0" err="1">
                <a:latin typeface="Fira Sans Black" panose="020B0A03050000020004" pitchFamily="34" charset="0"/>
              </a:rPr>
              <a:t>màu</a:t>
            </a:r>
            <a:endParaRPr lang="en-US" sz="2400" dirty="0">
              <a:latin typeface="Fira Sans Black" panose="020B0A03050000020004" pitchFamily="34" charset="0"/>
            </a:endParaRPr>
          </a:p>
        </p:txBody>
      </p:sp>
      <p:sp>
        <p:nvSpPr>
          <p:cNvPr id="41" name="TextBox 40">
            <a:extLst>
              <a:ext uri="{FF2B5EF4-FFF2-40B4-BE49-F238E27FC236}">
                <a16:creationId xmlns:a16="http://schemas.microsoft.com/office/drawing/2014/main" id="{3C398694-54C6-5008-E9D2-9A3897E9CCFB}"/>
              </a:ext>
            </a:extLst>
          </p:cNvPr>
          <p:cNvSpPr txBox="1"/>
          <p:nvPr/>
        </p:nvSpPr>
        <p:spPr>
          <a:xfrm>
            <a:off x="383513" y="5029272"/>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đỏ</a:t>
            </a:r>
            <a:endParaRPr lang="en-US" sz="2200" dirty="0">
              <a:latin typeface="Fira Sans Black" panose="020B0A03050000020004" pitchFamily="34" charset="0"/>
            </a:endParaRPr>
          </a:p>
        </p:txBody>
      </p:sp>
      <p:sp>
        <p:nvSpPr>
          <p:cNvPr id="46" name="Google Shape;2397;p27">
            <a:extLst>
              <a:ext uri="{FF2B5EF4-FFF2-40B4-BE49-F238E27FC236}">
                <a16:creationId xmlns:a16="http://schemas.microsoft.com/office/drawing/2014/main" id="{5722D609-A99E-A035-A7E4-B2121B636BB3}"/>
              </a:ext>
            </a:extLst>
          </p:cNvPr>
          <p:cNvSpPr/>
          <p:nvPr/>
        </p:nvSpPr>
        <p:spPr>
          <a:xfrm>
            <a:off x="6004100" y="4959468"/>
            <a:ext cx="6016720" cy="1771374"/>
          </a:xfrm>
          <a:custGeom>
            <a:avLst/>
            <a:gdLst/>
            <a:ahLst/>
            <a:cxnLst/>
            <a:rect l="l" t="t" r="r" b="b"/>
            <a:pathLst>
              <a:path w="185392" h="14252" extrusionOk="0">
                <a:moveTo>
                  <a:pt x="1172" y="1"/>
                </a:moveTo>
                <a:cubicBezTo>
                  <a:pt x="539" y="1"/>
                  <a:pt x="1" y="539"/>
                  <a:pt x="1" y="1173"/>
                </a:cubicBezTo>
                <a:lnTo>
                  <a:pt x="1" y="13080"/>
                </a:lnTo>
                <a:cubicBezTo>
                  <a:pt x="1" y="13714"/>
                  <a:pt x="539" y="14252"/>
                  <a:pt x="1172" y="14252"/>
                </a:cubicBezTo>
                <a:lnTo>
                  <a:pt x="184220" y="14252"/>
                </a:lnTo>
                <a:cubicBezTo>
                  <a:pt x="184853" y="14252"/>
                  <a:pt x="185391" y="13714"/>
                  <a:pt x="185391" y="13080"/>
                </a:cubicBezTo>
                <a:lnTo>
                  <a:pt x="185391" y="1173"/>
                </a:lnTo>
                <a:cubicBezTo>
                  <a:pt x="185391" y="539"/>
                  <a:pt x="184853" y="1"/>
                  <a:pt x="184220"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TextBox 48">
            <a:extLst>
              <a:ext uri="{FF2B5EF4-FFF2-40B4-BE49-F238E27FC236}">
                <a16:creationId xmlns:a16="http://schemas.microsoft.com/office/drawing/2014/main" id="{A20FFBE2-A238-4885-FBDC-463F2C393B98}"/>
              </a:ext>
            </a:extLst>
          </p:cNvPr>
          <p:cNvSpPr txBox="1"/>
          <p:nvPr/>
        </p:nvSpPr>
        <p:spPr>
          <a:xfrm>
            <a:off x="6033964" y="5423600"/>
            <a:ext cx="6016720"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Quả táo h</a:t>
            </a:r>
            <a:r>
              <a:rPr lang="en-US" dirty="0"/>
              <a:t>ấ</a:t>
            </a:r>
            <a:r>
              <a:rPr lang="vi-VN" dirty="0"/>
              <a:t>p thụ hầu hết ánh sáng màu lục nên ta thấy quả táo có màu g</a:t>
            </a:r>
            <a:r>
              <a:rPr lang="en-US" dirty="0"/>
              <a:t>ầ</a:t>
            </a:r>
            <a:r>
              <a:rPr lang="vi-VN" dirty="0"/>
              <a:t>n như đen</a:t>
            </a:r>
            <a:r>
              <a:rPr lang="en-US" dirty="0"/>
              <a:t>.</a:t>
            </a:r>
            <a:r>
              <a:rPr lang="vi-VN" dirty="0"/>
              <a:t> </a:t>
            </a:r>
            <a:endParaRPr lang="en-US" dirty="0"/>
          </a:p>
        </p:txBody>
      </p:sp>
      <p:sp>
        <p:nvSpPr>
          <p:cNvPr id="50" name="TextBox 49">
            <a:extLst>
              <a:ext uri="{FF2B5EF4-FFF2-40B4-BE49-F238E27FC236}">
                <a16:creationId xmlns:a16="http://schemas.microsoft.com/office/drawing/2014/main" id="{5F772E2C-421C-3C36-9CDB-4A528A16B1F0}"/>
              </a:ext>
            </a:extLst>
          </p:cNvPr>
          <p:cNvSpPr txBox="1"/>
          <p:nvPr/>
        </p:nvSpPr>
        <p:spPr>
          <a:xfrm>
            <a:off x="6059982" y="5044413"/>
            <a:ext cx="2887381" cy="430887"/>
          </a:xfrm>
          <a:prstGeom prst="rect">
            <a:avLst/>
          </a:prstGeom>
          <a:noFill/>
        </p:spPr>
        <p:txBody>
          <a:bodyPr wrap="square" rtlCol="0">
            <a:spAutoFit/>
          </a:bodyPr>
          <a:lstStyle/>
          <a:p>
            <a:r>
              <a:rPr lang="en-US" sz="2200" dirty="0" err="1">
                <a:latin typeface="Fira Sans Black" panose="020B0A03050000020004" pitchFamily="34" charset="0"/>
              </a:rPr>
              <a:t>Dưới</a:t>
            </a:r>
            <a:r>
              <a:rPr lang="en-US" sz="2200" dirty="0">
                <a:latin typeface="Fira Sans Black" panose="020B0A03050000020004" pitchFamily="34" charset="0"/>
              </a:rPr>
              <a:t> </a:t>
            </a:r>
            <a:r>
              <a:rPr lang="en-US" sz="2200" dirty="0" err="1">
                <a:latin typeface="Fira Sans Black" panose="020B0A03050000020004" pitchFamily="34" charset="0"/>
              </a:rPr>
              <a:t>ánh</a:t>
            </a:r>
            <a:r>
              <a:rPr lang="en-US" sz="2200" dirty="0">
                <a:latin typeface="Fira Sans Black" panose="020B0A03050000020004" pitchFamily="34" charset="0"/>
              </a:rPr>
              <a:t> </a:t>
            </a:r>
            <a:r>
              <a:rPr lang="en-US" sz="2200" dirty="0" err="1">
                <a:latin typeface="Fira Sans Black" panose="020B0A03050000020004" pitchFamily="34" charset="0"/>
              </a:rPr>
              <a:t>sáng</a:t>
            </a:r>
            <a:r>
              <a:rPr lang="en-US" sz="2200" dirty="0">
                <a:latin typeface="Fira Sans Black" panose="020B0A03050000020004" pitchFamily="34" charset="0"/>
              </a:rPr>
              <a:t> </a:t>
            </a:r>
            <a:r>
              <a:rPr lang="en-US" sz="2200" dirty="0" err="1">
                <a:latin typeface="Fira Sans Black" panose="020B0A03050000020004" pitchFamily="34" charset="0"/>
              </a:rPr>
              <a:t>lục</a:t>
            </a:r>
            <a:endParaRPr lang="en-US" sz="2200" dirty="0">
              <a:latin typeface="Fira Sans Black" panose="020B0A03050000020004" pitchFamily="34" charset="0"/>
            </a:endParaRPr>
          </a:p>
        </p:txBody>
      </p:sp>
      <p:grpSp>
        <p:nvGrpSpPr>
          <p:cNvPr id="2" name="Group 1">
            <a:extLst>
              <a:ext uri="{FF2B5EF4-FFF2-40B4-BE49-F238E27FC236}">
                <a16:creationId xmlns:a16="http://schemas.microsoft.com/office/drawing/2014/main" id="{B40DD8B4-3E38-DE20-4AC5-23BB6268390B}"/>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1B5074FA-BCA3-1CCF-BB42-2C37AAF2EDB4}"/>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98575B2-7628-CD4B-A2F7-E430F9A496D7}"/>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CA68564E-53CE-B72F-D721-9D7095330CC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F13DC35E-A988-482A-0145-DEF2F6FF97D8}"/>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3156F3E4-F6C3-05C6-B189-6C150430A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613496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3" grpId="0"/>
      <p:bldP spid="14" grpId="0"/>
      <p:bldP spid="41" grpId="0"/>
      <p:bldP spid="46" grpId="0" animBg="1"/>
      <p:bldP spid="49" grpId="0"/>
      <p:bldP spid="5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82" y="-429146"/>
            <a:ext cx="10086975" cy="77162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0" y="1760785"/>
            <a:ext cx="5775615" cy="4001095"/>
          </a:xfrm>
          <a:prstGeom prst="rect">
            <a:avLst/>
          </a:prstGeom>
          <a:noFill/>
        </p:spPr>
        <p:txBody>
          <a:bodyPr wrap="square">
            <a:spAutoFit/>
          </a:bodyPr>
          <a:lstStyle/>
          <a:p>
            <a:pPr marL="292100" marR="0" algn="ctr">
              <a:lnSpc>
                <a:spcPct val="107000"/>
              </a:lnSpc>
              <a:spcBef>
                <a:spcPts val="0"/>
              </a:spcBef>
              <a:spcAft>
                <a:spcPts val="0"/>
              </a:spcAft>
            </a:pPr>
            <a:r>
              <a:rPr lang="en-US" sz="6000" dirty="0">
                <a:solidFill>
                  <a:srgbClr val="2B2928"/>
                </a:solidFill>
                <a:effectLst/>
                <a:latin typeface="Fira Sans Condensed Medium" panose="020B0603050000020004" pitchFamily="34" charset="0"/>
                <a:ea typeface="Times New Roman" panose="02020603050405020304" pitchFamily="18" charset="0"/>
              </a:rPr>
              <a:t>V</a:t>
            </a:r>
            <a:r>
              <a:rPr lang="vi-VN" sz="6000" dirty="0">
                <a:solidFill>
                  <a:srgbClr val="2B2928"/>
                </a:solidFill>
                <a:effectLst/>
                <a:latin typeface="Fira Sans Condensed Medium" panose="020B0603050000020004" pitchFamily="34" charset="0"/>
                <a:ea typeface="Times New Roman" panose="02020603050405020304" pitchFamily="18" charset="0"/>
              </a:rPr>
              <a:t>ì sao lá cây thường có màu lục dưới ánh sáng mặt trời?</a:t>
            </a:r>
            <a:endParaRPr lang="en-US" sz="6000" dirty="0">
              <a:solidFill>
                <a:srgbClr val="2B2928"/>
              </a:solidFill>
              <a:effectLst/>
              <a:latin typeface="Fira Sans Condensed Medium" panose="020B0603050000020004" pitchFamily="34" charset="0"/>
              <a:ea typeface="Times New Roman" panose="02020603050405020304" pitchFamily="18" charset="0"/>
            </a:endParaRPr>
          </a:p>
        </p:txBody>
      </p:sp>
      <p:grpSp>
        <p:nvGrpSpPr>
          <p:cNvPr id="2" name="Group 1">
            <a:extLst>
              <a:ext uri="{FF2B5EF4-FFF2-40B4-BE49-F238E27FC236}">
                <a16:creationId xmlns:a16="http://schemas.microsoft.com/office/drawing/2014/main" id="{4A174D6B-5663-DFB3-CFA1-A95349D8F847}"/>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3F2C334D-D0CE-BA7C-F118-ACF1BDF0B3BB}"/>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E4261C8C-217D-2E33-F2F8-0E966D3929B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29EB3649-D0F7-B297-ACAA-6B553DA4F1D8}"/>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B2F76984-1CB3-16A0-08A3-691D55D3E8D3}"/>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44D76AA5-1F26-3AB4-B9EB-A63EF58E1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45970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B510B8D-2FC2-62AC-FA61-F5E5EC1703E9}"/>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0162"/>
          <a:stretch/>
        </p:blipFill>
        <p:spPr>
          <a:xfrm>
            <a:off x="138944" y="3264086"/>
            <a:ext cx="5789676" cy="3663734"/>
          </a:xfrm>
          <a:prstGeom prst="rect">
            <a:avLst/>
          </a:prstGeom>
        </p:spPr>
      </p:pic>
      <p:pic>
        <p:nvPicPr>
          <p:cNvPr id="27" name="Picture 26" descr="A clear glass pyramid on a black surface&#10;&#10;Description automatically generated">
            <a:extLst>
              <a:ext uri="{FF2B5EF4-FFF2-40B4-BE49-F238E27FC236}">
                <a16:creationId xmlns:a16="http://schemas.microsoft.com/office/drawing/2014/main" id="{E8E440CF-85F3-1EBB-4C8E-0E403314AB56}"/>
              </a:ext>
            </a:extLst>
          </p:cNvPr>
          <p:cNvPicPr>
            <a:picLocks noChangeAspect="1"/>
          </p:cNvPicPr>
          <p:nvPr/>
        </p:nvPicPr>
        <p:blipFill rotWithShape="1">
          <a:blip r:embed="rId3">
            <a:extLst>
              <a:ext uri="{28A0092B-C50C-407E-A947-70E740481C1C}">
                <a14:useLocalDpi xmlns:a14="http://schemas.microsoft.com/office/drawing/2010/main" val="0"/>
              </a:ext>
            </a:extLst>
          </a:blip>
          <a:srcRect l="8784" t="4667" b="3508"/>
          <a:stretch/>
        </p:blipFill>
        <p:spPr>
          <a:xfrm>
            <a:off x="7857641" y="380503"/>
            <a:ext cx="3991149" cy="4017780"/>
          </a:xfrm>
          <a:prstGeom prst="rect">
            <a:avLst/>
          </a:prstGeom>
          <a:ln>
            <a:noFill/>
          </a:ln>
          <a:effectLst>
            <a:softEdge rad="112500"/>
          </a:effectLst>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626574"/>
            <a:ext cx="6437929" cy="1188810"/>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Lăng kính là một khối trong suốt, đống ch</a:t>
            </a:r>
            <a:r>
              <a:rPr lang="en-US" dirty="0"/>
              <a:t>ấ</a:t>
            </a:r>
            <a:r>
              <a:rPr lang="vi-VN" dirty="0"/>
              <a:t>t (thuỷ tinh, nhựa,...) thường có dạng lăng trụ tam giác</a:t>
            </a:r>
            <a:endParaRPr lang="en-US" dirty="0"/>
          </a:p>
        </p:txBody>
      </p:sp>
      <p:sp>
        <p:nvSpPr>
          <p:cNvPr id="20" name="TextBox 19">
            <a:extLst>
              <a:ext uri="{FF2B5EF4-FFF2-40B4-BE49-F238E27FC236}">
                <a16:creationId xmlns:a16="http://schemas.microsoft.com/office/drawing/2014/main" id="{52296FA8-57CD-D489-55B9-FCF1C3E5F641}"/>
              </a:ext>
            </a:extLst>
          </p:cNvPr>
          <p:cNvSpPr txBox="1"/>
          <p:nvPr/>
        </p:nvSpPr>
        <p:spPr>
          <a:xfrm>
            <a:off x="5535361" y="4722319"/>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err="1">
                <a:solidFill>
                  <a:schemeClr val="bg1"/>
                </a:solidFill>
              </a:rPr>
              <a:t>Lăng</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gồm</a:t>
            </a:r>
            <a:r>
              <a:rPr lang="en-US" dirty="0">
                <a:solidFill>
                  <a:schemeClr val="bg1"/>
                </a:solidFill>
              </a:rPr>
              <a:t>: </a:t>
            </a:r>
            <a:r>
              <a:rPr lang="en-US" dirty="0" err="1">
                <a:solidFill>
                  <a:schemeClr val="bg1"/>
                </a:solidFill>
              </a:rPr>
              <a:t>cạnh</a:t>
            </a:r>
            <a:r>
              <a:rPr lang="en-US" dirty="0">
                <a:solidFill>
                  <a:schemeClr val="bg1"/>
                </a:solidFill>
              </a:rPr>
              <a:t>, </a:t>
            </a:r>
            <a:r>
              <a:rPr lang="en-US" dirty="0" err="1">
                <a:solidFill>
                  <a:schemeClr val="bg1"/>
                </a:solidFill>
              </a:rPr>
              <a:t>đáy</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mặt</a:t>
            </a:r>
            <a:r>
              <a:rPr lang="en-US" dirty="0">
                <a:solidFill>
                  <a:schemeClr val="bg1"/>
                </a:solidFill>
              </a:rPr>
              <a:t> </a:t>
            </a:r>
            <a:r>
              <a:rPr lang="en-US" dirty="0" err="1">
                <a:solidFill>
                  <a:schemeClr val="bg1"/>
                </a:solidFill>
              </a:rPr>
              <a:t>bên</a:t>
            </a:r>
            <a:endParaRPr lang="en-US" dirty="0">
              <a:solidFill>
                <a:schemeClr val="bg1"/>
              </a:solidFill>
            </a:endParaRPr>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 </a:t>
            </a:r>
            <a:r>
              <a:rPr lang="en-US" sz="2400" dirty="0" err="1">
                <a:solidFill>
                  <a:schemeClr val="bg1"/>
                </a:solidFill>
                <a:latin typeface="Fira Sans Condensed Medium" panose="020B0603050000020004" pitchFamily="34" charset="0"/>
              </a:rPr>
              <a:t>Cấu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tạo</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535361" y="5230176"/>
            <a:ext cx="5824443" cy="461665"/>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US" dirty="0">
                <a:solidFill>
                  <a:schemeClr val="bg1"/>
                </a:solidFill>
              </a:rPr>
              <a:t>ABC – </a:t>
            </a:r>
            <a:r>
              <a:rPr lang="en-US" dirty="0" err="1">
                <a:solidFill>
                  <a:schemeClr val="bg1"/>
                </a:solidFill>
              </a:rPr>
              <a:t>tiết</a:t>
            </a:r>
            <a:r>
              <a:rPr lang="en-US" dirty="0">
                <a:solidFill>
                  <a:schemeClr val="bg1"/>
                </a:solidFill>
              </a:rPr>
              <a:t> </a:t>
            </a:r>
            <a:r>
              <a:rPr lang="en-US" dirty="0" err="1">
                <a:solidFill>
                  <a:schemeClr val="bg1"/>
                </a:solidFill>
              </a:rPr>
              <a:t>diện</a:t>
            </a:r>
            <a:r>
              <a:rPr lang="en-US" dirty="0">
                <a:solidFill>
                  <a:schemeClr val="bg1"/>
                </a:solidFill>
              </a:rPr>
              <a:t> </a:t>
            </a:r>
            <a:r>
              <a:rPr lang="en-US" dirty="0" err="1">
                <a:solidFill>
                  <a:schemeClr val="bg1"/>
                </a:solidFill>
              </a:rPr>
              <a:t>chính</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lăng</a:t>
            </a:r>
            <a:r>
              <a:rPr lang="en-US" dirty="0">
                <a:solidFill>
                  <a:schemeClr val="bg1"/>
                </a:solidFill>
              </a:rPr>
              <a:t> </a:t>
            </a:r>
            <a:r>
              <a:rPr lang="en-US" dirty="0" err="1">
                <a:solidFill>
                  <a:schemeClr val="bg1"/>
                </a:solidFill>
              </a:rPr>
              <a:t>kính</a:t>
            </a:r>
            <a:endParaRPr lang="en-US" dirty="0">
              <a:solidFill>
                <a:schemeClr val="bg1"/>
              </a:solidFill>
            </a:endParaRPr>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70618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Effect transition="in" filter="fade">
                                      <p:cBhvr>
                                        <p:cTn id="30" dur="500"/>
                                        <p:tgtEl>
                                          <p:spTgt spid="4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0D7663C-C56E-0650-FD0F-FC63C42CA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5" y="297986"/>
            <a:ext cx="10086975" cy="6887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153E4A-3540-5AC3-85A8-12266FD5392E}"/>
              </a:ext>
            </a:extLst>
          </p:cNvPr>
          <p:cNvSpPr txBox="1"/>
          <p:nvPr/>
        </p:nvSpPr>
        <p:spPr>
          <a:xfrm>
            <a:off x="8302020" y="773760"/>
            <a:ext cx="3562349" cy="5563831"/>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Ánh sáng mặt trời là chùm ánh sáng trắng, khi chiếu ánh sáng mặt trời vào lá cây, thường thì lá cây sẽ hấp thụ hầu hết ánh sáng màu khác và phản xạ mạnh ánh sáng màu lục nên lá cây thường có màu lục dưới ánh sáng mặt trời</a:t>
            </a:r>
            <a:endParaRPr lang="en-US" dirty="0"/>
          </a:p>
        </p:txBody>
      </p:sp>
      <p:grpSp>
        <p:nvGrpSpPr>
          <p:cNvPr id="2" name="Group 1">
            <a:extLst>
              <a:ext uri="{FF2B5EF4-FFF2-40B4-BE49-F238E27FC236}">
                <a16:creationId xmlns:a16="http://schemas.microsoft.com/office/drawing/2014/main" id="{3985E093-FA13-58F9-BAD3-55C2DAC966C6}"/>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0CFDCA2B-0889-1A5B-0FAF-B91A42F3B7E7}"/>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4A103B5-7B14-5CB1-601C-7CC1A3E070A9}"/>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3EFE1941-6A27-302D-070D-FB62EBE2AA2C}"/>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944580C5-556A-934A-A6BA-DD29531B203C}"/>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CFBFF1A6-9004-8AFA-60B8-C483CCC07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49478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7" name="Picture 4186">
            <a:extLst>
              <a:ext uri="{FF2B5EF4-FFF2-40B4-BE49-F238E27FC236}">
                <a16:creationId xmlns:a16="http://schemas.microsoft.com/office/drawing/2014/main" id="{11BC99E4-DF12-D0BC-7224-25D338AE2290}"/>
              </a:ext>
            </a:extLst>
          </p:cNvPr>
          <p:cNvPicPr>
            <a:picLocks noChangeAspect="1"/>
          </p:cNvPicPr>
          <p:nvPr/>
        </p:nvPicPr>
        <p:blipFill>
          <a:blip r:embed="rId2"/>
          <a:stretch>
            <a:fillRect/>
          </a:stretch>
        </p:blipFill>
        <p:spPr>
          <a:xfrm flipH="1">
            <a:off x="6403069" y="136727"/>
            <a:ext cx="5461300" cy="6584546"/>
          </a:xfrm>
          <a:prstGeom prst="rect">
            <a:avLst/>
          </a:prstGeom>
        </p:spPr>
      </p:pic>
      <p:sp>
        <p:nvSpPr>
          <p:cNvPr id="4190" name="TextBox 4189">
            <a:extLst>
              <a:ext uri="{FF2B5EF4-FFF2-40B4-BE49-F238E27FC236}">
                <a16:creationId xmlns:a16="http://schemas.microsoft.com/office/drawing/2014/main" id="{144DD137-187F-528D-3B91-0004740E35AA}"/>
              </a:ext>
            </a:extLst>
          </p:cNvPr>
          <p:cNvSpPr txBox="1"/>
          <p:nvPr/>
        </p:nvSpPr>
        <p:spPr>
          <a:xfrm>
            <a:off x="507874" y="1648313"/>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trắng phản xạ hầu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4191" name="TextBox 4190">
            <a:extLst>
              <a:ext uri="{FF2B5EF4-FFF2-40B4-BE49-F238E27FC236}">
                <a16:creationId xmlns:a16="http://schemas.microsoft.com/office/drawing/2014/main" id="{701B9661-09BB-AA99-D860-399FB13E11E8}"/>
              </a:ext>
            </a:extLst>
          </p:cNvPr>
          <p:cNvSpPr txBox="1"/>
          <p:nvPr/>
        </p:nvSpPr>
        <p:spPr>
          <a:xfrm>
            <a:off x="507874" y="2851771"/>
            <a:ext cx="6097554" cy="1131848"/>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vi-VN" dirty="0"/>
              <a:t>Vật màu </a:t>
            </a:r>
            <a:r>
              <a:rPr lang="en-US" dirty="0"/>
              <a:t>đ</a:t>
            </a:r>
            <a:r>
              <a:rPr lang="vi-VN" dirty="0"/>
              <a:t>en hấp thụ h</a:t>
            </a:r>
            <a:r>
              <a:rPr lang="en-US" dirty="0"/>
              <a:t>ế</a:t>
            </a:r>
            <a:r>
              <a:rPr lang="vi-VN" dirty="0"/>
              <a:t>t tất cả các </a:t>
            </a:r>
            <a:r>
              <a:rPr lang="en-US" dirty="0"/>
              <a:t>á</a:t>
            </a:r>
            <a:r>
              <a:rPr lang="vi-VN" dirty="0"/>
              <a:t>nh s</a:t>
            </a:r>
            <a:r>
              <a:rPr lang="en-US" dirty="0"/>
              <a:t>á</a:t>
            </a:r>
            <a:r>
              <a:rPr lang="vi-VN" dirty="0"/>
              <a:t>ng màu. </a:t>
            </a:r>
            <a:endParaRPr lang="en-US" dirty="0"/>
          </a:p>
        </p:txBody>
      </p:sp>
      <p:sp>
        <p:nvSpPr>
          <p:cNvPr id="3072" name="TextBox 3071">
            <a:extLst>
              <a:ext uri="{FF2B5EF4-FFF2-40B4-BE49-F238E27FC236}">
                <a16:creationId xmlns:a16="http://schemas.microsoft.com/office/drawing/2014/main" id="{EF9B5138-0815-0CEE-3098-456B692ED1FC}"/>
              </a:ext>
            </a:extLst>
          </p:cNvPr>
          <p:cNvSpPr txBox="1"/>
          <p:nvPr/>
        </p:nvSpPr>
        <p:spPr>
          <a:xfrm>
            <a:off x="507874" y="4241974"/>
            <a:ext cx="6097554" cy="1685846"/>
          </a:xfrm>
          <a:prstGeom prst="rect">
            <a:avLst/>
          </a:prstGeom>
          <a:noFill/>
        </p:spPr>
        <p:txBody>
          <a:bodyPr wrap="square" rtlCol="0">
            <a:spAutoFit/>
          </a:bodyPr>
          <a:lstStyle>
            <a:defPPr>
              <a:defRPr lang="en-US"/>
            </a:defPPr>
            <a:lvl1pPr>
              <a:lnSpc>
                <a:spcPct val="150000"/>
              </a:lnSpc>
              <a:defRPr sz="2400">
                <a:latin typeface="Arial" panose="020B0604020202020204" pitchFamily="34" charset="0"/>
                <a:cs typeface="Arial" panose="020B0604020202020204" pitchFamily="34" charset="0"/>
              </a:defRPr>
            </a:lvl1pPr>
          </a:lstStyle>
          <a:p>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Vì vậy vào mùa hè, nếu mặc quẩn áo màu trắng, ta cám thấy mát mẻ hơn so với mặc quán áo màu đen.</a:t>
            </a:r>
            <a:endParaRPr lang="en-US" dirty="0"/>
          </a:p>
        </p:txBody>
      </p:sp>
      <p:grpSp>
        <p:nvGrpSpPr>
          <p:cNvPr id="2" name="Group 1">
            <a:extLst>
              <a:ext uri="{FF2B5EF4-FFF2-40B4-BE49-F238E27FC236}">
                <a16:creationId xmlns:a16="http://schemas.microsoft.com/office/drawing/2014/main" id="{97E257EB-4610-19A6-1578-4DEE9576986A}"/>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96ABD5C-B8E8-6140-E474-0A314587A90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C477CCB8-302B-D020-11C1-26A8A0EF8B82}"/>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C5DE4A7-F9C2-9670-AEE8-5F9391344F6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1EDC158B-286E-2B25-AAC0-F176EDC59F2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0AF7ED37-4189-0DC9-F4AC-141210C16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718683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0"/>
                                        </p:tgtEl>
                                        <p:attrNameLst>
                                          <p:attrName>style.visibility</p:attrName>
                                        </p:attrNameLst>
                                      </p:cBhvr>
                                      <p:to>
                                        <p:strVal val="visible"/>
                                      </p:to>
                                    </p:set>
                                    <p:animEffect transition="in" filter="randombar(horizontal)">
                                      <p:cBhvr>
                                        <p:cTn id="7" dur="500"/>
                                        <p:tgtEl>
                                          <p:spTgt spid="41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91"/>
                                        </p:tgtEl>
                                        <p:attrNameLst>
                                          <p:attrName>style.visibility</p:attrName>
                                        </p:attrNameLst>
                                      </p:cBhvr>
                                      <p:to>
                                        <p:strVal val="visible"/>
                                      </p:to>
                                    </p:set>
                                    <p:animEffect transition="in" filter="randombar(horizontal)">
                                      <p:cBhvr>
                                        <p:cTn id="12" dur="500"/>
                                        <p:tgtEl>
                                          <p:spTgt spid="41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
                                        </p:tgtEl>
                                        <p:attrNameLst>
                                          <p:attrName>style.visibility</p:attrName>
                                        </p:attrNameLst>
                                      </p:cBhvr>
                                      <p:to>
                                        <p:strVal val="visible"/>
                                      </p:to>
                                    </p:set>
                                    <p:animEffect transition="in" filter="randombar(horizontal)">
                                      <p:cBhvr>
                                        <p:cTn id="17" dur="5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0" grpId="0"/>
      <p:bldP spid="4191" grpId="0"/>
      <p:bldP spid="307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1121213" y="1269490"/>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295" y="1269490"/>
            <a:ext cx="3862396" cy="4243320"/>
          </a:xfrm>
          <a:prstGeom prst="rect">
            <a:avLst/>
          </a:prstGeom>
        </p:spPr>
      </p:pic>
      <p:grpSp>
        <p:nvGrpSpPr>
          <p:cNvPr id="17" name="Google Shape;3826;p36">
            <a:extLst>
              <a:ext uri="{FF2B5EF4-FFF2-40B4-BE49-F238E27FC236}">
                <a16:creationId xmlns:a16="http://schemas.microsoft.com/office/drawing/2014/main" id="{D9D0A749-40CB-2EF1-30C6-5837687405F3}"/>
              </a:ext>
            </a:extLst>
          </p:cNvPr>
          <p:cNvGrpSpPr/>
          <p:nvPr/>
        </p:nvGrpSpPr>
        <p:grpSpPr>
          <a:xfrm>
            <a:off x="289564" y="1744726"/>
            <a:ext cx="1017050" cy="5013841"/>
            <a:chOff x="4064859" y="992250"/>
            <a:chExt cx="1014283" cy="3410444"/>
          </a:xfrm>
        </p:grpSpPr>
        <p:sp>
          <p:nvSpPr>
            <p:cNvPr id="18" name="Google Shape;3827;p36">
              <a:extLst>
                <a:ext uri="{FF2B5EF4-FFF2-40B4-BE49-F238E27FC236}">
                  <a16:creationId xmlns:a16="http://schemas.microsoft.com/office/drawing/2014/main" id="{BCCF731A-CF72-2323-D98C-A48A78170351}"/>
                </a:ext>
              </a:extLst>
            </p:cNvPr>
            <p:cNvSpPr/>
            <p:nvPr/>
          </p:nvSpPr>
          <p:spPr>
            <a:xfrm>
              <a:off x="4131414" y="992250"/>
              <a:ext cx="436520" cy="552525"/>
            </a:xfrm>
            <a:custGeom>
              <a:avLst/>
              <a:gdLst/>
              <a:ahLst/>
              <a:cxnLst/>
              <a:rect l="l" t="t" r="r" b="b"/>
              <a:pathLst>
                <a:path w="14062" h="17799" extrusionOk="0">
                  <a:moveTo>
                    <a:pt x="7506" y="1"/>
                  </a:moveTo>
                  <a:cubicBezTo>
                    <a:pt x="3357" y="1"/>
                    <a:pt x="0" y="3389"/>
                    <a:pt x="0" y="7538"/>
                  </a:cubicBezTo>
                  <a:lnTo>
                    <a:pt x="0" y="10293"/>
                  </a:lnTo>
                  <a:cubicBezTo>
                    <a:pt x="0" y="14442"/>
                    <a:pt x="3357" y="17799"/>
                    <a:pt x="7506" y="17799"/>
                  </a:cubicBezTo>
                  <a:lnTo>
                    <a:pt x="14061" y="17799"/>
                  </a:lnTo>
                  <a:cubicBezTo>
                    <a:pt x="9913" y="17799"/>
                    <a:pt x="6556" y="14442"/>
                    <a:pt x="6556" y="10293"/>
                  </a:cubicBezTo>
                  <a:lnTo>
                    <a:pt x="7474" y="7538"/>
                  </a:lnTo>
                  <a:cubicBezTo>
                    <a:pt x="7474" y="3389"/>
                    <a:pt x="9913" y="1"/>
                    <a:pt x="14061"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28;p36">
              <a:extLst>
                <a:ext uri="{FF2B5EF4-FFF2-40B4-BE49-F238E27FC236}">
                  <a16:creationId xmlns:a16="http://schemas.microsoft.com/office/drawing/2014/main" id="{241A823E-76F4-905A-D69F-3983264583C2}"/>
                </a:ext>
              </a:extLst>
            </p:cNvPr>
            <p:cNvSpPr/>
            <p:nvPr/>
          </p:nvSpPr>
          <p:spPr>
            <a:xfrm>
              <a:off x="4334896" y="992250"/>
              <a:ext cx="744244" cy="552525"/>
            </a:xfrm>
            <a:custGeom>
              <a:avLst/>
              <a:gdLst/>
              <a:ahLst/>
              <a:cxnLst/>
              <a:rect l="l" t="t" r="r" b="b"/>
              <a:pathLst>
                <a:path w="23975" h="17799" extrusionOk="0">
                  <a:moveTo>
                    <a:pt x="7506" y="1"/>
                  </a:moveTo>
                  <a:cubicBezTo>
                    <a:pt x="3358" y="1"/>
                    <a:pt x="1" y="3389"/>
                    <a:pt x="1" y="7538"/>
                  </a:cubicBezTo>
                  <a:lnTo>
                    <a:pt x="1" y="10293"/>
                  </a:lnTo>
                  <a:cubicBezTo>
                    <a:pt x="1" y="14442"/>
                    <a:pt x="3358" y="17799"/>
                    <a:pt x="7506" y="17799"/>
                  </a:cubicBezTo>
                  <a:lnTo>
                    <a:pt x="16469" y="17799"/>
                  </a:lnTo>
                  <a:cubicBezTo>
                    <a:pt x="20617" y="17799"/>
                    <a:pt x="23974" y="14442"/>
                    <a:pt x="23974" y="10293"/>
                  </a:cubicBezTo>
                  <a:lnTo>
                    <a:pt x="23974" y="7538"/>
                  </a:lnTo>
                  <a:cubicBezTo>
                    <a:pt x="23974" y="3389"/>
                    <a:pt x="20617" y="1"/>
                    <a:pt x="16469"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29;p36">
              <a:extLst>
                <a:ext uri="{FF2B5EF4-FFF2-40B4-BE49-F238E27FC236}">
                  <a16:creationId xmlns:a16="http://schemas.microsoft.com/office/drawing/2014/main" id="{887DEA95-8008-27AC-18EE-9FC7B5D2322B}"/>
                </a:ext>
              </a:extLst>
            </p:cNvPr>
            <p:cNvSpPr/>
            <p:nvPr/>
          </p:nvSpPr>
          <p:spPr>
            <a:xfrm>
              <a:off x="4064859" y="4256546"/>
              <a:ext cx="983644" cy="146148"/>
            </a:xfrm>
            <a:custGeom>
              <a:avLst/>
              <a:gdLst/>
              <a:ahLst/>
              <a:cxnLst/>
              <a:rect l="l" t="t" r="r" b="b"/>
              <a:pathLst>
                <a:path w="31687" h="4708" extrusionOk="0">
                  <a:moveTo>
                    <a:pt x="18206" y="1"/>
                  </a:moveTo>
                  <a:cubicBezTo>
                    <a:pt x="9240" y="1"/>
                    <a:pt x="1" y="1322"/>
                    <a:pt x="6008" y="3543"/>
                  </a:cubicBezTo>
                  <a:cubicBezTo>
                    <a:pt x="8305" y="4349"/>
                    <a:pt x="12679" y="4708"/>
                    <a:pt x="17158" y="4708"/>
                  </a:cubicBezTo>
                  <a:cubicBezTo>
                    <a:pt x="24290" y="4708"/>
                    <a:pt x="31686" y="3798"/>
                    <a:pt x="31375" y="2339"/>
                  </a:cubicBezTo>
                  <a:cubicBezTo>
                    <a:pt x="31321" y="724"/>
                    <a:pt x="24838" y="1"/>
                    <a:pt x="18206" y="1"/>
                  </a:cubicBez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0;p36">
              <a:extLst>
                <a:ext uri="{FF2B5EF4-FFF2-40B4-BE49-F238E27FC236}">
                  <a16:creationId xmlns:a16="http://schemas.microsoft.com/office/drawing/2014/main" id="{D2D4C634-4DBF-1FB3-AD2C-8BD688077CCB}"/>
                </a:ext>
              </a:extLst>
            </p:cNvPr>
            <p:cNvSpPr/>
            <p:nvPr/>
          </p:nvSpPr>
          <p:spPr>
            <a:xfrm>
              <a:off x="4131414" y="1282278"/>
              <a:ext cx="947728" cy="231049"/>
            </a:xfrm>
            <a:custGeom>
              <a:avLst/>
              <a:gdLst/>
              <a:ahLst/>
              <a:cxnLst/>
              <a:rect l="l" t="t" r="r" b="b"/>
              <a:pathLst>
                <a:path w="30530" h="7443" extrusionOk="0">
                  <a:moveTo>
                    <a:pt x="0" y="0"/>
                  </a:moveTo>
                  <a:lnTo>
                    <a:pt x="0" y="7442"/>
                  </a:lnTo>
                  <a:lnTo>
                    <a:pt x="30529" y="7442"/>
                  </a:lnTo>
                  <a:lnTo>
                    <a:pt x="30529"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1;p36">
              <a:extLst>
                <a:ext uri="{FF2B5EF4-FFF2-40B4-BE49-F238E27FC236}">
                  <a16:creationId xmlns:a16="http://schemas.microsoft.com/office/drawing/2014/main" id="{30040C0C-AC9B-A54D-7876-C3F071124AC7}"/>
                </a:ext>
              </a:extLst>
            </p:cNvPr>
            <p:cNvSpPr/>
            <p:nvPr/>
          </p:nvSpPr>
          <p:spPr>
            <a:xfrm>
              <a:off x="4131414" y="1256699"/>
              <a:ext cx="947728" cy="25610"/>
            </a:xfrm>
            <a:custGeom>
              <a:avLst/>
              <a:gdLst/>
              <a:ahLst/>
              <a:cxnLst/>
              <a:rect l="l" t="t" r="r" b="b"/>
              <a:pathLst>
                <a:path w="30530" h="825" extrusionOk="0">
                  <a:moveTo>
                    <a:pt x="0" y="1"/>
                  </a:moveTo>
                  <a:lnTo>
                    <a:pt x="0" y="824"/>
                  </a:lnTo>
                  <a:lnTo>
                    <a:pt x="30529" y="824"/>
                  </a:lnTo>
                  <a:lnTo>
                    <a:pt x="30529" y="1"/>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2;p36">
              <a:extLst>
                <a:ext uri="{FF2B5EF4-FFF2-40B4-BE49-F238E27FC236}">
                  <a16:creationId xmlns:a16="http://schemas.microsoft.com/office/drawing/2014/main" id="{49E499A2-DF8E-B25E-2386-7DA2E25C550E}"/>
                </a:ext>
              </a:extLst>
            </p:cNvPr>
            <p:cNvSpPr/>
            <p:nvPr/>
          </p:nvSpPr>
          <p:spPr>
            <a:xfrm>
              <a:off x="4131414" y="1513295"/>
              <a:ext cx="947728" cy="25579"/>
            </a:xfrm>
            <a:custGeom>
              <a:avLst/>
              <a:gdLst/>
              <a:ahLst/>
              <a:cxnLst/>
              <a:rect l="l" t="t" r="r" b="b"/>
              <a:pathLst>
                <a:path w="30530" h="824" extrusionOk="0">
                  <a:moveTo>
                    <a:pt x="0" y="0"/>
                  </a:moveTo>
                  <a:lnTo>
                    <a:pt x="0" y="824"/>
                  </a:lnTo>
                  <a:lnTo>
                    <a:pt x="30529" y="824"/>
                  </a:lnTo>
                  <a:lnTo>
                    <a:pt x="30529"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3;p36">
              <a:extLst>
                <a:ext uri="{FF2B5EF4-FFF2-40B4-BE49-F238E27FC236}">
                  <a16:creationId xmlns:a16="http://schemas.microsoft.com/office/drawing/2014/main" id="{CEE0DA07-5F89-6298-924C-B456AA1F5431}"/>
                </a:ext>
              </a:extLst>
            </p:cNvPr>
            <p:cNvSpPr/>
            <p:nvPr/>
          </p:nvSpPr>
          <p:spPr>
            <a:xfrm>
              <a:off x="4390588" y="3867451"/>
              <a:ext cx="234992" cy="260540"/>
            </a:xfrm>
            <a:custGeom>
              <a:avLst/>
              <a:gdLst/>
              <a:ahLst/>
              <a:cxnLst/>
              <a:rect l="l" t="t" r="r" b="b"/>
              <a:pathLst>
                <a:path w="7570" h="8393" extrusionOk="0">
                  <a:moveTo>
                    <a:pt x="0" y="0"/>
                  </a:moveTo>
                  <a:lnTo>
                    <a:pt x="7569" y="8393"/>
                  </a:lnTo>
                  <a:lnTo>
                    <a:pt x="7569" y="8393"/>
                  </a:lnTo>
                  <a:lnTo>
                    <a:pt x="3896" y="0"/>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4;p36">
              <a:extLst>
                <a:ext uri="{FF2B5EF4-FFF2-40B4-BE49-F238E27FC236}">
                  <a16:creationId xmlns:a16="http://schemas.microsoft.com/office/drawing/2014/main" id="{F55C6881-39DD-34FE-C1E2-C7B6CBA7102F}"/>
                </a:ext>
              </a:extLst>
            </p:cNvPr>
            <p:cNvSpPr/>
            <p:nvPr/>
          </p:nvSpPr>
          <p:spPr>
            <a:xfrm>
              <a:off x="4601582" y="3881349"/>
              <a:ext cx="224158" cy="267090"/>
            </a:xfrm>
            <a:custGeom>
              <a:avLst/>
              <a:gdLst/>
              <a:ahLst/>
              <a:cxnLst/>
              <a:rect l="l" t="t" r="r" b="b"/>
              <a:pathLst>
                <a:path w="7221" h="8604" extrusionOk="0">
                  <a:moveTo>
                    <a:pt x="6312" y="0"/>
                  </a:moveTo>
                  <a:cubicBezTo>
                    <a:pt x="5820" y="0"/>
                    <a:pt x="5312" y="116"/>
                    <a:pt x="4909" y="116"/>
                  </a:cubicBezTo>
                  <a:cubicBezTo>
                    <a:pt x="3959" y="116"/>
                    <a:pt x="3325" y="211"/>
                    <a:pt x="3325" y="211"/>
                  </a:cubicBezTo>
                  <a:cubicBezTo>
                    <a:pt x="3325" y="211"/>
                    <a:pt x="2850" y="1035"/>
                    <a:pt x="2122" y="2808"/>
                  </a:cubicBezTo>
                  <a:cubicBezTo>
                    <a:pt x="1584" y="4170"/>
                    <a:pt x="982" y="6102"/>
                    <a:pt x="0" y="8604"/>
                  </a:cubicBezTo>
                  <a:lnTo>
                    <a:pt x="7221" y="211"/>
                  </a:lnTo>
                  <a:cubicBezTo>
                    <a:pt x="6946" y="49"/>
                    <a:pt x="6632" y="0"/>
                    <a:pt x="6312" y="0"/>
                  </a:cubicBez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5;p36">
              <a:extLst>
                <a:ext uri="{FF2B5EF4-FFF2-40B4-BE49-F238E27FC236}">
                  <a16:creationId xmlns:a16="http://schemas.microsoft.com/office/drawing/2014/main" id="{BAEB4616-44FB-F219-5906-4BC14612D57C}"/>
                </a:ext>
              </a:extLst>
            </p:cNvPr>
            <p:cNvSpPr/>
            <p:nvPr/>
          </p:nvSpPr>
          <p:spPr>
            <a:xfrm>
              <a:off x="4719292" y="3610170"/>
              <a:ext cx="359845" cy="277613"/>
            </a:xfrm>
            <a:custGeom>
              <a:avLst/>
              <a:gdLst/>
              <a:ahLst/>
              <a:cxnLst/>
              <a:rect l="l" t="t" r="r" b="b"/>
              <a:pathLst>
                <a:path w="11592" h="8943" extrusionOk="0">
                  <a:moveTo>
                    <a:pt x="2941" y="1"/>
                  </a:moveTo>
                  <a:cubicBezTo>
                    <a:pt x="2053" y="1"/>
                    <a:pt x="0" y="8942"/>
                    <a:pt x="0" y="8942"/>
                  </a:cubicBezTo>
                  <a:lnTo>
                    <a:pt x="3896" y="8942"/>
                  </a:lnTo>
                  <a:cubicBezTo>
                    <a:pt x="3896" y="8942"/>
                    <a:pt x="5131" y="7454"/>
                    <a:pt x="11591" y="43"/>
                  </a:cubicBezTo>
                  <a:lnTo>
                    <a:pt x="3041" y="43"/>
                  </a:lnTo>
                  <a:cubicBezTo>
                    <a:pt x="3009" y="15"/>
                    <a:pt x="2976" y="1"/>
                    <a:pt x="2941" y="1"/>
                  </a:cubicBez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6;p36">
              <a:extLst>
                <a:ext uri="{FF2B5EF4-FFF2-40B4-BE49-F238E27FC236}">
                  <a16:creationId xmlns:a16="http://schemas.microsoft.com/office/drawing/2014/main" id="{C91FAC96-988C-7D9E-402F-507347A73D85}"/>
                </a:ext>
              </a:extLst>
            </p:cNvPr>
            <p:cNvSpPr/>
            <p:nvPr/>
          </p:nvSpPr>
          <p:spPr>
            <a:xfrm>
              <a:off x="4813660" y="3092447"/>
              <a:ext cx="265475" cy="519093"/>
            </a:xfrm>
            <a:custGeom>
              <a:avLst/>
              <a:gdLst/>
              <a:ahLst/>
              <a:cxnLst/>
              <a:rect l="l" t="t" r="r" b="b"/>
              <a:pathLst>
                <a:path w="8552" h="16722" extrusionOk="0">
                  <a:moveTo>
                    <a:pt x="1" y="0"/>
                  </a:moveTo>
                  <a:lnTo>
                    <a:pt x="1" y="16721"/>
                  </a:lnTo>
                  <a:lnTo>
                    <a:pt x="8551" y="16721"/>
                  </a:lnTo>
                  <a:lnTo>
                    <a:pt x="8551" y="0"/>
                  </a:lnTo>
                  <a:close/>
                </a:path>
              </a:pathLst>
            </a:custGeom>
            <a:solidFill>
              <a:srgbClr val="B77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38;p36">
              <a:extLst>
                <a:ext uri="{FF2B5EF4-FFF2-40B4-BE49-F238E27FC236}">
                  <a16:creationId xmlns:a16="http://schemas.microsoft.com/office/drawing/2014/main" id="{C695936A-A001-E35A-2E0B-70F068E6F2C7}"/>
                </a:ext>
              </a:extLst>
            </p:cNvPr>
            <p:cNvSpPr/>
            <p:nvPr/>
          </p:nvSpPr>
          <p:spPr>
            <a:xfrm>
              <a:off x="4813660" y="2575996"/>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39;p36">
              <a:extLst>
                <a:ext uri="{FF2B5EF4-FFF2-40B4-BE49-F238E27FC236}">
                  <a16:creationId xmlns:a16="http://schemas.microsoft.com/office/drawing/2014/main" id="{D11A43C2-E37B-62A5-FB9F-FEC2E184D6CC}"/>
                </a:ext>
              </a:extLst>
            </p:cNvPr>
            <p:cNvSpPr/>
            <p:nvPr/>
          </p:nvSpPr>
          <p:spPr>
            <a:xfrm>
              <a:off x="4813660" y="2056938"/>
              <a:ext cx="265475" cy="518099"/>
            </a:xfrm>
            <a:custGeom>
              <a:avLst/>
              <a:gdLst/>
              <a:ahLst/>
              <a:cxnLst/>
              <a:rect l="l" t="t" r="r" b="b"/>
              <a:pathLst>
                <a:path w="8552" h="16690" extrusionOk="0">
                  <a:moveTo>
                    <a:pt x="1" y="0"/>
                  </a:moveTo>
                  <a:lnTo>
                    <a:pt x="1" y="16690"/>
                  </a:lnTo>
                  <a:lnTo>
                    <a:pt x="8551" y="16690"/>
                  </a:lnTo>
                  <a:lnTo>
                    <a:pt x="8551" y="0"/>
                  </a:ln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40;p36">
              <a:extLst>
                <a:ext uri="{FF2B5EF4-FFF2-40B4-BE49-F238E27FC236}">
                  <a16:creationId xmlns:a16="http://schemas.microsoft.com/office/drawing/2014/main" id="{8E5B80F7-0919-9ED7-32B2-CBFF42F547F8}"/>
                </a:ext>
              </a:extLst>
            </p:cNvPr>
            <p:cNvSpPr/>
            <p:nvPr/>
          </p:nvSpPr>
          <p:spPr>
            <a:xfrm>
              <a:off x="4813660" y="1538842"/>
              <a:ext cx="265475" cy="518130"/>
            </a:xfrm>
            <a:custGeom>
              <a:avLst/>
              <a:gdLst/>
              <a:ahLst/>
              <a:cxnLst/>
              <a:rect l="l" t="t" r="r" b="b"/>
              <a:pathLst>
                <a:path w="8552" h="16691" extrusionOk="0">
                  <a:moveTo>
                    <a:pt x="1" y="1"/>
                  </a:moveTo>
                  <a:lnTo>
                    <a:pt x="1" y="16690"/>
                  </a:lnTo>
                  <a:lnTo>
                    <a:pt x="8551" y="16690"/>
                  </a:lnTo>
                  <a:lnTo>
                    <a:pt x="8551" y="1"/>
                  </a:lnTo>
                  <a:close/>
                </a:path>
              </a:pathLst>
            </a:custGeom>
            <a:solidFill>
              <a:srgbClr val="246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1;p36">
              <a:extLst>
                <a:ext uri="{FF2B5EF4-FFF2-40B4-BE49-F238E27FC236}">
                  <a16:creationId xmlns:a16="http://schemas.microsoft.com/office/drawing/2014/main" id="{B75EF3CE-A552-747F-8623-E6D57331061C}"/>
                </a:ext>
              </a:extLst>
            </p:cNvPr>
            <p:cNvSpPr/>
            <p:nvPr/>
          </p:nvSpPr>
          <p:spPr>
            <a:xfrm>
              <a:off x="4393876" y="3611505"/>
              <a:ext cx="419819" cy="276278"/>
            </a:xfrm>
            <a:custGeom>
              <a:avLst/>
              <a:gdLst/>
              <a:ahLst/>
              <a:cxnLst/>
              <a:rect l="l" t="t" r="r" b="b"/>
              <a:pathLst>
                <a:path w="13524" h="8900" extrusionOk="0">
                  <a:moveTo>
                    <a:pt x="1" y="0"/>
                  </a:moveTo>
                  <a:lnTo>
                    <a:pt x="3485" y="8899"/>
                  </a:lnTo>
                  <a:lnTo>
                    <a:pt x="10483" y="8899"/>
                  </a:lnTo>
                  <a:lnTo>
                    <a:pt x="1352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42;p36">
              <a:extLst>
                <a:ext uri="{FF2B5EF4-FFF2-40B4-BE49-F238E27FC236}">
                  <a16:creationId xmlns:a16="http://schemas.microsoft.com/office/drawing/2014/main" id="{9F20713C-2C50-77E6-91C1-2149DC44473E}"/>
                </a:ext>
              </a:extLst>
            </p:cNvPr>
            <p:cNvSpPr/>
            <p:nvPr/>
          </p:nvSpPr>
          <p:spPr>
            <a:xfrm>
              <a:off x="4131414" y="3611505"/>
              <a:ext cx="370647" cy="276278"/>
            </a:xfrm>
            <a:custGeom>
              <a:avLst/>
              <a:gdLst/>
              <a:ahLst/>
              <a:cxnLst/>
              <a:rect l="l" t="t" r="r" b="b"/>
              <a:pathLst>
                <a:path w="11940" h="8900" extrusionOk="0">
                  <a:moveTo>
                    <a:pt x="0" y="0"/>
                  </a:moveTo>
                  <a:lnTo>
                    <a:pt x="8044" y="8899"/>
                  </a:lnTo>
                  <a:lnTo>
                    <a:pt x="11940" y="8899"/>
                  </a:lnTo>
                  <a:lnTo>
                    <a:pt x="8456" y="0"/>
                  </a:lnTo>
                  <a:close/>
                </a:path>
              </a:pathLst>
            </a:custGeom>
            <a:solidFill>
              <a:srgbClr val="EB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43;p36">
              <a:extLst>
                <a:ext uri="{FF2B5EF4-FFF2-40B4-BE49-F238E27FC236}">
                  <a16:creationId xmlns:a16="http://schemas.microsoft.com/office/drawing/2014/main" id="{E9EC9C8F-D865-11D0-4E96-D70A5DE4E8E5}"/>
                </a:ext>
              </a:extLst>
            </p:cNvPr>
            <p:cNvSpPr/>
            <p:nvPr/>
          </p:nvSpPr>
          <p:spPr>
            <a:xfrm>
              <a:off x="4131414" y="3092447"/>
              <a:ext cx="269387" cy="519093"/>
            </a:xfrm>
            <a:custGeom>
              <a:avLst/>
              <a:gdLst/>
              <a:ahLst/>
              <a:cxnLst/>
              <a:rect l="l" t="t" r="r" b="b"/>
              <a:pathLst>
                <a:path w="8678" h="16722" extrusionOk="0">
                  <a:moveTo>
                    <a:pt x="0" y="0"/>
                  </a:moveTo>
                  <a:lnTo>
                    <a:pt x="0" y="16721"/>
                  </a:lnTo>
                  <a:lnTo>
                    <a:pt x="8678" y="16721"/>
                  </a:lnTo>
                  <a:lnTo>
                    <a:pt x="8678" y="0"/>
                  </a:lnTo>
                  <a:close/>
                </a:path>
              </a:pathLst>
            </a:custGeom>
            <a:solidFill>
              <a:srgbClr val="D6B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45;p36">
              <a:extLst>
                <a:ext uri="{FF2B5EF4-FFF2-40B4-BE49-F238E27FC236}">
                  <a16:creationId xmlns:a16="http://schemas.microsoft.com/office/drawing/2014/main" id="{ED6FFAD1-A4EE-3D7D-6809-AC66F67485C5}"/>
                </a:ext>
              </a:extLst>
            </p:cNvPr>
            <p:cNvSpPr/>
            <p:nvPr/>
          </p:nvSpPr>
          <p:spPr>
            <a:xfrm>
              <a:off x="4131414" y="2575996"/>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C7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46;p36">
              <a:extLst>
                <a:ext uri="{FF2B5EF4-FFF2-40B4-BE49-F238E27FC236}">
                  <a16:creationId xmlns:a16="http://schemas.microsoft.com/office/drawing/2014/main" id="{BFE5271B-E980-2D16-0908-6DD9B458108E}"/>
                </a:ext>
              </a:extLst>
            </p:cNvPr>
            <p:cNvSpPr/>
            <p:nvPr/>
          </p:nvSpPr>
          <p:spPr>
            <a:xfrm>
              <a:off x="4131414" y="2056938"/>
              <a:ext cx="269387" cy="518099"/>
            </a:xfrm>
            <a:custGeom>
              <a:avLst/>
              <a:gdLst/>
              <a:ahLst/>
              <a:cxnLst/>
              <a:rect l="l" t="t" r="r" b="b"/>
              <a:pathLst>
                <a:path w="8678" h="16690" extrusionOk="0">
                  <a:moveTo>
                    <a:pt x="0" y="0"/>
                  </a:moveTo>
                  <a:lnTo>
                    <a:pt x="0" y="16690"/>
                  </a:lnTo>
                  <a:lnTo>
                    <a:pt x="8678" y="16690"/>
                  </a:lnTo>
                  <a:lnTo>
                    <a:pt x="8678"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47;p36">
              <a:extLst>
                <a:ext uri="{FF2B5EF4-FFF2-40B4-BE49-F238E27FC236}">
                  <a16:creationId xmlns:a16="http://schemas.microsoft.com/office/drawing/2014/main" id="{CFB4924E-E831-0EEB-F2D7-E865CD08BFBC}"/>
                </a:ext>
              </a:extLst>
            </p:cNvPr>
            <p:cNvSpPr/>
            <p:nvPr/>
          </p:nvSpPr>
          <p:spPr>
            <a:xfrm>
              <a:off x="4131414" y="1538842"/>
              <a:ext cx="269387" cy="518130"/>
            </a:xfrm>
            <a:custGeom>
              <a:avLst/>
              <a:gdLst/>
              <a:ahLst/>
              <a:cxnLst/>
              <a:rect l="l" t="t" r="r" b="b"/>
              <a:pathLst>
                <a:path w="8678" h="16691" extrusionOk="0">
                  <a:moveTo>
                    <a:pt x="0" y="1"/>
                  </a:moveTo>
                  <a:lnTo>
                    <a:pt x="0" y="16690"/>
                  </a:lnTo>
                  <a:lnTo>
                    <a:pt x="8678" y="16690"/>
                  </a:lnTo>
                  <a:lnTo>
                    <a:pt x="8678" y="1"/>
                  </a:lnTo>
                  <a:close/>
                </a:path>
              </a:pathLst>
            </a:custGeom>
            <a:solidFill>
              <a:srgbClr val="458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48;p36">
              <a:extLst>
                <a:ext uri="{FF2B5EF4-FFF2-40B4-BE49-F238E27FC236}">
                  <a16:creationId xmlns:a16="http://schemas.microsoft.com/office/drawing/2014/main" id="{13E4CD80-9207-68B6-7870-4B23BA3EFAF3}"/>
                </a:ext>
              </a:extLst>
            </p:cNvPr>
            <p:cNvSpPr/>
            <p:nvPr/>
          </p:nvSpPr>
          <p:spPr>
            <a:xfrm>
              <a:off x="4393876" y="3092447"/>
              <a:ext cx="420812" cy="519093"/>
            </a:xfrm>
            <a:custGeom>
              <a:avLst/>
              <a:gdLst/>
              <a:ahLst/>
              <a:cxnLst/>
              <a:rect l="l" t="t" r="r" b="b"/>
              <a:pathLst>
                <a:path w="13556" h="16722" extrusionOk="0">
                  <a:moveTo>
                    <a:pt x="1" y="0"/>
                  </a:moveTo>
                  <a:lnTo>
                    <a:pt x="1" y="16721"/>
                  </a:lnTo>
                  <a:lnTo>
                    <a:pt x="13555" y="16721"/>
                  </a:lnTo>
                  <a:lnTo>
                    <a:pt x="13555" y="0"/>
                  </a:lnTo>
                  <a:close/>
                </a:path>
              </a:pathLst>
            </a:custGeom>
            <a:solidFill>
              <a:srgbClr val="D99E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38" name="Google Shape;3850;p36">
              <a:extLst>
                <a:ext uri="{FF2B5EF4-FFF2-40B4-BE49-F238E27FC236}">
                  <a16:creationId xmlns:a16="http://schemas.microsoft.com/office/drawing/2014/main" id="{8B0AA686-15A3-1B3A-75CF-9E970B649590}"/>
                </a:ext>
              </a:extLst>
            </p:cNvPr>
            <p:cNvSpPr/>
            <p:nvPr/>
          </p:nvSpPr>
          <p:spPr>
            <a:xfrm>
              <a:off x="4393876" y="2575996"/>
              <a:ext cx="421774" cy="518099"/>
            </a:xfrm>
            <a:custGeom>
              <a:avLst/>
              <a:gdLst/>
              <a:ahLst/>
              <a:cxnLst/>
              <a:rect l="l" t="t" r="r" b="b"/>
              <a:pathLst>
                <a:path w="13587" h="16690" extrusionOk="0">
                  <a:moveTo>
                    <a:pt x="1" y="0"/>
                  </a:moveTo>
                  <a:lnTo>
                    <a:pt x="1" y="16690"/>
                  </a:lnTo>
                  <a:lnTo>
                    <a:pt x="13587" y="16690"/>
                  </a:lnTo>
                  <a:lnTo>
                    <a:pt x="13587" y="0"/>
                  </a:lnTo>
                  <a:close/>
                </a:path>
              </a:pathLst>
            </a:custGeom>
            <a:solidFill>
              <a:srgbClr val="ACE5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2</a:t>
              </a:r>
              <a:endParaRPr sz="2800" b="1" dirty="0">
                <a:latin typeface="Fira Sans"/>
                <a:ea typeface="Fira Sans"/>
                <a:cs typeface="Fira Sans"/>
                <a:sym typeface="Fira Sans"/>
              </a:endParaRPr>
            </a:p>
          </p:txBody>
        </p:sp>
        <p:sp>
          <p:nvSpPr>
            <p:cNvPr id="39" name="Google Shape;3851;p36">
              <a:extLst>
                <a:ext uri="{FF2B5EF4-FFF2-40B4-BE49-F238E27FC236}">
                  <a16:creationId xmlns:a16="http://schemas.microsoft.com/office/drawing/2014/main" id="{25C4B3AE-5695-A46B-000A-E592D3F0399E}"/>
                </a:ext>
              </a:extLst>
            </p:cNvPr>
            <p:cNvSpPr/>
            <p:nvPr/>
          </p:nvSpPr>
          <p:spPr>
            <a:xfrm>
              <a:off x="4398812" y="2056938"/>
              <a:ext cx="416839" cy="518099"/>
            </a:xfrm>
            <a:custGeom>
              <a:avLst/>
              <a:gdLst/>
              <a:ahLst/>
              <a:cxnLst/>
              <a:rect l="l" t="t" r="r" b="b"/>
              <a:pathLst>
                <a:path w="13428" h="16690" extrusionOk="0">
                  <a:moveTo>
                    <a:pt x="0" y="0"/>
                  </a:moveTo>
                  <a:lnTo>
                    <a:pt x="0" y="16690"/>
                  </a:lnTo>
                  <a:lnTo>
                    <a:pt x="13428" y="16690"/>
                  </a:lnTo>
                  <a:lnTo>
                    <a:pt x="13428" y="0"/>
                  </a:lnTo>
                  <a:close/>
                </a:path>
              </a:pathLst>
            </a:custGeom>
            <a:solidFill>
              <a:srgbClr val="C6C6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Fira Sans"/>
                  <a:ea typeface="Fira Sans"/>
                  <a:cs typeface="Fira Sans"/>
                  <a:sym typeface="Fira Sans"/>
                </a:rPr>
                <a:t>1</a:t>
              </a:r>
              <a:endParaRPr sz="2800" b="1" dirty="0">
                <a:latin typeface="Fira Sans"/>
                <a:ea typeface="Fira Sans"/>
                <a:cs typeface="Fira Sans"/>
                <a:sym typeface="Fira Sans"/>
              </a:endParaRPr>
            </a:p>
          </p:txBody>
        </p:sp>
        <p:sp>
          <p:nvSpPr>
            <p:cNvPr id="40" name="Google Shape;3852;p36">
              <a:extLst>
                <a:ext uri="{FF2B5EF4-FFF2-40B4-BE49-F238E27FC236}">
                  <a16:creationId xmlns:a16="http://schemas.microsoft.com/office/drawing/2014/main" id="{0308664C-E00A-1A7E-9793-80881564397A}"/>
                </a:ext>
              </a:extLst>
            </p:cNvPr>
            <p:cNvSpPr/>
            <p:nvPr/>
          </p:nvSpPr>
          <p:spPr>
            <a:xfrm>
              <a:off x="4398812" y="1538842"/>
              <a:ext cx="416839" cy="518130"/>
            </a:xfrm>
            <a:custGeom>
              <a:avLst/>
              <a:gdLst/>
              <a:ahLst/>
              <a:cxnLst/>
              <a:rect l="l" t="t" r="r" b="b"/>
              <a:pathLst>
                <a:path w="13428" h="16691" extrusionOk="0">
                  <a:moveTo>
                    <a:pt x="0" y="1"/>
                  </a:moveTo>
                  <a:lnTo>
                    <a:pt x="0" y="16690"/>
                  </a:lnTo>
                  <a:lnTo>
                    <a:pt x="13428" y="16690"/>
                  </a:lnTo>
                  <a:lnTo>
                    <a:pt x="13428" y="1"/>
                  </a:lnTo>
                  <a:close/>
                </a:path>
              </a:pathLst>
            </a:custGeom>
            <a:solidFill>
              <a:srgbClr val="2B76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900" dirty="0">
                <a:solidFill>
                  <a:srgbClr val="FFFFFF"/>
                </a:solidFill>
                <a:latin typeface="Fira Sans"/>
                <a:ea typeface="Fira Sans"/>
                <a:cs typeface="Fira Sans"/>
                <a:sym typeface="Fira Sans"/>
              </a:endParaRPr>
            </a:p>
          </p:txBody>
        </p:sp>
        <p:sp>
          <p:nvSpPr>
            <p:cNvPr id="41" name="Google Shape;3853;p36">
              <a:extLst>
                <a:ext uri="{FF2B5EF4-FFF2-40B4-BE49-F238E27FC236}">
                  <a16:creationId xmlns:a16="http://schemas.microsoft.com/office/drawing/2014/main" id="{1EA57C7A-783C-3784-5B46-287770DDE352}"/>
                </a:ext>
              </a:extLst>
            </p:cNvPr>
            <p:cNvSpPr/>
            <p:nvPr/>
          </p:nvSpPr>
          <p:spPr>
            <a:xfrm>
              <a:off x="4502027" y="3887750"/>
              <a:ext cx="217297" cy="260540"/>
            </a:xfrm>
            <a:custGeom>
              <a:avLst/>
              <a:gdLst/>
              <a:ahLst/>
              <a:cxnLst/>
              <a:rect l="l" t="t" r="r" b="b"/>
              <a:pathLst>
                <a:path w="7000" h="8393" extrusionOk="0">
                  <a:moveTo>
                    <a:pt x="1" y="0"/>
                  </a:moveTo>
                  <a:lnTo>
                    <a:pt x="3674" y="8393"/>
                  </a:lnTo>
                  <a:lnTo>
                    <a:pt x="6999" y="0"/>
                  </a:lnTo>
                  <a:close/>
                </a:path>
              </a:pathLst>
            </a:custGeom>
            <a:solidFill>
              <a:srgbClr val="2B76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3499;p32">
            <a:extLst>
              <a:ext uri="{FF2B5EF4-FFF2-40B4-BE49-F238E27FC236}">
                <a16:creationId xmlns:a16="http://schemas.microsoft.com/office/drawing/2014/main" id="{A90D6CD7-24A4-A646-9A85-924F51947ED7}"/>
              </a:ext>
            </a:extLst>
          </p:cNvPr>
          <p:cNvSpPr/>
          <p:nvPr/>
        </p:nvSpPr>
        <p:spPr>
          <a:xfrm>
            <a:off x="1275891" y="4455667"/>
            <a:ext cx="96888" cy="96856"/>
          </a:xfrm>
          <a:custGeom>
            <a:avLst/>
            <a:gdLst/>
            <a:ahLst/>
            <a:cxnLst/>
            <a:rect l="l" t="t" r="r" b="b"/>
            <a:pathLst>
              <a:path w="3042" h="3041" extrusionOk="0">
                <a:moveTo>
                  <a:pt x="1521" y="0"/>
                </a:moveTo>
                <a:cubicBezTo>
                  <a:pt x="698" y="0"/>
                  <a:pt x="1" y="697"/>
                  <a:pt x="1" y="1520"/>
                </a:cubicBezTo>
                <a:cubicBezTo>
                  <a:pt x="1" y="2344"/>
                  <a:pt x="698" y="3041"/>
                  <a:pt x="1521" y="3041"/>
                </a:cubicBezTo>
                <a:cubicBezTo>
                  <a:pt x="2344" y="3041"/>
                  <a:pt x="3041" y="2344"/>
                  <a:pt x="3041" y="1520"/>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0;p32">
            <a:extLst>
              <a:ext uri="{FF2B5EF4-FFF2-40B4-BE49-F238E27FC236}">
                <a16:creationId xmlns:a16="http://schemas.microsoft.com/office/drawing/2014/main" id="{01E673A0-FBC9-7A89-A53A-FA13012232D7}"/>
              </a:ext>
            </a:extLst>
          </p:cNvPr>
          <p:cNvSpPr/>
          <p:nvPr/>
        </p:nvSpPr>
        <p:spPr>
          <a:xfrm>
            <a:off x="1319451" y="3476293"/>
            <a:ext cx="96888" cy="96856"/>
          </a:xfrm>
          <a:custGeom>
            <a:avLst/>
            <a:gdLst/>
            <a:ahLst/>
            <a:cxnLst/>
            <a:rect l="l" t="t" r="r" b="b"/>
            <a:pathLst>
              <a:path w="3042" h="3041" extrusionOk="0">
                <a:moveTo>
                  <a:pt x="1521" y="0"/>
                </a:moveTo>
                <a:cubicBezTo>
                  <a:pt x="698" y="0"/>
                  <a:pt x="1" y="665"/>
                  <a:pt x="1" y="1520"/>
                </a:cubicBezTo>
                <a:cubicBezTo>
                  <a:pt x="1" y="2344"/>
                  <a:pt x="698"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32">
            <a:extLst>
              <a:ext uri="{FF2B5EF4-FFF2-40B4-BE49-F238E27FC236}">
                <a16:creationId xmlns:a16="http://schemas.microsoft.com/office/drawing/2014/main" id="{F6E0C39E-FCEE-0D1B-F25E-87467816EA60}"/>
              </a:ext>
            </a:extLst>
          </p:cNvPr>
          <p:cNvSpPr/>
          <p:nvPr/>
        </p:nvSpPr>
        <p:spPr>
          <a:xfrm>
            <a:off x="2182176" y="3323945"/>
            <a:ext cx="96856" cy="96856"/>
          </a:xfrm>
          <a:custGeom>
            <a:avLst/>
            <a:gdLst/>
            <a:ahLst/>
            <a:cxnLst/>
            <a:rect l="l" t="t" r="r" b="b"/>
            <a:pathLst>
              <a:path w="3041" h="3041" extrusionOk="0">
                <a:moveTo>
                  <a:pt x="1521" y="0"/>
                </a:moveTo>
                <a:cubicBezTo>
                  <a:pt x="666" y="0"/>
                  <a:pt x="1" y="665"/>
                  <a:pt x="1" y="1520"/>
                </a:cubicBezTo>
                <a:cubicBezTo>
                  <a:pt x="1" y="2344"/>
                  <a:pt x="666" y="3040"/>
                  <a:pt x="1521" y="3040"/>
                </a:cubicBezTo>
                <a:cubicBezTo>
                  <a:pt x="2344" y="3040"/>
                  <a:pt x="3041" y="2344"/>
                  <a:pt x="3041" y="1520"/>
                </a:cubicBezTo>
                <a:cubicBezTo>
                  <a:pt x="3041" y="665"/>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32">
            <a:extLst>
              <a:ext uri="{FF2B5EF4-FFF2-40B4-BE49-F238E27FC236}">
                <a16:creationId xmlns:a16="http://schemas.microsoft.com/office/drawing/2014/main" id="{814BEE8A-C429-1E9F-9EBC-6E296D01750C}"/>
              </a:ext>
            </a:extLst>
          </p:cNvPr>
          <p:cNvSpPr/>
          <p:nvPr/>
        </p:nvSpPr>
        <p:spPr>
          <a:xfrm>
            <a:off x="2183950" y="4916665"/>
            <a:ext cx="96856" cy="96856"/>
          </a:xfrm>
          <a:custGeom>
            <a:avLst/>
            <a:gdLst/>
            <a:ahLst/>
            <a:cxnLst/>
            <a:rect l="l" t="t" r="r" b="b"/>
            <a:pathLst>
              <a:path w="3041" h="3041" extrusionOk="0">
                <a:moveTo>
                  <a:pt x="1521" y="0"/>
                </a:moveTo>
                <a:cubicBezTo>
                  <a:pt x="666" y="0"/>
                  <a:pt x="1" y="666"/>
                  <a:pt x="1" y="1521"/>
                </a:cubicBezTo>
                <a:cubicBezTo>
                  <a:pt x="1" y="2344"/>
                  <a:pt x="666" y="3041"/>
                  <a:pt x="1521" y="3041"/>
                </a:cubicBezTo>
                <a:cubicBezTo>
                  <a:pt x="2344" y="3041"/>
                  <a:pt x="3041" y="2344"/>
                  <a:pt x="3041" y="1521"/>
                </a:cubicBezTo>
                <a:cubicBezTo>
                  <a:pt x="3041" y="697"/>
                  <a:pt x="2344" y="0"/>
                  <a:pt x="1521" y="0"/>
                </a:cubicBezTo>
                <a:close/>
              </a:path>
            </a:pathLst>
          </a:custGeom>
          <a:solidFill>
            <a:srgbClr val="B2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9;p32">
            <a:extLst>
              <a:ext uri="{FF2B5EF4-FFF2-40B4-BE49-F238E27FC236}">
                <a16:creationId xmlns:a16="http://schemas.microsoft.com/office/drawing/2014/main" id="{C7E09BC9-AD1B-5B76-1D56-57A832FDD72E}"/>
              </a:ext>
            </a:extLst>
          </p:cNvPr>
          <p:cNvSpPr/>
          <p:nvPr/>
        </p:nvSpPr>
        <p:spPr>
          <a:xfrm>
            <a:off x="1366714" y="3399955"/>
            <a:ext cx="872117" cy="103920"/>
          </a:xfrm>
          <a:custGeom>
            <a:avLst/>
            <a:gdLst/>
            <a:ahLst/>
            <a:cxnLst/>
            <a:rect l="l" t="t" r="r" b="b"/>
            <a:pathLst>
              <a:path w="44401" h="7950" extrusionOk="0">
                <a:moveTo>
                  <a:pt x="44337" y="0"/>
                </a:moveTo>
                <a:lnTo>
                  <a:pt x="42152" y="349"/>
                </a:lnTo>
                <a:lnTo>
                  <a:pt x="42215" y="760"/>
                </a:lnTo>
                <a:lnTo>
                  <a:pt x="44400" y="380"/>
                </a:lnTo>
                <a:lnTo>
                  <a:pt x="44337" y="0"/>
                </a:lnTo>
                <a:close/>
                <a:moveTo>
                  <a:pt x="39808" y="760"/>
                </a:moveTo>
                <a:lnTo>
                  <a:pt x="37465" y="1172"/>
                </a:lnTo>
                <a:lnTo>
                  <a:pt x="37528" y="1552"/>
                </a:lnTo>
                <a:lnTo>
                  <a:pt x="39872" y="1140"/>
                </a:lnTo>
                <a:lnTo>
                  <a:pt x="39808" y="760"/>
                </a:lnTo>
                <a:close/>
                <a:moveTo>
                  <a:pt x="35121" y="1552"/>
                </a:moveTo>
                <a:lnTo>
                  <a:pt x="32778" y="1964"/>
                </a:lnTo>
                <a:lnTo>
                  <a:pt x="32841" y="2344"/>
                </a:lnTo>
                <a:lnTo>
                  <a:pt x="35185" y="1964"/>
                </a:lnTo>
                <a:lnTo>
                  <a:pt x="35121" y="1552"/>
                </a:lnTo>
                <a:close/>
                <a:moveTo>
                  <a:pt x="30434" y="2375"/>
                </a:moveTo>
                <a:lnTo>
                  <a:pt x="28091" y="2755"/>
                </a:lnTo>
                <a:lnTo>
                  <a:pt x="28154" y="3167"/>
                </a:lnTo>
                <a:lnTo>
                  <a:pt x="30498" y="2755"/>
                </a:lnTo>
                <a:lnTo>
                  <a:pt x="30434" y="2375"/>
                </a:lnTo>
                <a:close/>
                <a:moveTo>
                  <a:pt x="25747" y="3167"/>
                </a:moveTo>
                <a:lnTo>
                  <a:pt x="23404" y="3547"/>
                </a:lnTo>
                <a:lnTo>
                  <a:pt x="23467" y="3959"/>
                </a:lnTo>
                <a:lnTo>
                  <a:pt x="25811" y="3547"/>
                </a:lnTo>
                <a:lnTo>
                  <a:pt x="25747" y="3167"/>
                </a:lnTo>
                <a:close/>
                <a:moveTo>
                  <a:pt x="21060" y="3959"/>
                </a:moveTo>
                <a:lnTo>
                  <a:pt x="18717" y="4371"/>
                </a:lnTo>
                <a:lnTo>
                  <a:pt x="18780" y="4751"/>
                </a:lnTo>
                <a:lnTo>
                  <a:pt x="21124" y="4339"/>
                </a:lnTo>
                <a:lnTo>
                  <a:pt x="21060" y="3959"/>
                </a:lnTo>
                <a:close/>
                <a:moveTo>
                  <a:pt x="16373" y="4751"/>
                </a:moveTo>
                <a:lnTo>
                  <a:pt x="14030" y="5162"/>
                </a:lnTo>
                <a:lnTo>
                  <a:pt x="14125" y="5542"/>
                </a:lnTo>
                <a:lnTo>
                  <a:pt x="16437" y="5162"/>
                </a:lnTo>
                <a:lnTo>
                  <a:pt x="16373" y="4751"/>
                </a:lnTo>
                <a:close/>
                <a:moveTo>
                  <a:pt x="11686" y="5542"/>
                </a:moveTo>
                <a:lnTo>
                  <a:pt x="9374" y="5954"/>
                </a:lnTo>
                <a:lnTo>
                  <a:pt x="9438" y="6334"/>
                </a:lnTo>
                <a:lnTo>
                  <a:pt x="11781" y="5954"/>
                </a:lnTo>
                <a:lnTo>
                  <a:pt x="11686" y="5542"/>
                </a:lnTo>
                <a:close/>
                <a:moveTo>
                  <a:pt x="7031" y="6366"/>
                </a:moveTo>
                <a:lnTo>
                  <a:pt x="4687" y="6746"/>
                </a:lnTo>
                <a:lnTo>
                  <a:pt x="4751" y="7157"/>
                </a:lnTo>
                <a:lnTo>
                  <a:pt x="7094" y="6746"/>
                </a:lnTo>
                <a:lnTo>
                  <a:pt x="7031" y="6366"/>
                </a:lnTo>
                <a:close/>
                <a:moveTo>
                  <a:pt x="2344" y="7157"/>
                </a:moveTo>
                <a:lnTo>
                  <a:pt x="0" y="7537"/>
                </a:lnTo>
                <a:lnTo>
                  <a:pt x="64" y="7949"/>
                </a:lnTo>
                <a:lnTo>
                  <a:pt x="2407" y="7537"/>
                </a:lnTo>
                <a:lnTo>
                  <a:pt x="2344" y="7157"/>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10;p32">
            <a:extLst>
              <a:ext uri="{FF2B5EF4-FFF2-40B4-BE49-F238E27FC236}">
                <a16:creationId xmlns:a16="http://schemas.microsoft.com/office/drawing/2014/main" id="{FD58D50E-ED61-76CF-24C7-68D6F6771798}"/>
              </a:ext>
            </a:extLst>
          </p:cNvPr>
          <p:cNvSpPr/>
          <p:nvPr/>
        </p:nvSpPr>
        <p:spPr>
          <a:xfrm rot="1424066">
            <a:off x="1301591" y="4705234"/>
            <a:ext cx="963406" cy="68887"/>
          </a:xfrm>
          <a:custGeom>
            <a:avLst/>
            <a:gdLst/>
            <a:ahLst/>
            <a:cxnLst/>
            <a:rect l="l" t="t" r="r" b="b"/>
            <a:pathLst>
              <a:path w="44369" h="3326" extrusionOk="0">
                <a:moveTo>
                  <a:pt x="32" y="0"/>
                </a:moveTo>
                <a:lnTo>
                  <a:pt x="0" y="380"/>
                </a:lnTo>
                <a:lnTo>
                  <a:pt x="2376" y="539"/>
                </a:lnTo>
                <a:lnTo>
                  <a:pt x="2407" y="159"/>
                </a:lnTo>
                <a:lnTo>
                  <a:pt x="32" y="0"/>
                </a:lnTo>
                <a:close/>
                <a:moveTo>
                  <a:pt x="4782" y="317"/>
                </a:moveTo>
                <a:lnTo>
                  <a:pt x="4751" y="697"/>
                </a:lnTo>
                <a:lnTo>
                  <a:pt x="7126" y="855"/>
                </a:lnTo>
                <a:lnTo>
                  <a:pt x="7158" y="475"/>
                </a:lnTo>
                <a:lnTo>
                  <a:pt x="4782" y="317"/>
                </a:lnTo>
                <a:close/>
                <a:moveTo>
                  <a:pt x="9533" y="634"/>
                </a:moveTo>
                <a:lnTo>
                  <a:pt x="9501" y="1014"/>
                </a:lnTo>
                <a:lnTo>
                  <a:pt x="11876" y="1172"/>
                </a:lnTo>
                <a:lnTo>
                  <a:pt x="11908" y="792"/>
                </a:lnTo>
                <a:lnTo>
                  <a:pt x="9533" y="634"/>
                </a:lnTo>
                <a:close/>
                <a:moveTo>
                  <a:pt x="14251" y="950"/>
                </a:moveTo>
                <a:lnTo>
                  <a:pt x="14251" y="1330"/>
                </a:lnTo>
                <a:lnTo>
                  <a:pt x="16595" y="1489"/>
                </a:lnTo>
                <a:lnTo>
                  <a:pt x="16627" y="1109"/>
                </a:lnTo>
                <a:lnTo>
                  <a:pt x="14251" y="950"/>
                </a:lnTo>
                <a:close/>
                <a:moveTo>
                  <a:pt x="19002" y="1267"/>
                </a:moveTo>
                <a:lnTo>
                  <a:pt x="18970" y="1647"/>
                </a:lnTo>
                <a:lnTo>
                  <a:pt x="21345" y="1806"/>
                </a:lnTo>
                <a:lnTo>
                  <a:pt x="21377" y="1425"/>
                </a:lnTo>
                <a:lnTo>
                  <a:pt x="19002" y="1267"/>
                </a:lnTo>
                <a:close/>
                <a:moveTo>
                  <a:pt x="23752" y="1552"/>
                </a:moveTo>
                <a:lnTo>
                  <a:pt x="23721" y="1964"/>
                </a:lnTo>
                <a:lnTo>
                  <a:pt x="26096" y="2122"/>
                </a:lnTo>
                <a:lnTo>
                  <a:pt x="26127" y="1711"/>
                </a:lnTo>
                <a:lnTo>
                  <a:pt x="23752" y="1552"/>
                </a:lnTo>
                <a:close/>
                <a:moveTo>
                  <a:pt x="28471" y="1869"/>
                </a:moveTo>
                <a:lnTo>
                  <a:pt x="28471" y="2281"/>
                </a:lnTo>
                <a:lnTo>
                  <a:pt x="30814" y="2439"/>
                </a:lnTo>
                <a:lnTo>
                  <a:pt x="30846" y="2027"/>
                </a:lnTo>
                <a:lnTo>
                  <a:pt x="28471" y="1869"/>
                </a:lnTo>
                <a:close/>
                <a:moveTo>
                  <a:pt x="33221" y="2186"/>
                </a:moveTo>
                <a:lnTo>
                  <a:pt x="33190" y="2597"/>
                </a:lnTo>
                <a:lnTo>
                  <a:pt x="35565" y="2756"/>
                </a:lnTo>
                <a:lnTo>
                  <a:pt x="35596" y="2344"/>
                </a:lnTo>
                <a:lnTo>
                  <a:pt x="33221" y="2186"/>
                </a:lnTo>
                <a:close/>
                <a:moveTo>
                  <a:pt x="37972" y="2502"/>
                </a:moveTo>
                <a:lnTo>
                  <a:pt x="37940" y="2914"/>
                </a:lnTo>
                <a:lnTo>
                  <a:pt x="40315" y="3072"/>
                </a:lnTo>
                <a:lnTo>
                  <a:pt x="40347" y="2661"/>
                </a:lnTo>
                <a:lnTo>
                  <a:pt x="37972" y="2502"/>
                </a:lnTo>
                <a:close/>
                <a:moveTo>
                  <a:pt x="42690" y="2819"/>
                </a:moveTo>
                <a:lnTo>
                  <a:pt x="42659" y="3231"/>
                </a:lnTo>
                <a:lnTo>
                  <a:pt x="44337" y="3326"/>
                </a:lnTo>
                <a:lnTo>
                  <a:pt x="44369" y="2946"/>
                </a:lnTo>
                <a:lnTo>
                  <a:pt x="42690" y="2819"/>
                </a:lnTo>
                <a:close/>
              </a:path>
            </a:pathLst>
          </a:custGeom>
          <a:solidFill>
            <a:schemeClr val="tx1"/>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0B20C4B5-D658-0389-1F42-DC75B8C61000}"/>
              </a:ext>
            </a:extLst>
          </p:cNvPr>
          <p:cNvSpPr txBox="1"/>
          <p:nvPr/>
        </p:nvSpPr>
        <p:spPr>
          <a:xfrm>
            <a:off x="2303715" y="2625007"/>
            <a:ext cx="5296998" cy="1200329"/>
          </a:xfrm>
          <a:prstGeom prst="rect">
            <a:avLst/>
          </a:prstGeom>
          <a:noFill/>
        </p:spPr>
        <p:txBody>
          <a:bodyPr wrap="square">
            <a:spAutoFit/>
          </a:bodyPr>
          <a:lstStyle/>
          <a:p>
            <a:r>
              <a:rPr lang="vi-VN" sz="2400" dirty="0">
                <a:effectLst/>
                <a:ea typeface="Courier New" panose="02070309020205020404" pitchFamily="49" charset="0"/>
              </a:rPr>
              <a:t>Tấm lọc màu có thể là một tấm kính màu, một mảnh gi</a:t>
            </a:r>
            <a:r>
              <a:rPr lang="en-US" sz="2400" dirty="0">
                <a:effectLst/>
                <a:ea typeface="Courier New" panose="02070309020205020404" pitchFamily="49" charset="0"/>
              </a:rPr>
              <a:t>ấ</a:t>
            </a:r>
            <a:r>
              <a:rPr lang="vi-VN" sz="2400" dirty="0">
                <a:effectLst/>
                <a:ea typeface="Courier New" panose="02070309020205020404" pitchFamily="49" charset="0"/>
              </a:rPr>
              <a:t>y bóng kính có màu, một tăm nhựa trong có màu,... </a:t>
            </a:r>
            <a:endParaRPr lang="en-US" sz="2400" dirty="0"/>
          </a:p>
        </p:txBody>
      </p:sp>
      <p:sp>
        <p:nvSpPr>
          <p:cNvPr id="54" name="TextBox 53">
            <a:extLst>
              <a:ext uri="{FF2B5EF4-FFF2-40B4-BE49-F238E27FC236}">
                <a16:creationId xmlns:a16="http://schemas.microsoft.com/office/drawing/2014/main" id="{09DD3D1C-0D03-4D20-B46C-E94D83FD5ADB}"/>
              </a:ext>
            </a:extLst>
          </p:cNvPr>
          <p:cNvSpPr txBox="1"/>
          <p:nvPr/>
        </p:nvSpPr>
        <p:spPr>
          <a:xfrm>
            <a:off x="2329949" y="4514262"/>
            <a:ext cx="5137514" cy="1200329"/>
          </a:xfrm>
          <a:prstGeom prst="rect">
            <a:avLst/>
          </a:prstGeom>
          <a:noFill/>
        </p:spPr>
        <p:txBody>
          <a:bodyPr wrap="square">
            <a:spAutoFit/>
          </a:bodyPr>
          <a:lstStyle/>
          <a:p>
            <a:pPr algn="just"/>
            <a:r>
              <a:rPr lang="vi-VN" sz="2400" dirty="0">
                <a:effectLst/>
                <a:ea typeface="Courier New" panose="02070309020205020404" pitchFamily="49" charset="0"/>
              </a:rPr>
              <a:t>Tấm lọc có màu nào thì hấp thụ ít ánh sáng có màu đó nh</a:t>
            </a:r>
            <a:r>
              <a:rPr lang="en-US" sz="2400" dirty="0">
                <a:ea typeface="Courier New" panose="02070309020205020404" pitchFamily="49" charset="0"/>
              </a:rPr>
              <a:t>ư</a:t>
            </a:r>
            <a:r>
              <a:rPr lang="vi-VN" sz="2400" dirty="0">
                <a:effectLst/>
                <a:ea typeface="Courier New" panose="02070309020205020404" pitchFamily="49" charset="0"/>
              </a:rPr>
              <a:t>ng hấp thụ mạnh ánh sáng có màu khác</a:t>
            </a:r>
            <a:r>
              <a:rPr lang="en-US" sz="2400" dirty="0">
                <a:effectLst/>
                <a:ea typeface="Courier New" panose="02070309020205020404" pitchFamily="49" charset="0"/>
              </a:rPr>
              <a:t>.</a:t>
            </a:r>
            <a:endParaRPr lang="en-US" sz="2400" dirty="0"/>
          </a:p>
        </p:txBody>
      </p:sp>
      <p:grpSp>
        <p:nvGrpSpPr>
          <p:cNvPr id="60" name="Group 59">
            <a:extLst>
              <a:ext uri="{FF2B5EF4-FFF2-40B4-BE49-F238E27FC236}">
                <a16:creationId xmlns:a16="http://schemas.microsoft.com/office/drawing/2014/main" id="{BC64A3D6-54CA-A196-12EA-40D2C95BAB52}"/>
              </a:ext>
            </a:extLst>
          </p:cNvPr>
          <p:cNvGrpSpPr/>
          <p:nvPr/>
        </p:nvGrpSpPr>
        <p:grpSpPr>
          <a:xfrm>
            <a:off x="2238831" y="2548295"/>
            <a:ext cx="5566192" cy="1336942"/>
            <a:chOff x="4927717" y="2036473"/>
            <a:chExt cx="2877743" cy="770643"/>
          </a:xfrm>
        </p:grpSpPr>
        <p:sp>
          <p:nvSpPr>
            <p:cNvPr id="55" name="Google Shape;3446;p32">
              <a:extLst>
                <a:ext uri="{FF2B5EF4-FFF2-40B4-BE49-F238E27FC236}">
                  <a16:creationId xmlns:a16="http://schemas.microsoft.com/office/drawing/2014/main" id="{E38A3559-548B-433E-FD84-78B7BD2E89B8}"/>
                </a:ext>
              </a:extLst>
            </p:cNvPr>
            <p:cNvSpPr/>
            <p:nvPr/>
          </p:nvSpPr>
          <p:spPr>
            <a:xfrm>
              <a:off x="4927717" y="2036473"/>
              <a:ext cx="2877743" cy="770643"/>
            </a:xfrm>
            <a:custGeom>
              <a:avLst/>
              <a:gdLst/>
              <a:ahLst/>
              <a:cxnLst/>
              <a:rect l="l" t="t" r="r" b="b"/>
              <a:pathLst>
                <a:path w="90353" h="24196" fill="none" extrusionOk="0">
                  <a:moveTo>
                    <a:pt x="90352" y="23087"/>
                  </a:moveTo>
                  <a:cubicBezTo>
                    <a:pt x="90352" y="23689"/>
                    <a:pt x="89846" y="24196"/>
                    <a:pt x="89244" y="24196"/>
                  </a:cubicBezTo>
                  <a:lnTo>
                    <a:pt x="1109" y="24196"/>
                  </a:lnTo>
                  <a:cubicBezTo>
                    <a:pt x="476" y="24196"/>
                    <a:pt x="0" y="23689"/>
                    <a:pt x="0" y="23087"/>
                  </a:cubicBezTo>
                  <a:lnTo>
                    <a:pt x="0" y="1109"/>
                  </a:lnTo>
                  <a:cubicBezTo>
                    <a:pt x="0" y="507"/>
                    <a:pt x="476" y="1"/>
                    <a:pt x="1109" y="1"/>
                  </a:cubicBezTo>
                  <a:lnTo>
                    <a:pt x="89244" y="1"/>
                  </a:lnTo>
                  <a:cubicBezTo>
                    <a:pt x="89846" y="1"/>
                    <a:pt x="90352" y="507"/>
                    <a:pt x="90352" y="1109"/>
                  </a:cubicBezTo>
                  <a:close/>
                </a:path>
              </a:pathLst>
            </a:custGeom>
            <a:noFill/>
            <a:ln w="10300" cap="flat" cmpd="sng">
              <a:solidFill>
                <a:srgbClr val="ACE5F2"/>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3447;p32">
              <a:extLst>
                <a:ext uri="{FF2B5EF4-FFF2-40B4-BE49-F238E27FC236}">
                  <a16:creationId xmlns:a16="http://schemas.microsoft.com/office/drawing/2014/main" id="{3A5D5471-878B-4BD1-3EA8-57E278605A42}"/>
                </a:ext>
              </a:extLst>
            </p:cNvPr>
            <p:cNvSpPr/>
            <p:nvPr/>
          </p:nvSpPr>
          <p:spPr>
            <a:xfrm>
              <a:off x="7720615" y="2036473"/>
              <a:ext cx="84753" cy="770643"/>
            </a:xfrm>
            <a:custGeom>
              <a:avLst/>
              <a:gdLst/>
              <a:ahLst/>
              <a:cxnLst/>
              <a:rect l="l" t="t" r="r" b="b"/>
              <a:pathLst>
                <a:path w="2661" h="24196" extrusionOk="0">
                  <a:moveTo>
                    <a:pt x="0" y="1"/>
                  </a:moveTo>
                  <a:lnTo>
                    <a:pt x="0" y="24196"/>
                  </a:lnTo>
                  <a:lnTo>
                    <a:pt x="1552" y="24196"/>
                  </a:lnTo>
                  <a:cubicBezTo>
                    <a:pt x="2154" y="24196"/>
                    <a:pt x="2660" y="23689"/>
                    <a:pt x="2660" y="23087"/>
                  </a:cubicBezTo>
                  <a:lnTo>
                    <a:pt x="2660" y="1109"/>
                  </a:lnTo>
                  <a:cubicBezTo>
                    <a:pt x="2660" y="507"/>
                    <a:pt x="2154" y="1"/>
                    <a:pt x="1552" y="1"/>
                  </a:cubicBez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roup 58">
            <a:extLst>
              <a:ext uri="{FF2B5EF4-FFF2-40B4-BE49-F238E27FC236}">
                <a16:creationId xmlns:a16="http://schemas.microsoft.com/office/drawing/2014/main" id="{9FC2E71F-C902-FF71-03C5-3E601E4C4726}"/>
              </a:ext>
            </a:extLst>
          </p:cNvPr>
          <p:cNvGrpSpPr/>
          <p:nvPr/>
        </p:nvGrpSpPr>
        <p:grpSpPr>
          <a:xfrm>
            <a:off x="2233093" y="4439505"/>
            <a:ext cx="5551443" cy="1275085"/>
            <a:chOff x="2307553" y="3388951"/>
            <a:chExt cx="2877743" cy="770643"/>
          </a:xfrm>
        </p:grpSpPr>
        <p:sp>
          <p:nvSpPr>
            <p:cNvPr id="57" name="Google Shape;3448;p32">
              <a:extLst>
                <a:ext uri="{FF2B5EF4-FFF2-40B4-BE49-F238E27FC236}">
                  <a16:creationId xmlns:a16="http://schemas.microsoft.com/office/drawing/2014/main" id="{1D925760-D27F-CB9D-F750-0323C18385FC}"/>
                </a:ext>
              </a:extLst>
            </p:cNvPr>
            <p:cNvSpPr/>
            <p:nvPr/>
          </p:nvSpPr>
          <p:spPr>
            <a:xfrm>
              <a:off x="2307553" y="3388951"/>
              <a:ext cx="2877743" cy="770643"/>
            </a:xfrm>
            <a:custGeom>
              <a:avLst/>
              <a:gdLst/>
              <a:ahLst/>
              <a:cxnLst/>
              <a:rect l="l" t="t" r="r" b="b"/>
              <a:pathLst>
                <a:path w="90353" h="24196" fill="none" extrusionOk="0">
                  <a:moveTo>
                    <a:pt x="90352" y="23087"/>
                  </a:moveTo>
                  <a:cubicBezTo>
                    <a:pt x="90352" y="23688"/>
                    <a:pt x="89846" y="24195"/>
                    <a:pt x="89244" y="24195"/>
                  </a:cubicBezTo>
                  <a:lnTo>
                    <a:pt x="1109" y="24195"/>
                  </a:lnTo>
                  <a:cubicBezTo>
                    <a:pt x="476" y="24195"/>
                    <a:pt x="0" y="23688"/>
                    <a:pt x="0" y="23087"/>
                  </a:cubicBezTo>
                  <a:lnTo>
                    <a:pt x="0" y="1108"/>
                  </a:lnTo>
                  <a:cubicBezTo>
                    <a:pt x="0" y="507"/>
                    <a:pt x="476" y="0"/>
                    <a:pt x="1109" y="0"/>
                  </a:cubicBezTo>
                  <a:lnTo>
                    <a:pt x="89244" y="0"/>
                  </a:lnTo>
                  <a:cubicBezTo>
                    <a:pt x="89846" y="0"/>
                    <a:pt x="90352" y="507"/>
                    <a:pt x="90352" y="1108"/>
                  </a:cubicBezTo>
                  <a:close/>
                </a:path>
              </a:pathLst>
            </a:custGeom>
            <a:noFill/>
            <a:ln w="10300" cap="flat" cmpd="sng">
              <a:solidFill>
                <a:srgbClr val="F25D07"/>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49;p32">
              <a:extLst>
                <a:ext uri="{FF2B5EF4-FFF2-40B4-BE49-F238E27FC236}">
                  <a16:creationId xmlns:a16="http://schemas.microsoft.com/office/drawing/2014/main" id="{9AAEBEE7-B244-C7F0-249E-A813B4F70B43}"/>
                </a:ext>
              </a:extLst>
            </p:cNvPr>
            <p:cNvSpPr/>
            <p:nvPr/>
          </p:nvSpPr>
          <p:spPr>
            <a:xfrm>
              <a:off x="5100451" y="3388951"/>
              <a:ext cx="84753" cy="770643"/>
            </a:xfrm>
            <a:custGeom>
              <a:avLst/>
              <a:gdLst/>
              <a:ahLst/>
              <a:cxnLst/>
              <a:rect l="l" t="t" r="r" b="b"/>
              <a:pathLst>
                <a:path w="2661" h="24196" extrusionOk="0">
                  <a:moveTo>
                    <a:pt x="0" y="0"/>
                  </a:moveTo>
                  <a:lnTo>
                    <a:pt x="0" y="24195"/>
                  </a:lnTo>
                  <a:lnTo>
                    <a:pt x="1552" y="24195"/>
                  </a:lnTo>
                  <a:cubicBezTo>
                    <a:pt x="2154" y="24195"/>
                    <a:pt x="2660" y="23688"/>
                    <a:pt x="2660" y="23087"/>
                  </a:cubicBezTo>
                  <a:lnTo>
                    <a:pt x="2660" y="1108"/>
                  </a:lnTo>
                  <a:cubicBezTo>
                    <a:pt x="2660" y="507"/>
                    <a:pt x="2154" y="0"/>
                    <a:pt x="1552" y="0"/>
                  </a:cubicBez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a:extLst>
              <a:ext uri="{FF2B5EF4-FFF2-40B4-BE49-F238E27FC236}">
                <a16:creationId xmlns:a16="http://schemas.microsoft.com/office/drawing/2014/main" id="{A268EF53-567D-67F7-5561-FF3E3110A86B}"/>
              </a:ext>
            </a:extLst>
          </p:cNvPr>
          <p:cNvSpPr txBox="1"/>
          <p:nvPr/>
        </p:nvSpPr>
        <p:spPr>
          <a:xfrm>
            <a:off x="8613611" y="5627653"/>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41353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2" name="Group 1">
            <a:extLst>
              <a:ext uri="{FF2B5EF4-FFF2-40B4-BE49-F238E27FC236}">
                <a16:creationId xmlns:a16="http://schemas.microsoft.com/office/drawing/2014/main" id="{17C77842-7705-6EA2-E22F-A8800B29D4B2}"/>
              </a:ext>
            </a:extLst>
          </p:cNvPr>
          <p:cNvGrpSpPr/>
          <p:nvPr/>
        </p:nvGrpSpPr>
        <p:grpSpPr>
          <a:xfrm>
            <a:off x="327631" y="297986"/>
            <a:ext cx="3348629" cy="550841"/>
            <a:chOff x="113327" y="269852"/>
            <a:chExt cx="3348629" cy="550841"/>
          </a:xfrm>
        </p:grpSpPr>
        <p:sp>
          <p:nvSpPr>
            <p:cNvPr id="3" name="Rectangle: Rounded Corners 2">
              <a:extLst>
                <a:ext uri="{FF2B5EF4-FFF2-40B4-BE49-F238E27FC236}">
                  <a16:creationId xmlns:a16="http://schemas.microsoft.com/office/drawing/2014/main" id="{4375E02E-EE20-6336-92CA-3D98E4DEE6C5}"/>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AC5570C1-7908-79EB-E82A-52CC79B08DDE}"/>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EA94E749-6D4D-1059-768A-46E1A51B6913}"/>
                </a:ext>
              </a:extLst>
            </p:cNvPr>
            <p:cNvGrpSpPr/>
            <p:nvPr/>
          </p:nvGrpSpPr>
          <p:grpSpPr>
            <a:xfrm>
              <a:off x="113327" y="269852"/>
              <a:ext cx="550841" cy="550841"/>
              <a:chOff x="9388348" y="2444808"/>
              <a:chExt cx="1675995" cy="1675995"/>
            </a:xfrm>
          </p:grpSpPr>
          <p:sp>
            <p:nvSpPr>
              <p:cNvPr id="6" name="Oval 5">
                <a:extLst>
                  <a:ext uri="{FF2B5EF4-FFF2-40B4-BE49-F238E27FC236}">
                    <a16:creationId xmlns:a16="http://schemas.microsoft.com/office/drawing/2014/main" id="{DA381AE9-4DFD-D129-FA3A-410E9FBE5984}"/>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8" descr="Palette ">
                <a:extLst>
                  <a:ext uri="{FF2B5EF4-FFF2-40B4-BE49-F238E27FC236}">
                    <a16:creationId xmlns:a16="http://schemas.microsoft.com/office/drawing/2014/main" id="{B1F3903E-06CB-C7B5-B85C-D4D9FE01D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82877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randombar(horizontal)">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500"/>
                                        <p:tgtEl>
                                          <p:spTgt spid="60"/>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left)">
                                      <p:cBhvr>
                                        <p:cTn id="55" dur="500"/>
                                        <p:tgtEl>
                                          <p:spTgt spid="59"/>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animBg="1"/>
      <p:bldP spid="43" grpId="0" animBg="1"/>
      <p:bldP spid="44" grpId="0" animBg="1"/>
      <p:bldP spid="45" grpId="0" animBg="1"/>
      <p:bldP spid="46" grpId="0" animBg="1"/>
      <p:bldP spid="47" grpId="0" animBg="1"/>
      <p:bldP spid="51" grpId="0"/>
      <p:bldP spid="54" grpId="0"/>
      <p:bldP spid="6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9FEF15-9BB3-0ABB-C76A-BA03A0879651}"/>
              </a:ext>
            </a:extLst>
          </p:cNvPr>
          <p:cNvSpPr txBox="1"/>
          <p:nvPr/>
        </p:nvSpPr>
        <p:spPr>
          <a:xfrm>
            <a:off x="3170456" y="809135"/>
            <a:ext cx="5851087" cy="461665"/>
          </a:xfrm>
          <a:prstGeom prst="rect">
            <a:avLst/>
          </a:prstGeom>
          <a:noFill/>
        </p:spPr>
        <p:txBody>
          <a:bodyPr wrap="square" rtlCol="0">
            <a:spAutoFit/>
          </a:bodyPr>
          <a:lstStyle>
            <a:defPPr>
              <a:defRPr lang="en-US"/>
            </a:defPPr>
            <a:lvl1pPr>
              <a:defRPr sz="2400">
                <a:latin typeface="Fira Sans Black" panose="020B0A03050000020004" pitchFamily="34" charset="0"/>
              </a:defRPr>
            </a:lvl1pPr>
          </a:lstStyle>
          <a:p>
            <a:r>
              <a:rPr lang="en-US" dirty="0" err="1"/>
              <a:t>Màu</a:t>
            </a:r>
            <a:r>
              <a:rPr lang="en-US" dirty="0"/>
              <a:t> </a:t>
            </a:r>
            <a:r>
              <a:rPr lang="en-US" dirty="0" err="1"/>
              <a:t>sắc</a:t>
            </a:r>
            <a:r>
              <a:rPr lang="en-US" dirty="0"/>
              <a:t> </a:t>
            </a:r>
            <a:r>
              <a:rPr lang="en-US" dirty="0" err="1"/>
              <a:t>của</a:t>
            </a:r>
            <a:r>
              <a:rPr lang="en-US" dirty="0"/>
              <a:t> </a:t>
            </a:r>
            <a:r>
              <a:rPr lang="en-US" dirty="0" err="1"/>
              <a:t>vật</a:t>
            </a:r>
            <a:r>
              <a:rPr lang="en-US" dirty="0"/>
              <a:t> </a:t>
            </a:r>
            <a:r>
              <a:rPr lang="en-US" dirty="0" err="1"/>
              <a:t>có</a:t>
            </a:r>
            <a:r>
              <a:rPr lang="en-US" dirty="0"/>
              <a:t> </a:t>
            </a:r>
            <a:r>
              <a:rPr lang="en-US" dirty="0" err="1"/>
              <a:t>ánh</a:t>
            </a:r>
            <a:r>
              <a:rPr lang="en-US" dirty="0"/>
              <a:t> </a:t>
            </a:r>
            <a:r>
              <a:rPr lang="en-US" dirty="0" err="1"/>
              <a:t>sáng</a:t>
            </a:r>
            <a:r>
              <a:rPr lang="en-US" dirty="0"/>
              <a:t> </a:t>
            </a:r>
            <a:r>
              <a:rPr lang="en-US" dirty="0" err="1"/>
              <a:t>truyền</a:t>
            </a:r>
            <a:r>
              <a:rPr lang="en-US" dirty="0"/>
              <a:t> qua</a:t>
            </a:r>
          </a:p>
        </p:txBody>
      </p:sp>
      <p:pic>
        <p:nvPicPr>
          <p:cNvPr id="16" name="Picture 15" descr="A red object with clip on it&#10;&#10;Description automatically generated">
            <a:extLst>
              <a:ext uri="{FF2B5EF4-FFF2-40B4-BE49-F238E27FC236}">
                <a16:creationId xmlns:a16="http://schemas.microsoft.com/office/drawing/2014/main" id="{F388CC80-BF21-23A3-EC04-A1BAC9DC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38" y="1493965"/>
            <a:ext cx="3862396" cy="4243320"/>
          </a:xfrm>
          <a:prstGeom prst="rect">
            <a:avLst/>
          </a:prstGeom>
        </p:spPr>
      </p:pic>
      <p:sp>
        <p:nvSpPr>
          <p:cNvPr id="63" name="TextBox 62">
            <a:extLst>
              <a:ext uri="{FF2B5EF4-FFF2-40B4-BE49-F238E27FC236}">
                <a16:creationId xmlns:a16="http://schemas.microsoft.com/office/drawing/2014/main" id="{A268EF53-567D-67F7-5561-FF3E3110A86B}"/>
              </a:ext>
            </a:extLst>
          </p:cNvPr>
          <p:cNvSpPr txBox="1"/>
          <p:nvPr/>
        </p:nvSpPr>
        <p:spPr>
          <a:xfrm>
            <a:off x="1881964" y="5852128"/>
            <a:ext cx="3134943"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C00000"/>
                </a:solidFill>
                <a:ea typeface="Courier New" panose="02070309020205020404" pitchFamily="49" charset="0"/>
              </a:rPr>
              <a:t>đỏ</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pic>
        <p:nvPicPr>
          <p:cNvPr id="2" name="Picture 1">
            <a:extLst>
              <a:ext uri="{FF2B5EF4-FFF2-40B4-BE49-F238E27FC236}">
                <a16:creationId xmlns:a16="http://schemas.microsoft.com/office/drawing/2014/main" id="{BD20B425-8524-14EC-AE22-A4044A8E0BD0}"/>
              </a:ext>
            </a:extLst>
          </p:cNvPr>
          <p:cNvPicPr>
            <a:picLocks noChangeAspect="1"/>
          </p:cNvPicPr>
          <p:nvPr/>
        </p:nvPicPr>
        <p:blipFill rotWithShape="1">
          <a:blip r:embed="rId3"/>
          <a:srcRect b="14394"/>
          <a:stretch/>
        </p:blipFill>
        <p:spPr>
          <a:xfrm>
            <a:off x="7238017" y="1493965"/>
            <a:ext cx="3567051" cy="4298029"/>
          </a:xfrm>
          <a:prstGeom prst="rect">
            <a:avLst/>
          </a:prstGeom>
        </p:spPr>
      </p:pic>
      <p:sp>
        <p:nvSpPr>
          <p:cNvPr id="3" name="TextBox 2">
            <a:extLst>
              <a:ext uri="{FF2B5EF4-FFF2-40B4-BE49-F238E27FC236}">
                <a16:creationId xmlns:a16="http://schemas.microsoft.com/office/drawing/2014/main" id="{688F7705-8ECF-D3AE-3F97-27099E372747}"/>
              </a:ext>
            </a:extLst>
          </p:cNvPr>
          <p:cNvSpPr txBox="1"/>
          <p:nvPr/>
        </p:nvSpPr>
        <p:spPr>
          <a:xfrm>
            <a:off x="7318850" y="5935717"/>
            <a:ext cx="3405384" cy="707886"/>
          </a:xfrm>
          <a:prstGeom prst="rect">
            <a:avLst/>
          </a:prstGeom>
          <a:noFill/>
        </p:spPr>
        <p:txBody>
          <a:bodyPr wrap="square">
            <a:spAutoFit/>
          </a:bodyPr>
          <a:lstStyle/>
          <a:p>
            <a:pPr algn="ctr"/>
            <a:r>
              <a:rPr lang="vi-VN" sz="2000" b="1" i="1" dirty="0">
                <a:solidFill>
                  <a:srgbClr val="413530"/>
                </a:solidFill>
                <a:effectLst/>
                <a:ea typeface="Courier New" panose="02070309020205020404" pitchFamily="49" charset="0"/>
              </a:rPr>
              <a:t>Tấm </a:t>
            </a:r>
            <a:r>
              <a:rPr lang="vi-VN" sz="2000" b="1" i="1" dirty="0">
                <a:solidFill>
                  <a:srgbClr val="000000"/>
                </a:solidFill>
                <a:effectLst/>
                <a:ea typeface="Courier New" panose="02070309020205020404" pitchFamily="49" charset="0"/>
              </a:rPr>
              <a:t>lọc </a:t>
            </a:r>
            <a:r>
              <a:rPr lang="vi-VN" sz="2000" b="1" i="1" dirty="0">
                <a:solidFill>
                  <a:srgbClr val="41353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cho </a:t>
            </a:r>
            <a:r>
              <a:rPr lang="vi-VN" sz="2000" b="1" i="1" dirty="0">
                <a:solidFill>
                  <a:srgbClr val="413530"/>
                </a:solidFill>
                <a:effectLst/>
                <a:ea typeface="Courier New" panose="02070309020205020404" pitchFamily="49" charset="0"/>
              </a:rPr>
              <a:t>ánh sáng </a:t>
            </a:r>
            <a:r>
              <a:rPr lang="vi-VN" sz="2000" b="1" i="1" dirty="0">
                <a:solidFill>
                  <a:srgbClr val="000000"/>
                </a:solidFill>
                <a:effectLst/>
                <a:ea typeface="Courier New" panose="02070309020205020404" pitchFamily="49" charset="0"/>
              </a:rPr>
              <a:t>màu </a:t>
            </a:r>
            <a:r>
              <a:rPr lang="en-US" sz="2000" b="1" i="1" dirty="0" err="1">
                <a:solidFill>
                  <a:srgbClr val="0A89FF"/>
                </a:solidFill>
                <a:ea typeface="Courier New" panose="02070309020205020404" pitchFamily="49" charset="0"/>
              </a:rPr>
              <a:t>xanh</a:t>
            </a:r>
            <a:r>
              <a:rPr lang="vi-VN" sz="2000" b="1" i="1" dirty="0">
                <a:solidFill>
                  <a:srgbClr val="413530"/>
                </a:solidFill>
                <a:effectLst/>
                <a:ea typeface="Courier New" panose="02070309020205020404" pitchFamily="49" charset="0"/>
              </a:rPr>
              <a:t> </a:t>
            </a:r>
            <a:r>
              <a:rPr lang="vi-VN" sz="2000" b="1" i="1" dirty="0">
                <a:solidFill>
                  <a:srgbClr val="000000"/>
                </a:solidFill>
                <a:effectLst/>
                <a:ea typeface="Courier New" panose="02070309020205020404" pitchFamily="49" charset="0"/>
              </a:rPr>
              <a:t>đi </a:t>
            </a:r>
            <a:r>
              <a:rPr lang="vi-VN" sz="2000" b="1" i="1" dirty="0">
                <a:solidFill>
                  <a:srgbClr val="413530"/>
                </a:solidFill>
                <a:effectLst/>
                <a:ea typeface="Courier New" panose="02070309020205020404" pitchFamily="49" charset="0"/>
              </a:rPr>
              <a:t>qua</a:t>
            </a:r>
            <a:endParaRPr lang="en-US" sz="2000" b="1" i="1" dirty="0"/>
          </a:p>
        </p:txBody>
      </p:sp>
      <p:grpSp>
        <p:nvGrpSpPr>
          <p:cNvPr id="4" name="Group 3">
            <a:extLst>
              <a:ext uri="{FF2B5EF4-FFF2-40B4-BE49-F238E27FC236}">
                <a16:creationId xmlns:a16="http://schemas.microsoft.com/office/drawing/2014/main" id="{AE159B9B-2445-B780-5F6D-5EBBD82F1A98}"/>
              </a:ext>
            </a:extLst>
          </p:cNvPr>
          <p:cNvGrpSpPr/>
          <p:nvPr/>
        </p:nvGrpSpPr>
        <p:grpSpPr>
          <a:xfrm>
            <a:off x="327631" y="297986"/>
            <a:ext cx="3348629" cy="550841"/>
            <a:chOff x="113327" y="269852"/>
            <a:chExt cx="3348629" cy="550841"/>
          </a:xfrm>
        </p:grpSpPr>
        <p:sp>
          <p:nvSpPr>
            <p:cNvPr id="5" name="Rectangle: Rounded Corners 4">
              <a:extLst>
                <a:ext uri="{FF2B5EF4-FFF2-40B4-BE49-F238E27FC236}">
                  <a16:creationId xmlns:a16="http://schemas.microsoft.com/office/drawing/2014/main" id="{9C7E69DD-4964-8524-5A02-CB0A2AC988DF}"/>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9C4C9C8-49B1-1292-40FC-77F534FB3D16}"/>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6AC970C5-D456-E706-542F-8C79FD9B05B8}"/>
                </a:ext>
              </a:extLst>
            </p:cNvPr>
            <p:cNvGrpSpPr/>
            <p:nvPr/>
          </p:nvGrpSpPr>
          <p:grpSpPr>
            <a:xfrm>
              <a:off x="113327" y="269852"/>
              <a:ext cx="550841" cy="550841"/>
              <a:chOff x="9388348" y="2444808"/>
              <a:chExt cx="1675995" cy="1675995"/>
            </a:xfrm>
          </p:grpSpPr>
          <p:sp>
            <p:nvSpPr>
              <p:cNvPr id="8" name="Oval 7">
                <a:extLst>
                  <a:ext uri="{FF2B5EF4-FFF2-40B4-BE49-F238E27FC236}">
                    <a16:creationId xmlns:a16="http://schemas.microsoft.com/office/drawing/2014/main" id="{51DA4327-4A10-CF84-BD7D-2534A92623F6}"/>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 name="Picture 8" descr="Palette ">
                <a:extLst>
                  <a:ext uri="{FF2B5EF4-FFF2-40B4-BE49-F238E27FC236}">
                    <a16:creationId xmlns:a16="http://schemas.microsoft.com/office/drawing/2014/main" id="{9994A763-B570-F0A0-D48B-B4F520FE6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015003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randombar(horizontal)">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74344" y="1359528"/>
            <a:ext cx="9448800" cy="4725988"/>
          </a:xfrm>
          <a:prstGeom prst="rect">
            <a:avLst/>
          </a:prstGeom>
          <a:no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25603" name="Rectangle 3"/>
          <p:cNvSpPr>
            <a:spLocks noChangeArrowheads="1"/>
          </p:cNvSpPr>
          <p:nvPr/>
        </p:nvSpPr>
        <p:spPr bwMode="auto">
          <a:xfrm>
            <a:off x="991795" y="1697666"/>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4" name="Rectangle 4"/>
          <p:cNvSpPr>
            <a:spLocks noChangeArrowheads="1"/>
          </p:cNvSpPr>
          <p:nvPr/>
        </p:nvSpPr>
        <p:spPr bwMode="auto">
          <a:xfrm>
            <a:off x="2811069" y="1738941"/>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5" name="Rectangle 5"/>
          <p:cNvSpPr>
            <a:spLocks noChangeArrowheads="1"/>
          </p:cNvSpPr>
          <p:nvPr/>
        </p:nvSpPr>
        <p:spPr bwMode="auto">
          <a:xfrm>
            <a:off x="785420" y="188340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06" name="Rectangle 6"/>
          <p:cNvSpPr>
            <a:spLocks noChangeArrowheads="1"/>
          </p:cNvSpPr>
          <p:nvPr/>
        </p:nvSpPr>
        <p:spPr bwMode="auto">
          <a:xfrm>
            <a:off x="6794107" y="1664328"/>
            <a:ext cx="228600" cy="838200"/>
          </a:xfrm>
          <a:prstGeom prst="rect">
            <a:avLst/>
          </a:prstGeom>
          <a:solidFill>
            <a:srgbClr val="FF00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1</a:t>
            </a:r>
          </a:p>
        </p:txBody>
      </p:sp>
      <p:sp>
        <p:nvSpPr>
          <p:cNvPr id="7175" name="Text Box 7"/>
          <p:cNvSpPr txBox="1">
            <a:spLocks noChangeArrowheads="1"/>
          </p:cNvSpPr>
          <p:nvPr/>
        </p:nvSpPr>
        <p:spPr bwMode="auto">
          <a:xfrm>
            <a:off x="914400" y="1892929"/>
            <a:ext cx="297934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08" name="Rectangle 8"/>
          <p:cNvSpPr>
            <a:spLocks noChangeArrowheads="1"/>
          </p:cNvSpPr>
          <p:nvPr/>
        </p:nvSpPr>
        <p:spPr bwMode="auto">
          <a:xfrm>
            <a:off x="7017944" y="1740528"/>
            <a:ext cx="4038600" cy="5334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09" name="Rectangle 9"/>
          <p:cNvSpPr>
            <a:spLocks noChangeArrowheads="1"/>
          </p:cNvSpPr>
          <p:nvPr/>
        </p:nvSpPr>
        <p:spPr bwMode="auto">
          <a:xfrm>
            <a:off x="1007670" y="34518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0" name="Rectangle 10"/>
          <p:cNvSpPr>
            <a:spLocks noChangeArrowheads="1"/>
          </p:cNvSpPr>
          <p:nvPr/>
        </p:nvSpPr>
        <p:spPr bwMode="auto">
          <a:xfrm>
            <a:off x="2826944" y="34931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1" name="Rectangle 11"/>
          <p:cNvSpPr>
            <a:spLocks noChangeArrowheads="1"/>
          </p:cNvSpPr>
          <p:nvPr/>
        </p:nvSpPr>
        <p:spPr bwMode="auto">
          <a:xfrm>
            <a:off x="801295" y="36375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2" name="Rectangle 12"/>
          <p:cNvSpPr>
            <a:spLocks noChangeArrowheads="1"/>
          </p:cNvSpPr>
          <p:nvPr/>
        </p:nvSpPr>
        <p:spPr bwMode="auto">
          <a:xfrm>
            <a:off x="6797282" y="3405816"/>
            <a:ext cx="228600" cy="838200"/>
          </a:xfrm>
          <a:prstGeom prst="rect">
            <a:avLst/>
          </a:prstGeom>
          <a:solidFill>
            <a:srgbClr val="0000FF"/>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2</a:t>
            </a:r>
          </a:p>
        </p:txBody>
      </p:sp>
      <p:sp>
        <p:nvSpPr>
          <p:cNvPr id="25613" name="Text Box 13"/>
          <p:cNvSpPr txBox="1">
            <a:spLocks noChangeArrowheads="1"/>
          </p:cNvSpPr>
          <p:nvPr/>
        </p:nvSpPr>
        <p:spPr bwMode="auto">
          <a:xfrm>
            <a:off x="1074345" y="3666167"/>
            <a:ext cx="26066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14" name="Rectangle 14"/>
          <p:cNvSpPr>
            <a:spLocks noChangeArrowheads="1"/>
          </p:cNvSpPr>
          <p:nvPr/>
        </p:nvSpPr>
        <p:spPr bwMode="auto">
          <a:xfrm>
            <a:off x="7094145" y="3512178"/>
            <a:ext cx="3946525" cy="5334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5" name="Rectangle 15"/>
          <p:cNvSpPr>
            <a:spLocks noChangeArrowheads="1"/>
          </p:cNvSpPr>
          <p:nvPr/>
        </p:nvSpPr>
        <p:spPr bwMode="auto">
          <a:xfrm>
            <a:off x="1007670" y="5128253"/>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6" name="Rectangle 16"/>
          <p:cNvSpPr>
            <a:spLocks noChangeArrowheads="1"/>
          </p:cNvSpPr>
          <p:nvPr/>
        </p:nvSpPr>
        <p:spPr bwMode="auto">
          <a:xfrm>
            <a:off x="2826944" y="5169528"/>
            <a:ext cx="4038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25617" name="Rectangle 17"/>
          <p:cNvSpPr>
            <a:spLocks noChangeArrowheads="1"/>
          </p:cNvSpPr>
          <p:nvPr/>
        </p:nvSpPr>
        <p:spPr bwMode="auto">
          <a:xfrm>
            <a:off x="801295" y="5313991"/>
            <a:ext cx="2905125" cy="533400"/>
          </a:xfrm>
          <a:prstGeom prst="rect">
            <a:avLst/>
          </a:prstGeom>
          <a:solidFill>
            <a:srgbClr val="FF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contourClr>
              <a:srgbClr val="FF66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000000"/>
              </a:solidFill>
              <a:effectLst/>
              <a:uLnTx/>
              <a:uFillTx/>
              <a:ea typeface="+mn-ea"/>
              <a:cs typeface="+mn-cs"/>
            </a:endParaRPr>
          </a:p>
        </p:txBody>
      </p:sp>
      <p:sp>
        <p:nvSpPr>
          <p:cNvPr id="25618" name="Rectangle 18"/>
          <p:cNvSpPr>
            <a:spLocks noChangeArrowheads="1"/>
          </p:cNvSpPr>
          <p:nvPr/>
        </p:nvSpPr>
        <p:spPr bwMode="auto">
          <a:xfrm>
            <a:off x="6797282" y="5082216"/>
            <a:ext cx="228600" cy="838200"/>
          </a:xfrm>
          <a:prstGeom prst="rect">
            <a:avLst/>
          </a:prstGeom>
          <a:solidFill>
            <a:srgbClr val="FFFF00"/>
          </a:solidFill>
          <a:ln w="9525">
            <a:miter lim="800000"/>
            <a:headEnd/>
            <a:tailEnd/>
          </a:ln>
          <a:effectLst/>
          <a:scene3d>
            <a:camera prst="legacyObliqueTopRight"/>
            <a:lightRig rig="legacyFlat3" dir="b"/>
          </a:scene3d>
          <a:sp3d extrusionH="430200" prstMaterial="legacyPlastic">
            <a:bevelT w="13500" h="13500" prst="angle"/>
            <a:bevelB w="13500" h="13500" prst="angle"/>
            <a:extrusionClr>
              <a:srgbClr val="FFFF00"/>
            </a:extrusionClr>
            <a:contourClr>
              <a:srgbClr val="FFFF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3</a:t>
            </a:r>
          </a:p>
        </p:txBody>
      </p:sp>
      <p:sp>
        <p:nvSpPr>
          <p:cNvPr id="25619" name="Text Box 19"/>
          <p:cNvSpPr txBox="1">
            <a:spLocks noChangeArrowheads="1"/>
          </p:cNvSpPr>
          <p:nvPr/>
        </p:nvSpPr>
        <p:spPr bwMode="auto">
          <a:xfrm>
            <a:off x="1007669" y="5321929"/>
            <a:ext cx="271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FFFFFF"/>
                </a:solidFill>
                <a:effectLst/>
                <a:uLnTx/>
                <a:uFillTx/>
                <a:ea typeface="+mn-ea"/>
                <a:cs typeface="+mn-cs"/>
              </a:rPr>
              <a:t>Nguồn sáng trắng</a:t>
            </a:r>
          </a:p>
        </p:txBody>
      </p:sp>
      <p:sp>
        <p:nvSpPr>
          <p:cNvPr id="25620" name="Rectangle 20"/>
          <p:cNvSpPr>
            <a:spLocks noChangeArrowheads="1"/>
          </p:cNvSpPr>
          <p:nvPr/>
        </p:nvSpPr>
        <p:spPr bwMode="auto">
          <a:xfrm>
            <a:off x="7094144" y="5169528"/>
            <a:ext cx="4038600" cy="533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ea typeface="+mn-ea"/>
              <a:cs typeface="+mn-cs"/>
            </a:endParaRPr>
          </a:p>
        </p:txBody>
      </p:sp>
      <p:sp>
        <p:nvSpPr>
          <p:cNvPr id="7189" name="Text Box 23"/>
          <p:cNvSpPr txBox="1">
            <a:spLocks noChangeArrowheads="1"/>
          </p:cNvSpPr>
          <p:nvPr/>
        </p:nvSpPr>
        <p:spPr bwMode="auto">
          <a:xfrm>
            <a:off x="763508" y="535594"/>
            <a:ext cx="10070471"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FF00"/>
                </a:solidFill>
                <a:effectLst/>
                <a:uLnTx/>
                <a:uFillTx/>
                <a:cs typeface="Arial" panose="020B0604020202020204" pitchFamily="34" charset="0"/>
              </a:rPr>
              <a:t>Chùm sáng mà ta thu được sau các tấm lọc màu</a:t>
            </a:r>
          </a:p>
        </p:txBody>
      </p:sp>
      <p:sp>
        <p:nvSpPr>
          <p:cNvPr id="7190" name="Text Box 25"/>
          <p:cNvSpPr txBox="1">
            <a:spLocks noChangeArrowheads="1"/>
          </p:cNvSpPr>
          <p:nvPr/>
        </p:nvSpPr>
        <p:spPr bwMode="auto">
          <a:xfrm>
            <a:off x="6122916" y="6160129"/>
            <a:ext cx="1790056"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Tấm lọc màu</a:t>
            </a:r>
          </a:p>
        </p:txBody>
      </p:sp>
      <p:sp>
        <p:nvSpPr>
          <p:cNvPr id="7191" name="Text Box 26"/>
          <p:cNvSpPr txBox="1">
            <a:spLocks noChangeArrowheads="1"/>
          </p:cNvSpPr>
          <p:nvPr/>
        </p:nvSpPr>
        <p:spPr bwMode="auto">
          <a:xfrm>
            <a:off x="8485729" y="6147510"/>
            <a:ext cx="2570815"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mn-ea"/>
                <a:cs typeface="+mn-cs"/>
              </a:rPr>
              <a:t>Ánh sáng thu được</a:t>
            </a:r>
          </a:p>
        </p:txBody>
      </p:sp>
    </p:spTree>
    <p:extLst>
      <p:ext uri="{BB962C8B-B14F-4D97-AF65-F5344CB8AC3E}">
        <p14:creationId xmlns:p14="http://schemas.microsoft.com/office/powerpoint/2010/main" val="2384678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amond(in)">
                                      <p:cBhvr>
                                        <p:cTn id="7" dur="500"/>
                                        <p:tgtEl>
                                          <p:spTgt spid="256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diamond(in)">
                                      <p:cBhvr>
                                        <p:cTn id="10" dur="500"/>
                                        <p:tgtEl>
                                          <p:spTgt spid="256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diamond(in)">
                                      <p:cBhvr>
                                        <p:cTn id="13" dur="500"/>
                                        <p:tgtEl>
                                          <p:spTgt spid="2560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5613"/>
                                        </p:tgtEl>
                                        <p:attrNameLst>
                                          <p:attrName>style.visibility</p:attrName>
                                        </p:attrNameLst>
                                      </p:cBhvr>
                                      <p:to>
                                        <p:strVal val="visible"/>
                                      </p:to>
                                    </p:set>
                                    <p:animEffect transition="in" filter="diamond(in)">
                                      <p:cBhvr>
                                        <p:cTn id="16" dur="500"/>
                                        <p:tgtEl>
                                          <p:spTgt spid="25613"/>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5611"/>
                                        </p:tgtEl>
                                        <p:attrNameLst>
                                          <p:attrName>style.visibility</p:attrName>
                                        </p:attrNameLst>
                                      </p:cBhvr>
                                      <p:to>
                                        <p:strVal val="visible"/>
                                      </p:to>
                                    </p:set>
                                    <p:animEffect transition="in" filter="diamond(in)">
                                      <p:cBhvr>
                                        <p:cTn id="19" dur="500"/>
                                        <p:tgtEl>
                                          <p:spTgt spid="2561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5619"/>
                                        </p:tgtEl>
                                        <p:attrNameLst>
                                          <p:attrName>style.visibility</p:attrName>
                                        </p:attrNameLst>
                                      </p:cBhvr>
                                      <p:to>
                                        <p:strVal val="visible"/>
                                      </p:to>
                                    </p:set>
                                    <p:animEffect transition="in" filter="diamond(in)">
                                      <p:cBhvr>
                                        <p:cTn id="22" dur="500"/>
                                        <p:tgtEl>
                                          <p:spTgt spid="256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615"/>
                                        </p:tgtEl>
                                        <p:attrNameLst>
                                          <p:attrName>style.visibility</p:attrName>
                                        </p:attrNameLst>
                                      </p:cBhvr>
                                      <p:to>
                                        <p:strVal val="visible"/>
                                      </p:to>
                                    </p:set>
                                    <p:animEffect transition="in" filter="diamond(in)">
                                      <p:cBhvr>
                                        <p:cTn id="25" dur="500"/>
                                        <p:tgtEl>
                                          <p:spTgt spid="2561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5617"/>
                                        </p:tgtEl>
                                        <p:attrNameLst>
                                          <p:attrName>style.visibility</p:attrName>
                                        </p:attrNameLst>
                                      </p:cBhvr>
                                      <p:to>
                                        <p:strVal val="visible"/>
                                      </p:to>
                                    </p:set>
                                    <p:animEffect transition="in" filter="diamond(in)">
                                      <p:cBhvr>
                                        <p:cTn id="28" dur="500"/>
                                        <p:tgtEl>
                                          <p:spTgt spid="256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5606"/>
                                        </p:tgtEl>
                                        <p:attrNameLst>
                                          <p:attrName>style.visibility</p:attrName>
                                        </p:attrNameLst>
                                      </p:cBhvr>
                                      <p:to>
                                        <p:strVal val="visible"/>
                                      </p:to>
                                    </p:set>
                                    <p:animEffect transition="in" filter="diamond(in)">
                                      <p:cBhvr>
                                        <p:cTn id="31" dur="500"/>
                                        <p:tgtEl>
                                          <p:spTgt spid="25606"/>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diamond(in)">
                                      <p:cBhvr>
                                        <p:cTn id="34" dur="500"/>
                                        <p:tgtEl>
                                          <p:spTgt spid="2561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5618"/>
                                        </p:tgtEl>
                                        <p:attrNameLst>
                                          <p:attrName>style.visibility</p:attrName>
                                        </p:attrNameLst>
                                      </p:cBhvr>
                                      <p:to>
                                        <p:strVal val="visible"/>
                                      </p:to>
                                    </p:set>
                                    <p:animEffect transition="in" filter="diamond(in)">
                                      <p:cBhvr>
                                        <p:cTn id="37" dur="500"/>
                                        <p:tgtEl>
                                          <p:spTgt spid="256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604"/>
                                        </p:tgtEl>
                                        <p:attrNameLst>
                                          <p:attrName>style.visibility</p:attrName>
                                        </p:attrNameLst>
                                      </p:cBhvr>
                                      <p:to>
                                        <p:strVal val="visible"/>
                                      </p:to>
                                    </p:set>
                                    <p:animEffect transition="in" filter="wipe(left)">
                                      <p:cBhvr>
                                        <p:cTn id="41" dur="1000"/>
                                        <p:tgtEl>
                                          <p:spTgt spid="25604"/>
                                        </p:tgtEl>
                                      </p:cBhvr>
                                    </p:animEffect>
                                  </p:childTnLst>
                                </p:cTn>
                              </p:par>
                            </p:childTnLst>
                          </p:cTn>
                        </p:par>
                        <p:par>
                          <p:cTn id="42" fill="hold" nodeType="afterGroup">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5608"/>
                                        </p:tgtEl>
                                        <p:attrNameLst>
                                          <p:attrName>style.visibility</p:attrName>
                                        </p:attrNameLst>
                                      </p:cBhvr>
                                      <p:to>
                                        <p:strVal val="visible"/>
                                      </p:to>
                                    </p:set>
                                    <p:animEffect transition="in" filter="wipe(left)">
                                      <p:cBhvr>
                                        <p:cTn id="45" dur="1000"/>
                                        <p:tgtEl>
                                          <p:spTgt spid="25608"/>
                                        </p:tgtEl>
                                      </p:cBhvr>
                                    </p:animEffect>
                                  </p:childTnLst>
                                </p:cTn>
                              </p:par>
                            </p:childTnLst>
                          </p:cTn>
                        </p:par>
                        <p:par>
                          <p:cTn id="46" fill="hold" nodeType="afterGroup">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25610"/>
                                        </p:tgtEl>
                                        <p:attrNameLst>
                                          <p:attrName>style.visibility</p:attrName>
                                        </p:attrNameLst>
                                      </p:cBhvr>
                                      <p:to>
                                        <p:strVal val="visible"/>
                                      </p:to>
                                    </p:set>
                                    <p:animEffect transition="in" filter="wipe(left)">
                                      <p:cBhvr>
                                        <p:cTn id="49" dur="1000"/>
                                        <p:tgtEl>
                                          <p:spTgt spid="25610"/>
                                        </p:tgtEl>
                                      </p:cBhvr>
                                    </p:animEffec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5614"/>
                                        </p:tgtEl>
                                        <p:attrNameLst>
                                          <p:attrName>style.visibility</p:attrName>
                                        </p:attrNameLst>
                                      </p:cBhvr>
                                      <p:to>
                                        <p:strVal val="visible"/>
                                      </p:to>
                                    </p:set>
                                    <p:animEffect transition="in" filter="wipe(left)">
                                      <p:cBhvr>
                                        <p:cTn id="53" dur="1000"/>
                                        <p:tgtEl>
                                          <p:spTgt spid="25614"/>
                                        </p:tgtEl>
                                      </p:cBhvr>
                                    </p:animEffect>
                                  </p:childTnLst>
                                </p:cTn>
                              </p:par>
                            </p:childTnLst>
                          </p:cTn>
                        </p:par>
                        <p:par>
                          <p:cTn id="54" fill="hold" nodeType="afterGroup">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25616"/>
                                        </p:tgtEl>
                                        <p:attrNameLst>
                                          <p:attrName>style.visibility</p:attrName>
                                        </p:attrNameLst>
                                      </p:cBhvr>
                                      <p:to>
                                        <p:strVal val="visible"/>
                                      </p:to>
                                    </p:set>
                                    <p:animEffect transition="in" filter="wipe(left)">
                                      <p:cBhvr>
                                        <p:cTn id="57" dur="1000"/>
                                        <p:tgtEl>
                                          <p:spTgt spid="25616"/>
                                        </p:tgtEl>
                                      </p:cBhvr>
                                    </p:animEffect>
                                  </p:childTnLst>
                                </p:cTn>
                              </p:par>
                            </p:childTnLst>
                          </p:cTn>
                        </p:par>
                        <p:par>
                          <p:cTn id="58" fill="hold" nodeType="afterGroup">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25620"/>
                                        </p:tgtEl>
                                        <p:attrNameLst>
                                          <p:attrName>style.visibility</p:attrName>
                                        </p:attrNameLst>
                                      </p:cBhvr>
                                      <p:to>
                                        <p:strVal val="visible"/>
                                      </p:to>
                                    </p:set>
                                    <p:animEffect transition="in" filter="wipe(left)">
                                      <p:cBhvr>
                                        <p:cTn id="61" dur="1000"/>
                                        <p:tgtEl>
                                          <p:spTgt spid="2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animBg="1"/>
      <p:bldP spid="25605" grpId="0" animBg="1"/>
      <p:bldP spid="25606" grpId="0" animBg="1"/>
      <p:bldP spid="25608" grpId="0" animBg="1"/>
      <p:bldP spid="25609" grpId="0" animBg="1"/>
      <p:bldP spid="25610" grpId="0" animBg="1"/>
      <p:bldP spid="25611" grpId="0" animBg="1"/>
      <p:bldP spid="25612" grpId="0" animBg="1"/>
      <p:bldP spid="25613" grpId="0"/>
      <p:bldP spid="25614" grpId="0" animBg="1"/>
      <p:bldP spid="25615" grpId="0" animBg="1"/>
      <p:bldP spid="25616" grpId="0" animBg="1"/>
      <p:bldP spid="25617" grpId="0" animBg="1"/>
      <p:bldP spid="25618" grpId="0" animBg="1"/>
      <p:bldP spid="25619" grpId="0"/>
      <p:bldP spid="256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790746-1FFD-F6E0-3925-36041EF31E24}"/>
              </a:ext>
            </a:extLst>
          </p:cNvPr>
          <p:cNvSpPr/>
          <p:nvPr/>
        </p:nvSpPr>
        <p:spPr>
          <a:xfrm>
            <a:off x="815766" y="2003801"/>
            <a:ext cx="10653268" cy="3267995"/>
          </a:xfrm>
          <a:prstGeom prst="roundRect">
            <a:avLst>
              <a:gd name="adj" fmla="val 9366"/>
            </a:avLst>
          </a:prstGeom>
          <a:noFill/>
          <a:ln w="19050">
            <a:solidFill>
              <a:srgbClr val="F25D0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9EDFCC-22AA-B3B6-16FB-FC8EEC740B9C}"/>
              </a:ext>
            </a:extLst>
          </p:cNvPr>
          <p:cNvSpPr txBox="1"/>
          <p:nvPr/>
        </p:nvSpPr>
        <p:spPr>
          <a:xfrm>
            <a:off x="1970236" y="2543678"/>
            <a:ext cx="9117234" cy="937949"/>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r>
              <a:rPr lang="vi-VN" sz="2400" dirty="0"/>
              <a:t>Màu sắc của một vật được nhìn th</a:t>
            </a:r>
            <a:r>
              <a:rPr lang="en-US" sz="2400" dirty="0"/>
              <a:t>ấ</a:t>
            </a:r>
            <a:r>
              <a:rPr lang="vi-VN" sz="2400" dirty="0"/>
              <a:t>y phụ thuộc vào màu sắc của ánh sáng bị vật đó hấp thụ và phản xạ. </a:t>
            </a:r>
            <a:endParaRPr lang="en-US" sz="2400" dirty="0"/>
          </a:p>
        </p:txBody>
      </p:sp>
      <p:pic>
        <p:nvPicPr>
          <p:cNvPr id="8" name="Picture 2" descr="Prism">
            <a:extLst>
              <a:ext uri="{FF2B5EF4-FFF2-40B4-BE49-F238E27FC236}">
                <a16:creationId xmlns:a16="http://schemas.microsoft.com/office/drawing/2014/main" id="{35E79B6A-3B60-3ECB-7057-FCA8C306E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2774311"/>
            <a:ext cx="476685" cy="47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next to a piece of paper&#10;&#10;Description automatically generated">
            <a:extLst>
              <a:ext uri="{FF2B5EF4-FFF2-40B4-BE49-F238E27FC236}">
                <a16:creationId xmlns:a16="http://schemas.microsoft.com/office/drawing/2014/main" id="{D8927012-FD7C-FCFD-1E09-1491E382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959" y="3006013"/>
            <a:ext cx="3159041" cy="3159041"/>
          </a:xfrm>
          <a:prstGeom prst="rect">
            <a:avLst/>
          </a:prstGeom>
        </p:spPr>
      </p:pic>
      <p:sp>
        <p:nvSpPr>
          <p:cNvPr id="13" name="TextBox 12">
            <a:extLst>
              <a:ext uri="{FF2B5EF4-FFF2-40B4-BE49-F238E27FC236}">
                <a16:creationId xmlns:a16="http://schemas.microsoft.com/office/drawing/2014/main" id="{2DF73A50-4932-EAFF-3A45-717AEDD27051}"/>
              </a:ext>
            </a:extLst>
          </p:cNvPr>
          <p:cNvSpPr txBox="1"/>
          <p:nvPr/>
        </p:nvSpPr>
        <p:spPr>
          <a:xfrm>
            <a:off x="1970236" y="3715805"/>
            <a:ext cx="6585935" cy="937949"/>
          </a:xfrm>
          <a:prstGeom prst="rect">
            <a:avLst/>
          </a:prstGeom>
          <a:noFill/>
        </p:spPr>
        <p:txBody>
          <a:bodyPr wrap="square" rtlCol="0">
            <a:spAutoFit/>
          </a:bodyPr>
          <a:lstStyle>
            <a:defPPr>
              <a:defRPr lang="en-US"/>
            </a:defPPr>
            <a:lvl1pPr>
              <a:lnSpc>
                <a:spcPct val="120000"/>
              </a:lnSpc>
              <a:defRPr sz="2400">
                <a:latin typeface="Arial" panose="020B0604020202020204" pitchFamily="34" charset="0"/>
                <a:cs typeface="Arial" panose="020B0604020202020204" pitchFamily="34" charset="0"/>
              </a:defRPr>
            </a:lvl1pPr>
          </a:lstStyle>
          <a:p>
            <a:r>
              <a:rPr lang="vi-VN" dirty="0"/>
              <a:t>Vật có màu nào thì phản xạ mạnh ánh sáng màu đó và h</a:t>
            </a:r>
            <a:r>
              <a:rPr lang="en-US" dirty="0"/>
              <a:t>ấ</a:t>
            </a:r>
            <a:r>
              <a:rPr lang="vi-VN" dirty="0"/>
              <a:t>p thụ các ánh sáng màu còn lại.</a:t>
            </a:r>
            <a:endParaRPr lang="en-US" dirty="0"/>
          </a:p>
        </p:txBody>
      </p:sp>
      <p:pic>
        <p:nvPicPr>
          <p:cNvPr id="14" name="Picture 2" descr="Prism">
            <a:extLst>
              <a:ext uri="{FF2B5EF4-FFF2-40B4-BE49-F238E27FC236}">
                <a16:creationId xmlns:a16="http://schemas.microsoft.com/office/drawing/2014/main" id="{42DD404D-529E-E2C7-8EAB-2CE5A2DDB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853" y="3946438"/>
            <a:ext cx="476685" cy="4766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AB98DE-4EC3-DF14-7874-F55D21F87D3E}"/>
              </a:ext>
            </a:extLst>
          </p:cNvPr>
          <p:cNvGrpSpPr/>
          <p:nvPr/>
        </p:nvGrpSpPr>
        <p:grpSpPr>
          <a:xfrm>
            <a:off x="829986" y="1695005"/>
            <a:ext cx="3348629" cy="550841"/>
            <a:chOff x="113327" y="269852"/>
            <a:chExt cx="3348629" cy="550841"/>
          </a:xfrm>
        </p:grpSpPr>
        <p:sp>
          <p:nvSpPr>
            <p:cNvPr id="6" name="Rectangle: Rounded Corners 5">
              <a:extLst>
                <a:ext uri="{FF2B5EF4-FFF2-40B4-BE49-F238E27FC236}">
                  <a16:creationId xmlns:a16="http://schemas.microsoft.com/office/drawing/2014/main" id="{CF7E19BD-601E-8876-93B7-9A693A557C96}"/>
                </a:ext>
              </a:extLst>
            </p:cNvPr>
            <p:cNvSpPr/>
            <p:nvPr/>
          </p:nvSpPr>
          <p:spPr>
            <a:xfrm>
              <a:off x="293569" y="283005"/>
              <a:ext cx="3168387" cy="537688"/>
            </a:xfrm>
            <a:prstGeom prst="roundRect">
              <a:avLst>
                <a:gd name="adj" fmla="val 25411"/>
              </a:avLst>
            </a:prstGeom>
            <a:solidFill>
              <a:srgbClr val="870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46360F3A-4042-406F-9F4A-E76959BF7A38}"/>
                </a:ext>
              </a:extLst>
            </p:cNvPr>
            <p:cNvSpPr txBox="1"/>
            <p:nvPr/>
          </p:nvSpPr>
          <p:spPr>
            <a:xfrm>
              <a:off x="715354" y="319336"/>
              <a:ext cx="26066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IV. </a:t>
              </a:r>
              <a:r>
                <a:rPr lang="en-US" sz="2400" dirty="0" err="1">
                  <a:solidFill>
                    <a:schemeClr val="bg1"/>
                  </a:solidFill>
                  <a:latin typeface="Fira Sans Condensed Medium" panose="020B0603050000020004" pitchFamily="34" charset="0"/>
                </a:rPr>
                <a:t>Màu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sắc</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vật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3E2A597A-2424-7E2C-ABDC-21765B07027B}"/>
                </a:ext>
              </a:extLst>
            </p:cNvPr>
            <p:cNvGrpSpPr/>
            <p:nvPr/>
          </p:nvGrpSpPr>
          <p:grpSpPr>
            <a:xfrm>
              <a:off x="113327" y="269852"/>
              <a:ext cx="550841" cy="550841"/>
              <a:chOff x="9388348" y="2444808"/>
              <a:chExt cx="1675995" cy="1675995"/>
            </a:xfrm>
          </p:grpSpPr>
          <p:sp>
            <p:nvSpPr>
              <p:cNvPr id="11" name="Oval 10">
                <a:extLst>
                  <a:ext uri="{FF2B5EF4-FFF2-40B4-BE49-F238E27FC236}">
                    <a16:creationId xmlns:a16="http://schemas.microsoft.com/office/drawing/2014/main" id="{145F733E-47D6-20FA-F15E-3667EB5D6DBD}"/>
                  </a:ext>
                </a:extLst>
              </p:cNvPr>
              <p:cNvSpPr/>
              <p:nvPr/>
            </p:nvSpPr>
            <p:spPr>
              <a:xfrm>
                <a:off x="9388348" y="2444808"/>
                <a:ext cx="1675995" cy="1675995"/>
              </a:xfrm>
              <a:prstGeom prst="ellipse">
                <a:avLst/>
              </a:prstGeom>
              <a:solidFill>
                <a:schemeClr val="bg1"/>
              </a:solidFill>
              <a:ln>
                <a:noFill/>
              </a:ln>
              <a:effectLst>
                <a:glow rad="139700">
                  <a:srgbClr val="532CC7">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8" descr="Palette ">
                <a:extLst>
                  <a:ext uri="{FF2B5EF4-FFF2-40B4-BE49-F238E27FC236}">
                    <a16:creationId xmlns:a16="http://schemas.microsoft.com/office/drawing/2014/main" id="{81DA0D53-9AC4-5677-0948-25BDE556D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01" y="2673206"/>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829983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12C386BA-BDB7-1AF6-6AAF-014B3894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12" y="111913"/>
            <a:ext cx="8508689" cy="8508689"/>
          </a:xfrm>
          <a:prstGeom prst="rect">
            <a:avLst/>
          </a:prstGeom>
        </p:spPr>
      </p:pic>
      <p:sp>
        <p:nvSpPr>
          <p:cNvPr id="2" name="Google Shape;2657;p49">
            <a:extLst>
              <a:ext uri="{FF2B5EF4-FFF2-40B4-BE49-F238E27FC236}">
                <a16:creationId xmlns:a16="http://schemas.microsoft.com/office/drawing/2014/main" id="{C7729052-D0CD-4664-8545-152937978410}"/>
              </a:ext>
            </a:extLst>
          </p:cNvPr>
          <p:cNvSpPr txBox="1">
            <a:spLocks/>
          </p:cNvSpPr>
          <p:nvPr/>
        </p:nvSpPr>
        <p:spPr>
          <a:xfrm>
            <a:off x="2756427" y="303265"/>
            <a:ext cx="6679146"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0" i="0" u="none" strike="noStrike" kern="1200" cap="none" spc="0" normalizeH="0" baseline="0" noProof="0" dirty="0">
                <a:ln>
                  <a:noFill/>
                </a:ln>
                <a:effectLst/>
                <a:uLnTx/>
                <a:uFillTx/>
                <a:latin typeface="Fira Sans Black" panose="020B0A03050000020004" pitchFamily="34" charset="0"/>
                <a:ea typeface="+mj-ea"/>
                <a:cs typeface="+mj-cs"/>
              </a:rPr>
              <a:t>LUYỆN</a:t>
            </a:r>
            <a:r>
              <a:rPr kumimoji="0" lang="en-US" sz="8000" b="0" i="0" u="none" strike="noStrike" kern="1200" cap="none" spc="0" normalizeH="0" noProof="0" dirty="0">
                <a:ln>
                  <a:noFill/>
                </a:ln>
                <a:effectLst/>
                <a:uLnTx/>
                <a:uFillTx/>
                <a:latin typeface="Fira Sans Black" panose="020B0A03050000020004" pitchFamily="34" charset="0"/>
                <a:ea typeface="+mj-ea"/>
                <a:cs typeface="+mj-cs"/>
              </a:rPr>
              <a:t> TẬP</a:t>
            </a:r>
            <a:endParaRPr kumimoji="0" lang="en-US" sz="8000" b="0" i="0" u="none" strike="noStrike" kern="1200" cap="none" spc="0" normalizeH="0" baseline="0" noProof="0" dirty="0">
              <a:ln>
                <a:noFill/>
              </a:ln>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3281450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A</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C</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D</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7 IcielCadena" panose="02000503000000020004" pitchFamily="2" charset="0"/>
                <a:ea typeface="Yeseva One" panose="00000500000000000000" charset="0"/>
                <a:cs typeface="+mn-cs"/>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rPr>
                <a:t>B</a:t>
              </a:r>
              <a:endParaRPr kumimoji="0" lang="zh-CN" altLang="en-US" sz="3200" b="0" i="0" u="none" strike="noStrike" kern="1200" cap="none" spc="0" normalizeH="0" baseline="0" noProof="0" dirty="0">
                <a:ln>
                  <a:noFill/>
                </a:ln>
                <a:solidFill>
                  <a:srgbClr val="FFFFFF"/>
                </a:solidFill>
                <a:effectLst/>
                <a:uLnTx/>
                <a:uFillTx/>
                <a:latin typeface="#9Slide07 IcielCadena" panose="02000503000000020004" pitchFamily="2" charset="0"/>
                <a:ea typeface="Yeseva One" panose="00000500000000000000" charset="0"/>
                <a:cs typeface="+mn-cs"/>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Yeseva One" panose="00000500000000000000" charset="0"/>
              <a:ea typeface="Yeseva One" panose="00000500000000000000" charset="0"/>
              <a:cs typeface="+mn-cs"/>
            </a:endParaRPr>
          </a:p>
        </p:txBody>
      </p:sp>
      <p:sp>
        <p:nvSpPr>
          <p:cNvPr id="54" name="TextBox 18"/>
          <p:cNvSpPr txBox="1"/>
          <p:nvPr/>
        </p:nvSpPr>
        <p:spPr>
          <a:xfrm flipH="1">
            <a:off x="1729762" y="4911560"/>
            <a:ext cx="339139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Ánh</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sáng</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màu</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Box 18"/>
          <p:cNvSpPr txBox="1"/>
          <p:nvPr/>
        </p:nvSpPr>
        <p:spPr>
          <a:xfrm flipH="1">
            <a:off x="2280392" y="2097641"/>
            <a:ext cx="3391392"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phổ</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TextBox 18"/>
          <p:cNvSpPr txBox="1"/>
          <p:nvPr/>
        </p:nvSpPr>
        <p:spPr>
          <a:xfrm flipH="1">
            <a:off x="8386789" y="2031462"/>
            <a:ext cx="3805211"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18"/>
          <p:cNvSpPr txBox="1"/>
          <p:nvPr/>
        </p:nvSpPr>
        <p:spPr>
          <a:xfrm flipH="1">
            <a:off x="8427990" y="4982706"/>
            <a:ext cx="3791295" cy="523220"/>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Đơn</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sắc</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1" y="309794"/>
            <a:ext cx="9818144"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1: </a:t>
            </a:r>
            <a:r>
              <a:rPr lang="en-US" sz="3200" dirty="0" err="1">
                <a:latin typeface="Fira Sans Black" panose="020B0A03050000020004" pitchFamily="34" charset="0"/>
              </a:rPr>
              <a:t>Dải</a:t>
            </a:r>
            <a:r>
              <a:rPr lang="en-US" sz="3200" dirty="0">
                <a:latin typeface="Fira Sans Black" panose="020B0A03050000020004" pitchFamily="34" charset="0"/>
              </a:rPr>
              <a:t> </a:t>
            </a:r>
            <a:r>
              <a:rPr lang="en-US" sz="3200" dirty="0" err="1">
                <a:latin typeface="Fira Sans Black" panose="020B0A03050000020004" pitchFamily="34" charset="0"/>
              </a:rPr>
              <a:t>màu</a:t>
            </a:r>
            <a:r>
              <a:rPr lang="en-US" sz="3200" dirty="0">
                <a:latin typeface="Fira Sans Black" panose="020B0A03050000020004" pitchFamily="34" charset="0"/>
              </a:rPr>
              <a:t> </a:t>
            </a:r>
            <a:r>
              <a:rPr lang="en-US" sz="3200" dirty="0" err="1">
                <a:latin typeface="Fira Sans Black" panose="020B0A03050000020004" pitchFamily="34" charset="0"/>
              </a:rPr>
              <a:t>như</a:t>
            </a:r>
            <a:r>
              <a:rPr lang="en-US" sz="3200" dirty="0">
                <a:latin typeface="Fira Sans Black" panose="020B0A03050000020004" pitchFamily="34" charset="0"/>
              </a:rPr>
              <a:t> </a:t>
            </a:r>
            <a:r>
              <a:rPr lang="en-US" sz="3200" dirty="0" err="1">
                <a:latin typeface="Fira Sans Black" panose="020B0A03050000020004" pitchFamily="34" charset="0"/>
              </a:rPr>
              <a:t>cầu</a:t>
            </a:r>
            <a:r>
              <a:rPr lang="en-US" sz="3200" dirty="0">
                <a:latin typeface="Fira Sans Black" panose="020B0A03050000020004" pitchFamily="34" charset="0"/>
              </a:rPr>
              <a:t> </a:t>
            </a:r>
            <a:r>
              <a:rPr lang="en-US" sz="3200" dirty="0" err="1">
                <a:latin typeface="Fira Sans Black" panose="020B0A03050000020004" pitchFamily="34" charset="0"/>
              </a:rPr>
              <a:t>vồng</a:t>
            </a:r>
            <a:r>
              <a:rPr lang="en-US" sz="3200" dirty="0">
                <a:latin typeface="Fira Sans Black" panose="020B0A03050000020004" pitchFamily="34" charset="0"/>
              </a:rPr>
              <a:t> </a:t>
            </a:r>
            <a:r>
              <a:rPr lang="en-US" sz="3200" dirty="0" err="1">
                <a:latin typeface="Fira Sans Black" panose="020B0A03050000020004" pitchFamily="34" charset="0"/>
              </a:rPr>
              <a:t>thu</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khi</a:t>
            </a:r>
            <a:r>
              <a:rPr lang="en-US" sz="3200" dirty="0">
                <a:latin typeface="Fira Sans Black" panose="020B0A03050000020004" pitchFamily="34" charset="0"/>
              </a:rPr>
              <a:t> </a:t>
            </a:r>
            <a:r>
              <a:rPr lang="en-US" sz="3200" dirty="0" err="1">
                <a:latin typeface="Fira Sans Black" panose="020B0A03050000020004" pitchFamily="34" charset="0"/>
              </a:rPr>
              <a:t>chiếu</a:t>
            </a:r>
            <a:r>
              <a:rPr lang="en-US" sz="3200" dirty="0">
                <a:latin typeface="Fira Sans Black" panose="020B0A03050000020004" pitchFamily="34" charset="0"/>
              </a:rPr>
              <a:t> </a:t>
            </a:r>
            <a:r>
              <a:rPr lang="en-US" sz="3200" dirty="0" err="1">
                <a:latin typeface="Fira Sans Black" panose="020B0A03050000020004" pitchFamily="34" charset="0"/>
              </a:rPr>
              <a:t>chùm</a:t>
            </a:r>
            <a:r>
              <a:rPr lang="en-US" sz="3200" dirty="0">
                <a:latin typeface="Fira Sans Black" panose="020B0A03050000020004" pitchFamily="34" charset="0"/>
              </a:rPr>
              <a:t> </a:t>
            </a:r>
            <a:r>
              <a:rPr lang="en-US" sz="3200" dirty="0" err="1">
                <a:latin typeface="Fira Sans Black" panose="020B0A03050000020004" pitchFamily="34" charset="0"/>
              </a:rPr>
              <a:t>ánh</a:t>
            </a:r>
            <a:r>
              <a:rPr lang="en-US" sz="3200" dirty="0">
                <a:latin typeface="Fira Sans Black" panose="020B0A03050000020004" pitchFamily="34" charset="0"/>
              </a:rPr>
              <a:t> </a:t>
            </a:r>
            <a:r>
              <a:rPr lang="en-US" sz="3200" dirty="0" err="1">
                <a:latin typeface="Fira Sans Black" panose="020B0A03050000020004" pitchFamily="34" charset="0"/>
              </a:rPr>
              <a:t>sáng</a:t>
            </a:r>
            <a:r>
              <a:rPr lang="en-US" sz="3200" dirty="0">
                <a:latin typeface="Fira Sans Black" panose="020B0A03050000020004" pitchFamily="34" charset="0"/>
              </a:rPr>
              <a:t> </a:t>
            </a:r>
            <a:r>
              <a:rPr lang="en-US" sz="3200" dirty="0" err="1">
                <a:latin typeface="Fira Sans Black" panose="020B0A03050000020004" pitchFamily="34" charset="0"/>
              </a:rPr>
              <a:t>trắng</a:t>
            </a:r>
            <a:r>
              <a:rPr lang="en-US" sz="3200" dirty="0">
                <a:latin typeface="Fira Sans Black" panose="020B0A03050000020004" pitchFamily="34" charset="0"/>
              </a:rPr>
              <a:t> qua </a:t>
            </a:r>
            <a:r>
              <a:rPr lang="en-US" sz="3200" dirty="0" err="1">
                <a:latin typeface="Fira Sans Black" panose="020B0A03050000020004" pitchFamily="34" charset="0"/>
              </a:rPr>
              <a:t>lăng</a:t>
            </a:r>
            <a:r>
              <a:rPr lang="en-US" sz="3200" dirty="0">
                <a:latin typeface="Fira Sans Black" panose="020B0A03050000020004" pitchFamily="34" charset="0"/>
              </a:rPr>
              <a:t> </a:t>
            </a:r>
            <a:r>
              <a:rPr lang="en-US" sz="3200" dirty="0" err="1">
                <a:latin typeface="Fira Sans Black" panose="020B0A03050000020004" pitchFamily="34" charset="0"/>
              </a:rPr>
              <a:t>kính</a:t>
            </a:r>
            <a:r>
              <a:rPr lang="en-US" sz="3200" dirty="0">
                <a:latin typeface="Fira Sans Black" panose="020B0A03050000020004" pitchFamily="34" charset="0"/>
              </a:rPr>
              <a:t> </a:t>
            </a:r>
            <a:r>
              <a:rPr lang="en-US" sz="3200" dirty="0" err="1">
                <a:latin typeface="Fira Sans Black" panose="020B0A03050000020004" pitchFamily="34" charset="0"/>
              </a:rPr>
              <a:t>được</a:t>
            </a:r>
            <a:r>
              <a:rPr lang="en-US" sz="3200" dirty="0">
                <a:latin typeface="Fira Sans Black" panose="020B0A03050000020004" pitchFamily="34" charset="0"/>
              </a:rPr>
              <a:t> </a:t>
            </a:r>
            <a:r>
              <a:rPr lang="en-US" sz="3200" dirty="0" err="1">
                <a:latin typeface="Fira Sans Black" panose="020B0A03050000020004" pitchFamily="34" charset="0"/>
              </a:rPr>
              <a:t>gọi</a:t>
            </a:r>
            <a:r>
              <a:rPr lang="en-US" sz="3200" dirty="0">
                <a:latin typeface="Fira Sans Black" panose="020B0A03050000020004" pitchFamily="34" charset="0"/>
              </a:rPr>
              <a:t> </a:t>
            </a:r>
            <a:r>
              <a:rPr lang="en-US" sz="3200" dirty="0" err="1">
                <a:latin typeface="Fira Sans Black" panose="020B0A03050000020004" pitchFamily="34" charset="0"/>
              </a:rPr>
              <a:t>là</a:t>
            </a:r>
            <a:r>
              <a:rPr lang="en-US" sz="3200" dirty="0">
                <a:latin typeface="Fira Sans Black" panose="020B0A03050000020004" pitchFamily="34" charset="0"/>
              </a:rPr>
              <a:t>:</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2093299" y="1874390"/>
            <a:ext cx="2296799" cy="1077218"/>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130191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7" y="18621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Yeseva One" panose="00000500000000000000" charset="0"/>
                  <a:ea typeface="Yeseva One" panose="00000500000000000000" charset="0"/>
                  <a:cs typeface="+mn-cs"/>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298" y="26977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FFFFFF">
                      <a:lumMod val="50000"/>
                    </a:srgbClr>
                  </a:solidFill>
                  <a:effectLst/>
                  <a:uLnTx/>
                  <a:uFillTx/>
                  <a:latin typeface="#9Slide03 AmpleSoft" panose="02000000000000000000" pitchFamily="2" charset="0"/>
                  <a:ea typeface="Yeseva One" panose="00000500000000000000" charset="0"/>
                  <a:cs typeface="+mn-cs"/>
                </a:rPr>
                <a:t>
</a:t>
              </a:r>
            </a:p>
          </p:txBody>
        </p:sp>
        <p:sp>
          <p:nvSpPr>
            <p:cNvPr id="17" name="Rectangle 55"/>
            <p:cNvSpPr/>
            <p:nvPr/>
          </p:nvSpPr>
          <p:spPr>
            <a:xfrm>
              <a:off x="1100311" y="2296344"/>
              <a:ext cx="1061829" cy="346249"/>
            </a:xfrm>
            <a:prstGeom prst="rect">
              <a:avLst/>
            </a:prstGeom>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A</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0" name="组合 39"/>
          <p:cNvGrpSpPr/>
          <p:nvPr/>
        </p:nvGrpSpPr>
        <p:grpSpPr>
          <a:xfrm>
            <a:off x="3625433" y="26977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8" name="Rectangle 58"/>
            <p:cNvSpPr/>
            <p:nvPr/>
          </p:nvSpPr>
          <p:spPr>
            <a:xfrm>
              <a:off x="302062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B</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1" name="组合 40"/>
          <p:cNvGrpSpPr/>
          <p:nvPr/>
        </p:nvGrpSpPr>
        <p:grpSpPr>
          <a:xfrm>
            <a:off x="6260547" y="26977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19" name="Rectangle 59"/>
            <p:cNvSpPr/>
            <p:nvPr/>
          </p:nvSpPr>
          <p:spPr>
            <a:xfrm>
              <a:off x="4996073"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C</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grpSp>
        <p:nvGrpSpPr>
          <p:cNvPr id="42" name="组合 41"/>
          <p:cNvGrpSpPr/>
          <p:nvPr/>
        </p:nvGrpSpPr>
        <p:grpSpPr>
          <a:xfrm>
            <a:off x="8901592" y="26977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lumMod val="50000"/>
                    </a:srgbClr>
                  </a:solidFill>
                  <a:effectLst/>
                  <a:uLnTx/>
                  <a:uFillTx/>
                  <a:latin typeface="Yeseva One" panose="00000500000000000000" charset="0"/>
                  <a:ea typeface="Yeseva One" panose="00000500000000000000" charset="0"/>
                  <a:cs typeface="+mn-cs"/>
                </a:rPr>
                <a:t>
</a:t>
              </a:r>
            </a:p>
          </p:txBody>
        </p:sp>
        <p:sp>
          <p:nvSpPr>
            <p:cNvPr id="20" name="Rectangle 60"/>
            <p:cNvSpPr/>
            <p:nvPr/>
          </p:nvSpPr>
          <p:spPr>
            <a:xfrm>
              <a:off x="6998576" y="2296344"/>
              <a:ext cx="1061829" cy="346249"/>
            </a:xfrm>
            <a:prstGeom prst="rect">
              <a:avLst/>
            </a:prstGeom>
            <a:grpFill/>
          </p:spPr>
          <p:txBody>
            <a:bodyPr wrap="none">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rPr>
                <a:t>D</a:t>
              </a:r>
              <a:endParaRPr kumimoji="0" lang="zh-CN" altLang="en-US" sz="2667" b="1" i="0" u="none" strike="noStrike" kern="1200" cap="none" spc="0" normalizeH="0" baseline="0" noProof="0" dirty="0">
                <a:ln>
                  <a:noFill/>
                </a:ln>
                <a:solidFill>
                  <a:srgbClr val="FFFFFF"/>
                </a:solidFill>
                <a:effectLst/>
                <a:uLnTx/>
                <a:uFillTx/>
                <a:latin typeface="Yeseva One" panose="00000500000000000000" charset="0"/>
                <a:ea typeface="Yeseva One" panose="00000500000000000000" charset="0"/>
                <a:cs typeface="+mn-cs"/>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9962920" cy="1200329"/>
          </a:xfrm>
          <a:prstGeom prst="rect">
            <a:avLst/>
          </a:prstGeom>
          <a:noFill/>
        </p:spPr>
        <p:txBody>
          <a:bodyPr wrap="square" rtlCol="0">
            <a:spAutoFit/>
          </a:bodyPr>
          <a:lstStyle/>
          <a:p>
            <a:pPr lvl="0" defTabSz="1219170">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rPr>
              <a:t>CÂU 2: </a:t>
            </a:r>
            <a:r>
              <a:rPr lang="vi-VN" sz="3600" dirty="0">
                <a:latin typeface="Fira Sans Black" panose="020B0A03050000020004" pitchFamily="34" charset="0"/>
              </a:rPr>
              <a:t>Trong hiện tượng </a:t>
            </a:r>
            <a:r>
              <a:rPr lang="en-US" sz="3600" dirty="0" err="1">
                <a:latin typeface="Fira Sans Black" panose="020B0A03050000020004" pitchFamily="34" charset="0"/>
              </a:rPr>
              <a:t>tán</a:t>
            </a:r>
            <a:r>
              <a:rPr lang="en-US" sz="3600" dirty="0">
                <a:latin typeface="Fira Sans Black" panose="020B0A03050000020004" pitchFamily="34" charset="0"/>
              </a:rPr>
              <a:t> </a:t>
            </a:r>
            <a:r>
              <a:rPr lang="en-US" sz="3600" dirty="0" err="1">
                <a:latin typeface="Fira Sans Black" panose="020B0A03050000020004" pitchFamily="34" charset="0"/>
              </a:rPr>
              <a:t>sắc</a:t>
            </a:r>
            <a:r>
              <a:rPr lang="en-US" sz="3600" dirty="0">
                <a:latin typeface="Fira Sans Black" panose="020B0A03050000020004" pitchFamily="34" charset="0"/>
              </a:rPr>
              <a:t> </a:t>
            </a:r>
            <a:r>
              <a:rPr lang="vi-VN" sz="3600" dirty="0">
                <a:latin typeface="Fira Sans Black" panose="020B0A03050000020004" pitchFamily="34" charset="0"/>
              </a:rPr>
              <a:t>ánh sáng. </a:t>
            </a:r>
            <a:r>
              <a:rPr lang="en-US" sz="3600" dirty="0">
                <a:latin typeface="Fira Sans Black" panose="020B0A03050000020004" pitchFamily="34" charset="0"/>
              </a:rPr>
              <a:t>Tia </a:t>
            </a:r>
            <a:r>
              <a:rPr lang="en-US" sz="3600" dirty="0" err="1">
                <a:latin typeface="Fira Sans Black" panose="020B0A03050000020004" pitchFamily="34" charset="0"/>
              </a:rPr>
              <a:t>màu</a:t>
            </a:r>
            <a:r>
              <a:rPr lang="en-US" sz="3600" dirty="0">
                <a:latin typeface="Fira Sans Black" panose="020B0A03050000020004" pitchFamily="34" charset="0"/>
              </a:rPr>
              <a:t> </a:t>
            </a:r>
            <a:r>
              <a:rPr lang="en-US" sz="3600" dirty="0" err="1">
                <a:latin typeface="Fira Sans Black" panose="020B0A03050000020004" pitchFamily="34" charset="0"/>
              </a:rPr>
              <a:t>nà</a:t>
            </a:r>
            <a:r>
              <a:rPr lang="en-US" sz="3600" dirty="0">
                <a:latin typeface="Fira Sans Black" panose="020B0A03050000020004" pitchFamily="34" charset="0"/>
              </a:rPr>
              <a:t> </a:t>
            </a:r>
            <a:r>
              <a:rPr lang="en-US" sz="3600" dirty="0" err="1">
                <a:latin typeface="Fira Sans Black" panose="020B0A03050000020004" pitchFamily="34" charset="0"/>
              </a:rPr>
              <a:t>bị</a:t>
            </a:r>
            <a:r>
              <a:rPr lang="en-US" sz="3600" dirty="0">
                <a:latin typeface="Fira Sans Black" panose="020B0A03050000020004" pitchFamily="34" charset="0"/>
              </a:rPr>
              <a:t> </a:t>
            </a:r>
            <a:r>
              <a:rPr lang="en-US" sz="3600" dirty="0" err="1">
                <a:latin typeface="Fira Sans Black" panose="020B0A03050000020004" pitchFamily="34" charset="0"/>
              </a:rPr>
              <a:t>lệch</a:t>
            </a:r>
            <a:r>
              <a:rPr lang="en-US" sz="3600" dirty="0">
                <a:latin typeface="Fira Sans Black" panose="020B0A03050000020004" pitchFamily="34" charset="0"/>
              </a:rPr>
              <a:t> </a:t>
            </a:r>
            <a:r>
              <a:rPr lang="en-US" sz="3600" dirty="0" err="1">
                <a:latin typeface="Fira Sans Black" panose="020B0A03050000020004" pitchFamily="34" charset="0"/>
              </a:rPr>
              <a:t>ít</a:t>
            </a:r>
            <a:r>
              <a:rPr lang="en-US" sz="3600" dirty="0">
                <a:latin typeface="Fira Sans Black" panose="020B0A03050000020004" pitchFamily="34" charset="0"/>
              </a:rPr>
              <a:t> </a:t>
            </a:r>
            <a:r>
              <a:rPr lang="en-US" sz="3600" dirty="0" err="1">
                <a:latin typeface="Fira Sans Black" panose="020B0A03050000020004" pitchFamily="34" charset="0"/>
              </a:rPr>
              <a:t>nhất</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15398" y="4766816"/>
            <a:ext cx="2275011" cy="523220"/>
          </a:xfrm>
          <a:prstGeom prst="rect">
            <a:avLst/>
          </a:prstGeom>
          <a:noFill/>
        </p:spPr>
        <p:txBody>
          <a:bodyPr wrap="square" rtlCol="0">
            <a:spAutoFit/>
          </a:bodyPr>
          <a:lstStyle/>
          <a:p>
            <a:pPr lvl="0" algn="ctr">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tím</a:t>
            </a:r>
            <a:endParaRPr lang="en-US" sz="2800" dirty="0">
              <a:solidFill>
                <a:prstClr val="black"/>
              </a:solidFill>
              <a:latin typeface="Arial" panose="020B0604020202020204" pitchFamily="34" charset="0"/>
              <a:cs typeface="Arial" panose="020B0604020202020204" pitchFamily="34"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15927" y="4795222"/>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cam</a:t>
            </a:r>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39660" y="4766816"/>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lam</a:t>
            </a:r>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00367" y="4763221"/>
            <a:ext cx="2233336" cy="523220"/>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pPr lvl="0">
              <a:defRPr/>
            </a:pPr>
            <a:r>
              <a:rPr lang="en-US" sz="2800" noProof="0" dirty="0" err="1">
                <a:latin typeface="Arial" panose="020B0604020202020204" pitchFamily="34" charset="0"/>
                <a:cs typeface="Arial" panose="020B0604020202020204" pitchFamily="34" charset="0"/>
              </a:rPr>
              <a:t>Màu</a:t>
            </a:r>
            <a:r>
              <a:rPr lang="en-US" sz="2800" noProof="0" dirty="0">
                <a:latin typeface="Arial" panose="020B0604020202020204" pitchFamily="34" charset="0"/>
                <a:cs typeface="Arial" panose="020B0604020202020204" pitchFamily="34" charset="0"/>
              </a:rPr>
              <a:t> </a:t>
            </a:r>
            <a:r>
              <a:rPr lang="en-US" sz="2800" noProof="0" dirty="0" err="1">
                <a:latin typeface="Arial" panose="020B0604020202020204" pitchFamily="34" charset="0"/>
                <a:cs typeface="Arial" panose="020B0604020202020204" pitchFamily="34" charset="0"/>
              </a:rPr>
              <a:t>đỏ</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0199555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3000" tmFilter="0, 0; .2, .5; .8, .5; 1, 0"/>
                                        <p:tgtEl>
                                          <p:spTgt spid="42"/>
                                        </p:tgtEl>
                                      </p:cBhvr>
                                    </p:animEffect>
                                    <p:animScale>
                                      <p:cBhvr>
                                        <p:cTn id="52" dur="1500" autoRev="1" fill="hold"/>
                                        <p:tgtEl>
                                          <p:spTgt spid="42"/>
                                        </p:tgtEl>
                                      </p:cBhvr>
                                      <p:by x="105000" y="105000"/>
                                    </p:animScale>
                                  </p:childTnLst>
                                </p:cTn>
                              </p:par>
                              <p:par>
                                <p:cTn id="53" presetID="26" presetClass="emph" presetSubtype="0" fill="hold" grpId="1" nodeType="withEffect">
                                  <p:stCondLst>
                                    <p:cond delay="0"/>
                                  </p:stCondLst>
                                  <p:childTnLst>
                                    <p:animEffect transition="out" filter="fade">
                                      <p:cBhvr>
                                        <p:cTn id="54" dur="3000" tmFilter="0, 0; .2, .5; .8, .5; 1, 0"/>
                                        <p:tgtEl>
                                          <p:spTgt spid="47"/>
                                        </p:tgtEl>
                                      </p:cBhvr>
                                    </p:animEffect>
                                    <p:animScale>
                                      <p:cBhvr>
                                        <p:cTn id="55" dur="150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2" y="305857"/>
            <a:ext cx="10769597" cy="1077218"/>
          </a:xfrm>
          <a:prstGeom prst="rect">
            <a:avLst/>
          </a:prstGeom>
          <a:noFill/>
        </p:spPr>
        <p:txBody>
          <a:bodyPr wrap="square" rtlCol="0">
            <a:spAutoFit/>
          </a:bodyPr>
          <a:lstStyle/>
          <a:p>
            <a:pPr lvl="0" defTabSz="1219170">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kumimoji="0" lang="vi-VN"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3</a:t>
            </a: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200" noProof="0" dirty="0" err="1">
                <a:solidFill>
                  <a:prstClr val="black"/>
                </a:solidFill>
                <a:latin typeface="Fira Sans Black" panose="020B0A03050000020004" pitchFamily="34" charset="0"/>
                <a:ea typeface="Times New Roman" panose="02020603050405020304" pitchFamily="18" charset="0"/>
              </a:rPr>
              <a:t>Điền</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vào</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chỗ</a:t>
            </a:r>
            <a:r>
              <a:rPr lang="en-US" sz="3200" noProof="0" dirty="0">
                <a:solidFill>
                  <a:prstClr val="black"/>
                </a:solidFill>
                <a:latin typeface="Fira Sans Black" panose="020B0A03050000020004" pitchFamily="34" charset="0"/>
                <a:ea typeface="Times New Roman" panose="02020603050405020304" pitchFamily="18" charset="0"/>
              </a:rPr>
              <a:t> </a:t>
            </a:r>
            <a:r>
              <a:rPr lang="en-US" sz="3200" noProof="0" dirty="0" err="1">
                <a:solidFill>
                  <a:prstClr val="black"/>
                </a:solidFill>
                <a:latin typeface="Fira Sans Black" panose="020B0A03050000020004" pitchFamily="34" charset="0"/>
                <a:ea typeface="Times New Roman" panose="02020603050405020304" pitchFamily="18" charset="0"/>
              </a:rPr>
              <a:t>trống</a:t>
            </a:r>
            <a:r>
              <a:rPr lang="en-US" sz="3200" noProof="0" dirty="0">
                <a:solidFill>
                  <a:prstClr val="black"/>
                </a:solidFill>
                <a:latin typeface="Fira Sans Black" panose="020B0A03050000020004" pitchFamily="34" charset="0"/>
                <a:ea typeface="Times New Roman" panose="02020603050405020304" pitchFamily="18" charset="0"/>
              </a:rPr>
              <a:t>:</a:t>
            </a:r>
          </a:p>
          <a:p>
            <a:pPr lvl="0" defTabSz="1219170">
              <a:defRPr/>
            </a:pP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là</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hỗn</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hợp</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ánh</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sáng</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có</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nhiều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màu</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khác</a:t>
            </a:r>
            <a:r>
              <a:rPr lang="en-US" sz="3200" dirty="0">
                <a:solidFill>
                  <a:prstClr val="black"/>
                </a:solidFill>
                <a:latin typeface="Fira Sans Black" panose="020B0A03050000020004" pitchFamily="34" charset="0"/>
                <a:ea typeface="Times New Roman" panose="02020603050405020304" pitchFamily="18" charset="0"/>
              </a:rPr>
              <a:t> </a:t>
            </a:r>
            <a:r>
              <a:rPr lang="en-US" sz="3200" dirty="0" err="1">
                <a:solidFill>
                  <a:prstClr val="black"/>
                </a:solidFill>
                <a:latin typeface="Fira Sans Black" panose="020B0A03050000020004" pitchFamily="34" charset="0"/>
                <a:ea typeface="Times New Roman" panose="02020603050405020304" pitchFamily="18" charset="0"/>
              </a:rPr>
              <a:t>nhau</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70487" y="1913841"/>
            <a:ext cx="8159633" cy="642484"/>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trắng</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Times New Roman" panose="02020603050405020304" pitchFamily="18" charset="0"/>
                <a:cs typeface="+mn-cs"/>
              </a:rPr>
              <a:t>A</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0487" y="4593887"/>
            <a:ext cx="8668413"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sắc</a:t>
            </a:r>
            <a:endParaRPr lang="en-US" sz="2600" dirty="0">
              <a:solidFill>
                <a:prstClr val="black"/>
              </a:solidFill>
              <a:latin typeface="Arial" panose="020B0604020202020204" pitchFamily="34" charset="0"/>
              <a:cs typeface="Arial" panose="020B0604020202020204" pitchFamily="34" charset="0"/>
            </a:endParaRP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c</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70487" y="3348954"/>
            <a:ext cx="7991207"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màu</a:t>
            </a:r>
            <a:endParaRPr lang="en-US" sz="2600" dirty="0">
              <a:solidFill>
                <a:prstClr val="black"/>
              </a:solidFill>
              <a:latin typeface="Arial" panose="020B0604020202020204" pitchFamily="34" charset="0"/>
              <a:cs typeface="Arial" panose="020B0604020202020204" pitchFamily="34" charset="0"/>
            </a:endParaRP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mn-cs"/>
              </a:rPr>
              <a:t>B</a:t>
            </a:r>
            <a:endParaRPr kumimoji="0" lang="en-US" sz="2800" b="0"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570487" y="5812262"/>
            <a:ext cx="8190740" cy="492443"/>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lvl="0" algn="l">
              <a:defRPr/>
            </a:pPr>
            <a:r>
              <a:rPr lang="en-US" sz="2600" dirty="0" err="1">
                <a:latin typeface="Arial" panose="020B0604020202020204" pitchFamily="34" charset="0"/>
                <a:cs typeface="Arial" panose="020B0604020202020204" pitchFamily="34" charset="0"/>
              </a:rPr>
              <a:t>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hỗn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hợp</a:t>
            </a:r>
            <a:endParaRPr lang="en-US" sz="2600" dirty="0">
              <a:solidFill>
                <a:prstClr val="black"/>
              </a:solidFill>
              <a:latin typeface="Arial" panose="020B0604020202020204" pitchFamily="34" charset="0"/>
              <a:cs typeface="Arial" panose="020B0604020202020204" pitchFamily="34" charset="0"/>
            </a:endParaRP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898921"/>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240783"/>
            <a:ext cx="8870865" cy="87466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4"/>
            <a:ext cx="8826721" cy="76484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725162"/>
            <a:ext cx="8822201" cy="83820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DB3C14"/>
              </a:solidFill>
              <a:effectLst/>
              <a:uLnTx/>
              <a:uFillTx/>
              <a:latin typeface="Calibri"/>
              <a:cs typeface="+mn-cs"/>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9979960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3E3098-DFA5-2068-D3D2-7D64AC7FDE08}"/>
              </a:ext>
            </a:extLst>
          </p:cNvPr>
          <p:cNvPicPr>
            <a:picLocks noChangeAspect="1"/>
          </p:cNvPicPr>
          <p:nvPr/>
        </p:nvPicPr>
        <p:blipFill>
          <a:blip r:embed="rId2"/>
          <a:stretch>
            <a:fillRect/>
          </a:stretch>
        </p:blipFill>
        <p:spPr>
          <a:xfrm>
            <a:off x="620357" y="2954239"/>
            <a:ext cx="4790504" cy="3572229"/>
          </a:xfrm>
          <a:prstGeom prst="rect">
            <a:avLst/>
          </a:prstGeom>
        </p:spPr>
      </p:pic>
      <p:pic>
        <p:nvPicPr>
          <p:cNvPr id="13" name="Picture 12">
            <a:extLst>
              <a:ext uri="{FF2B5EF4-FFF2-40B4-BE49-F238E27FC236}">
                <a16:creationId xmlns:a16="http://schemas.microsoft.com/office/drawing/2014/main" id="{B06067CB-6B0E-BFC3-14C5-19DD8DF4F880}"/>
              </a:ext>
            </a:extLst>
          </p:cNvPr>
          <p:cNvPicPr>
            <a:picLocks noChangeAspect="1"/>
          </p:cNvPicPr>
          <p:nvPr/>
        </p:nvPicPr>
        <p:blipFill>
          <a:blip r:embed="rId3"/>
          <a:stretch>
            <a:fillRect/>
          </a:stretch>
        </p:blipFill>
        <p:spPr>
          <a:xfrm>
            <a:off x="6647676" y="526213"/>
            <a:ext cx="5544324" cy="3410426"/>
          </a:xfrm>
          <a:prstGeom prst="rect">
            <a:avLst/>
          </a:prstGeom>
        </p:spPr>
      </p:pic>
      <p:grpSp>
        <p:nvGrpSpPr>
          <p:cNvPr id="18" name="Group 17">
            <a:extLst>
              <a:ext uri="{FF2B5EF4-FFF2-40B4-BE49-F238E27FC236}">
                <a16:creationId xmlns:a16="http://schemas.microsoft.com/office/drawing/2014/main" id="{83DA6F61-4765-6C07-C71A-60A7AF45E501}"/>
              </a:ext>
            </a:extLst>
          </p:cNvPr>
          <p:cNvGrpSpPr/>
          <p:nvPr/>
        </p:nvGrpSpPr>
        <p:grpSpPr>
          <a:xfrm>
            <a:off x="478777" y="1547469"/>
            <a:ext cx="6700016" cy="1315812"/>
            <a:chOff x="478777" y="1186936"/>
            <a:chExt cx="6700016" cy="1315812"/>
          </a:xfrm>
        </p:grpSpPr>
        <p:sp>
          <p:nvSpPr>
            <p:cNvPr id="3" name="Google Shape;2090;p24">
              <a:extLst>
                <a:ext uri="{FF2B5EF4-FFF2-40B4-BE49-F238E27FC236}">
                  <a16:creationId xmlns:a16="http://schemas.microsoft.com/office/drawing/2014/main" id="{AAD384D6-B2F8-CC66-78D9-90917D0E1883}"/>
                </a:ext>
              </a:extLst>
            </p:cNvPr>
            <p:cNvSpPr/>
            <p:nvPr/>
          </p:nvSpPr>
          <p:spPr>
            <a:xfrm>
              <a:off x="478777" y="1186936"/>
              <a:ext cx="6700016" cy="1315812"/>
            </a:xfrm>
            <a:custGeom>
              <a:avLst/>
              <a:gdLst/>
              <a:ahLst/>
              <a:cxnLst/>
              <a:rect l="l" t="t" r="r" b="b"/>
              <a:pathLst>
                <a:path w="204710" h="16849" extrusionOk="0">
                  <a:moveTo>
                    <a:pt x="1" y="0"/>
                  </a:moveTo>
                  <a:lnTo>
                    <a:pt x="1" y="16848"/>
                  </a:lnTo>
                  <a:lnTo>
                    <a:pt x="198756" y="16848"/>
                  </a:lnTo>
                  <a:lnTo>
                    <a:pt x="204140" y="9691"/>
                  </a:lnTo>
                  <a:cubicBezTo>
                    <a:pt x="204710" y="8899"/>
                    <a:pt x="204710" y="7886"/>
                    <a:pt x="204140" y="7126"/>
                  </a:cubicBezTo>
                  <a:lnTo>
                    <a:pt x="198756" y="0"/>
                  </a:lnTo>
                  <a:close/>
                </a:path>
              </a:pathLst>
            </a:custGeom>
            <a:solidFill>
              <a:srgbClr val="ACE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roup 16">
              <a:extLst>
                <a:ext uri="{FF2B5EF4-FFF2-40B4-BE49-F238E27FC236}">
                  <a16:creationId xmlns:a16="http://schemas.microsoft.com/office/drawing/2014/main" id="{A17D014C-8014-0C4F-0D7F-B5F4C6ED2084}"/>
                </a:ext>
              </a:extLst>
            </p:cNvPr>
            <p:cNvGrpSpPr/>
            <p:nvPr/>
          </p:nvGrpSpPr>
          <p:grpSpPr>
            <a:xfrm>
              <a:off x="478777" y="1186936"/>
              <a:ext cx="852312" cy="1304239"/>
              <a:chOff x="478777" y="1186936"/>
              <a:chExt cx="664552" cy="1304239"/>
            </a:xfrm>
          </p:grpSpPr>
          <p:sp>
            <p:nvSpPr>
              <p:cNvPr id="7" name="Google Shape;2112;p24">
                <a:extLst>
                  <a:ext uri="{FF2B5EF4-FFF2-40B4-BE49-F238E27FC236}">
                    <a16:creationId xmlns:a16="http://schemas.microsoft.com/office/drawing/2014/main" id="{5CE08ED5-285D-B08C-4C1A-54F5BC002B41}"/>
                  </a:ext>
                </a:extLst>
              </p:cNvPr>
              <p:cNvSpPr/>
              <p:nvPr/>
            </p:nvSpPr>
            <p:spPr>
              <a:xfrm>
                <a:off x="1007008" y="1186936"/>
                <a:ext cx="136321" cy="1304239"/>
              </a:xfrm>
              <a:custGeom>
                <a:avLst/>
                <a:gdLst/>
                <a:ahLst/>
                <a:cxnLst/>
                <a:rect l="l" t="t" r="r" b="b"/>
                <a:pathLst>
                  <a:path w="2535" h="16595" extrusionOk="0">
                    <a:moveTo>
                      <a:pt x="1" y="0"/>
                    </a:moveTo>
                    <a:lnTo>
                      <a:pt x="1" y="3389"/>
                    </a:lnTo>
                    <a:lnTo>
                      <a:pt x="1" y="16595"/>
                    </a:lnTo>
                    <a:lnTo>
                      <a:pt x="2534" y="16595"/>
                    </a:lnTo>
                    <a:lnTo>
                      <a:pt x="2534" y="3389"/>
                    </a:lnTo>
                    <a:lnTo>
                      <a:pt x="2534"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3;p24">
                <a:extLst>
                  <a:ext uri="{FF2B5EF4-FFF2-40B4-BE49-F238E27FC236}">
                    <a16:creationId xmlns:a16="http://schemas.microsoft.com/office/drawing/2014/main" id="{5F3D1F4B-1A8D-03FA-E846-15735534433C}"/>
                  </a:ext>
                </a:extLst>
              </p:cNvPr>
              <p:cNvSpPr/>
              <p:nvPr/>
            </p:nvSpPr>
            <p:spPr>
              <a:xfrm>
                <a:off x="478777" y="1186936"/>
                <a:ext cx="118112" cy="1304239"/>
              </a:xfrm>
              <a:custGeom>
                <a:avLst/>
                <a:gdLst/>
                <a:ahLst/>
                <a:cxnLst/>
                <a:rect l="l" t="t" r="r" b="b"/>
                <a:pathLst>
                  <a:path w="4277" h="16595" extrusionOk="0">
                    <a:moveTo>
                      <a:pt x="1" y="0"/>
                    </a:moveTo>
                    <a:lnTo>
                      <a:pt x="1" y="3389"/>
                    </a:lnTo>
                    <a:lnTo>
                      <a:pt x="1" y="16595"/>
                    </a:lnTo>
                    <a:lnTo>
                      <a:pt x="4276" y="16595"/>
                    </a:lnTo>
                    <a:lnTo>
                      <a:pt x="4276" y="3389"/>
                    </a:lnTo>
                    <a:lnTo>
                      <a:pt x="4276" y="0"/>
                    </a:lnTo>
                    <a:close/>
                  </a:path>
                </a:pathLst>
              </a:custGeom>
              <a:solidFill>
                <a:srgbClr val="8BDC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24">
                <a:extLst>
                  <a:ext uri="{FF2B5EF4-FFF2-40B4-BE49-F238E27FC236}">
                    <a16:creationId xmlns:a16="http://schemas.microsoft.com/office/drawing/2014/main" id="{D5AAE6F3-90D2-2199-423F-24E94F0BA981}"/>
                  </a:ext>
                </a:extLst>
              </p:cNvPr>
              <p:cNvSpPr/>
              <p:nvPr/>
            </p:nvSpPr>
            <p:spPr>
              <a:xfrm>
                <a:off x="617366" y="1490071"/>
                <a:ext cx="360249" cy="697967"/>
              </a:xfrm>
              <a:custGeom>
                <a:avLst/>
                <a:gdLst/>
                <a:ahLst/>
                <a:cxnLst/>
                <a:rect l="l" t="t" r="r" b="b"/>
                <a:pathLst>
                  <a:path w="8045" h="11814" extrusionOk="0">
                    <a:moveTo>
                      <a:pt x="1236" y="1046"/>
                    </a:moveTo>
                    <a:cubicBezTo>
                      <a:pt x="1141" y="1046"/>
                      <a:pt x="1046" y="1141"/>
                      <a:pt x="1046" y="1236"/>
                    </a:cubicBezTo>
                    <a:lnTo>
                      <a:pt x="1046" y="2946"/>
                    </a:lnTo>
                    <a:cubicBezTo>
                      <a:pt x="1046" y="3041"/>
                      <a:pt x="1141" y="3104"/>
                      <a:pt x="1236" y="3104"/>
                    </a:cubicBezTo>
                    <a:lnTo>
                      <a:pt x="6810" y="3104"/>
                    </a:lnTo>
                    <a:cubicBezTo>
                      <a:pt x="6905" y="3104"/>
                      <a:pt x="7000" y="3041"/>
                      <a:pt x="7000" y="2946"/>
                    </a:cubicBezTo>
                    <a:lnTo>
                      <a:pt x="7000" y="1236"/>
                    </a:lnTo>
                    <a:cubicBezTo>
                      <a:pt x="7000" y="1141"/>
                      <a:pt x="6905" y="1046"/>
                      <a:pt x="6810" y="1046"/>
                    </a:cubicBezTo>
                    <a:lnTo>
                      <a:pt x="5416" y="1046"/>
                    </a:lnTo>
                    <a:cubicBezTo>
                      <a:pt x="5321" y="1046"/>
                      <a:pt x="5258" y="1141"/>
                      <a:pt x="5258" y="1236"/>
                    </a:cubicBezTo>
                    <a:cubicBezTo>
                      <a:pt x="5258" y="1331"/>
                      <a:pt x="5321" y="1394"/>
                      <a:pt x="5416" y="1394"/>
                    </a:cubicBezTo>
                    <a:lnTo>
                      <a:pt x="6652" y="1394"/>
                    </a:lnTo>
                    <a:lnTo>
                      <a:pt x="6652" y="2756"/>
                    </a:lnTo>
                    <a:lnTo>
                      <a:pt x="1394" y="2756"/>
                    </a:lnTo>
                    <a:lnTo>
                      <a:pt x="1394" y="1394"/>
                    </a:lnTo>
                    <a:lnTo>
                      <a:pt x="4720" y="1394"/>
                    </a:lnTo>
                    <a:cubicBezTo>
                      <a:pt x="4815" y="1394"/>
                      <a:pt x="4910" y="1331"/>
                      <a:pt x="4910" y="1236"/>
                    </a:cubicBezTo>
                    <a:cubicBezTo>
                      <a:pt x="4910" y="1141"/>
                      <a:pt x="4815" y="1046"/>
                      <a:pt x="4720" y="1046"/>
                    </a:cubicBezTo>
                    <a:close/>
                    <a:moveTo>
                      <a:pt x="2471" y="3801"/>
                    </a:moveTo>
                    <a:lnTo>
                      <a:pt x="2471" y="4846"/>
                    </a:lnTo>
                    <a:lnTo>
                      <a:pt x="1394" y="4846"/>
                    </a:lnTo>
                    <a:lnTo>
                      <a:pt x="1394" y="3801"/>
                    </a:lnTo>
                    <a:close/>
                    <a:moveTo>
                      <a:pt x="3865" y="3801"/>
                    </a:moveTo>
                    <a:lnTo>
                      <a:pt x="3865" y="4846"/>
                    </a:lnTo>
                    <a:lnTo>
                      <a:pt x="2788" y="4846"/>
                    </a:lnTo>
                    <a:lnTo>
                      <a:pt x="2788" y="3801"/>
                    </a:lnTo>
                    <a:close/>
                    <a:moveTo>
                      <a:pt x="5258" y="3801"/>
                    </a:moveTo>
                    <a:lnTo>
                      <a:pt x="5258" y="4846"/>
                    </a:lnTo>
                    <a:lnTo>
                      <a:pt x="4213" y="4846"/>
                    </a:lnTo>
                    <a:lnTo>
                      <a:pt x="4213" y="3801"/>
                    </a:lnTo>
                    <a:close/>
                    <a:moveTo>
                      <a:pt x="6652" y="3801"/>
                    </a:moveTo>
                    <a:lnTo>
                      <a:pt x="6652" y="4846"/>
                    </a:lnTo>
                    <a:lnTo>
                      <a:pt x="5606" y="4846"/>
                    </a:lnTo>
                    <a:lnTo>
                      <a:pt x="5606" y="3801"/>
                    </a:lnTo>
                    <a:close/>
                    <a:moveTo>
                      <a:pt x="2471" y="5195"/>
                    </a:moveTo>
                    <a:lnTo>
                      <a:pt x="2471" y="6240"/>
                    </a:lnTo>
                    <a:lnTo>
                      <a:pt x="1394" y="6240"/>
                    </a:lnTo>
                    <a:lnTo>
                      <a:pt x="1394" y="5195"/>
                    </a:lnTo>
                    <a:close/>
                    <a:moveTo>
                      <a:pt x="3865" y="5195"/>
                    </a:moveTo>
                    <a:lnTo>
                      <a:pt x="3865" y="6240"/>
                    </a:lnTo>
                    <a:lnTo>
                      <a:pt x="2788" y="6240"/>
                    </a:lnTo>
                    <a:lnTo>
                      <a:pt x="2788" y="5195"/>
                    </a:lnTo>
                    <a:close/>
                    <a:moveTo>
                      <a:pt x="5258" y="5195"/>
                    </a:moveTo>
                    <a:lnTo>
                      <a:pt x="5258" y="6240"/>
                    </a:lnTo>
                    <a:lnTo>
                      <a:pt x="4213" y="6240"/>
                    </a:lnTo>
                    <a:lnTo>
                      <a:pt x="4213" y="5195"/>
                    </a:lnTo>
                    <a:close/>
                    <a:moveTo>
                      <a:pt x="6652" y="5195"/>
                    </a:moveTo>
                    <a:lnTo>
                      <a:pt x="6652" y="6240"/>
                    </a:lnTo>
                    <a:lnTo>
                      <a:pt x="5606" y="6240"/>
                    </a:lnTo>
                    <a:lnTo>
                      <a:pt x="5606" y="5195"/>
                    </a:lnTo>
                    <a:close/>
                    <a:moveTo>
                      <a:pt x="2471" y="6588"/>
                    </a:moveTo>
                    <a:lnTo>
                      <a:pt x="2471" y="7633"/>
                    </a:lnTo>
                    <a:lnTo>
                      <a:pt x="1394" y="7633"/>
                    </a:lnTo>
                    <a:lnTo>
                      <a:pt x="1394" y="6588"/>
                    </a:lnTo>
                    <a:close/>
                    <a:moveTo>
                      <a:pt x="3865" y="6588"/>
                    </a:moveTo>
                    <a:lnTo>
                      <a:pt x="3865" y="7633"/>
                    </a:lnTo>
                    <a:lnTo>
                      <a:pt x="2788" y="7633"/>
                    </a:lnTo>
                    <a:lnTo>
                      <a:pt x="2788" y="6588"/>
                    </a:lnTo>
                    <a:close/>
                    <a:moveTo>
                      <a:pt x="5258" y="6588"/>
                    </a:moveTo>
                    <a:lnTo>
                      <a:pt x="5258" y="7633"/>
                    </a:lnTo>
                    <a:lnTo>
                      <a:pt x="4213" y="7633"/>
                    </a:lnTo>
                    <a:lnTo>
                      <a:pt x="4213" y="6588"/>
                    </a:lnTo>
                    <a:close/>
                    <a:moveTo>
                      <a:pt x="6652" y="6588"/>
                    </a:moveTo>
                    <a:lnTo>
                      <a:pt x="6652" y="7633"/>
                    </a:lnTo>
                    <a:lnTo>
                      <a:pt x="5606" y="7633"/>
                    </a:lnTo>
                    <a:lnTo>
                      <a:pt x="5606" y="6588"/>
                    </a:lnTo>
                    <a:close/>
                    <a:moveTo>
                      <a:pt x="2471" y="7981"/>
                    </a:moveTo>
                    <a:lnTo>
                      <a:pt x="2471" y="9058"/>
                    </a:lnTo>
                    <a:lnTo>
                      <a:pt x="1394" y="9058"/>
                    </a:lnTo>
                    <a:lnTo>
                      <a:pt x="1394" y="7981"/>
                    </a:lnTo>
                    <a:close/>
                    <a:moveTo>
                      <a:pt x="3865" y="7981"/>
                    </a:moveTo>
                    <a:lnTo>
                      <a:pt x="3865" y="9058"/>
                    </a:lnTo>
                    <a:lnTo>
                      <a:pt x="2788" y="9058"/>
                    </a:lnTo>
                    <a:lnTo>
                      <a:pt x="2788" y="7981"/>
                    </a:lnTo>
                    <a:close/>
                    <a:moveTo>
                      <a:pt x="5258" y="7981"/>
                    </a:moveTo>
                    <a:lnTo>
                      <a:pt x="5258" y="9058"/>
                    </a:lnTo>
                    <a:lnTo>
                      <a:pt x="4213" y="9058"/>
                    </a:lnTo>
                    <a:lnTo>
                      <a:pt x="4213" y="7981"/>
                    </a:lnTo>
                    <a:close/>
                    <a:moveTo>
                      <a:pt x="888" y="1"/>
                    </a:moveTo>
                    <a:cubicBezTo>
                      <a:pt x="413" y="1"/>
                      <a:pt x="1" y="413"/>
                      <a:pt x="1" y="888"/>
                    </a:cubicBezTo>
                    <a:lnTo>
                      <a:pt x="1" y="2946"/>
                    </a:lnTo>
                    <a:cubicBezTo>
                      <a:pt x="1" y="3041"/>
                      <a:pt x="96" y="3104"/>
                      <a:pt x="191" y="3104"/>
                    </a:cubicBezTo>
                    <a:cubicBezTo>
                      <a:pt x="286" y="3104"/>
                      <a:pt x="349" y="3041"/>
                      <a:pt x="349" y="2946"/>
                    </a:cubicBezTo>
                    <a:lnTo>
                      <a:pt x="349" y="888"/>
                    </a:lnTo>
                    <a:cubicBezTo>
                      <a:pt x="349" y="603"/>
                      <a:pt x="603" y="349"/>
                      <a:pt x="888" y="349"/>
                    </a:cubicBezTo>
                    <a:lnTo>
                      <a:pt x="7158" y="349"/>
                    </a:lnTo>
                    <a:cubicBezTo>
                      <a:pt x="7443" y="349"/>
                      <a:pt x="7697" y="603"/>
                      <a:pt x="7697" y="888"/>
                    </a:cubicBezTo>
                    <a:lnTo>
                      <a:pt x="7697" y="8900"/>
                    </a:lnTo>
                    <a:cubicBezTo>
                      <a:pt x="7697" y="8995"/>
                      <a:pt x="7760" y="9058"/>
                      <a:pt x="7855" y="9058"/>
                    </a:cubicBezTo>
                    <a:cubicBezTo>
                      <a:pt x="7950" y="9058"/>
                      <a:pt x="8045" y="8995"/>
                      <a:pt x="8045" y="8900"/>
                    </a:cubicBezTo>
                    <a:lnTo>
                      <a:pt x="8045" y="888"/>
                    </a:lnTo>
                    <a:cubicBezTo>
                      <a:pt x="8045" y="413"/>
                      <a:pt x="7633" y="1"/>
                      <a:pt x="7158" y="1"/>
                    </a:cubicBezTo>
                    <a:close/>
                    <a:moveTo>
                      <a:pt x="2471" y="9407"/>
                    </a:moveTo>
                    <a:lnTo>
                      <a:pt x="2471" y="10452"/>
                    </a:lnTo>
                    <a:lnTo>
                      <a:pt x="1394" y="10452"/>
                    </a:lnTo>
                    <a:lnTo>
                      <a:pt x="1394" y="9407"/>
                    </a:lnTo>
                    <a:close/>
                    <a:moveTo>
                      <a:pt x="3865" y="9407"/>
                    </a:moveTo>
                    <a:lnTo>
                      <a:pt x="3865" y="10452"/>
                    </a:lnTo>
                    <a:lnTo>
                      <a:pt x="2788" y="10452"/>
                    </a:lnTo>
                    <a:lnTo>
                      <a:pt x="2788" y="9407"/>
                    </a:lnTo>
                    <a:close/>
                    <a:moveTo>
                      <a:pt x="5258" y="9407"/>
                    </a:moveTo>
                    <a:lnTo>
                      <a:pt x="5258" y="10452"/>
                    </a:lnTo>
                    <a:lnTo>
                      <a:pt x="4213" y="10452"/>
                    </a:lnTo>
                    <a:lnTo>
                      <a:pt x="4213" y="9407"/>
                    </a:lnTo>
                    <a:close/>
                    <a:moveTo>
                      <a:pt x="6652" y="7981"/>
                    </a:moveTo>
                    <a:lnTo>
                      <a:pt x="6652" y="10452"/>
                    </a:lnTo>
                    <a:lnTo>
                      <a:pt x="5606" y="10452"/>
                    </a:lnTo>
                    <a:lnTo>
                      <a:pt x="5606" y="7981"/>
                    </a:lnTo>
                    <a:close/>
                    <a:moveTo>
                      <a:pt x="1236" y="3453"/>
                    </a:moveTo>
                    <a:cubicBezTo>
                      <a:pt x="1141" y="3453"/>
                      <a:pt x="1046" y="3516"/>
                      <a:pt x="1046" y="3611"/>
                    </a:cubicBezTo>
                    <a:lnTo>
                      <a:pt x="1046" y="10610"/>
                    </a:lnTo>
                    <a:cubicBezTo>
                      <a:pt x="1046" y="10705"/>
                      <a:pt x="1141" y="10800"/>
                      <a:pt x="1236" y="10800"/>
                    </a:cubicBezTo>
                    <a:lnTo>
                      <a:pt x="6810" y="10800"/>
                    </a:lnTo>
                    <a:cubicBezTo>
                      <a:pt x="6905" y="10800"/>
                      <a:pt x="7000" y="10705"/>
                      <a:pt x="7000" y="10610"/>
                    </a:cubicBezTo>
                    <a:lnTo>
                      <a:pt x="7000" y="3611"/>
                    </a:lnTo>
                    <a:cubicBezTo>
                      <a:pt x="7000" y="3516"/>
                      <a:pt x="6905" y="3453"/>
                      <a:pt x="6810" y="3453"/>
                    </a:cubicBezTo>
                    <a:close/>
                    <a:moveTo>
                      <a:pt x="191" y="3453"/>
                    </a:moveTo>
                    <a:cubicBezTo>
                      <a:pt x="96" y="3453"/>
                      <a:pt x="1" y="3516"/>
                      <a:pt x="1" y="3611"/>
                    </a:cubicBezTo>
                    <a:lnTo>
                      <a:pt x="1" y="10958"/>
                    </a:lnTo>
                    <a:cubicBezTo>
                      <a:pt x="1" y="11433"/>
                      <a:pt x="413" y="11813"/>
                      <a:pt x="888" y="11813"/>
                    </a:cubicBezTo>
                    <a:lnTo>
                      <a:pt x="7158" y="11813"/>
                    </a:lnTo>
                    <a:cubicBezTo>
                      <a:pt x="7633" y="11813"/>
                      <a:pt x="8045" y="11433"/>
                      <a:pt x="8045" y="10958"/>
                    </a:cubicBezTo>
                    <a:lnTo>
                      <a:pt x="8045" y="9565"/>
                    </a:lnTo>
                    <a:cubicBezTo>
                      <a:pt x="8045" y="9470"/>
                      <a:pt x="7950" y="9407"/>
                      <a:pt x="7855" y="9407"/>
                    </a:cubicBezTo>
                    <a:cubicBezTo>
                      <a:pt x="7760" y="9407"/>
                      <a:pt x="7697" y="9470"/>
                      <a:pt x="7697" y="9565"/>
                    </a:cubicBezTo>
                    <a:lnTo>
                      <a:pt x="7697" y="10958"/>
                    </a:lnTo>
                    <a:cubicBezTo>
                      <a:pt x="7697" y="11243"/>
                      <a:pt x="7443" y="11465"/>
                      <a:pt x="7158" y="11465"/>
                    </a:cubicBezTo>
                    <a:lnTo>
                      <a:pt x="888" y="11465"/>
                    </a:lnTo>
                    <a:cubicBezTo>
                      <a:pt x="603" y="11465"/>
                      <a:pt x="349" y="11243"/>
                      <a:pt x="349" y="10958"/>
                    </a:cubicBezTo>
                    <a:lnTo>
                      <a:pt x="349" y="3611"/>
                    </a:lnTo>
                    <a:cubicBezTo>
                      <a:pt x="349" y="3516"/>
                      <a:pt x="286" y="3453"/>
                      <a:pt x="191" y="34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 name="Group 20">
            <a:extLst>
              <a:ext uri="{FF2B5EF4-FFF2-40B4-BE49-F238E27FC236}">
                <a16:creationId xmlns:a16="http://schemas.microsoft.com/office/drawing/2014/main" id="{5A691209-1AC8-9DCC-0619-14034C3DDF66}"/>
              </a:ext>
            </a:extLst>
          </p:cNvPr>
          <p:cNvGrpSpPr/>
          <p:nvPr/>
        </p:nvGrpSpPr>
        <p:grpSpPr>
          <a:xfrm>
            <a:off x="5410861" y="4534884"/>
            <a:ext cx="6437929" cy="1551294"/>
            <a:chOff x="5280592" y="4559632"/>
            <a:chExt cx="6210800" cy="1188810"/>
          </a:xfrm>
        </p:grpSpPr>
        <p:sp>
          <p:nvSpPr>
            <p:cNvPr id="4" name="Google Shape;2091;p24">
              <a:extLst>
                <a:ext uri="{FF2B5EF4-FFF2-40B4-BE49-F238E27FC236}">
                  <a16:creationId xmlns:a16="http://schemas.microsoft.com/office/drawing/2014/main" id="{0CBA309F-19EF-92F1-BF93-00DFC6CEB26B}"/>
                </a:ext>
              </a:extLst>
            </p:cNvPr>
            <p:cNvSpPr/>
            <p:nvPr/>
          </p:nvSpPr>
          <p:spPr>
            <a:xfrm rot="10800000">
              <a:off x="5280592" y="4559632"/>
              <a:ext cx="6189158" cy="1188810"/>
            </a:xfrm>
            <a:custGeom>
              <a:avLst/>
              <a:gdLst/>
              <a:ahLst/>
              <a:cxnLst/>
              <a:rect l="l" t="t" r="r" b="b"/>
              <a:pathLst>
                <a:path w="192454" h="16279" extrusionOk="0">
                  <a:moveTo>
                    <a:pt x="1" y="1"/>
                  </a:moveTo>
                  <a:lnTo>
                    <a:pt x="1" y="16279"/>
                  </a:lnTo>
                  <a:lnTo>
                    <a:pt x="186468" y="16279"/>
                  </a:lnTo>
                  <a:lnTo>
                    <a:pt x="191852" y="9375"/>
                  </a:lnTo>
                  <a:cubicBezTo>
                    <a:pt x="192454" y="8615"/>
                    <a:pt x="192454" y="7633"/>
                    <a:pt x="191852" y="6873"/>
                  </a:cubicBezTo>
                  <a:lnTo>
                    <a:pt x="186468" y="1"/>
                  </a:lnTo>
                  <a:close/>
                </a:path>
              </a:pathLst>
            </a:custGeom>
            <a:solidFill>
              <a:srgbClr val="F25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31EDAB98-4A4B-0E93-B36F-2C603A846C43}"/>
                </a:ext>
              </a:extLst>
            </p:cNvPr>
            <p:cNvGrpSpPr/>
            <p:nvPr/>
          </p:nvGrpSpPr>
          <p:grpSpPr>
            <a:xfrm>
              <a:off x="10695709" y="4575923"/>
              <a:ext cx="795683" cy="1167515"/>
              <a:chOff x="10988856" y="4575923"/>
              <a:chExt cx="502536" cy="1167515"/>
            </a:xfrm>
          </p:grpSpPr>
          <p:sp>
            <p:nvSpPr>
              <p:cNvPr id="5" name="Google Shape;2110;p24">
                <a:extLst>
                  <a:ext uri="{FF2B5EF4-FFF2-40B4-BE49-F238E27FC236}">
                    <a16:creationId xmlns:a16="http://schemas.microsoft.com/office/drawing/2014/main" id="{4425BD98-B0D3-9F4F-7C7D-E7692AE42E68}"/>
                  </a:ext>
                </a:extLst>
              </p:cNvPr>
              <p:cNvSpPr/>
              <p:nvPr/>
            </p:nvSpPr>
            <p:spPr>
              <a:xfrm>
                <a:off x="11412801" y="4575923"/>
                <a:ext cx="78591" cy="1167515"/>
              </a:xfrm>
              <a:custGeom>
                <a:avLst/>
                <a:gdLst/>
                <a:ahLst/>
                <a:cxnLst/>
                <a:rect l="l" t="t" r="r" b="b"/>
                <a:pathLst>
                  <a:path w="2535" h="16184" extrusionOk="0">
                    <a:moveTo>
                      <a:pt x="1" y="1"/>
                    </a:moveTo>
                    <a:lnTo>
                      <a:pt x="1" y="3326"/>
                    </a:lnTo>
                    <a:lnTo>
                      <a:pt x="1" y="16184"/>
                    </a:lnTo>
                    <a:lnTo>
                      <a:pt x="2534" y="16184"/>
                    </a:lnTo>
                    <a:lnTo>
                      <a:pt x="2534" y="3326"/>
                    </a:lnTo>
                    <a:lnTo>
                      <a:pt x="2534"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11;p24">
                <a:extLst>
                  <a:ext uri="{FF2B5EF4-FFF2-40B4-BE49-F238E27FC236}">
                    <a16:creationId xmlns:a16="http://schemas.microsoft.com/office/drawing/2014/main" id="{7D2C553A-5596-4307-AB71-18A92A31248E}"/>
                  </a:ext>
                </a:extLst>
              </p:cNvPr>
              <p:cNvSpPr/>
              <p:nvPr/>
            </p:nvSpPr>
            <p:spPr>
              <a:xfrm>
                <a:off x="10988856" y="4575923"/>
                <a:ext cx="78591" cy="1167515"/>
              </a:xfrm>
              <a:custGeom>
                <a:avLst/>
                <a:gdLst/>
                <a:ahLst/>
                <a:cxnLst/>
                <a:rect l="l" t="t" r="r" b="b"/>
                <a:pathLst>
                  <a:path w="4277" h="16184" extrusionOk="0">
                    <a:moveTo>
                      <a:pt x="1" y="1"/>
                    </a:moveTo>
                    <a:lnTo>
                      <a:pt x="1" y="3326"/>
                    </a:lnTo>
                    <a:lnTo>
                      <a:pt x="1" y="16184"/>
                    </a:lnTo>
                    <a:lnTo>
                      <a:pt x="4276" y="16184"/>
                    </a:lnTo>
                    <a:lnTo>
                      <a:pt x="4276" y="3326"/>
                    </a:lnTo>
                    <a:lnTo>
                      <a:pt x="4276" y="1"/>
                    </a:lnTo>
                    <a:close/>
                  </a:path>
                </a:pathLst>
              </a:custGeom>
              <a:solidFill>
                <a:srgbClr val="DD51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24">
                <a:extLst>
                  <a:ext uri="{FF2B5EF4-FFF2-40B4-BE49-F238E27FC236}">
                    <a16:creationId xmlns:a16="http://schemas.microsoft.com/office/drawing/2014/main" id="{AA3C0385-6C35-F1F0-7597-F0753A186B26}"/>
                  </a:ext>
                </a:extLst>
              </p:cNvPr>
              <p:cNvSpPr/>
              <p:nvPr/>
            </p:nvSpPr>
            <p:spPr>
              <a:xfrm>
                <a:off x="11072939" y="4902464"/>
                <a:ext cx="326194" cy="598892"/>
              </a:xfrm>
              <a:custGeom>
                <a:avLst/>
                <a:gdLst/>
                <a:ahLst/>
                <a:cxnLst/>
                <a:rect l="l" t="t" r="r" b="b"/>
                <a:pathLst>
                  <a:path w="14126" h="10578" extrusionOk="0">
                    <a:moveTo>
                      <a:pt x="1046" y="5067"/>
                    </a:moveTo>
                    <a:cubicBezTo>
                      <a:pt x="919" y="5067"/>
                      <a:pt x="824" y="5162"/>
                      <a:pt x="824" y="5289"/>
                    </a:cubicBezTo>
                    <a:cubicBezTo>
                      <a:pt x="824" y="5415"/>
                      <a:pt x="919" y="5510"/>
                      <a:pt x="1046" y="5510"/>
                    </a:cubicBezTo>
                    <a:cubicBezTo>
                      <a:pt x="1141" y="5510"/>
                      <a:pt x="1268" y="5415"/>
                      <a:pt x="1268" y="5289"/>
                    </a:cubicBezTo>
                    <a:cubicBezTo>
                      <a:pt x="1268" y="5162"/>
                      <a:pt x="1141" y="5067"/>
                      <a:pt x="1046" y="5067"/>
                    </a:cubicBezTo>
                    <a:close/>
                    <a:moveTo>
                      <a:pt x="13112" y="4592"/>
                    </a:moveTo>
                    <a:cubicBezTo>
                      <a:pt x="12985" y="4592"/>
                      <a:pt x="12890" y="4687"/>
                      <a:pt x="12890" y="4814"/>
                    </a:cubicBezTo>
                    <a:lnTo>
                      <a:pt x="12890" y="5764"/>
                    </a:lnTo>
                    <a:cubicBezTo>
                      <a:pt x="12890" y="5891"/>
                      <a:pt x="12985" y="5986"/>
                      <a:pt x="13112" y="5986"/>
                    </a:cubicBezTo>
                    <a:cubicBezTo>
                      <a:pt x="13207" y="5986"/>
                      <a:pt x="13302" y="5891"/>
                      <a:pt x="13302" y="5764"/>
                    </a:cubicBezTo>
                    <a:lnTo>
                      <a:pt x="13302" y="4814"/>
                    </a:lnTo>
                    <a:cubicBezTo>
                      <a:pt x="13302" y="4687"/>
                      <a:pt x="13207" y="4592"/>
                      <a:pt x="13112" y="4592"/>
                    </a:cubicBezTo>
                    <a:close/>
                    <a:moveTo>
                      <a:pt x="6145" y="3737"/>
                    </a:moveTo>
                    <a:lnTo>
                      <a:pt x="8741" y="5289"/>
                    </a:lnTo>
                    <a:lnTo>
                      <a:pt x="6145" y="6841"/>
                    </a:lnTo>
                    <a:lnTo>
                      <a:pt x="6145" y="3737"/>
                    </a:lnTo>
                    <a:close/>
                    <a:moveTo>
                      <a:pt x="6129" y="3309"/>
                    </a:moveTo>
                    <a:cubicBezTo>
                      <a:pt x="6057" y="3309"/>
                      <a:pt x="5986" y="3325"/>
                      <a:pt x="5923" y="3357"/>
                    </a:cubicBezTo>
                    <a:cubicBezTo>
                      <a:pt x="5796" y="3420"/>
                      <a:pt x="5701" y="3579"/>
                      <a:pt x="5701" y="3705"/>
                    </a:cubicBezTo>
                    <a:lnTo>
                      <a:pt x="5701" y="6841"/>
                    </a:lnTo>
                    <a:cubicBezTo>
                      <a:pt x="5701" y="6999"/>
                      <a:pt x="5796" y="7126"/>
                      <a:pt x="5923" y="7221"/>
                    </a:cubicBezTo>
                    <a:cubicBezTo>
                      <a:pt x="5986" y="7252"/>
                      <a:pt x="6050" y="7252"/>
                      <a:pt x="6145" y="7252"/>
                    </a:cubicBezTo>
                    <a:cubicBezTo>
                      <a:pt x="6208" y="7252"/>
                      <a:pt x="6271" y="7252"/>
                      <a:pt x="6335" y="7221"/>
                    </a:cubicBezTo>
                    <a:lnTo>
                      <a:pt x="8963" y="5637"/>
                    </a:lnTo>
                    <a:cubicBezTo>
                      <a:pt x="9090" y="5574"/>
                      <a:pt x="9153" y="5447"/>
                      <a:pt x="9153" y="5289"/>
                    </a:cubicBezTo>
                    <a:cubicBezTo>
                      <a:pt x="9153" y="5130"/>
                      <a:pt x="9090" y="5004"/>
                      <a:pt x="8963" y="4940"/>
                    </a:cubicBezTo>
                    <a:lnTo>
                      <a:pt x="6335" y="3357"/>
                    </a:lnTo>
                    <a:cubicBezTo>
                      <a:pt x="6271" y="3325"/>
                      <a:pt x="6200" y="3309"/>
                      <a:pt x="6129" y="3309"/>
                    </a:cubicBezTo>
                    <a:close/>
                    <a:moveTo>
                      <a:pt x="1458" y="855"/>
                    </a:moveTo>
                    <a:cubicBezTo>
                      <a:pt x="1331" y="855"/>
                      <a:pt x="1236" y="950"/>
                      <a:pt x="1236" y="1045"/>
                    </a:cubicBezTo>
                    <a:lnTo>
                      <a:pt x="1236" y="4307"/>
                    </a:lnTo>
                    <a:cubicBezTo>
                      <a:pt x="1236" y="4465"/>
                      <a:pt x="1299" y="4624"/>
                      <a:pt x="1394" y="4687"/>
                    </a:cubicBezTo>
                    <a:cubicBezTo>
                      <a:pt x="1458" y="4750"/>
                      <a:pt x="1648" y="4972"/>
                      <a:pt x="1648" y="5289"/>
                    </a:cubicBezTo>
                    <a:cubicBezTo>
                      <a:pt x="1648" y="5605"/>
                      <a:pt x="1458" y="5827"/>
                      <a:pt x="1394" y="5891"/>
                    </a:cubicBezTo>
                    <a:cubicBezTo>
                      <a:pt x="1299" y="5954"/>
                      <a:pt x="1236" y="6112"/>
                      <a:pt x="1236" y="6271"/>
                    </a:cubicBezTo>
                    <a:lnTo>
                      <a:pt x="1236" y="9532"/>
                    </a:lnTo>
                    <a:cubicBezTo>
                      <a:pt x="1236" y="9627"/>
                      <a:pt x="1331" y="9722"/>
                      <a:pt x="1458" y="9722"/>
                    </a:cubicBezTo>
                    <a:lnTo>
                      <a:pt x="12700" y="9722"/>
                    </a:lnTo>
                    <a:cubicBezTo>
                      <a:pt x="12795" y="9722"/>
                      <a:pt x="12890" y="9627"/>
                      <a:pt x="12890" y="9532"/>
                    </a:cubicBezTo>
                    <a:lnTo>
                      <a:pt x="12890" y="6682"/>
                    </a:lnTo>
                    <a:cubicBezTo>
                      <a:pt x="12890" y="6429"/>
                      <a:pt x="12763" y="6302"/>
                      <a:pt x="12668" y="6207"/>
                    </a:cubicBezTo>
                    <a:cubicBezTo>
                      <a:pt x="12573" y="6112"/>
                      <a:pt x="12478" y="6017"/>
                      <a:pt x="12478" y="5669"/>
                    </a:cubicBezTo>
                    <a:lnTo>
                      <a:pt x="12478" y="4909"/>
                    </a:lnTo>
                    <a:cubicBezTo>
                      <a:pt x="12478" y="4560"/>
                      <a:pt x="12573" y="4465"/>
                      <a:pt x="12668" y="4370"/>
                    </a:cubicBezTo>
                    <a:cubicBezTo>
                      <a:pt x="12763" y="4275"/>
                      <a:pt x="12890" y="4149"/>
                      <a:pt x="12890" y="3895"/>
                    </a:cubicBezTo>
                    <a:lnTo>
                      <a:pt x="12890" y="1045"/>
                    </a:lnTo>
                    <a:cubicBezTo>
                      <a:pt x="12890" y="950"/>
                      <a:pt x="12795" y="855"/>
                      <a:pt x="12700" y="855"/>
                    </a:cubicBezTo>
                    <a:lnTo>
                      <a:pt x="9723" y="855"/>
                    </a:lnTo>
                    <a:cubicBezTo>
                      <a:pt x="9596" y="855"/>
                      <a:pt x="9533" y="950"/>
                      <a:pt x="9533" y="1045"/>
                    </a:cubicBezTo>
                    <a:cubicBezTo>
                      <a:pt x="9533" y="1172"/>
                      <a:pt x="9596" y="1267"/>
                      <a:pt x="9723" y="1267"/>
                    </a:cubicBezTo>
                    <a:lnTo>
                      <a:pt x="12478" y="1267"/>
                    </a:lnTo>
                    <a:lnTo>
                      <a:pt x="12478" y="3895"/>
                    </a:lnTo>
                    <a:cubicBezTo>
                      <a:pt x="12478" y="3990"/>
                      <a:pt x="12447" y="4022"/>
                      <a:pt x="12383" y="4085"/>
                    </a:cubicBezTo>
                    <a:cubicBezTo>
                      <a:pt x="12225" y="4244"/>
                      <a:pt x="12067" y="4434"/>
                      <a:pt x="12067" y="4909"/>
                    </a:cubicBezTo>
                    <a:lnTo>
                      <a:pt x="12067" y="5669"/>
                    </a:lnTo>
                    <a:cubicBezTo>
                      <a:pt x="12067" y="6144"/>
                      <a:pt x="12225" y="6334"/>
                      <a:pt x="12383" y="6492"/>
                    </a:cubicBezTo>
                    <a:cubicBezTo>
                      <a:pt x="12447" y="6587"/>
                      <a:pt x="12478" y="6587"/>
                      <a:pt x="12478" y="6682"/>
                    </a:cubicBezTo>
                    <a:lnTo>
                      <a:pt x="12478" y="9311"/>
                    </a:lnTo>
                    <a:lnTo>
                      <a:pt x="1648" y="9311"/>
                    </a:lnTo>
                    <a:lnTo>
                      <a:pt x="1648" y="6271"/>
                    </a:lnTo>
                    <a:cubicBezTo>
                      <a:pt x="1648" y="6239"/>
                      <a:pt x="1679" y="6207"/>
                      <a:pt x="1679" y="6176"/>
                    </a:cubicBezTo>
                    <a:cubicBezTo>
                      <a:pt x="1774" y="6081"/>
                      <a:pt x="2059" y="5795"/>
                      <a:pt x="2059" y="5289"/>
                    </a:cubicBezTo>
                    <a:cubicBezTo>
                      <a:pt x="2059" y="4814"/>
                      <a:pt x="1774" y="4497"/>
                      <a:pt x="1679" y="4402"/>
                    </a:cubicBezTo>
                    <a:cubicBezTo>
                      <a:pt x="1679" y="4370"/>
                      <a:pt x="1648" y="4370"/>
                      <a:pt x="1648" y="4307"/>
                    </a:cubicBezTo>
                    <a:lnTo>
                      <a:pt x="1648" y="1267"/>
                    </a:lnTo>
                    <a:lnTo>
                      <a:pt x="8900" y="1267"/>
                    </a:lnTo>
                    <a:cubicBezTo>
                      <a:pt x="9026" y="1267"/>
                      <a:pt x="9090" y="1172"/>
                      <a:pt x="9090" y="1045"/>
                    </a:cubicBezTo>
                    <a:cubicBezTo>
                      <a:pt x="9090" y="950"/>
                      <a:pt x="9026" y="855"/>
                      <a:pt x="8900" y="855"/>
                    </a:cubicBezTo>
                    <a:close/>
                    <a:moveTo>
                      <a:pt x="1046" y="0"/>
                    </a:moveTo>
                    <a:cubicBezTo>
                      <a:pt x="444" y="0"/>
                      <a:pt x="1" y="475"/>
                      <a:pt x="1" y="1045"/>
                    </a:cubicBezTo>
                    <a:lnTo>
                      <a:pt x="1" y="9532"/>
                    </a:lnTo>
                    <a:cubicBezTo>
                      <a:pt x="1" y="10102"/>
                      <a:pt x="476" y="10577"/>
                      <a:pt x="1046" y="10577"/>
                    </a:cubicBezTo>
                    <a:lnTo>
                      <a:pt x="3991" y="10577"/>
                    </a:lnTo>
                    <a:cubicBezTo>
                      <a:pt x="4086" y="10577"/>
                      <a:pt x="4181" y="10482"/>
                      <a:pt x="4181" y="10356"/>
                    </a:cubicBezTo>
                    <a:cubicBezTo>
                      <a:pt x="4181" y="10229"/>
                      <a:pt x="4086" y="10166"/>
                      <a:pt x="3991" y="10166"/>
                    </a:cubicBezTo>
                    <a:lnTo>
                      <a:pt x="1046" y="10166"/>
                    </a:lnTo>
                    <a:cubicBezTo>
                      <a:pt x="697" y="10166"/>
                      <a:pt x="412" y="9881"/>
                      <a:pt x="412" y="9532"/>
                    </a:cubicBezTo>
                    <a:lnTo>
                      <a:pt x="412" y="1045"/>
                    </a:lnTo>
                    <a:cubicBezTo>
                      <a:pt x="412" y="697"/>
                      <a:pt x="697" y="443"/>
                      <a:pt x="1046" y="443"/>
                    </a:cubicBezTo>
                    <a:lnTo>
                      <a:pt x="13112" y="443"/>
                    </a:lnTo>
                    <a:cubicBezTo>
                      <a:pt x="13428" y="443"/>
                      <a:pt x="13713" y="697"/>
                      <a:pt x="13713" y="1045"/>
                    </a:cubicBezTo>
                    <a:lnTo>
                      <a:pt x="13713" y="9532"/>
                    </a:lnTo>
                    <a:cubicBezTo>
                      <a:pt x="13713" y="9881"/>
                      <a:pt x="13428" y="10166"/>
                      <a:pt x="13112" y="10166"/>
                    </a:cubicBezTo>
                    <a:lnTo>
                      <a:pt x="4814" y="10166"/>
                    </a:lnTo>
                    <a:cubicBezTo>
                      <a:pt x="4688" y="10166"/>
                      <a:pt x="4593" y="10229"/>
                      <a:pt x="4593" y="10356"/>
                    </a:cubicBezTo>
                    <a:cubicBezTo>
                      <a:pt x="4593" y="10482"/>
                      <a:pt x="4688" y="10577"/>
                      <a:pt x="4814" y="10577"/>
                    </a:cubicBezTo>
                    <a:lnTo>
                      <a:pt x="13112" y="10577"/>
                    </a:lnTo>
                    <a:cubicBezTo>
                      <a:pt x="13682" y="10577"/>
                      <a:pt x="14125" y="10102"/>
                      <a:pt x="14125" y="9532"/>
                    </a:cubicBezTo>
                    <a:lnTo>
                      <a:pt x="14125" y="1045"/>
                    </a:lnTo>
                    <a:cubicBezTo>
                      <a:pt x="14125" y="475"/>
                      <a:pt x="13682" y="0"/>
                      <a:pt x="13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id="{1294F916-DA0B-6CFB-BBEF-2F06E937E928}"/>
              </a:ext>
            </a:extLst>
          </p:cNvPr>
          <p:cNvSpPr txBox="1"/>
          <p:nvPr/>
        </p:nvSpPr>
        <p:spPr>
          <a:xfrm>
            <a:off x="1344814" y="1637021"/>
            <a:ext cx="5850313" cy="1200329"/>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vi-VN" dirty="0"/>
              <a:t>Góc A hợp bởi hai mặt bên của lăng kính được gọi là </a:t>
            </a:r>
            <a:r>
              <a:rPr lang="vi-VN" b="1" i="1" dirty="0"/>
              <a:t>góc chiết quang </a:t>
            </a:r>
            <a:r>
              <a:rPr lang="vi-VN" dirty="0"/>
              <a:t>hay</a:t>
            </a:r>
            <a:r>
              <a:rPr lang="vi-VN" i="1" dirty="0"/>
              <a:t> </a:t>
            </a:r>
            <a:r>
              <a:rPr lang="vi-VN" b="1" i="1" dirty="0"/>
              <a:t>góc ở đỉnh</a:t>
            </a:r>
            <a:r>
              <a:rPr lang="vi-VN" b="1" dirty="0"/>
              <a:t> </a:t>
            </a:r>
            <a:r>
              <a:rPr lang="vi-VN" dirty="0"/>
              <a:t>của lăng kính</a:t>
            </a:r>
            <a:endParaRPr lang="en-US" dirty="0"/>
          </a:p>
        </p:txBody>
      </p:sp>
      <p:sp>
        <p:nvSpPr>
          <p:cNvPr id="15" name="Rectangle: Rounded Corners 14">
            <a:extLst>
              <a:ext uri="{FF2B5EF4-FFF2-40B4-BE49-F238E27FC236}">
                <a16:creationId xmlns:a16="http://schemas.microsoft.com/office/drawing/2014/main" id="{9ACCC63D-AEBA-D7DD-9D47-843C526455DB}"/>
              </a:ext>
            </a:extLst>
          </p:cNvPr>
          <p:cNvSpPr/>
          <p:nvPr/>
        </p:nvSpPr>
        <p:spPr>
          <a:xfrm>
            <a:off x="481756" y="404881"/>
            <a:ext cx="3948932" cy="579253"/>
          </a:xfrm>
          <a:prstGeom prst="roundRect">
            <a:avLst>
              <a:gd name="adj" fmla="val 3718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5652BD-B3C6-44BD-507B-FD64291704BA}"/>
              </a:ext>
            </a:extLst>
          </p:cNvPr>
          <p:cNvSpPr txBox="1"/>
          <p:nvPr/>
        </p:nvSpPr>
        <p:spPr>
          <a:xfrm>
            <a:off x="843382" y="443134"/>
            <a:ext cx="35873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ira Sans Condensed Medium" panose="020B0603050000020004" pitchFamily="34" charset="0"/>
              </a:rPr>
              <a:t>I. </a:t>
            </a:r>
            <a:r>
              <a:rPr lang="en-US" sz="2400" dirty="0" err="1">
                <a:solidFill>
                  <a:schemeClr val="bg1"/>
                </a:solidFill>
                <a:latin typeface="Fira Sans Condensed Medium" panose="020B0603050000020004" pitchFamily="34" charset="0"/>
              </a:rPr>
              <a:t>Cấu</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tạo</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của</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lăng</a:t>
            </a:r>
            <a:r>
              <a:rPr lang="en-US" sz="2400" dirty="0">
                <a:solidFill>
                  <a:schemeClr val="bg1"/>
                </a:solidFill>
                <a:latin typeface="Fira Sans Condensed Medium" panose="020B0603050000020004" pitchFamily="34" charset="0"/>
              </a:rPr>
              <a:t> </a:t>
            </a:r>
            <a:r>
              <a:rPr lang="en-US" sz="2400" dirty="0" err="1">
                <a:solidFill>
                  <a:schemeClr val="bg1"/>
                </a:solidFill>
                <a:latin typeface="Fira Sans Condensed Medium" panose="020B0603050000020004" pitchFamily="34" charset="0"/>
              </a:rPr>
              <a:t>kính</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
        <p:nvSpPr>
          <p:cNvPr id="41" name="TextBox 40">
            <a:extLst>
              <a:ext uri="{FF2B5EF4-FFF2-40B4-BE49-F238E27FC236}">
                <a16:creationId xmlns:a16="http://schemas.microsoft.com/office/drawing/2014/main" id="{D5C66580-80C9-470D-8081-0050741613AC}"/>
              </a:ext>
            </a:extLst>
          </p:cNvPr>
          <p:cNvSpPr txBox="1"/>
          <p:nvPr/>
        </p:nvSpPr>
        <p:spPr>
          <a:xfrm>
            <a:off x="5710554" y="4740353"/>
            <a:ext cx="5302239" cy="1200329"/>
          </a:xfrm>
          <a:prstGeom prst="rect">
            <a:avLst/>
          </a:prstGeom>
          <a:noFill/>
        </p:spPr>
        <p:txBody>
          <a:bodyPr wrap="square" rtlCol="0">
            <a:spAutoFit/>
          </a:bodyPr>
          <a:lstStyle>
            <a:defPPr>
              <a:defRPr lang="en-US"/>
            </a:defPPr>
            <a:lvl1pPr>
              <a:defRPr sz="2400">
                <a:solidFill>
                  <a:schemeClr val="bg1"/>
                </a:solidFill>
                <a:latin typeface="Arial" panose="020B0604020202020204" pitchFamily="34" charset="0"/>
                <a:cs typeface="Arial" panose="020B0604020202020204" pitchFamily="34" charset="0"/>
              </a:defRPr>
            </a:lvl1pPr>
          </a:lstStyle>
          <a:p>
            <a:r>
              <a:rPr lang="vi-VN" dirty="0"/>
              <a:t>Một mặt phẳng bất kì vuông góc với các cạnh được gọi là mặt phẳng tiết diện chính</a:t>
            </a:r>
            <a:endParaRPr lang="en-US" dirty="0"/>
          </a:p>
        </p:txBody>
      </p:sp>
      <p:grpSp>
        <p:nvGrpSpPr>
          <p:cNvPr id="22" name="Group 21">
            <a:extLst>
              <a:ext uri="{FF2B5EF4-FFF2-40B4-BE49-F238E27FC236}">
                <a16:creationId xmlns:a16="http://schemas.microsoft.com/office/drawing/2014/main" id="{F6727DCC-D18A-4646-70AF-2FFF34EDEF4A}"/>
              </a:ext>
            </a:extLst>
          </p:cNvPr>
          <p:cNvGrpSpPr/>
          <p:nvPr/>
        </p:nvGrpSpPr>
        <p:grpSpPr>
          <a:xfrm>
            <a:off x="478777" y="393308"/>
            <a:ext cx="566449" cy="566449"/>
            <a:chOff x="563409" y="2444808"/>
            <a:chExt cx="1675995" cy="1675995"/>
          </a:xfrm>
        </p:grpSpPr>
        <p:sp>
          <p:nvSpPr>
            <p:cNvPr id="23" name="Oval 22">
              <a:extLst>
                <a:ext uri="{FF2B5EF4-FFF2-40B4-BE49-F238E27FC236}">
                  <a16:creationId xmlns:a16="http://schemas.microsoft.com/office/drawing/2014/main" id="{60A86E1C-8916-2B34-E050-3DD157CAF159}"/>
                </a:ext>
              </a:extLst>
            </p:cNvPr>
            <p:cNvSpPr/>
            <p:nvPr/>
          </p:nvSpPr>
          <p:spPr>
            <a:xfrm>
              <a:off x="563409" y="2444808"/>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rism ">
              <a:extLst>
                <a:ext uri="{FF2B5EF4-FFF2-40B4-BE49-F238E27FC236}">
                  <a16:creationId xmlns:a16="http://schemas.microsoft.com/office/drawing/2014/main" id="{4B5B30B5-7580-64BF-AB28-A9F653A8D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 y="264441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09385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right)">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32" name="Ink 31">
                <a:extLst>
                  <a:ext uri="{FF2B5EF4-FFF2-40B4-BE49-F238E27FC236}">
                    <a16:creationId xmlns:a16="http://schemas.microsoft.com/office/drawing/2014/main" id="{8CD721F0-4C89-4F2D-B5BD-FDE9A3129FDF}"/>
                  </a:ext>
                </a:extLst>
              </p14:cNvPr>
              <p14:cNvContentPartPr/>
              <p14:nvPr/>
            </p14:nvContentPartPr>
            <p14:xfrm>
              <a:off x="29028" y="3462887"/>
              <a:ext cx="12192000" cy="1116000"/>
            </p14:xfrm>
          </p:contentPart>
        </mc:Choice>
        <mc:Fallback xmlns="">
          <p:pic>
            <p:nvPicPr>
              <p:cNvPr id="32" name="Ink 31">
                <a:extLst>
                  <a:ext uri="{FF2B5EF4-FFF2-40B4-BE49-F238E27FC236}">
                    <a16:creationId xmlns:a16="http://schemas.microsoft.com/office/drawing/2014/main" id="{8CD721F0-4C89-4F2D-B5BD-FDE9A3129FDF}"/>
                  </a:ext>
                </a:extLst>
              </p:cNvPr>
              <p:cNvPicPr/>
              <p:nvPr/>
            </p:nvPicPr>
            <p:blipFill>
              <a:blip r:embed="rId4"/>
              <a:stretch>
                <a:fillRect/>
              </a:stretch>
            </p:blipFill>
            <p:spPr>
              <a:xfrm>
                <a:off x="16428" y="3450287"/>
                <a:ext cx="12217200" cy="1141200"/>
              </a:xfrm>
              <a:prstGeom prst="rect">
                <a:avLst/>
              </a:prstGeom>
            </p:spPr>
          </p:pic>
        </mc:Fallback>
      </mc:AlternateContent>
      <p:sp>
        <p:nvSpPr>
          <p:cNvPr id="4" name="TextBox 18">
            <a:extLst>
              <a:ext uri="{FF2B5EF4-FFF2-40B4-BE49-F238E27FC236}">
                <a16:creationId xmlns:a16="http://schemas.microsoft.com/office/drawing/2014/main" id="{60C87D5D-9FC0-4DAB-ACFB-F2CF66078CEA}"/>
              </a:ext>
            </a:extLst>
          </p:cNvPr>
          <p:cNvSpPr txBox="1"/>
          <p:nvPr/>
        </p:nvSpPr>
        <p:spPr>
          <a:xfrm flipH="1">
            <a:off x="1575365" y="208186"/>
            <a:ext cx="10475957"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4: </a:t>
            </a:r>
            <a:r>
              <a:rPr lang="en-US" sz="2800" dirty="0" err="1">
                <a:solidFill>
                  <a:prstClr val="black"/>
                </a:solidFill>
                <a:latin typeface="Fira Sans Black" panose="020B0A03050000020004" pitchFamily="34" charset="0"/>
                <a:ea typeface="Times New Roman" panose="02020603050405020304" pitchFamily="18" charset="0"/>
              </a:rPr>
              <a:t>Điền</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vào</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chỗ</a:t>
            </a:r>
            <a:r>
              <a:rPr lang="en-US" sz="2800" dirty="0">
                <a:solidFill>
                  <a:prstClr val="black"/>
                </a:solidFill>
                <a:latin typeface="Fira Sans Black" panose="020B0A03050000020004" pitchFamily="34" charset="0"/>
                <a:ea typeface="Times New Roman" panose="02020603050405020304" pitchFamily="18" charset="0"/>
              </a:rPr>
              <a:t> </a:t>
            </a:r>
            <a:r>
              <a:rPr lang="en-US" sz="2800" dirty="0" err="1">
                <a:solidFill>
                  <a:prstClr val="black"/>
                </a:solidFill>
                <a:latin typeface="Fira Sans Black" panose="020B0A03050000020004" pitchFamily="34" charset="0"/>
                <a:ea typeface="Times New Roman" panose="02020603050405020304" pitchFamily="18" charset="0"/>
              </a:rPr>
              <a:t>trống</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Fira Sans Black" panose="020B0A03050000020004" pitchFamily="34" charset="0"/>
                <a:cs typeface="+mn-cs"/>
              </a:rPr>
              <a:t>Chùm</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sáng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đi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ra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khỏi</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lăng</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kính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luôn</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lệch</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về</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phía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của</a:t>
            </a:r>
            <a:r>
              <a:rPr kumimoji="0" lang="en-US" sz="2800" b="0" i="0" u="none" strike="noStrike" kern="1200" cap="none" spc="0" normalizeH="0" noProof="0" dirty="0">
                <a:ln>
                  <a:noFill/>
                </a:ln>
                <a:solidFill>
                  <a:prstClr val="black"/>
                </a:solidFill>
                <a:effectLst/>
                <a:uLnTx/>
                <a:uFillTx/>
                <a:latin typeface="Fira Sans Black" panose="020B0A03050000020004" pitchFamily="34" charset="0"/>
                <a:cs typeface="+mn-cs"/>
              </a:rPr>
              <a:t> </a:t>
            </a:r>
            <a:r>
              <a:rPr kumimoji="0" lang="en-US" sz="2800" b="0" i="0" u="none" strike="noStrike" kern="1200" cap="none" spc="0" normalizeH="0" noProof="0" dirty="0" err="1">
                <a:ln>
                  <a:noFill/>
                </a:ln>
                <a:solidFill>
                  <a:prstClr val="black"/>
                </a:solidFill>
                <a:effectLst/>
                <a:uLnTx/>
                <a:uFillTx/>
                <a:latin typeface="Fira Sans Black" panose="020B0A03050000020004" pitchFamily="34" charset="0"/>
                <a:cs typeface="+mn-cs"/>
              </a:rPr>
              <a:t>nó</a:t>
            </a:r>
            <a:endParaRPr kumimoji="0" lang="en-US" sz="2800" b="0" i="0" u="none" strike="noStrike" kern="1200" cap="none" spc="0" normalizeH="0" baseline="0" noProof="0" dirty="0">
              <a:ln>
                <a:noFill/>
              </a:ln>
              <a:solidFill>
                <a:prstClr val="black"/>
              </a:solidFill>
              <a:effectLst/>
              <a:uLnTx/>
              <a:uFillTx/>
              <a:latin typeface="Fira Sans Black" panose="020B0A03050000020004" pitchFamily="34" charset="0"/>
              <a:cs typeface="+mn-cs"/>
            </a:endParaRPr>
          </a:p>
        </p:txBody>
      </p:sp>
      <p:sp>
        <p:nvSpPr>
          <p:cNvPr id="16" name="TextBox 18">
            <a:extLst>
              <a:ext uri="{FF2B5EF4-FFF2-40B4-BE49-F238E27FC236}">
                <a16:creationId xmlns:a16="http://schemas.microsoft.com/office/drawing/2014/main" id="{361F2543-2B1C-4EBD-B89C-2B538E2C99C3}"/>
              </a:ext>
            </a:extLst>
          </p:cNvPr>
          <p:cNvSpPr txBox="1"/>
          <p:nvPr/>
        </p:nvSpPr>
        <p:spPr>
          <a:xfrm flipH="1">
            <a:off x="1631273" y="408260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339868" y="3353265"/>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6981632" y="3900721"/>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9615650" y="3285248"/>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sp>
        <p:nvSpPr>
          <p:cNvPr id="25" name="Cloud 24">
            <a:extLst>
              <a:ext uri="{FF2B5EF4-FFF2-40B4-BE49-F238E27FC236}">
                <a16:creationId xmlns:a16="http://schemas.microsoft.com/office/drawing/2014/main" id="{A392FECF-1018-4B83-8456-30FCCDE7868C}"/>
              </a:ext>
            </a:extLst>
          </p:cNvPr>
          <p:cNvSpPr/>
          <p:nvPr/>
        </p:nvSpPr>
        <p:spPr>
          <a:xfrm>
            <a:off x="3265848" y="4231384"/>
            <a:ext cx="2613289" cy="1430065"/>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5" name="Oval 34">
            <a:extLst>
              <a:ext uri="{FF2B5EF4-FFF2-40B4-BE49-F238E27FC236}">
                <a16:creationId xmlns:a16="http://schemas.microsoft.com/office/drawing/2014/main" id="{B540FADD-5A2A-46D6-9F0E-A6CFCE29A688}"/>
              </a:ext>
            </a:extLst>
          </p:cNvPr>
          <p:cNvSpPr/>
          <p:nvPr/>
        </p:nvSpPr>
        <p:spPr>
          <a:xfrm>
            <a:off x="1760588" y="382981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0" name="Oval 39">
            <a:extLst>
              <a:ext uri="{FF2B5EF4-FFF2-40B4-BE49-F238E27FC236}">
                <a16:creationId xmlns:a16="http://schemas.microsoft.com/office/drawing/2014/main" id="{221C18A6-944E-47F4-BBE3-208C1738A65E}"/>
              </a:ext>
            </a:extLst>
          </p:cNvPr>
          <p:cNvSpPr/>
          <p:nvPr/>
        </p:nvSpPr>
        <p:spPr>
          <a:xfrm>
            <a:off x="4469183" y="3995344"/>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1" name="Oval 40">
            <a:extLst>
              <a:ext uri="{FF2B5EF4-FFF2-40B4-BE49-F238E27FC236}">
                <a16:creationId xmlns:a16="http://schemas.microsoft.com/office/drawing/2014/main" id="{F9485B3E-3FE9-4BC3-9554-8E3EBBB2092A}"/>
              </a:ext>
            </a:extLst>
          </p:cNvPr>
          <p:cNvSpPr/>
          <p:nvPr/>
        </p:nvSpPr>
        <p:spPr>
          <a:xfrm>
            <a:off x="7018912" y="3701807"/>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2" name="Oval 41">
            <a:extLst>
              <a:ext uri="{FF2B5EF4-FFF2-40B4-BE49-F238E27FC236}">
                <a16:creationId xmlns:a16="http://schemas.microsoft.com/office/drawing/2014/main" id="{0B1C1982-53CD-4A6B-A154-2B3F8F2CA16C}"/>
              </a:ext>
            </a:extLst>
          </p:cNvPr>
          <p:cNvSpPr/>
          <p:nvPr/>
        </p:nvSpPr>
        <p:spPr>
          <a:xfrm>
            <a:off x="9672189" y="3944192"/>
            <a:ext cx="228760" cy="22876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Cloud 38">
            <a:extLst>
              <a:ext uri="{FF2B5EF4-FFF2-40B4-BE49-F238E27FC236}">
                <a16:creationId xmlns:a16="http://schemas.microsoft.com/office/drawing/2014/main" id="{62DF324B-4F66-4FAD-9AEC-DA255DE779D3}"/>
              </a:ext>
            </a:extLst>
          </p:cNvPr>
          <p:cNvSpPr/>
          <p:nvPr/>
        </p:nvSpPr>
        <p:spPr>
          <a:xfrm>
            <a:off x="733152" y="2384321"/>
            <a:ext cx="2262943" cy="1246004"/>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48" name="TextBox 47">
            <a:extLst>
              <a:ext uri="{FF2B5EF4-FFF2-40B4-BE49-F238E27FC236}">
                <a16:creationId xmlns:a16="http://schemas.microsoft.com/office/drawing/2014/main" id="{89E36347-3C6C-4BF4-8A00-B3039F7520BB}"/>
              </a:ext>
            </a:extLst>
          </p:cNvPr>
          <p:cNvSpPr txBox="1"/>
          <p:nvPr/>
        </p:nvSpPr>
        <p:spPr>
          <a:xfrm>
            <a:off x="1159334" y="2702219"/>
            <a:ext cx="141057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noProof="0" dirty="0" err="1">
                <a:solidFill>
                  <a:srgbClr val="FFFFFF"/>
                </a:solidFill>
                <a:latin typeface="Arial" panose="020B0604020202020204" pitchFamily="34" charset="0"/>
                <a:cs typeface="Arial" panose="020B0604020202020204" pitchFamily="34" charset="0"/>
              </a:rPr>
              <a:t>đỉnh</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Cloud 48">
            <a:extLst>
              <a:ext uri="{FF2B5EF4-FFF2-40B4-BE49-F238E27FC236}">
                <a16:creationId xmlns:a16="http://schemas.microsoft.com/office/drawing/2014/main" id="{C482C2F0-ADEA-42F1-B218-4FDC766A945B}"/>
              </a:ext>
            </a:extLst>
          </p:cNvPr>
          <p:cNvSpPr/>
          <p:nvPr/>
        </p:nvSpPr>
        <p:spPr>
          <a:xfrm>
            <a:off x="3487561" y="4387493"/>
            <a:ext cx="2160133" cy="111967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0" name="Cloud 49">
            <a:extLst>
              <a:ext uri="{FF2B5EF4-FFF2-40B4-BE49-F238E27FC236}">
                <a16:creationId xmlns:a16="http://schemas.microsoft.com/office/drawing/2014/main" id="{E06CB4D3-37F2-4635-9788-AFAC26525F57}"/>
              </a:ext>
            </a:extLst>
          </p:cNvPr>
          <p:cNvSpPr/>
          <p:nvPr/>
        </p:nvSpPr>
        <p:spPr>
          <a:xfrm>
            <a:off x="6214056" y="2254619"/>
            <a:ext cx="2109062" cy="117438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1" name="Cloud 50">
            <a:extLst>
              <a:ext uri="{FF2B5EF4-FFF2-40B4-BE49-F238E27FC236}">
                <a16:creationId xmlns:a16="http://schemas.microsoft.com/office/drawing/2014/main" id="{996DD5D1-1847-41D8-9F5C-62DE0C9B9D99}"/>
              </a:ext>
            </a:extLst>
          </p:cNvPr>
          <p:cNvSpPr/>
          <p:nvPr/>
        </p:nvSpPr>
        <p:spPr>
          <a:xfrm>
            <a:off x="8820655" y="4285276"/>
            <a:ext cx="2160588" cy="1245861"/>
          </a:xfrm>
          <a:prstGeom prst="cloud">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52" name="TextBox 51">
            <a:extLst>
              <a:ext uri="{FF2B5EF4-FFF2-40B4-BE49-F238E27FC236}">
                <a16:creationId xmlns:a16="http://schemas.microsoft.com/office/drawing/2014/main" id="{054BDE24-51F3-4FD1-8F77-6435BBE8CE6A}"/>
              </a:ext>
            </a:extLst>
          </p:cNvPr>
          <p:cNvSpPr txBox="1"/>
          <p:nvPr/>
        </p:nvSpPr>
        <p:spPr>
          <a:xfrm>
            <a:off x="3685623" y="4653739"/>
            <a:ext cx="1962071"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DE9C0506-E962-4C32-9882-E7005D760E61}"/>
              </a:ext>
            </a:extLst>
          </p:cNvPr>
          <p:cNvSpPr txBox="1"/>
          <p:nvPr/>
        </p:nvSpPr>
        <p:spPr>
          <a:xfrm>
            <a:off x="6457690" y="2617781"/>
            <a:ext cx="1788367" cy="50276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tâm</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C0881C0-B98F-4B58-89FC-6B09D88B6F31}"/>
              </a:ext>
            </a:extLst>
          </p:cNvPr>
          <p:cNvSpPr txBox="1"/>
          <p:nvPr/>
        </p:nvSpPr>
        <p:spPr>
          <a:xfrm>
            <a:off x="9064990" y="4489816"/>
            <a:ext cx="1690764" cy="9131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dirty="0" err="1">
                <a:solidFill>
                  <a:srgbClr val="FFFFFF"/>
                </a:solidFill>
                <a:latin typeface="Arial" panose="020B0604020202020204" pitchFamily="34" charset="0"/>
                <a:cs typeface="Arial" panose="020B0604020202020204" pitchFamily="34" charset="0"/>
              </a:rPr>
              <a:t>đỉnh</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hoặc</a:t>
            </a:r>
            <a:r>
              <a:rPr lang="en-US" sz="2667" dirty="0">
                <a:solidFill>
                  <a:srgbClr val="FFFFFF"/>
                </a:solidFill>
                <a:latin typeface="Arial" panose="020B0604020202020204" pitchFamily="34" charset="0"/>
                <a:cs typeface="Arial" panose="020B0604020202020204" pitchFamily="34" charset="0"/>
              </a:rPr>
              <a:t> </a:t>
            </a:r>
            <a:r>
              <a:rPr lang="en-US" sz="2667" dirty="0" err="1">
                <a:solidFill>
                  <a:srgbClr val="FFFFFF"/>
                </a:solidFill>
                <a:latin typeface="Arial" panose="020B0604020202020204" pitchFamily="34" charset="0"/>
                <a:cs typeface="Arial" panose="020B0604020202020204" pitchFamily="34" charset="0"/>
              </a:rPr>
              <a:t>đáy</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0F24833C-6D05-F86A-56F9-A008CD1177A4}"/>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4170008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35"/>
                                        </p:tgtEl>
                                        <p:attrNameLst>
                                          <p:attrName>style.visibility</p:attrName>
                                        </p:attrNameLst>
                                      </p:cBhvr>
                                      <p:to>
                                        <p:strVal val="visible"/>
                                      </p:to>
                                    </p:set>
                                    <p:animEffect transition="in" filter="circle(out)">
                                      <p:cBhvr>
                                        <p:cTn id="14" dur="1000"/>
                                        <p:tgtEl>
                                          <p:spTgt spid="35"/>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40"/>
                                        </p:tgtEl>
                                        <p:attrNameLst>
                                          <p:attrName>style.visibility</p:attrName>
                                        </p:attrNameLst>
                                      </p:cBhvr>
                                      <p:to>
                                        <p:strVal val="visible"/>
                                      </p:to>
                                    </p:set>
                                    <p:animEffect transition="in" filter="circle(out)">
                                      <p:cBhvr>
                                        <p:cTn id="20" dur="1000"/>
                                        <p:tgtEl>
                                          <p:spTgt spid="40"/>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1000"/>
                                        <p:tgtEl>
                                          <p:spTgt spid="49"/>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41"/>
                                        </p:tgtEl>
                                        <p:attrNameLst>
                                          <p:attrName>style.visibility</p:attrName>
                                        </p:attrNameLst>
                                      </p:cBhvr>
                                      <p:to>
                                        <p:strVal val="visible"/>
                                      </p:to>
                                    </p:set>
                                    <p:animEffect transition="in" filter="circle(out)">
                                      <p:cBhvr>
                                        <p:cTn id="26" dur="1000"/>
                                        <p:tgtEl>
                                          <p:spTgt spid="41"/>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1000"/>
                                        <p:tgtEl>
                                          <p:spTgt spid="50"/>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42"/>
                                        </p:tgtEl>
                                        <p:attrNameLst>
                                          <p:attrName>style.visibility</p:attrName>
                                        </p:attrNameLst>
                                      </p:cBhvr>
                                      <p:to>
                                        <p:strVal val="visible"/>
                                      </p:to>
                                    </p:set>
                                    <p:animEffect transition="in" filter="circle(out)">
                                      <p:cBhvr>
                                        <p:cTn id="32" dur="1000"/>
                                        <p:tgtEl>
                                          <p:spTgt spid="42"/>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1000"/>
                                        <p:tgtEl>
                                          <p:spTgt spid="51"/>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heel(1)">
                                      <p:cBhvr>
                                        <p:cTn id="54" dur="1000"/>
                                        <p:tgtEl>
                                          <p:spTgt spid="4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heel(1)">
                                      <p:cBhvr>
                                        <p:cTn id="57" dur="1000"/>
                                        <p:tgtEl>
                                          <p:spTgt spid="5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heel(1)">
                                      <p:cBhvr>
                                        <p:cTn id="60" dur="1000"/>
                                        <p:tgtEl>
                                          <p:spTgt spid="53"/>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heel(1)">
                                      <p:cBhvr>
                                        <p:cTn id="63" dur="10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heel(1)">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35" grpId="0" animBg="1"/>
      <p:bldP spid="40" grpId="0" animBg="1"/>
      <p:bldP spid="41" grpId="0" animBg="1"/>
      <p:bldP spid="42" grpId="0" animBg="1"/>
      <p:bldP spid="39" grpId="0" animBg="1"/>
      <p:bldP spid="48" grpId="0"/>
      <p:bldP spid="49" grpId="0" animBg="1"/>
      <p:bldP spid="50" grpId="0" animBg="1"/>
      <p:bldP spid="51" grpId="0" animBg="1"/>
      <p:bldP spid="52" grpId="0"/>
      <p:bldP spid="53" grpId="0"/>
      <p:bldP spid="5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460936" y="378024"/>
            <a:ext cx="10065096"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5: </a:t>
            </a:r>
            <a:r>
              <a:rPr kumimoji="0" lang="fr-FR" sz="3200" b="0" i="0" u="none" strike="noStrike" kern="1200" cap="none" spc="0" normalizeH="0" baseline="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Chiếu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chùm</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ánh</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sáng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trắng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đến</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quả</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xoài</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màu</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vàng</a:t>
            </a:r>
            <a:r>
              <a:rPr kumimoji="0" lang="fr-FR" sz="3200" b="0" i="0" u="none" strike="noStrike" kern="1200" cap="none" spc="0" normalizeH="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kumimoji="0" lang="fr-FR" sz="3200" b="0" i="0" u="none" strike="noStrike" kern="1200" cap="none" spc="0" normalizeH="0" noProof="0" dirty="0" err="1">
                <a:ln>
                  <a:noFill/>
                </a:ln>
                <a:solidFill>
                  <a:prstClr val="black"/>
                </a:solidFill>
                <a:effectLst/>
                <a:uLnTx/>
                <a:uFillTx/>
                <a:latin typeface="Fira Sans Black" panose="020B0A03050000020004" pitchFamily="34" charset="0"/>
                <a:ea typeface="Times New Roman" panose="02020603050405020304" pitchFamily="18" charset="0"/>
                <a:cs typeface="+mn-cs"/>
              </a:rPr>
              <a:t>thì</a:t>
            </a:r>
            <a:endParaRPr kumimoji="0" lang="en-US" sz="32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Diagonal Corners Snipped 34">
            <a:extLst>
              <a:ext uri="{FF2B5EF4-FFF2-40B4-BE49-F238E27FC236}">
                <a16:creationId xmlns:a16="http://schemas.microsoft.com/office/drawing/2014/main" id="{420ED022-FC7B-4BA5-8498-7312E4E6FE68}"/>
              </a:ext>
            </a:extLst>
          </p:cNvPr>
          <p:cNvSpPr/>
          <p:nvPr/>
        </p:nvSpPr>
        <p:spPr>
          <a:xfrm>
            <a:off x="701154" y="1879896"/>
            <a:ext cx="10960020" cy="867942"/>
          </a:xfrm>
          <a:prstGeom prst="snip2DiagRect">
            <a:avLst>
              <a:gd name="adj1" fmla="val 0"/>
              <a:gd name="adj2" fmla="val 50000"/>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6" name="Rectangle: Diagonal Corners Snipped 35">
            <a:extLst>
              <a:ext uri="{FF2B5EF4-FFF2-40B4-BE49-F238E27FC236}">
                <a16:creationId xmlns:a16="http://schemas.microsoft.com/office/drawing/2014/main" id="{89788820-43D4-4BAD-954F-4494272FC03D}"/>
              </a:ext>
            </a:extLst>
          </p:cNvPr>
          <p:cNvSpPr/>
          <p:nvPr/>
        </p:nvSpPr>
        <p:spPr>
          <a:xfrm>
            <a:off x="725024" y="3066864"/>
            <a:ext cx="10894464" cy="879426"/>
          </a:xfrm>
          <a:prstGeom prst="snip2DiagRect">
            <a:avLst>
              <a:gd name="adj1" fmla="val 0"/>
              <a:gd name="adj2"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7" name="Rectangle: Diagonal Corners Snipped 36">
            <a:extLst>
              <a:ext uri="{FF2B5EF4-FFF2-40B4-BE49-F238E27FC236}">
                <a16:creationId xmlns:a16="http://schemas.microsoft.com/office/drawing/2014/main" id="{A8D0D288-2F1D-4F8C-BA30-D1597A1E92BD}"/>
              </a:ext>
            </a:extLst>
          </p:cNvPr>
          <p:cNvSpPr/>
          <p:nvPr/>
        </p:nvSpPr>
        <p:spPr>
          <a:xfrm>
            <a:off x="661681" y="5523724"/>
            <a:ext cx="10960020" cy="867942"/>
          </a:xfrm>
          <a:prstGeom prst="snip2DiagRect">
            <a:avLst>
              <a:gd name="adj1" fmla="val 0"/>
              <a:gd name="adj2"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8" name="Rectangle: Diagonal Corners Snipped 37">
            <a:extLst>
              <a:ext uri="{FF2B5EF4-FFF2-40B4-BE49-F238E27FC236}">
                <a16:creationId xmlns:a16="http://schemas.microsoft.com/office/drawing/2014/main" id="{F8DAABC6-5B8E-45F3-AC85-A22165710D70}"/>
              </a:ext>
            </a:extLst>
          </p:cNvPr>
          <p:cNvSpPr/>
          <p:nvPr/>
        </p:nvSpPr>
        <p:spPr>
          <a:xfrm>
            <a:off x="727237" y="4359736"/>
            <a:ext cx="10894464" cy="867942"/>
          </a:xfrm>
          <a:prstGeom prst="snip2DiagRect">
            <a:avLst>
              <a:gd name="adj1" fmla="val 0"/>
              <a:gd name="adj2" fmla="val 50000"/>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cs typeface="+mn-cs"/>
            </a:endParaRPr>
          </a:p>
        </p:txBody>
      </p:sp>
      <p:sp>
        <p:nvSpPr>
          <p:cNvPr id="39" name="TextBox 18">
            <a:extLst>
              <a:ext uri="{FF2B5EF4-FFF2-40B4-BE49-F238E27FC236}">
                <a16:creationId xmlns:a16="http://schemas.microsoft.com/office/drawing/2014/main" id="{E16F7700-C060-4C4B-98C3-97FE9303DCFE}"/>
              </a:ext>
            </a:extLst>
          </p:cNvPr>
          <p:cNvSpPr txBox="1"/>
          <p:nvPr/>
        </p:nvSpPr>
        <p:spPr>
          <a:xfrm flipH="1">
            <a:off x="1108574" y="1879896"/>
            <a:ext cx="9007261"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A.</a:t>
            </a:r>
            <a:r>
              <a:rPr kumimoji="0" lang="fr-FR" sz="2667" b="0" i="0" u="none" strike="noStrike" kern="1200" cap="none" spc="0" normalizeH="0" baseline="0" noProof="0" dirty="0">
                <a:ln>
                  <a:noFill/>
                </a:ln>
                <a:solidFill>
                  <a:prstClr val="black"/>
                </a:solidFill>
                <a:effectLst/>
                <a:uLnTx/>
                <a:uFillTx/>
                <a:latin typeface="#9Slide03 Reso" pitchFamily="2" charset="0"/>
                <a:ea typeface="Times New Roman" panose="02020603050405020304" pitchFamily="18" charset="0"/>
                <a:cs typeface="+mn-cs"/>
              </a:rPr>
              <a:t> </a:t>
            </a:r>
            <a:r>
              <a:rPr lang="en-US" sz="2400" noProof="0" dirty="0" err="1">
                <a:latin typeface="Arial" panose="020B0604020202020204" pitchFamily="34" charset="0"/>
              </a:rPr>
              <a:t>Quả</a:t>
            </a:r>
            <a:r>
              <a:rPr lang="en-US" sz="2400" noProof="0" dirty="0">
                <a:latin typeface="Arial" panose="020B0604020202020204" pitchFamily="34" charset="0"/>
              </a:rPr>
              <a:t> </a:t>
            </a:r>
            <a:r>
              <a:rPr lang="en-US" sz="2400" noProof="0" dirty="0" err="1">
                <a:latin typeface="Arial" panose="020B0604020202020204" pitchFamily="34" charset="0"/>
              </a:rPr>
              <a:t>xoài</a:t>
            </a:r>
            <a:r>
              <a:rPr lang="en-US" sz="2400" noProof="0" dirty="0">
                <a:latin typeface="Arial" panose="020B0604020202020204" pitchFamily="34" charset="0"/>
              </a:rPr>
              <a:t> </a:t>
            </a:r>
            <a:r>
              <a:rPr lang="en-US" sz="2400" noProof="0" dirty="0" err="1">
                <a:latin typeface="Arial" panose="020B0604020202020204" pitchFamily="34" charset="0"/>
              </a:rPr>
              <a:t>phản</a:t>
            </a:r>
            <a:r>
              <a:rPr lang="en-US" sz="2400" noProof="0" dirty="0">
                <a:latin typeface="Arial" panose="020B0604020202020204" pitchFamily="34" charset="0"/>
              </a:rPr>
              <a:t> </a:t>
            </a:r>
            <a:r>
              <a:rPr lang="en-US" sz="2400" noProof="0" dirty="0" err="1">
                <a:latin typeface="Arial" panose="020B0604020202020204" pitchFamily="34" charset="0"/>
              </a:rPr>
              <a:t>xạ</a:t>
            </a:r>
            <a:r>
              <a:rPr lang="en-US" sz="2400" noProof="0" dirty="0">
                <a:latin typeface="Arial" panose="020B0604020202020204" pitchFamily="34" charset="0"/>
              </a:rPr>
              <a:t> </a:t>
            </a:r>
            <a:r>
              <a:rPr lang="en-US" sz="2400" noProof="0" dirty="0" err="1">
                <a:latin typeface="Arial" panose="020B0604020202020204" pitchFamily="34" charset="0"/>
              </a:rPr>
              <a:t>mạnh</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vàng</a:t>
            </a:r>
            <a:r>
              <a:rPr lang="en-US" sz="2400" noProof="0" dirty="0">
                <a:latin typeface="Arial" panose="020B0604020202020204" pitchFamily="34" charset="0"/>
              </a:rPr>
              <a:t> </a:t>
            </a:r>
            <a:r>
              <a:rPr lang="en-US" sz="2400" noProof="0" dirty="0" err="1">
                <a:latin typeface="Arial" panose="020B0604020202020204" pitchFamily="34" charset="0"/>
              </a:rPr>
              <a:t>và</a:t>
            </a:r>
            <a:r>
              <a:rPr lang="en-US" sz="2400" noProof="0" dirty="0">
                <a:latin typeface="Arial" panose="020B0604020202020204" pitchFamily="34" charset="0"/>
              </a:rPr>
              <a:t> </a:t>
            </a:r>
            <a:r>
              <a:rPr lang="en-US" sz="2400" noProof="0" dirty="0" err="1">
                <a:latin typeface="Arial" panose="020B0604020202020204" pitchFamily="34" charset="0"/>
              </a:rPr>
              <a:t>hấp</a:t>
            </a:r>
            <a:r>
              <a:rPr lang="en-US" sz="2400" noProof="0" dirty="0">
                <a:latin typeface="Arial" panose="020B0604020202020204" pitchFamily="34" charset="0"/>
              </a:rPr>
              <a:t> </a:t>
            </a:r>
            <a:r>
              <a:rPr lang="en-US" sz="2400" noProof="0" dirty="0" err="1">
                <a:latin typeface="Arial" panose="020B0604020202020204" pitchFamily="34" charset="0"/>
              </a:rPr>
              <a:t>thụ</a:t>
            </a:r>
            <a:r>
              <a:rPr lang="en-US" sz="2400" noProof="0" dirty="0">
                <a:latin typeface="Arial" panose="020B0604020202020204" pitchFamily="34" charset="0"/>
              </a:rPr>
              <a:t> </a:t>
            </a:r>
            <a:r>
              <a:rPr lang="en-US" sz="2400" noProof="0" dirty="0" err="1">
                <a:latin typeface="Arial" panose="020B0604020202020204" pitchFamily="34" charset="0"/>
              </a:rPr>
              <a:t>hầu</a:t>
            </a:r>
            <a:r>
              <a:rPr lang="en-US" sz="2400" noProof="0" dirty="0">
                <a:latin typeface="Arial" panose="020B0604020202020204" pitchFamily="34" charset="0"/>
              </a:rPr>
              <a:t> </a:t>
            </a:r>
            <a:r>
              <a:rPr lang="en-US" sz="2400" noProof="0" dirty="0" err="1">
                <a:latin typeface="Arial" panose="020B0604020202020204" pitchFamily="34" charset="0"/>
              </a:rPr>
              <a:t>hết</a:t>
            </a:r>
            <a:r>
              <a:rPr lang="en-US" sz="2400" noProof="0" dirty="0">
                <a:latin typeface="Arial" panose="020B0604020202020204" pitchFamily="34" charset="0"/>
              </a:rPr>
              <a:t> </a:t>
            </a:r>
            <a:r>
              <a:rPr lang="en-US" sz="2400" noProof="0" dirty="0" err="1">
                <a:latin typeface="Arial" panose="020B0604020202020204" pitchFamily="34" charset="0"/>
              </a:rPr>
              <a:t>ánh</a:t>
            </a:r>
            <a:r>
              <a:rPr lang="en-US" sz="2400" noProof="0" dirty="0">
                <a:latin typeface="Arial" panose="020B0604020202020204" pitchFamily="34" charset="0"/>
              </a:rPr>
              <a:t> </a:t>
            </a:r>
            <a:r>
              <a:rPr lang="en-US" sz="2400" noProof="0" dirty="0" err="1">
                <a:latin typeface="Arial" panose="020B0604020202020204" pitchFamily="34" charset="0"/>
              </a:rPr>
              <a:t>sáng</a:t>
            </a:r>
            <a:r>
              <a:rPr lang="en-US" sz="2400" noProof="0" dirty="0">
                <a:latin typeface="Arial" panose="020B0604020202020204" pitchFamily="34" charset="0"/>
              </a:rPr>
              <a:t> </a:t>
            </a:r>
            <a:r>
              <a:rPr lang="en-US" sz="2400" noProof="0" dirty="0" err="1">
                <a:latin typeface="Arial" panose="020B0604020202020204" pitchFamily="34" charset="0"/>
              </a:rPr>
              <a:t>màu</a:t>
            </a:r>
            <a:r>
              <a:rPr lang="en-US" sz="2400" noProof="0" dirty="0">
                <a:latin typeface="Arial" panose="020B0604020202020204" pitchFamily="34" charset="0"/>
              </a:rPr>
              <a:t> </a:t>
            </a:r>
            <a:r>
              <a:rPr lang="en-US" sz="2400" noProof="0" dirty="0" err="1">
                <a:latin typeface="Arial" panose="020B0604020202020204" pitchFamily="34" charset="0"/>
              </a:rPr>
              <a:t>còn</a:t>
            </a:r>
            <a:r>
              <a:rPr lang="en-US" sz="2400" noProof="0" dirty="0">
                <a:latin typeface="Arial" panose="020B0604020202020204" pitchFamily="34" charset="0"/>
              </a:rPr>
              <a:t> </a:t>
            </a:r>
            <a:r>
              <a:rPr lang="en-US" sz="2400" noProof="0" dirty="0" err="1">
                <a:latin typeface="Arial" panose="020B0604020202020204" pitchFamily="34" charset="0"/>
              </a:rPr>
              <a:t>lại</a:t>
            </a:r>
            <a:endPar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0" name="TextBox 18">
            <a:extLst>
              <a:ext uri="{FF2B5EF4-FFF2-40B4-BE49-F238E27FC236}">
                <a16:creationId xmlns:a16="http://schemas.microsoft.com/office/drawing/2014/main" id="{B24AB83C-F7B0-4541-9B32-44A9457A18DD}"/>
              </a:ext>
            </a:extLst>
          </p:cNvPr>
          <p:cNvSpPr txBox="1"/>
          <p:nvPr/>
        </p:nvSpPr>
        <p:spPr>
          <a:xfrm flipH="1">
            <a:off x="1228941" y="3077981"/>
            <a:ext cx="8766529" cy="872098"/>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667" b="1"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B.</a:t>
            </a:r>
            <a:r>
              <a:rPr kumimoji="0" lang="fr-FR" sz="2667" b="0" i="0" u="none" strike="noStrike" kern="1200" cap="none" spc="0" normalizeH="0" baseline="0" noProof="0" dirty="0">
                <a:ln>
                  <a:noFill/>
                </a:ln>
                <a:effectLst/>
                <a:uLnTx/>
                <a:uFillTx/>
                <a:latin typeface="#9Slide03 Reso" pitchFamily="2" charset="0"/>
                <a:ea typeface="Times New Roman" panose="02020603050405020304" pitchFamily="18" charset="0"/>
                <a:cs typeface="+mn-cs"/>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hầu</a:t>
            </a:r>
            <a:r>
              <a:rPr lang="en-US" sz="2400" dirty="0">
                <a:latin typeface="Arial" panose="020B0604020202020204" pitchFamily="34" charset="0"/>
              </a:rPr>
              <a:t> </a:t>
            </a:r>
            <a:r>
              <a:rPr lang="en-US" sz="2400" dirty="0" err="1">
                <a:latin typeface="Arial" panose="020B0604020202020204" pitchFamily="34" charset="0"/>
              </a:rPr>
              <a:t>hết</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667"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endParaRPr>
          </a:p>
        </p:txBody>
      </p:sp>
      <p:sp>
        <p:nvSpPr>
          <p:cNvPr id="41" name="TextBox 18">
            <a:extLst>
              <a:ext uri="{FF2B5EF4-FFF2-40B4-BE49-F238E27FC236}">
                <a16:creationId xmlns:a16="http://schemas.microsoft.com/office/drawing/2014/main" id="{323CFE75-3A63-4DBC-9777-6465705F6BC2}"/>
              </a:ext>
            </a:extLst>
          </p:cNvPr>
          <p:cNvSpPr txBox="1"/>
          <p:nvPr/>
        </p:nvSpPr>
        <p:spPr>
          <a:xfrm flipH="1">
            <a:off x="1102764" y="4423636"/>
            <a:ext cx="9605935"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C.</a:t>
            </a:r>
            <a:r>
              <a:rPr kumimoji="0" lang="fr-FR"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hấp</a:t>
            </a:r>
            <a:r>
              <a:rPr lang="en-US" sz="2400" dirty="0">
                <a:latin typeface="Arial" panose="020B0604020202020204" pitchFamily="34" charset="0"/>
              </a:rPr>
              <a:t> </a:t>
            </a:r>
            <a:r>
              <a:rPr lang="en-US" sz="2400" dirty="0" err="1">
                <a:latin typeface="Arial" panose="020B0604020202020204" pitchFamily="34" charset="0"/>
              </a:rPr>
              <a:t>thụ</a:t>
            </a:r>
            <a:r>
              <a:rPr lang="en-US" sz="2400" dirty="0">
                <a:latin typeface="Arial" panose="020B0604020202020204" pitchFamily="34" charset="0"/>
              </a:rPr>
              <a:t> </a:t>
            </a:r>
            <a:r>
              <a:rPr lang="en-US" sz="2400" dirty="0" err="1">
                <a:latin typeface="Arial" panose="020B0604020202020204" pitchFamily="34" charset="0"/>
              </a:rPr>
              <a:t>kém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endParaRPr>
          </a:p>
        </p:txBody>
      </p:sp>
      <p:sp>
        <p:nvSpPr>
          <p:cNvPr id="42" name="TextBox 18">
            <a:extLst>
              <a:ext uri="{FF2B5EF4-FFF2-40B4-BE49-F238E27FC236}">
                <a16:creationId xmlns:a16="http://schemas.microsoft.com/office/drawing/2014/main" id="{FC73DA04-4FA3-4A0F-A382-07506E02D3D1}"/>
              </a:ext>
            </a:extLst>
          </p:cNvPr>
          <p:cNvSpPr txBox="1"/>
          <p:nvPr/>
        </p:nvSpPr>
        <p:spPr>
          <a:xfrm flipH="1">
            <a:off x="943725" y="5560112"/>
            <a:ext cx="9096714" cy="830997"/>
          </a:xfrm>
          <a:prstGeom prst="rect">
            <a:avLst/>
          </a:prstGeom>
          <a:noFill/>
        </p:spPr>
        <p:txBody>
          <a:bodyPr wrap="square" rtlCol="0">
            <a:spAutoFit/>
          </a:bodyPr>
          <a:lstStyle/>
          <a:p>
            <a:pPr marL="40639" marR="40639" lvl="0" algn="just" defTabSz="1219170">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D.</a:t>
            </a: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 </a:t>
            </a:r>
            <a:r>
              <a:rPr lang="en-US" sz="2400" dirty="0">
                <a:latin typeface="Arial" panose="020B0604020202020204" pitchFamily="34" charset="0"/>
              </a:rPr>
              <a:t> </a:t>
            </a:r>
            <a:r>
              <a:rPr lang="en-US" sz="2400" dirty="0" err="1">
                <a:latin typeface="Arial" panose="020B0604020202020204" pitchFamily="34" charset="0"/>
              </a:rPr>
              <a:t>Quả</a:t>
            </a:r>
            <a:r>
              <a:rPr lang="en-US" sz="2400" dirty="0">
                <a:latin typeface="Arial" panose="020B0604020202020204" pitchFamily="34" charset="0"/>
              </a:rPr>
              <a:t> </a:t>
            </a:r>
            <a:r>
              <a:rPr lang="en-US" sz="2400" dirty="0" err="1">
                <a:latin typeface="Arial" panose="020B0604020202020204" pitchFamily="34" charset="0"/>
              </a:rPr>
              <a:t>xoài</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mạnh</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vàng</a:t>
            </a:r>
            <a:r>
              <a:rPr lang="en-US" sz="2400" dirty="0">
                <a:latin typeface="Arial" panose="020B0604020202020204" pitchFamily="34" charset="0"/>
              </a:rPr>
              <a:t> </a:t>
            </a:r>
            <a:r>
              <a:rPr lang="en-US" sz="2400" dirty="0" err="1">
                <a:latin typeface="Arial" panose="020B0604020202020204" pitchFamily="34" charset="0"/>
              </a:rPr>
              <a:t>và</a:t>
            </a:r>
            <a:r>
              <a:rPr lang="en-US" sz="2400" dirty="0">
                <a:latin typeface="Arial" panose="020B0604020202020204" pitchFamily="34" charset="0"/>
              </a:rPr>
              <a:t> </a:t>
            </a:r>
            <a:r>
              <a:rPr lang="en-US" sz="2400" dirty="0" err="1">
                <a:latin typeface="Arial" panose="020B0604020202020204" pitchFamily="34" charset="0"/>
              </a:rPr>
              <a:t>phản</a:t>
            </a:r>
            <a:r>
              <a:rPr lang="en-US" sz="2400" dirty="0">
                <a:latin typeface="Arial" panose="020B0604020202020204" pitchFamily="34" charset="0"/>
              </a:rPr>
              <a:t> </a:t>
            </a:r>
            <a:r>
              <a:rPr lang="en-US" sz="2400" dirty="0" err="1">
                <a:latin typeface="Arial" panose="020B0604020202020204" pitchFamily="34" charset="0"/>
              </a:rPr>
              <a:t>xạ</a:t>
            </a:r>
            <a:r>
              <a:rPr lang="en-US" sz="2400" dirty="0">
                <a:latin typeface="Arial" panose="020B0604020202020204" pitchFamily="34" charset="0"/>
              </a:rPr>
              <a:t> </a:t>
            </a:r>
            <a:r>
              <a:rPr lang="en-US" sz="2400" dirty="0" err="1">
                <a:latin typeface="Arial" panose="020B0604020202020204" pitchFamily="34" charset="0"/>
              </a:rPr>
              <a:t>kem</a:t>
            </a:r>
            <a:r>
              <a:rPr lang="en-US" sz="2400" dirty="0">
                <a:latin typeface="Arial" panose="020B0604020202020204" pitchFamily="34" charset="0"/>
              </a:rPr>
              <a:t> </a:t>
            </a:r>
            <a:r>
              <a:rPr lang="en-US" sz="2400" dirty="0" err="1">
                <a:latin typeface="Arial" panose="020B0604020202020204" pitchFamily="34" charset="0"/>
              </a:rPr>
              <a:t>ánh</a:t>
            </a:r>
            <a:r>
              <a:rPr lang="en-US" sz="2400" dirty="0">
                <a:latin typeface="Arial" panose="020B0604020202020204" pitchFamily="34" charset="0"/>
              </a:rPr>
              <a:t> </a:t>
            </a:r>
            <a:r>
              <a:rPr lang="en-US" sz="2400" dirty="0" err="1">
                <a:latin typeface="Arial" panose="020B0604020202020204" pitchFamily="34" charset="0"/>
              </a:rPr>
              <a:t>sáng</a:t>
            </a:r>
            <a:r>
              <a:rPr lang="en-US" sz="2400" dirty="0">
                <a:latin typeface="Arial" panose="020B0604020202020204" pitchFamily="34" charset="0"/>
              </a:rPr>
              <a:t> </a:t>
            </a:r>
            <a:r>
              <a:rPr lang="en-US" sz="2400" dirty="0" err="1">
                <a:latin typeface="Arial" panose="020B0604020202020204" pitchFamily="34" charset="0"/>
              </a:rPr>
              <a:t>màu</a:t>
            </a:r>
            <a:r>
              <a:rPr lang="en-US" sz="2400" dirty="0">
                <a:latin typeface="Arial" panose="020B0604020202020204" pitchFamily="34" charset="0"/>
              </a:rPr>
              <a:t> </a:t>
            </a:r>
            <a:r>
              <a:rPr lang="en-US" sz="2400" dirty="0" err="1">
                <a:latin typeface="Arial" panose="020B0604020202020204" pitchFamily="34" charset="0"/>
              </a:rPr>
              <a:t>còn</a:t>
            </a:r>
            <a:r>
              <a:rPr lang="en-US" sz="2400" dirty="0">
                <a:latin typeface="Arial" panose="020B0604020202020204" pitchFamily="34" charset="0"/>
              </a:rPr>
              <a:t> </a:t>
            </a:r>
            <a:r>
              <a:rPr lang="en-US" sz="2400" dirty="0" err="1">
                <a:latin typeface="Arial" panose="020B0604020202020204" pitchFamily="34" charset="0"/>
              </a:rPr>
              <a:t>lại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id="{BE2682DE-CABF-450F-843F-312DC22CBAE9}"/>
              </a:ext>
            </a:extLst>
          </p:cNvPr>
          <p:cNvSpPr/>
          <p:nvPr/>
        </p:nvSpPr>
        <p:spPr>
          <a:xfrm>
            <a:off x="661681" y="1712758"/>
            <a:ext cx="10868638" cy="1023963"/>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20" name="Rectangle 19">
            <a:extLst>
              <a:ext uri="{FF2B5EF4-FFF2-40B4-BE49-F238E27FC236}">
                <a16:creationId xmlns:a16="http://schemas.microsoft.com/office/drawing/2014/main" id="{5AFDD2AF-0052-23C5-5455-74E644B39A1B}"/>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38409745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750" fill="hold"/>
                                        <p:tgtEl>
                                          <p:spTgt spid="36"/>
                                        </p:tgtEl>
                                        <p:attrNameLst>
                                          <p:attrName>ppt_x</p:attrName>
                                        </p:attrNameLst>
                                      </p:cBhvr>
                                      <p:tavLst>
                                        <p:tav tm="0">
                                          <p:val>
                                            <p:strVal val="1+#ppt_w/2"/>
                                          </p:val>
                                        </p:tav>
                                        <p:tav tm="100000">
                                          <p:val>
                                            <p:strVal val="#ppt_x"/>
                                          </p:val>
                                        </p:tav>
                                      </p:tavLst>
                                    </p:anim>
                                    <p:anim calcmode="lin" valueType="num">
                                      <p:cBhvr additive="base">
                                        <p:cTn id="17" dur="750" fill="hold"/>
                                        <p:tgtEl>
                                          <p:spTgt spid="3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750" fill="hold"/>
                                        <p:tgtEl>
                                          <p:spTgt spid="38"/>
                                        </p:tgtEl>
                                        <p:attrNameLst>
                                          <p:attrName>ppt_x</p:attrName>
                                        </p:attrNameLst>
                                      </p:cBhvr>
                                      <p:tavLst>
                                        <p:tav tm="0">
                                          <p:val>
                                            <p:strVal val="0-#ppt_w/2"/>
                                          </p:val>
                                        </p:tav>
                                        <p:tav tm="100000">
                                          <p:val>
                                            <p:strVal val="#ppt_x"/>
                                          </p:val>
                                        </p:tav>
                                      </p:tavLst>
                                    </p:anim>
                                    <p:anim calcmode="lin" valueType="num">
                                      <p:cBhvr additive="base">
                                        <p:cTn id="22" dur="75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0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10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10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10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6" grpId="0" animBg="1"/>
      <p:bldP spid="37" grpId="0" animBg="1"/>
      <p:bldP spid="38" grpId="0" animBg="1"/>
      <p:bldP spid="39" grpId="0"/>
      <p:bldP spid="40" grpId="0"/>
      <p:bldP spid="41" grpId="0"/>
      <p:bldP spid="42" grpId="0"/>
      <p:bldP spid="4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CÂU </a:t>
            </a:r>
            <a:r>
              <a:rPr lang="en-US" sz="3600" dirty="0">
                <a:solidFill>
                  <a:prstClr val="black"/>
                </a:solidFill>
                <a:latin typeface="Fira Sans Black" panose="020B0A03050000020004" pitchFamily="34" charset="0"/>
                <a:ea typeface="Times New Roman" panose="02020603050405020304" pitchFamily="18" charset="0"/>
              </a:rPr>
              <a:t>6</a:t>
            </a:r>
            <a:r>
              <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 </a:t>
            </a:r>
            <a:r>
              <a:rPr lang="en-US" sz="3600" dirty="0" err="1">
                <a:solidFill>
                  <a:prstClr val="black"/>
                </a:solidFill>
                <a:latin typeface="Fira Sans Black" panose="020B0A03050000020004" pitchFamily="34" charset="0"/>
                <a:ea typeface="Times New Roman" panose="02020603050405020304" pitchFamily="18" charset="0"/>
              </a:rPr>
              <a:t>Điền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vào</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chỗ</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trống</a:t>
            </a:r>
            <a:endParaRPr lang="en-US" sz="3600" dirty="0">
              <a:solidFill>
                <a:prstClr val="black"/>
              </a:solidFill>
              <a:latin typeface="Fira Sans Black" panose="020B0A03050000020004" pitchFamily="34" charset="0"/>
              <a:ea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Fira Sans Black" panose="020B0A03050000020004" pitchFamily="34" charset="0"/>
                <a:ea typeface="Times New Roman" panose="02020603050405020304" pitchFamily="18" charset="0"/>
              </a:rPr>
              <a:t>Vật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r>
              <a:rPr lang="en-US" sz="3600" dirty="0">
                <a:solidFill>
                  <a:prstClr val="black"/>
                </a:solidFill>
                <a:latin typeface="Fira Sans Black" panose="020B0A03050000020004" pitchFamily="34" charset="0"/>
                <a:ea typeface="Times New Roman" panose="02020603050405020304" pitchFamily="18" charset="0"/>
              </a:rPr>
              <a:t> ……. </a:t>
            </a:r>
            <a:r>
              <a:rPr lang="en-US" sz="3600" dirty="0" err="1">
                <a:solidFill>
                  <a:prstClr val="black"/>
                </a:solidFill>
                <a:latin typeface="Fira Sans Black" panose="020B0A03050000020004" pitchFamily="34" charset="0"/>
                <a:ea typeface="Times New Roman" panose="02020603050405020304" pitchFamily="18" charset="0"/>
              </a:rPr>
              <a:t>phản</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xạ</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hầu</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hết</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các</a:t>
            </a:r>
            <a:r>
              <a:rPr lang="en-US" sz="3600" dirty="0">
                <a:solidFill>
                  <a:prstClr val="black"/>
                </a:solidFill>
                <a:latin typeface="Fira Sans Black" panose="020B0A03050000020004" pitchFamily="34" charset="0"/>
                <a:ea typeface="Times New Roman" panose="02020603050405020304" pitchFamily="18" charset="0"/>
              </a:rPr>
              <a:t> </a:t>
            </a:r>
            <a:r>
              <a:rPr lang="en-US" sz="3600" dirty="0" err="1">
                <a:solidFill>
                  <a:prstClr val="black"/>
                </a:solidFill>
                <a:latin typeface="Fira Sans Black" panose="020B0A03050000020004" pitchFamily="34" charset="0"/>
                <a:ea typeface="Times New Roman" panose="02020603050405020304" pitchFamily="18" charset="0"/>
              </a:rPr>
              <a:t>màu</a:t>
            </a:r>
            <a:endParaRPr kumimoji="0" lang="en-US" sz="36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3720418"/>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3047810"/>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2989046"/>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3081159"/>
            <a:ext cx="5320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9Slide07 IcielCadena" panose="02000503000000020004" pitchFamily="2" charset="0"/>
                <a:ea typeface="Times New Roman" panose="02020603050405020304" pitchFamily="18" charset="0"/>
                <a:cs typeface="+mn-cs"/>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3720418"/>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921648" y="1591313"/>
              <a:ext cx="1160416"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a:t>
              </a:r>
              <a:r>
                <a:rPr lang="en-US" sz="3200" dirty="0">
                  <a:solidFill>
                    <a:srgbClr val="FFFFFF"/>
                  </a:solidFill>
                  <a:latin typeface="Arial" panose="020B0604020202020204" pitchFamily="34" charset="0"/>
                  <a:ea typeface="Yeseva One" panose="00000500000000000000" charset="0"/>
                  <a:cs typeface="Arial" panose="020B0604020202020204" pitchFamily="34" charset="0"/>
                </a:rPr>
                <a:t>ỏ</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3764821"/>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Trắng</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3748546"/>
            <a:ext cx="2500144" cy="1169975"/>
            <a:chOff x="4458622" y="1221246"/>
            <a:chExt cx="187510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463991" y="1570213"/>
              <a:ext cx="1817221"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rPr>
                <a:t>Đen</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Yeseva One" panose="00000500000000000000" charset="0"/>
                <a:cs typeface="Arial" panose="020B0604020202020204" pitchFamily="34"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188667" y="3708325"/>
            <a:ext cx="2695586" cy="1391830"/>
            <a:chOff x="6325460" y="1191080"/>
            <a:chExt cx="202168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325460" y="1721320"/>
              <a:ext cx="2021689"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dirty="0" err="1">
                  <a:latin typeface="Arial" panose="020B0604020202020204" pitchFamily="34" charset="0"/>
                  <a:ea typeface="Yeseva One" panose="00000500000000000000" charset="0"/>
                  <a:cs typeface="Arial" panose="020B0604020202020204" pitchFamily="34" charset="0"/>
                </a:rPr>
                <a:t>Xanh</a:t>
              </a:r>
              <a:endParaRPr kumimoji="0" lang="en-US" sz="3200" b="0" i="0" u="none" strike="noStrike" kern="1200" cap="none" spc="0" normalizeH="0" baseline="0" noProof="0" dirty="0">
                <a:ln>
                  <a:noFill/>
                </a:ln>
                <a:effectLst/>
                <a:uLnTx/>
                <a:uFillTx/>
                <a:latin typeface="Arial" panose="020B0604020202020204" pitchFamily="34" charset="0"/>
                <a:ea typeface="Yeseva One" panose="00000500000000000000" charset="0"/>
                <a:cs typeface="Arial" panose="020B0604020202020204" pitchFamily="34"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4385937"/>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DB3C14"/>
              </a:solidFill>
              <a:effectLst/>
              <a:uLnTx/>
              <a:uFillTx/>
              <a:latin typeface="Calibri"/>
              <a:cs typeface="+mn-cs"/>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lvl="0" indent="0" algn="just" defTabSz="1219170" rtl="0" eaLnBrk="1" fontAlgn="auto" latinLnBrk="0" hangingPunct="1">
              <a:lnSpc>
                <a:spcPct val="150000"/>
              </a:lnSpc>
              <a:spcBef>
                <a:spcPts val="0"/>
              </a:spcBef>
              <a:spcAft>
                <a:spcPts val="0"/>
              </a:spcAft>
              <a:buClrTx/>
              <a:buSzTx/>
              <a:buFontTx/>
              <a:buNone/>
              <a:tabLst>
                <a:tab pos="228594" algn="l"/>
                <a:tab pos="4560033" algn="l"/>
                <a:tab pos="6719825" algn="l"/>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cs typeface="+mn-cs"/>
            </a:endParaRPr>
          </a:p>
        </p:txBody>
      </p:sp>
    </p:spTree>
    <p:extLst>
      <p:ext uri="{BB962C8B-B14F-4D97-AF65-F5344CB8AC3E}">
        <p14:creationId xmlns:p14="http://schemas.microsoft.com/office/powerpoint/2010/main" val="1683840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E0CAF-F550-2D70-71F1-F3F47218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77078"/>
            <a:ext cx="6858000" cy="6858000"/>
          </a:xfrm>
          <a:prstGeom prst="rect">
            <a:avLst/>
          </a:prstGeom>
        </p:spPr>
      </p:pic>
      <p:sp>
        <p:nvSpPr>
          <p:cNvPr id="4" name="TextBox 18">
            <a:extLst>
              <a:ext uri="{FF2B5EF4-FFF2-40B4-BE49-F238E27FC236}">
                <a16:creationId xmlns:a16="http://schemas.microsoft.com/office/drawing/2014/main" id="{77836E74-D7F6-82B8-A95C-86A18482094B}"/>
              </a:ext>
            </a:extLst>
          </p:cNvPr>
          <p:cNvSpPr txBox="1"/>
          <p:nvPr/>
        </p:nvSpPr>
        <p:spPr>
          <a:xfrm flipH="1">
            <a:off x="978263" y="639011"/>
            <a:ext cx="10637325"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Fira Sans Black" panose="020B0A03050000020004" pitchFamily="34" charset="0"/>
                <a:ea typeface="Times New Roman" panose="02020603050405020304" pitchFamily="18" charset="0"/>
                <a:cs typeface="+mn-cs"/>
              </a:rPr>
              <a:t>THANKS!!!!!!</a:t>
            </a:r>
          </a:p>
        </p:txBody>
      </p:sp>
    </p:spTree>
    <p:extLst>
      <p:ext uri="{BB962C8B-B14F-4D97-AF65-F5344CB8AC3E}">
        <p14:creationId xmlns:p14="http://schemas.microsoft.com/office/powerpoint/2010/main" val="38612642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lass pyramid with rainbow colors&#10;&#10;Description automatically generated">
            <a:extLst>
              <a:ext uri="{FF2B5EF4-FFF2-40B4-BE49-F238E27FC236}">
                <a16:creationId xmlns:a16="http://schemas.microsoft.com/office/drawing/2014/main" id="{ABE2F737-F819-0DAE-6C4F-148F7C506C9E}"/>
              </a:ext>
            </a:extLst>
          </p:cNvPr>
          <p:cNvPicPr>
            <a:picLocks noChangeAspect="1"/>
          </p:cNvPicPr>
          <p:nvPr/>
        </p:nvPicPr>
        <p:blipFill rotWithShape="1">
          <a:blip r:embed="rId2">
            <a:extLst>
              <a:ext uri="{28A0092B-C50C-407E-A947-70E740481C1C}">
                <a14:useLocalDpi xmlns:a14="http://schemas.microsoft.com/office/drawing/2010/main" val="0"/>
              </a:ext>
            </a:extLst>
          </a:blip>
          <a:srcRect l="889" t="10782" r="16181" b="-10782"/>
          <a:stretch/>
        </p:blipFill>
        <p:spPr>
          <a:xfrm flipH="1">
            <a:off x="5077166" y="609907"/>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5" name="Google Shape;1770;p42">
            <a:extLst>
              <a:ext uri="{FF2B5EF4-FFF2-40B4-BE49-F238E27FC236}">
                <a16:creationId xmlns:a16="http://schemas.microsoft.com/office/drawing/2014/main" id="{6E710C7D-99E9-9BAE-C8D0-62C2D7FC70FF}"/>
              </a:ext>
            </a:extLst>
          </p:cNvPr>
          <p:cNvSpPr txBox="1">
            <a:spLocks/>
          </p:cNvSpPr>
          <p:nvPr/>
        </p:nvSpPr>
        <p:spPr>
          <a:xfrm>
            <a:off x="91911" y="1728254"/>
            <a:ext cx="5666083" cy="340149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 sz="6000" dirty="0">
                <a:solidFill>
                  <a:srgbClr val="002C74"/>
                </a:solidFill>
                <a:latin typeface="Fira Sans Black" panose="020B0A03050000020004" pitchFamily="34" charset="0"/>
              </a:rPr>
              <a:t>II. H</a:t>
            </a:r>
            <a:r>
              <a:rPr lang="en-US" sz="6000" dirty="0" err="1">
                <a:solidFill>
                  <a:srgbClr val="002C74"/>
                </a:solidFill>
                <a:latin typeface="Fira Sans Black" panose="020B0A03050000020004" pitchFamily="34" charset="0"/>
              </a:rPr>
              <a:t>i</a:t>
            </a:r>
            <a:r>
              <a:rPr lang="en" sz="6000" dirty="0">
                <a:solidFill>
                  <a:srgbClr val="002C74"/>
                </a:solidFill>
                <a:latin typeface="Fira Sans Black" panose="020B0A03050000020004" pitchFamily="34" charset="0"/>
              </a:rPr>
              <a:t>ện tượng tán sắc ánh sáng</a:t>
            </a:r>
            <a:endParaRPr kumimoji="0" lang="en" sz="6000"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grpSp>
        <p:nvGrpSpPr>
          <p:cNvPr id="6" name="Google Shape;509;p38">
            <a:extLst>
              <a:ext uri="{FF2B5EF4-FFF2-40B4-BE49-F238E27FC236}">
                <a16:creationId xmlns:a16="http://schemas.microsoft.com/office/drawing/2014/main" id="{6486870D-4B5F-12A0-2E39-15B565536C64}"/>
              </a:ext>
            </a:extLst>
          </p:cNvPr>
          <p:cNvGrpSpPr/>
          <p:nvPr/>
        </p:nvGrpSpPr>
        <p:grpSpPr>
          <a:xfrm>
            <a:off x="7190272" y="174297"/>
            <a:ext cx="258628" cy="258711"/>
            <a:chOff x="4370700" y="733563"/>
            <a:chExt cx="546550" cy="546727"/>
          </a:xfrm>
        </p:grpSpPr>
        <p:sp>
          <p:nvSpPr>
            <p:cNvPr id="7" name="Google Shape;510;p38">
              <a:extLst>
                <a:ext uri="{FF2B5EF4-FFF2-40B4-BE49-F238E27FC236}">
                  <a16:creationId xmlns:a16="http://schemas.microsoft.com/office/drawing/2014/main" id="{FD415181-7A71-E88F-FECC-51D5172C669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1;p38">
              <a:extLst>
                <a:ext uri="{FF2B5EF4-FFF2-40B4-BE49-F238E27FC236}">
                  <a16:creationId xmlns:a16="http://schemas.microsoft.com/office/drawing/2014/main" id="{2372CA73-326D-8834-3901-B5E3BDE044CA}"/>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p38">
              <a:extLst>
                <a:ext uri="{FF2B5EF4-FFF2-40B4-BE49-F238E27FC236}">
                  <a16:creationId xmlns:a16="http://schemas.microsoft.com/office/drawing/2014/main" id="{5A6EC06A-E5C1-A0D6-779B-A82A15623D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p38">
              <a:extLst>
                <a:ext uri="{FF2B5EF4-FFF2-40B4-BE49-F238E27FC236}">
                  <a16:creationId xmlns:a16="http://schemas.microsoft.com/office/drawing/2014/main" id="{2A9D21CF-AB92-E893-0601-D1DBEE17E61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p38">
              <a:extLst>
                <a:ext uri="{FF2B5EF4-FFF2-40B4-BE49-F238E27FC236}">
                  <a16:creationId xmlns:a16="http://schemas.microsoft.com/office/drawing/2014/main" id="{7FCD8DF0-56A8-452E-F051-95A8A748A7F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p38">
              <a:extLst>
                <a:ext uri="{FF2B5EF4-FFF2-40B4-BE49-F238E27FC236}">
                  <a16:creationId xmlns:a16="http://schemas.microsoft.com/office/drawing/2014/main" id="{7072C7D4-29D4-52AA-08F8-7AC3177318C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16;p38">
            <a:extLst>
              <a:ext uri="{FF2B5EF4-FFF2-40B4-BE49-F238E27FC236}">
                <a16:creationId xmlns:a16="http://schemas.microsoft.com/office/drawing/2014/main" id="{91C8E2F4-EC96-66BE-DB16-D78C991A3D2D}"/>
              </a:ext>
            </a:extLst>
          </p:cNvPr>
          <p:cNvGrpSpPr/>
          <p:nvPr/>
        </p:nvGrpSpPr>
        <p:grpSpPr>
          <a:xfrm>
            <a:off x="9477716" y="816463"/>
            <a:ext cx="258628" cy="258711"/>
            <a:chOff x="4370700" y="733563"/>
            <a:chExt cx="546550" cy="546727"/>
          </a:xfrm>
        </p:grpSpPr>
        <p:sp>
          <p:nvSpPr>
            <p:cNvPr id="30" name="Google Shape;517;p38">
              <a:extLst>
                <a:ext uri="{FF2B5EF4-FFF2-40B4-BE49-F238E27FC236}">
                  <a16:creationId xmlns:a16="http://schemas.microsoft.com/office/drawing/2014/main" id="{66025BA8-9B7C-4110-F764-5984A98CAE5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8">
              <a:extLst>
                <a:ext uri="{FF2B5EF4-FFF2-40B4-BE49-F238E27FC236}">
                  <a16:creationId xmlns:a16="http://schemas.microsoft.com/office/drawing/2014/main" id="{69BB7FF6-2D2C-8737-0354-034D690A652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8">
              <a:extLst>
                <a:ext uri="{FF2B5EF4-FFF2-40B4-BE49-F238E27FC236}">
                  <a16:creationId xmlns:a16="http://schemas.microsoft.com/office/drawing/2014/main" id="{46FDF7DA-986E-F841-7B10-5BD8A40940B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8">
              <a:extLst>
                <a:ext uri="{FF2B5EF4-FFF2-40B4-BE49-F238E27FC236}">
                  <a16:creationId xmlns:a16="http://schemas.microsoft.com/office/drawing/2014/main" id="{35F91C52-0C08-E700-5548-04AE7321BCC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8">
              <a:extLst>
                <a:ext uri="{FF2B5EF4-FFF2-40B4-BE49-F238E27FC236}">
                  <a16:creationId xmlns:a16="http://schemas.microsoft.com/office/drawing/2014/main" id="{3E24F04E-3D40-0D17-4811-6F0D8EAD665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8">
              <a:extLst>
                <a:ext uri="{FF2B5EF4-FFF2-40B4-BE49-F238E27FC236}">
                  <a16:creationId xmlns:a16="http://schemas.microsoft.com/office/drawing/2014/main" id="{377CC630-EDAC-4F32-B9D8-C86C5BC9D55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523;p38">
            <a:extLst>
              <a:ext uri="{FF2B5EF4-FFF2-40B4-BE49-F238E27FC236}">
                <a16:creationId xmlns:a16="http://schemas.microsoft.com/office/drawing/2014/main" id="{E6622FCB-6BC3-3718-2011-4B3D7BC0F2CB}"/>
              </a:ext>
            </a:extLst>
          </p:cNvPr>
          <p:cNvGrpSpPr/>
          <p:nvPr/>
        </p:nvGrpSpPr>
        <p:grpSpPr>
          <a:xfrm>
            <a:off x="11199442" y="315085"/>
            <a:ext cx="258628" cy="258711"/>
            <a:chOff x="4370700" y="733563"/>
            <a:chExt cx="546550" cy="546727"/>
          </a:xfrm>
        </p:grpSpPr>
        <p:sp>
          <p:nvSpPr>
            <p:cNvPr id="38" name="Google Shape;524;p38">
              <a:extLst>
                <a:ext uri="{FF2B5EF4-FFF2-40B4-BE49-F238E27FC236}">
                  <a16:creationId xmlns:a16="http://schemas.microsoft.com/office/drawing/2014/main" id="{1A250AAB-416D-CA0F-F169-9ED20A9CD79D}"/>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8">
              <a:extLst>
                <a:ext uri="{FF2B5EF4-FFF2-40B4-BE49-F238E27FC236}">
                  <a16:creationId xmlns:a16="http://schemas.microsoft.com/office/drawing/2014/main" id="{BC18481C-DC0F-1289-D4E1-0BDF0CBBA63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8">
              <a:extLst>
                <a:ext uri="{FF2B5EF4-FFF2-40B4-BE49-F238E27FC236}">
                  <a16:creationId xmlns:a16="http://schemas.microsoft.com/office/drawing/2014/main" id="{F84A2A25-301C-4D9E-C26D-08B5A316AC8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8">
              <a:extLst>
                <a:ext uri="{FF2B5EF4-FFF2-40B4-BE49-F238E27FC236}">
                  <a16:creationId xmlns:a16="http://schemas.microsoft.com/office/drawing/2014/main" id="{EA67E921-8CA4-C925-AFCF-D21DDBAA6BB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id="{C45F8AD3-DA55-850E-A47D-99C093152DCB}"/>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8">
              <a:extLst>
                <a:ext uri="{FF2B5EF4-FFF2-40B4-BE49-F238E27FC236}">
                  <a16:creationId xmlns:a16="http://schemas.microsoft.com/office/drawing/2014/main" id="{D7D9D015-4825-EA1E-4433-568587963B6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30;p38">
            <a:extLst>
              <a:ext uri="{FF2B5EF4-FFF2-40B4-BE49-F238E27FC236}">
                <a16:creationId xmlns:a16="http://schemas.microsoft.com/office/drawing/2014/main" id="{1F186784-744D-303E-8114-B16DC95D2FB8}"/>
              </a:ext>
            </a:extLst>
          </p:cNvPr>
          <p:cNvGrpSpPr/>
          <p:nvPr/>
        </p:nvGrpSpPr>
        <p:grpSpPr>
          <a:xfrm>
            <a:off x="7678773" y="470002"/>
            <a:ext cx="475608" cy="475817"/>
            <a:chOff x="4370700" y="733563"/>
            <a:chExt cx="546550" cy="546727"/>
          </a:xfrm>
        </p:grpSpPr>
        <p:sp>
          <p:nvSpPr>
            <p:cNvPr id="45" name="Google Shape;531;p38">
              <a:extLst>
                <a:ext uri="{FF2B5EF4-FFF2-40B4-BE49-F238E27FC236}">
                  <a16:creationId xmlns:a16="http://schemas.microsoft.com/office/drawing/2014/main" id="{0A6749EA-917A-0E41-FDF9-2FC27A17C14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8">
              <a:extLst>
                <a:ext uri="{FF2B5EF4-FFF2-40B4-BE49-F238E27FC236}">
                  <a16:creationId xmlns:a16="http://schemas.microsoft.com/office/drawing/2014/main" id="{44A75221-5448-E40A-8AA8-CA7A5342274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8">
              <a:extLst>
                <a:ext uri="{FF2B5EF4-FFF2-40B4-BE49-F238E27FC236}">
                  <a16:creationId xmlns:a16="http://schemas.microsoft.com/office/drawing/2014/main" id="{04F8DEFA-0D30-832B-EF7D-5007FB7BEB9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8">
              <a:extLst>
                <a:ext uri="{FF2B5EF4-FFF2-40B4-BE49-F238E27FC236}">
                  <a16:creationId xmlns:a16="http://schemas.microsoft.com/office/drawing/2014/main" id="{0E3DDB72-65DC-F041-3C92-2CFCCA25E03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8">
              <a:extLst>
                <a:ext uri="{FF2B5EF4-FFF2-40B4-BE49-F238E27FC236}">
                  <a16:creationId xmlns:a16="http://schemas.microsoft.com/office/drawing/2014/main" id="{BCB88871-7B7E-CB73-A38B-41ED89809DF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8">
              <a:extLst>
                <a:ext uri="{FF2B5EF4-FFF2-40B4-BE49-F238E27FC236}">
                  <a16:creationId xmlns:a16="http://schemas.microsoft.com/office/drawing/2014/main" id="{1A474AFB-8BD2-A50C-52E4-7BAAD2E25DE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7BC65A3-0900-6298-91F4-80B4E8FB3A3D}"/>
              </a:ext>
            </a:extLst>
          </p:cNvPr>
          <p:cNvGrpSpPr/>
          <p:nvPr/>
        </p:nvGrpSpPr>
        <p:grpSpPr>
          <a:xfrm>
            <a:off x="2086956" y="1013365"/>
            <a:ext cx="1675995" cy="1675995"/>
            <a:chOff x="1321149" y="2630212"/>
            <a:chExt cx="1675995" cy="1675995"/>
          </a:xfrm>
        </p:grpSpPr>
        <p:sp>
          <p:nvSpPr>
            <p:cNvPr id="3" name="Oval 2">
              <a:extLst>
                <a:ext uri="{FF2B5EF4-FFF2-40B4-BE49-F238E27FC236}">
                  <a16:creationId xmlns:a16="http://schemas.microsoft.com/office/drawing/2014/main" id="{99B3291C-D9B6-E4C5-8DE7-D5D1269BA8CB}"/>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ism ">
              <a:extLst>
                <a:ext uri="{FF2B5EF4-FFF2-40B4-BE49-F238E27FC236}">
                  <a16:creationId xmlns:a16="http://schemas.microsoft.com/office/drawing/2014/main" id="{E4BB3D8A-EE44-CAD1-45AC-AE5F81D4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86525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2339218" y="539140"/>
            <a:ext cx="7513564" cy="3011054"/>
          </a:xfrm>
          <a:prstGeom prst="rect">
            <a:avLst/>
          </a:prstGeom>
        </p:spPr>
      </p:pic>
      <p:sp>
        <p:nvSpPr>
          <p:cNvPr id="9" name="Rectangle: Diagonal Corners Rounded 8">
            <a:extLst>
              <a:ext uri="{FF2B5EF4-FFF2-40B4-BE49-F238E27FC236}">
                <a16:creationId xmlns:a16="http://schemas.microsoft.com/office/drawing/2014/main" id="{2CFC24B0-0CF6-7E9C-3DD5-400C881E907D}"/>
              </a:ext>
            </a:extLst>
          </p:cNvPr>
          <p:cNvSpPr/>
          <p:nvPr/>
        </p:nvSpPr>
        <p:spPr>
          <a:xfrm>
            <a:off x="1104518" y="3293705"/>
            <a:ext cx="9457390" cy="3389567"/>
          </a:xfrm>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4502459 w 9457390"/>
              <a:gd name="connsiteY15" fmla="*/ 3389567 h 3389567"/>
              <a:gd name="connsiteX16" fmla="*/ 3999354 w 9457390"/>
              <a:gd name="connsiteY16" fmla="*/ 3389567 h 3389567"/>
              <a:gd name="connsiteX17" fmla="*/ 2993148 w 9457390"/>
              <a:gd name="connsiteY17" fmla="*/ 3389567 h 3389567"/>
              <a:gd name="connsiteX18" fmla="*/ 1719468 w 9457390"/>
              <a:gd name="connsiteY18" fmla="*/ 3389567 h 3389567"/>
              <a:gd name="connsiteX19" fmla="*/ 0 w 9457390"/>
              <a:gd name="connsiteY19" fmla="*/ 3389567 h 3389567"/>
              <a:gd name="connsiteX20" fmla="*/ 0 w 9457390"/>
              <a:gd name="connsiteY20" fmla="*/ 3389567 h 3389567"/>
              <a:gd name="connsiteX21" fmla="*/ 0 w 9457390"/>
              <a:gd name="connsiteY21" fmla="*/ 1920759 h 3389567"/>
              <a:gd name="connsiteX22" fmla="*/ 0 w 9457390"/>
              <a:gd name="connsiteY22" fmla="*/ 564939 h 3389567"/>
              <a:gd name="connsiteX23" fmla="*/ 541629 w 9457390"/>
              <a:gd name="connsiteY23" fmla="*/ 0 h 3389567"/>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39207" y="72394"/>
                  <a:pt x="1333326" y="-44139"/>
                  <a:pt x="1726152" y="0"/>
                </a:cubicBezTo>
                <a:cubicBezTo>
                  <a:pt x="2137614" y="119223"/>
                  <a:pt x="2431568" y="-19156"/>
                  <a:pt x="2999832" y="0"/>
                </a:cubicBezTo>
                <a:cubicBezTo>
                  <a:pt x="3435541" y="112637"/>
                  <a:pt x="3854272" y="-126591"/>
                  <a:pt x="4184354" y="0"/>
                </a:cubicBezTo>
                <a:cubicBezTo>
                  <a:pt x="4447254" y="50366"/>
                  <a:pt x="5238674" y="36388"/>
                  <a:pt x="5636349" y="0"/>
                </a:cubicBezTo>
                <a:cubicBezTo>
                  <a:pt x="5968729" y="-84379"/>
                  <a:pt x="6495320" y="-55549"/>
                  <a:pt x="6731715" y="0"/>
                </a:cubicBezTo>
                <a:cubicBezTo>
                  <a:pt x="6988978" y="151423"/>
                  <a:pt x="7369668" y="112582"/>
                  <a:pt x="7916237" y="0"/>
                </a:cubicBezTo>
                <a:cubicBezTo>
                  <a:pt x="8430797" y="-59189"/>
                  <a:pt x="8780479" y="-39745"/>
                  <a:pt x="9457390" y="0"/>
                </a:cubicBezTo>
                <a:lnTo>
                  <a:pt x="9457390" y="0"/>
                </a:lnTo>
                <a:cubicBezTo>
                  <a:pt x="9546705" y="334595"/>
                  <a:pt x="9374664" y="1002937"/>
                  <a:pt x="9457390" y="1355820"/>
                </a:cubicBezTo>
                <a:cubicBezTo>
                  <a:pt x="9555897" y="1628419"/>
                  <a:pt x="9574718" y="2463003"/>
                  <a:pt x="9457390" y="2824627"/>
                </a:cubicBezTo>
                <a:cubicBezTo>
                  <a:pt x="9579475" y="3103634"/>
                  <a:pt x="9351759" y="3430755"/>
                  <a:pt x="8915760" y="3389567"/>
                </a:cubicBezTo>
                <a:cubicBezTo>
                  <a:pt x="8649022" y="3426948"/>
                  <a:pt x="8338503" y="3457896"/>
                  <a:pt x="7731237" y="3389567"/>
                </a:cubicBezTo>
                <a:cubicBezTo>
                  <a:pt x="7168815" y="3364148"/>
                  <a:pt x="6791134" y="3497330"/>
                  <a:pt x="6546715" y="3389567"/>
                </a:cubicBezTo>
                <a:cubicBezTo>
                  <a:pt x="6246269" y="3347955"/>
                  <a:pt x="5426158" y="3311101"/>
                  <a:pt x="5183877" y="3389567"/>
                </a:cubicBezTo>
                <a:cubicBezTo>
                  <a:pt x="4924702" y="3404319"/>
                  <a:pt x="4430796" y="3348453"/>
                  <a:pt x="4177670" y="3389567"/>
                </a:cubicBezTo>
                <a:cubicBezTo>
                  <a:pt x="3929249" y="3539860"/>
                  <a:pt x="3558077" y="3421939"/>
                  <a:pt x="2903990" y="3389567"/>
                </a:cubicBezTo>
                <a:cubicBezTo>
                  <a:pt x="2527547" y="3390968"/>
                  <a:pt x="2141995" y="3335184"/>
                  <a:pt x="1897784" y="3389567"/>
                </a:cubicBezTo>
                <a:cubicBezTo>
                  <a:pt x="1662407" y="3357180"/>
                  <a:pt x="665432" y="3369044"/>
                  <a:pt x="0" y="3389567"/>
                </a:cubicBezTo>
                <a:lnTo>
                  <a:pt x="0" y="3389567"/>
                </a:lnTo>
                <a:cubicBezTo>
                  <a:pt x="-39009" y="2789469"/>
                  <a:pt x="70984" y="2592231"/>
                  <a:pt x="0" y="1949006"/>
                </a:cubicBezTo>
                <a:cubicBezTo>
                  <a:pt x="-45629" y="1243691"/>
                  <a:pt x="-71994" y="1092976"/>
                  <a:pt x="0" y="564939"/>
                </a:cubicBezTo>
                <a:cubicBezTo>
                  <a:pt x="38043" y="234000"/>
                  <a:pt x="264847" y="57437"/>
                  <a:pt x="541629" y="0"/>
                </a:cubicBezTo>
                <a:close/>
              </a:path>
              <a:path w="9457390" h="3389567" stroke="0" extrusionOk="0">
                <a:moveTo>
                  <a:pt x="541629" y="0"/>
                </a:moveTo>
                <a:cubicBezTo>
                  <a:pt x="737547" y="66229"/>
                  <a:pt x="1375872" y="24193"/>
                  <a:pt x="1547836" y="0"/>
                </a:cubicBezTo>
                <a:cubicBezTo>
                  <a:pt x="1746934" y="105332"/>
                  <a:pt x="2304394" y="-59588"/>
                  <a:pt x="2910674" y="0"/>
                </a:cubicBezTo>
                <a:cubicBezTo>
                  <a:pt x="3448684" y="99149"/>
                  <a:pt x="3723657" y="27539"/>
                  <a:pt x="4095196" y="0"/>
                </a:cubicBezTo>
                <a:cubicBezTo>
                  <a:pt x="4495319" y="-61233"/>
                  <a:pt x="4744472" y="-46647"/>
                  <a:pt x="5190561" y="0"/>
                </a:cubicBezTo>
                <a:cubicBezTo>
                  <a:pt x="5684969" y="-34680"/>
                  <a:pt x="5749309" y="59"/>
                  <a:pt x="6285927" y="0"/>
                </a:cubicBezTo>
                <a:cubicBezTo>
                  <a:pt x="6723068" y="-61172"/>
                  <a:pt x="7154503" y="20369"/>
                  <a:pt x="7737921" y="0"/>
                </a:cubicBezTo>
                <a:cubicBezTo>
                  <a:pt x="8162867" y="-92510"/>
                  <a:pt x="8892591" y="-279481"/>
                  <a:pt x="9457390" y="0"/>
                </a:cubicBezTo>
                <a:lnTo>
                  <a:pt x="9457390" y="0"/>
                </a:lnTo>
                <a:cubicBezTo>
                  <a:pt x="9278220" y="395321"/>
                  <a:pt x="9269942" y="1010036"/>
                  <a:pt x="9457390" y="1412314"/>
                </a:cubicBezTo>
                <a:cubicBezTo>
                  <a:pt x="9430215" y="1728650"/>
                  <a:pt x="9405024" y="2503929"/>
                  <a:pt x="9457390" y="2824627"/>
                </a:cubicBezTo>
                <a:cubicBezTo>
                  <a:pt x="9342216" y="3162299"/>
                  <a:pt x="9328025" y="3330096"/>
                  <a:pt x="8915760" y="3389567"/>
                </a:cubicBezTo>
                <a:cubicBezTo>
                  <a:pt x="8456360" y="3396815"/>
                  <a:pt x="8275440" y="3413670"/>
                  <a:pt x="7642079" y="3389567"/>
                </a:cubicBezTo>
                <a:cubicBezTo>
                  <a:pt x="7004934" y="3392367"/>
                  <a:pt x="6837779" y="3360378"/>
                  <a:pt x="6457557" y="3389567"/>
                </a:cubicBezTo>
                <a:cubicBezTo>
                  <a:pt x="6085797" y="3349870"/>
                  <a:pt x="5544674" y="3469914"/>
                  <a:pt x="5005563" y="3389567"/>
                </a:cubicBezTo>
                <a:cubicBezTo>
                  <a:pt x="4880858" y="3400635"/>
                  <a:pt x="4653913" y="3372141"/>
                  <a:pt x="4502459" y="3389567"/>
                </a:cubicBezTo>
                <a:cubicBezTo>
                  <a:pt x="4351005" y="3406993"/>
                  <a:pt x="4244563" y="3373109"/>
                  <a:pt x="3999354" y="3389567"/>
                </a:cubicBezTo>
                <a:cubicBezTo>
                  <a:pt x="3658785" y="3380071"/>
                  <a:pt x="3158435" y="3435831"/>
                  <a:pt x="2993148" y="3389567"/>
                </a:cubicBezTo>
                <a:cubicBezTo>
                  <a:pt x="2739468" y="3282519"/>
                  <a:pt x="2134749" y="3454154"/>
                  <a:pt x="1719468" y="3389567"/>
                </a:cubicBezTo>
                <a:cubicBezTo>
                  <a:pt x="1240165" y="3375511"/>
                  <a:pt x="395895" y="3514145"/>
                  <a:pt x="0" y="3389567"/>
                </a:cubicBezTo>
                <a:lnTo>
                  <a:pt x="0" y="3389567"/>
                </a:lnTo>
                <a:cubicBezTo>
                  <a:pt x="-71695" y="2798087"/>
                  <a:pt x="54913" y="2406577"/>
                  <a:pt x="0" y="1920759"/>
                </a:cubicBezTo>
                <a:cubicBezTo>
                  <a:pt x="6520" y="1466933"/>
                  <a:pt x="110518" y="913317"/>
                  <a:pt x="0" y="564939"/>
                </a:cubicBezTo>
                <a:cubicBezTo>
                  <a:pt x="101087" y="193307"/>
                  <a:pt x="358897" y="-52507"/>
                  <a:pt x="541629" y="0"/>
                </a:cubicBezTo>
                <a:close/>
              </a:path>
              <a:path w="9457390" h="3389567" fill="none" stroke="0" extrusionOk="0">
                <a:moveTo>
                  <a:pt x="541629" y="0"/>
                </a:moveTo>
                <a:cubicBezTo>
                  <a:pt x="1098297" y="-36918"/>
                  <a:pt x="1334157" y="-65571"/>
                  <a:pt x="1726152" y="0"/>
                </a:cubicBezTo>
                <a:cubicBezTo>
                  <a:pt x="2016361" y="74050"/>
                  <a:pt x="2523396" y="21287"/>
                  <a:pt x="2999832" y="0"/>
                </a:cubicBezTo>
                <a:cubicBezTo>
                  <a:pt x="3501835" y="107620"/>
                  <a:pt x="3838866" y="46969"/>
                  <a:pt x="4184354" y="0"/>
                </a:cubicBezTo>
                <a:cubicBezTo>
                  <a:pt x="4477975" y="-58612"/>
                  <a:pt x="5291811" y="65220"/>
                  <a:pt x="5636349" y="0"/>
                </a:cubicBezTo>
                <a:cubicBezTo>
                  <a:pt x="5957938" y="-48586"/>
                  <a:pt x="6498093" y="-17783"/>
                  <a:pt x="6731715" y="0"/>
                </a:cubicBezTo>
                <a:cubicBezTo>
                  <a:pt x="7018771" y="43745"/>
                  <a:pt x="7343037" y="12485"/>
                  <a:pt x="7916237" y="0"/>
                </a:cubicBezTo>
                <a:cubicBezTo>
                  <a:pt x="8525499" y="1420"/>
                  <a:pt x="8795769" y="-33199"/>
                  <a:pt x="9457390" y="0"/>
                </a:cubicBezTo>
                <a:lnTo>
                  <a:pt x="9457390" y="0"/>
                </a:lnTo>
                <a:cubicBezTo>
                  <a:pt x="9447530" y="417772"/>
                  <a:pt x="9407140" y="1041052"/>
                  <a:pt x="9457390" y="1355820"/>
                </a:cubicBezTo>
                <a:cubicBezTo>
                  <a:pt x="9499053" y="1676987"/>
                  <a:pt x="9434926" y="2338837"/>
                  <a:pt x="9457390" y="2824627"/>
                </a:cubicBezTo>
                <a:cubicBezTo>
                  <a:pt x="9516795" y="3099806"/>
                  <a:pt x="9266644" y="3422012"/>
                  <a:pt x="8915760" y="3389567"/>
                </a:cubicBezTo>
                <a:cubicBezTo>
                  <a:pt x="8590213" y="3463025"/>
                  <a:pt x="8343210" y="3321600"/>
                  <a:pt x="7731237" y="3389567"/>
                </a:cubicBezTo>
                <a:cubicBezTo>
                  <a:pt x="7173017" y="3446956"/>
                  <a:pt x="6808231" y="3366741"/>
                  <a:pt x="6546715" y="3389567"/>
                </a:cubicBezTo>
                <a:cubicBezTo>
                  <a:pt x="6198855" y="3447511"/>
                  <a:pt x="5459882" y="3337960"/>
                  <a:pt x="5183877" y="3389567"/>
                </a:cubicBezTo>
                <a:cubicBezTo>
                  <a:pt x="4937837" y="3459463"/>
                  <a:pt x="4489656" y="3324992"/>
                  <a:pt x="4177670" y="3389567"/>
                </a:cubicBezTo>
                <a:cubicBezTo>
                  <a:pt x="3884793" y="3487186"/>
                  <a:pt x="3254760" y="3408004"/>
                  <a:pt x="2903990" y="3389567"/>
                </a:cubicBezTo>
                <a:cubicBezTo>
                  <a:pt x="2503019" y="3352003"/>
                  <a:pt x="2125666" y="3371635"/>
                  <a:pt x="1897784" y="3389567"/>
                </a:cubicBezTo>
                <a:cubicBezTo>
                  <a:pt x="1746893" y="3413250"/>
                  <a:pt x="573055" y="3289272"/>
                  <a:pt x="0" y="3389567"/>
                </a:cubicBezTo>
                <a:lnTo>
                  <a:pt x="0" y="3389567"/>
                </a:lnTo>
                <a:cubicBezTo>
                  <a:pt x="14688" y="2787008"/>
                  <a:pt x="44197" y="2606240"/>
                  <a:pt x="0" y="1949006"/>
                </a:cubicBezTo>
                <a:cubicBezTo>
                  <a:pt x="78708" y="1183806"/>
                  <a:pt x="-94390" y="918220"/>
                  <a:pt x="0" y="564939"/>
                </a:cubicBezTo>
                <a:cubicBezTo>
                  <a:pt x="22580" y="253942"/>
                  <a:pt x="338380" y="14847"/>
                  <a:pt x="541629" y="0"/>
                </a:cubicBezTo>
                <a:close/>
              </a:path>
              <a:path w="9457390" h="3389567" fill="none" stroke="0" extrusionOk="0">
                <a:moveTo>
                  <a:pt x="541629" y="0"/>
                </a:moveTo>
                <a:cubicBezTo>
                  <a:pt x="1106212" y="-24453"/>
                  <a:pt x="1320771" y="-42195"/>
                  <a:pt x="1726152" y="0"/>
                </a:cubicBezTo>
                <a:cubicBezTo>
                  <a:pt x="2154648" y="121994"/>
                  <a:pt x="2482514" y="-5868"/>
                  <a:pt x="2999832" y="0"/>
                </a:cubicBezTo>
                <a:cubicBezTo>
                  <a:pt x="3446975" y="103659"/>
                  <a:pt x="3881504" y="-18806"/>
                  <a:pt x="4184354" y="0"/>
                </a:cubicBezTo>
                <a:cubicBezTo>
                  <a:pt x="4437450" y="-45984"/>
                  <a:pt x="5245527" y="90178"/>
                  <a:pt x="5636349" y="0"/>
                </a:cubicBezTo>
                <a:cubicBezTo>
                  <a:pt x="5980252" y="-72933"/>
                  <a:pt x="6454813" y="-15856"/>
                  <a:pt x="6731715" y="0"/>
                </a:cubicBezTo>
                <a:cubicBezTo>
                  <a:pt x="7011809" y="91857"/>
                  <a:pt x="7343996" y="53605"/>
                  <a:pt x="7916237" y="0"/>
                </a:cubicBezTo>
                <a:cubicBezTo>
                  <a:pt x="8484154" y="-38738"/>
                  <a:pt x="8774421" y="-63464"/>
                  <a:pt x="9457390" y="0"/>
                </a:cubicBezTo>
                <a:lnTo>
                  <a:pt x="9457390" y="0"/>
                </a:lnTo>
                <a:cubicBezTo>
                  <a:pt x="9527545" y="316617"/>
                  <a:pt x="9367804" y="1023121"/>
                  <a:pt x="9457390" y="1355820"/>
                </a:cubicBezTo>
                <a:cubicBezTo>
                  <a:pt x="9557182" y="1766468"/>
                  <a:pt x="9498267" y="2415968"/>
                  <a:pt x="9457390" y="2824627"/>
                </a:cubicBezTo>
                <a:cubicBezTo>
                  <a:pt x="9541670" y="3123794"/>
                  <a:pt x="9396165" y="3457023"/>
                  <a:pt x="8915760" y="3389567"/>
                </a:cubicBezTo>
                <a:cubicBezTo>
                  <a:pt x="8625377" y="3465029"/>
                  <a:pt x="8352370" y="3398213"/>
                  <a:pt x="7731237" y="3389567"/>
                </a:cubicBezTo>
                <a:cubicBezTo>
                  <a:pt x="7193493" y="3423843"/>
                  <a:pt x="6819852" y="3392867"/>
                  <a:pt x="6546715" y="3389567"/>
                </a:cubicBezTo>
                <a:cubicBezTo>
                  <a:pt x="6200717" y="3389097"/>
                  <a:pt x="5440957" y="3360865"/>
                  <a:pt x="5183877" y="3389567"/>
                </a:cubicBezTo>
                <a:cubicBezTo>
                  <a:pt x="4935119" y="3445550"/>
                  <a:pt x="4415212" y="3365662"/>
                  <a:pt x="4177670" y="3389567"/>
                </a:cubicBezTo>
                <a:cubicBezTo>
                  <a:pt x="3868807" y="3505846"/>
                  <a:pt x="3430757" y="3411564"/>
                  <a:pt x="2903990" y="3389567"/>
                </a:cubicBezTo>
                <a:cubicBezTo>
                  <a:pt x="2508702" y="3364171"/>
                  <a:pt x="2159088" y="3366572"/>
                  <a:pt x="1897784" y="3389567"/>
                </a:cubicBezTo>
                <a:cubicBezTo>
                  <a:pt x="1779189" y="3390121"/>
                  <a:pt x="690162" y="3267461"/>
                  <a:pt x="0" y="3389567"/>
                </a:cubicBezTo>
                <a:lnTo>
                  <a:pt x="0" y="3389567"/>
                </a:lnTo>
                <a:cubicBezTo>
                  <a:pt x="-4954" y="2791039"/>
                  <a:pt x="79837" y="2601699"/>
                  <a:pt x="0" y="1949006"/>
                </a:cubicBezTo>
                <a:cubicBezTo>
                  <a:pt x="-16056" y="1260607"/>
                  <a:pt x="-94299" y="999270"/>
                  <a:pt x="0" y="564939"/>
                </a:cubicBezTo>
                <a:cubicBezTo>
                  <a:pt x="36179" y="230932"/>
                  <a:pt x="296044" y="56726"/>
                  <a:pt x="541629" y="0"/>
                </a:cubicBezTo>
                <a:close/>
              </a:path>
            </a:pathLst>
          </a:custGeom>
          <a:solidFill>
            <a:schemeClr val="bg1"/>
          </a:solidFill>
          <a:ln w="28575">
            <a:solidFill>
              <a:schemeClr val="accent4"/>
            </a:solidFill>
            <a:extLst>
              <a:ext uri="{C807C97D-BFC1-408E-A445-0C87EB9F89A2}">
                <ask:lineSketchStyleProps xmlns:ask="http://schemas.microsoft.com/office/drawing/2018/sketchyshapes" xmlns="" sd="2480082126">
                  <a:custGeom>
                    <a:avLst/>
                    <a:gdLst>
                      <a:gd name="connsiteX0" fmla="*/ 541629 w 9457390"/>
                      <a:gd name="connsiteY0" fmla="*/ 0 h 3389567"/>
                      <a:gd name="connsiteX1" fmla="*/ 1726152 w 9457390"/>
                      <a:gd name="connsiteY1" fmla="*/ 0 h 3389567"/>
                      <a:gd name="connsiteX2" fmla="*/ 2999832 w 9457390"/>
                      <a:gd name="connsiteY2" fmla="*/ 0 h 3389567"/>
                      <a:gd name="connsiteX3" fmla="*/ 4184354 w 9457390"/>
                      <a:gd name="connsiteY3" fmla="*/ 0 h 3389567"/>
                      <a:gd name="connsiteX4" fmla="*/ 5636349 w 9457390"/>
                      <a:gd name="connsiteY4" fmla="*/ 0 h 3389567"/>
                      <a:gd name="connsiteX5" fmla="*/ 6731715 w 9457390"/>
                      <a:gd name="connsiteY5" fmla="*/ 0 h 3389567"/>
                      <a:gd name="connsiteX6" fmla="*/ 7916237 w 9457390"/>
                      <a:gd name="connsiteY6" fmla="*/ 0 h 3389567"/>
                      <a:gd name="connsiteX7" fmla="*/ 9457390 w 9457390"/>
                      <a:gd name="connsiteY7" fmla="*/ 0 h 3389567"/>
                      <a:gd name="connsiteX8" fmla="*/ 9457390 w 9457390"/>
                      <a:gd name="connsiteY8" fmla="*/ 0 h 3389567"/>
                      <a:gd name="connsiteX9" fmla="*/ 9457390 w 9457390"/>
                      <a:gd name="connsiteY9" fmla="*/ 1355820 h 3389567"/>
                      <a:gd name="connsiteX10" fmla="*/ 9457390 w 9457390"/>
                      <a:gd name="connsiteY10" fmla="*/ 2824627 h 3389567"/>
                      <a:gd name="connsiteX11" fmla="*/ 8915760 w 9457390"/>
                      <a:gd name="connsiteY11" fmla="*/ 3389567 h 3389567"/>
                      <a:gd name="connsiteX12" fmla="*/ 7731237 w 9457390"/>
                      <a:gd name="connsiteY12" fmla="*/ 3389567 h 3389567"/>
                      <a:gd name="connsiteX13" fmla="*/ 6546715 w 9457390"/>
                      <a:gd name="connsiteY13" fmla="*/ 3389567 h 3389567"/>
                      <a:gd name="connsiteX14" fmla="*/ 5183877 w 9457390"/>
                      <a:gd name="connsiteY14" fmla="*/ 3389567 h 3389567"/>
                      <a:gd name="connsiteX15" fmla="*/ 4177670 w 9457390"/>
                      <a:gd name="connsiteY15" fmla="*/ 3389567 h 3389567"/>
                      <a:gd name="connsiteX16" fmla="*/ 2903990 w 9457390"/>
                      <a:gd name="connsiteY16" fmla="*/ 3389567 h 3389567"/>
                      <a:gd name="connsiteX17" fmla="*/ 1897784 w 9457390"/>
                      <a:gd name="connsiteY17" fmla="*/ 3389567 h 3389567"/>
                      <a:gd name="connsiteX18" fmla="*/ 0 w 9457390"/>
                      <a:gd name="connsiteY18" fmla="*/ 3389567 h 3389567"/>
                      <a:gd name="connsiteX19" fmla="*/ 0 w 9457390"/>
                      <a:gd name="connsiteY19" fmla="*/ 3389567 h 3389567"/>
                      <a:gd name="connsiteX20" fmla="*/ 0 w 9457390"/>
                      <a:gd name="connsiteY20" fmla="*/ 1949006 h 3389567"/>
                      <a:gd name="connsiteX21" fmla="*/ 0 w 9457390"/>
                      <a:gd name="connsiteY21" fmla="*/ 564939 h 3389567"/>
                      <a:gd name="connsiteX22" fmla="*/ 541629 w 9457390"/>
                      <a:gd name="connsiteY22" fmla="*/ 0 h 3389567"/>
                      <a:gd name="connsiteX0" fmla="*/ 541629 w 9457390"/>
                      <a:gd name="connsiteY0" fmla="*/ 0 h 3389567"/>
                      <a:gd name="connsiteX1" fmla="*/ 1547836 w 9457390"/>
                      <a:gd name="connsiteY1" fmla="*/ 0 h 3389567"/>
                      <a:gd name="connsiteX2" fmla="*/ 2910674 w 9457390"/>
                      <a:gd name="connsiteY2" fmla="*/ 0 h 3389567"/>
                      <a:gd name="connsiteX3" fmla="*/ 4095196 w 9457390"/>
                      <a:gd name="connsiteY3" fmla="*/ 0 h 3389567"/>
                      <a:gd name="connsiteX4" fmla="*/ 5190561 w 9457390"/>
                      <a:gd name="connsiteY4" fmla="*/ 0 h 3389567"/>
                      <a:gd name="connsiteX5" fmla="*/ 6285927 w 9457390"/>
                      <a:gd name="connsiteY5" fmla="*/ 0 h 3389567"/>
                      <a:gd name="connsiteX6" fmla="*/ 7737921 w 9457390"/>
                      <a:gd name="connsiteY6" fmla="*/ 0 h 3389567"/>
                      <a:gd name="connsiteX7" fmla="*/ 9457390 w 9457390"/>
                      <a:gd name="connsiteY7" fmla="*/ 0 h 3389567"/>
                      <a:gd name="connsiteX8" fmla="*/ 9457390 w 9457390"/>
                      <a:gd name="connsiteY8" fmla="*/ 0 h 3389567"/>
                      <a:gd name="connsiteX9" fmla="*/ 9457390 w 9457390"/>
                      <a:gd name="connsiteY9" fmla="*/ 1412314 h 3389567"/>
                      <a:gd name="connsiteX10" fmla="*/ 9457390 w 9457390"/>
                      <a:gd name="connsiteY10" fmla="*/ 2824627 h 3389567"/>
                      <a:gd name="connsiteX11" fmla="*/ 8915760 w 9457390"/>
                      <a:gd name="connsiteY11" fmla="*/ 3389567 h 3389567"/>
                      <a:gd name="connsiteX12" fmla="*/ 7642079 w 9457390"/>
                      <a:gd name="connsiteY12" fmla="*/ 3389567 h 3389567"/>
                      <a:gd name="connsiteX13" fmla="*/ 6457557 w 9457390"/>
                      <a:gd name="connsiteY13" fmla="*/ 3389567 h 3389567"/>
                      <a:gd name="connsiteX14" fmla="*/ 5005563 w 9457390"/>
                      <a:gd name="connsiteY14" fmla="*/ 3389567 h 3389567"/>
                      <a:gd name="connsiteX15" fmla="*/ 3999354 w 9457390"/>
                      <a:gd name="connsiteY15" fmla="*/ 3389567 h 3389567"/>
                      <a:gd name="connsiteX16" fmla="*/ 2993148 w 9457390"/>
                      <a:gd name="connsiteY16" fmla="*/ 3389567 h 3389567"/>
                      <a:gd name="connsiteX17" fmla="*/ 1719468 w 9457390"/>
                      <a:gd name="connsiteY17" fmla="*/ 3389567 h 3389567"/>
                      <a:gd name="connsiteX18" fmla="*/ 0 w 9457390"/>
                      <a:gd name="connsiteY18" fmla="*/ 3389567 h 3389567"/>
                      <a:gd name="connsiteX19" fmla="*/ 0 w 9457390"/>
                      <a:gd name="connsiteY19" fmla="*/ 3389567 h 3389567"/>
                      <a:gd name="connsiteX20" fmla="*/ 0 w 9457390"/>
                      <a:gd name="connsiteY20" fmla="*/ 1920759 h 3389567"/>
                      <a:gd name="connsiteX21" fmla="*/ 0 w 9457390"/>
                      <a:gd name="connsiteY21" fmla="*/ 564939 h 3389567"/>
                      <a:gd name="connsiteX22" fmla="*/ 541629 w 9457390"/>
                      <a:gd name="connsiteY22" fmla="*/ 0 h 338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57390" h="3389567" fill="none" extrusionOk="0">
                        <a:moveTo>
                          <a:pt x="541629" y="0"/>
                        </a:moveTo>
                        <a:cubicBezTo>
                          <a:pt x="1047252" y="724"/>
                          <a:pt x="1341486" y="-45892"/>
                          <a:pt x="1726152" y="0"/>
                        </a:cubicBezTo>
                        <a:cubicBezTo>
                          <a:pt x="2108524" y="82737"/>
                          <a:pt x="2449613" y="-22141"/>
                          <a:pt x="2999832" y="0"/>
                        </a:cubicBezTo>
                        <a:cubicBezTo>
                          <a:pt x="3478280" y="73441"/>
                          <a:pt x="3851030" y="-46940"/>
                          <a:pt x="4184354" y="0"/>
                        </a:cubicBezTo>
                        <a:cubicBezTo>
                          <a:pt x="4470503" y="36427"/>
                          <a:pt x="5255608" y="34554"/>
                          <a:pt x="5636349" y="0"/>
                        </a:cubicBezTo>
                        <a:cubicBezTo>
                          <a:pt x="5967247" y="-62551"/>
                          <a:pt x="6487332" y="-52674"/>
                          <a:pt x="6731715" y="0"/>
                        </a:cubicBezTo>
                        <a:cubicBezTo>
                          <a:pt x="6996889" y="91419"/>
                          <a:pt x="7355035" y="71778"/>
                          <a:pt x="7916237" y="0"/>
                        </a:cubicBezTo>
                        <a:cubicBezTo>
                          <a:pt x="8477960" y="-29290"/>
                          <a:pt x="8741149" y="-23500"/>
                          <a:pt x="9457390" y="0"/>
                        </a:cubicBezTo>
                        <a:lnTo>
                          <a:pt x="9457390" y="0"/>
                        </a:lnTo>
                        <a:cubicBezTo>
                          <a:pt x="9527923" y="350571"/>
                          <a:pt x="9390922" y="992976"/>
                          <a:pt x="9457390" y="1355820"/>
                        </a:cubicBezTo>
                        <a:cubicBezTo>
                          <a:pt x="9505059" y="1721313"/>
                          <a:pt x="9548119" y="2379755"/>
                          <a:pt x="9457390" y="2824627"/>
                        </a:cubicBezTo>
                        <a:cubicBezTo>
                          <a:pt x="9565786" y="3103285"/>
                          <a:pt x="9326410" y="3421330"/>
                          <a:pt x="8915760" y="3389567"/>
                        </a:cubicBezTo>
                        <a:cubicBezTo>
                          <a:pt x="8636073" y="3421968"/>
                          <a:pt x="8324257" y="3405760"/>
                          <a:pt x="7731237" y="3389567"/>
                        </a:cubicBezTo>
                        <a:cubicBezTo>
                          <a:pt x="7162396" y="3423328"/>
                          <a:pt x="6841251" y="3449302"/>
                          <a:pt x="6546715" y="3389567"/>
                        </a:cubicBezTo>
                        <a:cubicBezTo>
                          <a:pt x="6212582" y="3369937"/>
                          <a:pt x="5470017" y="3344658"/>
                          <a:pt x="5183877" y="3389567"/>
                        </a:cubicBezTo>
                        <a:cubicBezTo>
                          <a:pt x="4917705" y="3409320"/>
                          <a:pt x="4458790" y="3352711"/>
                          <a:pt x="4177670" y="3389567"/>
                        </a:cubicBezTo>
                        <a:cubicBezTo>
                          <a:pt x="3880908" y="3467047"/>
                          <a:pt x="3455290" y="3426604"/>
                          <a:pt x="2903990" y="3389567"/>
                        </a:cubicBezTo>
                        <a:cubicBezTo>
                          <a:pt x="2501648" y="3374353"/>
                          <a:pt x="2170049" y="3366009"/>
                          <a:pt x="1897784" y="3389567"/>
                        </a:cubicBezTo>
                        <a:cubicBezTo>
                          <a:pt x="1649670" y="3368204"/>
                          <a:pt x="602027" y="3341306"/>
                          <a:pt x="0" y="3389567"/>
                        </a:cubicBezTo>
                        <a:lnTo>
                          <a:pt x="0" y="3389567"/>
                        </a:lnTo>
                        <a:cubicBezTo>
                          <a:pt x="-12147" y="2798287"/>
                          <a:pt x="35687" y="2602375"/>
                          <a:pt x="0" y="1949006"/>
                        </a:cubicBezTo>
                        <a:cubicBezTo>
                          <a:pt x="-23517" y="1263725"/>
                          <a:pt x="-61290" y="1040670"/>
                          <a:pt x="0" y="564939"/>
                        </a:cubicBezTo>
                        <a:cubicBezTo>
                          <a:pt x="35675" y="253308"/>
                          <a:pt x="283071" y="34822"/>
                          <a:pt x="541629" y="0"/>
                        </a:cubicBezTo>
                        <a:close/>
                      </a:path>
                      <a:path w="9457390" h="3389567" stroke="0" extrusionOk="0">
                        <a:moveTo>
                          <a:pt x="541629" y="0"/>
                        </a:moveTo>
                        <a:cubicBezTo>
                          <a:pt x="748956" y="20755"/>
                          <a:pt x="1336375" y="25854"/>
                          <a:pt x="1547836" y="0"/>
                        </a:cubicBezTo>
                        <a:cubicBezTo>
                          <a:pt x="1766215" y="47808"/>
                          <a:pt x="2379660" y="-45598"/>
                          <a:pt x="2910674" y="0"/>
                        </a:cubicBezTo>
                        <a:cubicBezTo>
                          <a:pt x="3442955" y="90080"/>
                          <a:pt x="3679330" y="26082"/>
                          <a:pt x="4095196" y="0"/>
                        </a:cubicBezTo>
                        <a:cubicBezTo>
                          <a:pt x="4506695" y="-48902"/>
                          <a:pt x="4724003" y="-14924"/>
                          <a:pt x="5190561" y="0"/>
                        </a:cubicBezTo>
                        <a:cubicBezTo>
                          <a:pt x="5680602" y="-26003"/>
                          <a:pt x="5758433" y="-8823"/>
                          <a:pt x="6285927" y="0"/>
                        </a:cubicBezTo>
                        <a:cubicBezTo>
                          <a:pt x="6738689" y="-43258"/>
                          <a:pt x="7193361" y="-9872"/>
                          <a:pt x="7737921" y="0"/>
                        </a:cubicBezTo>
                        <a:cubicBezTo>
                          <a:pt x="8191682" y="-27138"/>
                          <a:pt x="8915823" y="-148429"/>
                          <a:pt x="9457390" y="0"/>
                        </a:cubicBezTo>
                        <a:lnTo>
                          <a:pt x="9457390" y="0"/>
                        </a:lnTo>
                        <a:cubicBezTo>
                          <a:pt x="9339974" y="440733"/>
                          <a:pt x="9362513" y="1023812"/>
                          <a:pt x="9457390" y="1412314"/>
                        </a:cubicBezTo>
                        <a:cubicBezTo>
                          <a:pt x="9467776" y="1758600"/>
                          <a:pt x="9416571" y="2502373"/>
                          <a:pt x="9457390" y="2824627"/>
                        </a:cubicBezTo>
                        <a:cubicBezTo>
                          <a:pt x="9362162" y="3160623"/>
                          <a:pt x="9304504" y="3328798"/>
                          <a:pt x="8915760" y="3389567"/>
                        </a:cubicBezTo>
                        <a:cubicBezTo>
                          <a:pt x="8457140" y="3387171"/>
                          <a:pt x="8271097" y="3421310"/>
                          <a:pt x="7642079" y="3389567"/>
                        </a:cubicBezTo>
                        <a:cubicBezTo>
                          <a:pt x="7006648" y="3386802"/>
                          <a:pt x="6853384" y="3369780"/>
                          <a:pt x="6457557" y="3389567"/>
                        </a:cubicBezTo>
                        <a:cubicBezTo>
                          <a:pt x="6065919" y="3388480"/>
                          <a:pt x="5560803" y="3452239"/>
                          <a:pt x="5005563" y="3389567"/>
                        </a:cubicBezTo>
                        <a:cubicBezTo>
                          <a:pt x="4410646" y="3384901"/>
                          <a:pt x="4319015" y="3390263"/>
                          <a:pt x="3999354" y="3389567"/>
                        </a:cubicBezTo>
                        <a:cubicBezTo>
                          <a:pt x="3667462" y="3380446"/>
                          <a:pt x="3212122" y="3444764"/>
                          <a:pt x="2993148" y="3389567"/>
                        </a:cubicBezTo>
                        <a:cubicBezTo>
                          <a:pt x="2710686" y="3363274"/>
                          <a:pt x="2138468" y="3400159"/>
                          <a:pt x="1719468" y="3389567"/>
                        </a:cubicBezTo>
                        <a:cubicBezTo>
                          <a:pt x="1243395" y="3311820"/>
                          <a:pt x="391281" y="3469865"/>
                          <a:pt x="0" y="3389567"/>
                        </a:cubicBezTo>
                        <a:lnTo>
                          <a:pt x="0" y="3389567"/>
                        </a:lnTo>
                        <a:cubicBezTo>
                          <a:pt x="-9460" y="2839498"/>
                          <a:pt x="-22568" y="2377755"/>
                          <a:pt x="0" y="1920759"/>
                        </a:cubicBezTo>
                        <a:cubicBezTo>
                          <a:pt x="-37447" y="1492344"/>
                          <a:pt x="30260" y="922831"/>
                          <a:pt x="0" y="564939"/>
                        </a:cubicBezTo>
                        <a:cubicBezTo>
                          <a:pt x="93720" y="182683"/>
                          <a:pt x="318108" y="-17069"/>
                          <a:pt x="541629" y="0"/>
                        </a:cubicBezTo>
                        <a:close/>
                      </a:path>
                      <a:path w="9457390" h="3389567" fill="none" stroke="0" extrusionOk="0">
                        <a:moveTo>
                          <a:pt x="541629" y="0"/>
                        </a:moveTo>
                        <a:cubicBezTo>
                          <a:pt x="1102989" y="-40497"/>
                          <a:pt x="1311406" y="-41507"/>
                          <a:pt x="1726152" y="0"/>
                        </a:cubicBezTo>
                        <a:cubicBezTo>
                          <a:pt x="2090619" y="57522"/>
                          <a:pt x="2549226" y="14378"/>
                          <a:pt x="2999832" y="0"/>
                        </a:cubicBezTo>
                        <a:cubicBezTo>
                          <a:pt x="3494810" y="60012"/>
                          <a:pt x="3859599" y="2230"/>
                          <a:pt x="4184354" y="0"/>
                        </a:cubicBezTo>
                        <a:cubicBezTo>
                          <a:pt x="4491402" y="-62378"/>
                          <a:pt x="5297805" y="83700"/>
                          <a:pt x="5636349" y="0"/>
                        </a:cubicBezTo>
                        <a:cubicBezTo>
                          <a:pt x="6009017" y="-64079"/>
                          <a:pt x="6433174" y="-12354"/>
                          <a:pt x="6731715" y="0"/>
                        </a:cubicBezTo>
                        <a:cubicBezTo>
                          <a:pt x="7034471" y="43802"/>
                          <a:pt x="7316489" y="-14029"/>
                          <a:pt x="7916237" y="0"/>
                        </a:cubicBezTo>
                        <a:cubicBezTo>
                          <a:pt x="8504207" y="-28200"/>
                          <a:pt x="8763648" y="-59726"/>
                          <a:pt x="9457390" y="0"/>
                        </a:cubicBezTo>
                        <a:lnTo>
                          <a:pt x="9457390" y="0"/>
                        </a:lnTo>
                        <a:cubicBezTo>
                          <a:pt x="9500405" y="363970"/>
                          <a:pt x="9400170" y="998958"/>
                          <a:pt x="9457390" y="1355820"/>
                        </a:cubicBezTo>
                        <a:cubicBezTo>
                          <a:pt x="9557216" y="1786160"/>
                          <a:pt x="9443193" y="2325854"/>
                          <a:pt x="9457390" y="2824627"/>
                        </a:cubicBezTo>
                        <a:cubicBezTo>
                          <a:pt x="9474787" y="3133842"/>
                          <a:pt x="9290716" y="3412879"/>
                          <a:pt x="8915760" y="3389567"/>
                        </a:cubicBezTo>
                        <a:cubicBezTo>
                          <a:pt x="8601330" y="3483381"/>
                          <a:pt x="8324862" y="3322370"/>
                          <a:pt x="7731237" y="3389567"/>
                        </a:cubicBezTo>
                        <a:cubicBezTo>
                          <a:pt x="7192092" y="3451455"/>
                          <a:pt x="6882078" y="3389200"/>
                          <a:pt x="6546715" y="3389567"/>
                        </a:cubicBezTo>
                        <a:cubicBezTo>
                          <a:pt x="6188319" y="3402321"/>
                          <a:pt x="5470612" y="3354057"/>
                          <a:pt x="5183877" y="3389567"/>
                        </a:cubicBezTo>
                        <a:cubicBezTo>
                          <a:pt x="4914478" y="3478984"/>
                          <a:pt x="4469285" y="3370889"/>
                          <a:pt x="4177670" y="3389567"/>
                        </a:cubicBezTo>
                        <a:cubicBezTo>
                          <a:pt x="3831428" y="3476036"/>
                          <a:pt x="3283909" y="3392218"/>
                          <a:pt x="2903990" y="3389567"/>
                        </a:cubicBezTo>
                        <a:cubicBezTo>
                          <a:pt x="2490153" y="3304184"/>
                          <a:pt x="2137726" y="3381733"/>
                          <a:pt x="1897784" y="3389567"/>
                        </a:cubicBezTo>
                        <a:cubicBezTo>
                          <a:pt x="1703687" y="3414986"/>
                          <a:pt x="540648" y="3261656"/>
                          <a:pt x="0" y="3389567"/>
                        </a:cubicBezTo>
                        <a:lnTo>
                          <a:pt x="0" y="3389567"/>
                        </a:lnTo>
                        <a:cubicBezTo>
                          <a:pt x="16911" y="2776193"/>
                          <a:pt x="40670" y="2612089"/>
                          <a:pt x="0" y="1949006"/>
                        </a:cubicBezTo>
                        <a:cubicBezTo>
                          <a:pt x="62003" y="1259506"/>
                          <a:pt x="-85243" y="947306"/>
                          <a:pt x="0" y="564939"/>
                        </a:cubicBezTo>
                        <a:cubicBezTo>
                          <a:pt x="30483" y="276285"/>
                          <a:pt x="337916" y="37246"/>
                          <a:pt x="541629"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1F0E320-DDBD-CFE4-2E2B-0C75C205F399}"/>
              </a:ext>
            </a:extLst>
          </p:cNvPr>
          <p:cNvSpPr/>
          <p:nvPr/>
        </p:nvSpPr>
        <p:spPr>
          <a:xfrm>
            <a:off x="1104518" y="3049553"/>
            <a:ext cx="1943826" cy="500641"/>
          </a:xfrm>
          <a:prstGeom prst="roundRect">
            <a:avLst>
              <a:gd name="adj" fmla="val 20209"/>
            </a:avLst>
          </a:prstGeom>
          <a:solidFill>
            <a:schemeClr val="accent2">
              <a:lumMod val="5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bg1"/>
                </a:solidFill>
                <a:latin typeface="Fira Sans Condensed Medium" panose="020B0603050000020004" pitchFamily="34" charset="0"/>
              </a:rPr>
              <a:t>Thí</a:t>
            </a:r>
            <a:r>
              <a:rPr lang="en-US" sz="2400" b="1" dirty="0">
                <a:solidFill>
                  <a:schemeClr val="bg1"/>
                </a:solidFill>
                <a:latin typeface="Fira Sans Condensed Medium" panose="020B0603050000020004" pitchFamily="34" charset="0"/>
              </a:rPr>
              <a:t> </a:t>
            </a:r>
            <a:r>
              <a:rPr lang="en-US" sz="2400" b="1" dirty="0" err="1">
                <a:solidFill>
                  <a:schemeClr val="bg1"/>
                </a:solidFill>
                <a:latin typeface="Fira Sans Condensed Medium" panose="020B0603050000020004" pitchFamily="34" charset="0"/>
              </a:rPr>
              <a:t>Nghiệm</a:t>
            </a:r>
            <a:r>
              <a:rPr lang="en-US" sz="2400" b="1" dirty="0">
                <a:solidFill>
                  <a:schemeClr val="bg1"/>
                </a:solidFill>
                <a:latin typeface="Fira Sans Condensed Medium" panose="020B0603050000020004" pitchFamily="34" charset="0"/>
              </a:rPr>
              <a:t> 1</a:t>
            </a:r>
          </a:p>
        </p:txBody>
      </p:sp>
      <p:sp>
        <p:nvSpPr>
          <p:cNvPr id="6" name="TextBox 5">
            <a:extLst>
              <a:ext uri="{FF2B5EF4-FFF2-40B4-BE49-F238E27FC236}">
                <a16:creationId xmlns:a16="http://schemas.microsoft.com/office/drawing/2014/main" id="{B5B282D2-BBF0-702F-ED77-0AF8C1DDB166}"/>
              </a:ext>
            </a:extLst>
          </p:cNvPr>
          <p:cNvSpPr txBox="1"/>
          <p:nvPr/>
        </p:nvSpPr>
        <p:spPr>
          <a:xfrm>
            <a:off x="4957951" y="3399568"/>
            <a:ext cx="1750523" cy="575286"/>
          </a:xfrm>
          <a:prstGeom prst="rect">
            <a:avLst/>
          </a:prstGeom>
          <a:noFill/>
        </p:spPr>
        <p:txBody>
          <a:bodyPr wrap="square" rtlCol="0">
            <a:spAutoFit/>
          </a:bodyPr>
          <a:lstStyle/>
          <a:p>
            <a:pPr>
              <a:lnSpc>
                <a:spcPct val="120000"/>
              </a:lnSpc>
            </a:pPr>
            <a:r>
              <a:rPr lang="en-US" sz="2800" dirty="0" err="1">
                <a:solidFill>
                  <a:srgbClr val="F25D07"/>
                </a:solidFill>
                <a:latin typeface="Fira Sans Black" panose="020B0A03050000020004" pitchFamily="34" charset="0"/>
                <a:cs typeface="Arial" panose="020B0604020202020204" pitchFamily="34" charset="0"/>
              </a:rPr>
              <a:t>Chuẩn</a:t>
            </a:r>
            <a:r>
              <a:rPr lang="en-US" sz="2800" dirty="0">
                <a:solidFill>
                  <a:srgbClr val="F25D07"/>
                </a:solidFill>
                <a:latin typeface="Fira Sans Black" panose="020B0A03050000020004" pitchFamily="34" charset="0"/>
                <a:cs typeface="Arial" panose="020B0604020202020204" pitchFamily="34" charset="0"/>
              </a:rPr>
              <a:t> </a:t>
            </a:r>
            <a:r>
              <a:rPr lang="en-US" sz="2800" dirty="0" err="1">
                <a:solidFill>
                  <a:srgbClr val="F25D07"/>
                </a:solidFill>
                <a:latin typeface="Fira Sans Black" panose="020B0A03050000020004" pitchFamily="34" charset="0"/>
                <a:cs typeface="Arial" panose="020B0604020202020204" pitchFamily="34" charset="0"/>
              </a:rPr>
              <a:t>Bị</a:t>
            </a:r>
            <a:r>
              <a:rPr lang="en-US" sz="2800" dirty="0">
                <a:solidFill>
                  <a:srgbClr val="F25D07"/>
                </a:solidFill>
                <a:latin typeface="Fira Sans Black" panose="020B0A03050000020004" pitchFamily="34" charset="0"/>
                <a:cs typeface="Arial" panose="020B0604020202020204" pitchFamily="34" charset="0"/>
              </a:rPr>
              <a:t>: </a:t>
            </a:r>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F47D81CC-41AB-6F76-3D0E-09EB5C999E46}"/>
              </a:ext>
            </a:extLst>
          </p:cNvPr>
          <p:cNvSpPr txBox="1"/>
          <p:nvPr/>
        </p:nvSpPr>
        <p:spPr>
          <a:xfrm>
            <a:off x="1923909" y="3794347"/>
            <a:ext cx="2849360" cy="494751"/>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L</a:t>
            </a:r>
            <a:r>
              <a:rPr lang="vi-VN" sz="2400" dirty="0">
                <a:latin typeface="Arial" panose="020B0604020202020204" pitchFamily="34" charset="0"/>
                <a:cs typeface="Arial" panose="020B0604020202020204" pitchFamily="34" charset="0"/>
              </a:rPr>
              <a:t>ăng kính</a:t>
            </a:r>
            <a:r>
              <a:rPr lang="en-US" sz="2400" dirty="0">
                <a:latin typeface="Arial" panose="020B0604020202020204" pitchFamily="34" charset="0"/>
                <a:cs typeface="Arial" panose="020B0604020202020204" pitchFamily="34" charset="0"/>
              </a:rPr>
              <a:t> (1)</a:t>
            </a:r>
          </a:p>
        </p:txBody>
      </p:sp>
      <p:pic>
        <p:nvPicPr>
          <p:cNvPr id="2050" name="Picture 2" descr="Prism">
            <a:extLst>
              <a:ext uri="{FF2B5EF4-FFF2-40B4-BE49-F238E27FC236}">
                <a16:creationId xmlns:a16="http://schemas.microsoft.com/office/drawing/2014/main" id="{6EE248E9-C244-57E8-4F86-FC4F756D7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3845272"/>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658995-8844-1D8F-6155-9009FC402243}"/>
              </a:ext>
            </a:extLst>
          </p:cNvPr>
          <p:cNvSpPr txBox="1"/>
          <p:nvPr/>
        </p:nvSpPr>
        <p:spPr>
          <a:xfrm>
            <a:off x="1911436" y="4362242"/>
            <a:ext cx="4184564"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r>
              <a:rPr lang="en-US" sz="2400" dirty="0">
                <a:latin typeface="Arial" panose="020B0604020202020204" pitchFamily="34" charset="0"/>
                <a:cs typeface="Arial" panose="020B0604020202020204" pitchFamily="34" charset="0"/>
              </a:rPr>
              <a:t> (2)</a:t>
            </a:r>
          </a:p>
        </p:txBody>
      </p:sp>
      <p:pic>
        <p:nvPicPr>
          <p:cNvPr id="17" name="Picture 2" descr="Prism">
            <a:extLst>
              <a:ext uri="{FF2B5EF4-FFF2-40B4-BE49-F238E27FC236}">
                <a16:creationId xmlns:a16="http://schemas.microsoft.com/office/drawing/2014/main" id="{654A2C37-7B44-9B40-6629-69B500FB1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4411036"/>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E53BD1-06CB-CBF6-736A-17943BF8C504}"/>
              </a:ext>
            </a:extLst>
          </p:cNvPr>
          <p:cNvSpPr txBox="1"/>
          <p:nvPr/>
        </p:nvSpPr>
        <p:spPr>
          <a:xfrm>
            <a:off x="1911436" y="4976800"/>
            <a:ext cx="4066375" cy="494751"/>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M</a:t>
            </a:r>
            <a:r>
              <a:rPr lang="vi-VN" sz="2400" dirty="0">
                <a:latin typeface="Arial" panose="020B0604020202020204" pitchFamily="34" charset="0"/>
                <a:cs typeface="Arial" panose="020B0604020202020204" pitchFamily="34" charset="0"/>
              </a:rPr>
              <a:t>àn </a:t>
            </a:r>
            <a:r>
              <a:rPr lang="en-US" sz="2400" dirty="0" err="1">
                <a:latin typeface="Arial" panose="020B0604020202020204" pitchFamily="34" charset="0"/>
                <a:cs typeface="Arial" panose="020B0604020202020204" pitchFamily="34" charset="0"/>
              </a:rPr>
              <a:t>hứng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chùm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(3)</a:t>
            </a:r>
          </a:p>
        </p:txBody>
      </p:sp>
      <p:pic>
        <p:nvPicPr>
          <p:cNvPr id="19" name="Picture 2" descr="Prism">
            <a:extLst>
              <a:ext uri="{FF2B5EF4-FFF2-40B4-BE49-F238E27FC236}">
                <a16:creationId xmlns:a16="http://schemas.microsoft.com/office/drawing/2014/main" id="{4D35BAFD-0C47-7BBA-F046-D32C4C8B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021953"/>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521E7A-4963-2B81-9AB6-03133E26B6DF}"/>
              </a:ext>
            </a:extLst>
          </p:cNvPr>
          <p:cNvSpPr txBox="1"/>
          <p:nvPr/>
        </p:nvSpPr>
        <p:spPr>
          <a:xfrm>
            <a:off x="1911436" y="5565101"/>
            <a:ext cx="4066375"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Nguồn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nối</a:t>
            </a:r>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(4)</a:t>
            </a:r>
          </a:p>
        </p:txBody>
      </p:sp>
      <p:pic>
        <p:nvPicPr>
          <p:cNvPr id="5" name="Picture 2" descr="Prism">
            <a:extLst>
              <a:ext uri="{FF2B5EF4-FFF2-40B4-BE49-F238E27FC236}">
                <a16:creationId xmlns:a16="http://schemas.microsoft.com/office/drawing/2014/main" id="{B7D68876-39ED-7FC0-00BC-37040FF77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5610254"/>
            <a:ext cx="397164" cy="3971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1F9E57-340E-1AB5-CF41-5FFB14ABBC30}"/>
              </a:ext>
            </a:extLst>
          </p:cNvPr>
          <p:cNvSpPr txBox="1"/>
          <p:nvPr/>
        </p:nvSpPr>
        <p:spPr>
          <a:xfrm>
            <a:off x="1911436" y="6153402"/>
            <a:ext cx="8492197" cy="494751"/>
          </a:xfrm>
          <a:prstGeom prst="rect">
            <a:avLst/>
          </a:prstGeom>
          <a:noFill/>
        </p:spPr>
        <p:txBody>
          <a:bodyPr wrap="square" rtlCol="0">
            <a:spAutoFit/>
          </a:bodyPr>
          <a:lstStyle/>
          <a:p>
            <a:pPr>
              <a:lnSpc>
                <a:spcPct val="120000"/>
              </a:lnSpc>
            </a:pPr>
            <a:r>
              <a:rPr lang="en-US" sz="2400" dirty="0" err="1">
                <a:latin typeface="Arial" panose="020B0604020202020204" pitchFamily="34" charset="0"/>
                <a:cs typeface="Arial" panose="020B0604020202020204" pitchFamily="34" charset="0"/>
              </a:rPr>
              <a:t>Tấm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 (5)</a:t>
            </a:r>
          </a:p>
        </p:txBody>
      </p:sp>
      <p:pic>
        <p:nvPicPr>
          <p:cNvPr id="22" name="Picture 2" descr="Prism">
            <a:extLst>
              <a:ext uri="{FF2B5EF4-FFF2-40B4-BE49-F238E27FC236}">
                <a16:creationId xmlns:a16="http://schemas.microsoft.com/office/drawing/2014/main" id="{EFDD3D44-E99D-5A80-29AD-1A75A957E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78" y="6198555"/>
            <a:ext cx="397164" cy="39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720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C8E16D-B5F3-8BE3-C498-87B5F280963C}"/>
              </a:ext>
            </a:extLst>
          </p:cNvPr>
          <p:cNvPicPr>
            <a:picLocks noChangeAspect="1"/>
          </p:cNvPicPr>
          <p:nvPr/>
        </p:nvPicPr>
        <p:blipFill>
          <a:blip r:embed="rId2"/>
          <a:stretch>
            <a:fillRect/>
          </a:stretch>
        </p:blipFill>
        <p:spPr>
          <a:xfrm>
            <a:off x="1755997" y="515946"/>
            <a:ext cx="8086518" cy="3240665"/>
          </a:xfrm>
          <a:prstGeom prst="rect">
            <a:avLst/>
          </a:prstGeom>
        </p:spPr>
      </p:pic>
      <p:sp>
        <p:nvSpPr>
          <p:cNvPr id="11" name="Rectangle: Single Corner Snipped 10">
            <a:extLst>
              <a:ext uri="{FF2B5EF4-FFF2-40B4-BE49-F238E27FC236}">
                <a16:creationId xmlns:a16="http://schemas.microsoft.com/office/drawing/2014/main" id="{521CFEB0-E397-22B4-4658-FD6F511651BF}"/>
              </a:ext>
            </a:extLst>
          </p:cNvPr>
          <p:cNvSpPr/>
          <p:nvPr/>
        </p:nvSpPr>
        <p:spPr>
          <a:xfrm>
            <a:off x="689936" y="3875742"/>
            <a:ext cx="10619970" cy="2683847"/>
          </a:xfrm>
          <a:custGeom>
            <a:avLst/>
            <a:gdLst>
              <a:gd name="connsiteX0" fmla="*/ 0 w 10619970"/>
              <a:gd name="connsiteY0" fmla="*/ 0 h 2683847"/>
              <a:gd name="connsiteX1" fmla="*/ 891339 w 10619970"/>
              <a:gd name="connsiteY1" fmla="*/ 0 h 2683847"/>
              <a:gd name="connsiteX2" fmla="*/ 1576985 w 10619970"/>
              <a:gd name="connsiteY2" fmla="*/ 0 h 2683847"/>
              <a:gd name="connsiteX3" fmla="*/ 2056937 w 10619970"/>
              <a:gd name="connsiteY3" fmla="*/ 0 h 2683847"/>
              <a:gd name="connsiteX4" fmla="*/ 2845429 w 10619970"/>
              <a:gd name="connsiteY4" fmla="*/ 0 h 2683847"/>
              <a:gd name="connsiteX5" fmla="*/ 3531074 w 10619970"/>
              <a:gd name="connsiteY5" fmla="*/ 0 h 2683847"/>
              <a:gd name="connsiteX6" fmla="*/ 4422414 w 10619970"/>
              <a:gd name="connsiteY6" fmla="*/ 0 h 2683847"/>
              <a:gd name="connsiteX7" fmla="*/ 4902366 w 10619970"/>
              <a:gd name="connsiteY7" fmla="*/ 0 h 2683847"/>
              <a:gd name="connsiteX8" fmla="*/ 5690858 w 10619970"/>
              <a:gd name="connsiteY8" fmla="*/ 0 h 2683847"/>
              <a:gd name="connsiteX9" fmla="*/ 6273657 w 10619970"/>
              <a:gd name="connsiteY9" fmla="*/ 0 h 2683847"/>
              <a:gd name="connsiteX10" fmla="*/ 6753609 w 10619970"/>
              <a:gd name="connsiteY10" fmla="*/ 0 h 2683847"/>
              <a:gd name="connsiteX11" fmla="*/ 7233560 w 10619970"/>
              <a:gd name="connsiteY11" fmla="*/ 0 h 2683847"/>
              <a:gd name="connsiteX12" fmla="*/ 7816359 w 10619970"/>
              <a:gd name="connsiteY12" fmla="*/ 0 h 2683847"/>
              <a:gd name="connsiteX13" fmla="*/ 8604851 w 10619970"/>
              <a:gd name="connsiteY13" fmla="*/ 0 h 2683847"/>
              <a:gd name="connsiteX14" fmla="*/ 9084803 w 10619970"/>
              <a:gd name="connsiteY14" fmla="*/ 0 h 2683847"/>
              <a:gd name="connsiteX15" fmla="*/ 9461908 w 10619970"/>
              <a:gd name="connsiteY15" fmla="*/ 0 h 2683847"/>
              <a:gd name="connsiteX16" fmla="*/ 10284683 w 10619970"/>
              <a:gd name="connsiteY16" fmla="*/ 0 h 2683847"/>
              <a:gd name="connsiteX17" fmla="*/ 10619970 w 10619970"/>
              <a:gd name="connsiteY17" fmla="*/ 447317 h 2683847"/>
              <a:gd name="connsiteX18" fmla="*/ 10619970 w 10619970"/>
              <a:gd name="connsiteY18" fmla="*/ 1237558 h 2683847"/>
              <a:gd name="connsiteX19" fmla="*/ 10619970 w 10619970"/>
              <a:gd name="connsiteY19" fmla="*/ 1938336 h 2683847"/>
              <a:gd name="connsiteX20" fmla="*/ 10619970 w 10619970"/>
              <a:gd name="connsiteY20" fmla="*/ 2683847 h 2683847"/>
              <a:gd name="connsiteX21" fmla="*/ 9743822 w 10619970"/>
              <a:gd name="connsiteY21" fmla="*/ 2683847 h 2683847"/>
              <a:gd name="connsiteX22" fmla="*/ 9080074 w 10619970"/>
              <a:gd name="connsiteY22" fmla="*/ 2683847 h 2683847"/>
              <a:gd name="connsiteX23" fmla="*/ 8203927 w 10619970"/>
              <a:gd name="connsiteY23" fmla="*/ 2683847 h 2683847"/>
              <a:gd name="connsiteX24" fmla="*/ 7433979 w 10619970"/>
              <a:gd name="connsiteY24" fmla="*/ 2683847 h 2683847"/>
              <a:gd name="connsiteX25" fmla="*/ 7088830 w 10619970"/>
              <a:gd name="connsiteY25" fmla="*/ 2683847 h 2683847"/>
              <a:gd name="connsiteX26" fmla="*/ 6637481 w 10619970"/>
              <a:gd name="connsiteY26" fmla="*/ 2683847 h 2683847"/>
              <a:gd name="connsiteX27" fmla="*/ 5867533 w 10619970"/>
              <a:gd name="connsiteY27" fmla="*/ 2683847 h 2683847"/>
              <a:gd name="connsiteX28" fmla="*/ 5203785 w 10619970"/>
              <a:gd name="connsiteY28" fmla="*/ 2683847 h 2683847"/>
              <a:gd name="connsiteX29" fmla="*/ 4540037 w 10619970"/>
              <a:gd name="connsiteY29" fmla="*/ 2683847 h 2683847"/>
              <a:gd name="connsiteX30" fmla="*/ 3876289 w 10619970"/>
              <a:gd name="connsiteY30" fmla="*/ 2683847 h 2683847"/>
              <a:gd name="connsiteX31" fmla="*/ 3106341 w 10619970"/>
              <a:gd name="connsiteY31" fmla="*/ 2683847 h 2683847"/>
              <a:gd name="connsiteX32" fmla="*/ 2548793 w 10619970"/>
              <a:gd name="connsiteY32" fmla="*/ 2683847 h 2683847"/>
              <a:gd name="connsiteX33" fmla="*/ 1885045 w 10619970"/>
              <a:gd name="connsiteY33" fmla="*/ 2683847 h 2683847"/>
              <a:gd name="connsiteX34" fmla="*/ 1008897 w 10619970"/>
              <a:gd name="connsiteY34" fmla="*/ 2683847 h 2683847"/>
              <a:gd name="connsiteX35" fmla="*/ 0 w 10619970"/>
              <a:gd name="connsiteY35" fmla="*/ 2683847 h 2683847"/>
              <a:gd name="connsiteX36" fmla="*/ 0 w 10619970"/>
              <a:gd name="connsiteY36" fmla="*/ 1869746 h 2683847"/>
              <a:gd name="connsiteX37" fmla="*/ 0 w 10619970"/>
              <a:gd name="connsiteY37" fmla="*/ 1001969 h 2683847"/>
              <a:gd name="connsiteX38" fmla="*/ 0 w 10619970"/>
              <a:gd name="connsiteY38" fmla="*/ 0 h 26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683847" extrusionOk="0">
                <a:moveTo>
                  <a:pt x="0" y="0"/>
                </a:moveTo>
                <a:cubicBezTo>
                  <a:pt x="317084" y="-91902"/>
                  <a:pt x="652130" y="41212"/>
                  <a:pt x="891339" y="0"/>
                </a:cubicBezTo>
                <a:cubicBezTo>
                  <a:pt x="1127569" y="-21876"/>
                  <a:pt x="1396352" y="54001"/>
                  <a:pt x="1576985" y="0"/>
                </a:cubicBezTo>
                <a:cubicBezTo>
                  <a:pt x="1758807" y="-31729"/>
                  <a:pt x="1923362" y="-16718"/>
                  <a:pt x="2056937" y="0"/>
                </a:cubicBezTo>
                <a:cubicBezTo>
                  <a:pt x="2149895" y="7630"/>
                  <a:pt x="2392915" y="-22384"/>
                  <a:pt x="2845429" y="0"/>
                </a:cubicBezTo>
                <a:cubicBezTo>
                  <a:pt x="3220418" y="16259"/>
                  <a:pt x="3277317" y="1120"/>
                  <a:pt x="3531074" y="0"/>
                </a:cubicBezTo>
                <a:cubicBezTo>
                  <a:pt x="3755116" y="-57197"/>
                  <a:pt x="3977365" y="41888"/>
                  <a:pt x="4422414" y="0"/>
                </a:cubicBezTo>
                <a:cubicBezTo>
                  <a:pt x="4828943" y="-17710"/>
                  <a:pt x="4735792" y="-41314"/>
                  <a:pt x="4902366" y="0"/>
                </a:cubicBezTo>
                <a:cubicBezTo>
                  <a:pt x="5130771" y="170"/>
                  <a:pt x="5479136" y="-49786"/>
                  <a:pt x="5690858" y="0"/>
                </a:cubicBezTo>
                <a:cubicBezTo>
                  <a:pt x="5947756" y="48662"/>
                  <a:pt x="6135030" y="-35687"/>
                  <a:pt x="6273657" y="0"/>
                </a:cubicBezTo>
                <a:cubicBezTo>
                  <a:pt x="6453795" y="40192"/>
                  <a:pt x="6572287" y="-18233"/>
                  <a:pt x="6753609" y="0"/>
                </a:cubicBezTo>
                <a:cubicBezTo>
                  <a:pt x="6924759" y="10501"/>
                  <a:pt x="7030998" y="-30209"/>
                  <a:pt x="7233560" y="0"/>
                </a:cubicBezTo>
                <a:cubicBezTo>
                  <a:pt x="7461825" y="-2784"/>
                  <a:pt x="7543288" y="9115"/>
                  <a:pt x="7816359" y="0"/>
                </a:cubicBezTo>
                <a:cubicBezTo>
                  <a:pt x="8091204" y="-85537"/>
                  <a:pt x="8356327" y="6793"/>
                  <a:pt x="8604851" y="0"/>
                </a:cubicBezTo>
                <a:cubicBezTo>
                  <a:pt x="8914681" y="-12229"/>
                  <a:pt x="8884781" y="4058"/>
                  <a:pt x="9084803" y="0"/>
                </a:cubicBezTo>
                <a:cubicBezTo>
                  <a:pt x="9269168" y="-17661"/>
                  <a:pt x="9331545" y="6657"/>
                  <a:pt x="9461908" y="0"/>
                </a:cubicBezTo>
                <a:cubicBezTo>
                  <a:pt x="9566515" y="-56549"/>
                  <a:pt x="10175421" y="3239"/>
                  <a:pt x="10284683" y="0"/>
                </a:cubicBezTo>
                <a:cubicBezTo>
                  <a:pt x="10453425" y="252637"/>
                  <a:pt x="10516429" y="295891"/>
                  <a:pt x="10619970" y="447317"/>
                </a:cubicBezTo>
                <a:cubicBezTo>
                  <a:pt x="10705253" y="571731"/>
                  <a:pt x="10667049" y="946753"/>
                  <a:pt x="10619970" y="1237558"/>
                </a:cubicBezTo>
                <a:cubicBezTo>
                  <a:pt x="10636361" y="1487657"/>
                  <a:pt x="10648165" y="1821746"/>
                  <a:pt x="10619970" y="1938336"/>
                </a:cubicBezTo>
                <a:cubicBezTo>
                  <a:pt x="10681334" y="2073928"/>
                  <a:pt x="10593955" y="2460020"/>
                  <a:pt x="10619970" y="2683847"/>
                </a:cubicBezTo>
                <a:cubicBezTo>
                  <a:pt x="10388256" y="2662448"/>
                  <a:pt x="9891282" y="2723581"/>
                  <a:pt x="9743822" y="2683847"/>
                </a:cubicBezTo>
                <a:cubicBezTo>
                  <a:pt x="9521381" y="2657672"/>
                  <a:pt x="9396398" y="2658095"/>
                  <a:pt x="9080074" y="2683847"/>
                </a:cubicBezTo>
                <a:cubicBezTo>
                  <a:pt x="8755498" y="2749722"/>
                  <a:pt x="8596707" y="2682259"/>
                  <a:pt x="8203927" y="2683847"/>
                </a:cubicBezTo>
                <a:cubicBezTo>
                  <a:pt x="7840382" y="2747936"/>
                  <a:pt x="7635937" y="2665096"/>
                  <a:pt x="7433979" y="2683847"/>
                </a:cubicBezTo>
                <a:cubicBezTo>
                  <a:pt x="7235965" y="2661450"/>
                  <a:pt x="7232191" y="2683372"/>
                  <a:pt x="7088830" y="2683847"/>
                </a:cubicBezTo>
                <a:cubicBezTo>
                  <a:pt x="6954150" y="2678057"/>
                  <a:pt x="6751759" y="2732237"/>
                  <a:pt x="6637481" y="2683847"/>
                </a:cubicBezTo>
                <a:cubicBezTo>
                  <a:pt x="6620889" y="2705424"/>
                  <a:pt x="6174485" y="2618650"/>
                  <a:pt x="5867533" y="2683847"/>
                </a:cubicBezTo>
                <a:cubicBezTo>
                  <a:pt x="5670012" y="2751477"/>
                  <a:pt x="5462601" y="2641803"/>
                  <a:pt x="5203785" y="2683847"/>
                </a:cubicBezTo>
                <a:cubicBezTo>
                  <a:pt x="4975002" y="2663901"/>
                  <a:pt x="4842729" y="2679464"/>
                  <a:pt x="4540037" y="2683847"/>
                </a:cubicBezTo>
                <a:cubicBezTo>
                  <a:pt x="4295247" y="2673961"/>
                  <a:pt x="4025770" y="2634640"/>
                  <a:pt x="3876289" y="2683847"/>
                </a:cubicBezTo>
                <a:cubicBezTo>
                  <a:pt x="3751937" y="2645470"/>
                  <a:pt x="3313289" y="2651380"/>
                  <a:pt x="3106341" y="2683847"/>
                </a:cubicBezTo>
                <a:cubicBezTo>
                  <a:pt x="2776958" y="2666318"/>
                  <a:pt x="2720802" y="2687475"/>
                  <a:pt x="2548793" y="2683847"/>
                </a:cubicBezTo>
                <a:cubicBezTo>
                  <a:pt x="2433354" y="2624625"/>
                  <a:pt x="2164844" y="2623450"/>
                  <a:pt x="1885045" y="2683847"/>
                </a:cubicBezTo>
                <a:cubicBezTo>
                  <a:pt x="1496167" y="2627258"/>
                  <a:pt x="1238648" y="2758929"/>
                  <a:pt x="1008897" y="2683847"/>
                </a:cubicBezTo>
                <a:cubicBezTo>
                  <a:pt x="781509" y="2752982"/>
                  <a:pt x="319575" y="2729075"/>
                  <a:pt x="0" y="2683847"/>
                </a:cubicBezTo>
                <a:cubicBezTo>
                  <a:pt x="6680" y="2295708"/>
                  <a:pt x="-17932" y="2277755"/>
                  <a:pt x="0" y="1869746"/>
                </a:cubicBezTo>
                <a:cubicBezTo>
                  <a:pt x="45082" y="1446194"/>
                  <a:pt x="34703" y="1285739"/>
                  <a:pt x="0" y="1001969"/>
                </a:cubicBezTo>
                <a:cubicBezTo>
                  <a:pt x="50862" y="637690"/>
                  <a:pt x="-5629" y="208641"/>
                  <a:pt x="0" y="0"/>
                </a:cubicBezTo>
                <a:close/>
              </a:path>
            </a:pathLst>
          </a:custGeom>
          <a:noFill/>
          <a:ln w="28575">
            <a:solidFill>
              <a:schemeClr val="accent4"/>
            </a:solidFill>
            <a:extLst>
              <a:ext uri="{C807C97D-BFC1-408E-A445-0C87EB9F89A2}">
                <ask:lineSketchStyleProps xmlns:ask="http://schemas.microsoft.com/office/drawing/2018/sketchyshapes" xmlns="" sd="983511445">
                  <a:custGeom>
                    <a:avLst/>
                    <a:gdLst>
                      <a:gd name="connsiteX0" fmla="*/ 0 w 10619970"/>
                      <a:gd name="connsiteY0" fmla="*/ 0 h 2683847"/>
                      <a:gd name="connsiteX1" fmla="*/ 891339 w 10619970"/>
                      <a:gd name="connsiteY1" fmla="*/ 0 h 2683847"/>
                      <a:gd name="connsiteX2" fmla="*/ 1576985 w 10619970"/>
                      <a:gd name="connsiteY2" fmla="*/ 0 h 2683847"/>
                      <a:gd name="connsiteX3" fmla="*/ 2056937 w 10619970"/>
                      <a:gd name="connsiteY3" fmla="*/ 0 h 2683847"/>
                      <a:gd name="connsiteX4" fmla="*/ 2845429 w 10619970"/>
                      <a:gd name="connsiteY4" fmla="*/ 0 h 2683847"/>
                      <a:gd name="connsiteX5" fmla="*/ 3531074 w 10619970"/>
                      <a:gd name="connsiteY5" fmla="*/ 0 h 2683847"/>
                      <a:gd name="connsiteX6" fmla="*/ 4422414 w 10619970"/>
                      <a:gd name="connsiteY6" fmla="*/ 0 h 2683847"/>
                      <a:gd name="connsiteX7" fmla="*/ 4902366 w 10619970"/>
                      <a:gd name="connsiteY7" fmla="*/ 0 h 2683847"/>
                      <a:gd name="connsiteX8" fmla="*/ 5690858 w 10619970"/>
                      <a:gd name="connsiteY8" fmla="*/ 0 h 2683847"/>
                      <a:gd name="connsiteX9" fmla="*/ 6273657 w 10619970"/>
                      <a:gd name="connsiteY9" fmla="*/ 0 h 2683847"/>
                      <a:gd name="connsiteX10" fmla="*/ 6753609 w 10619970"/>
                      <a:gd name="connsiteY10" fmla="*/ 0 h 2683847"/>
                      <a:gd name="connsiteX11" fmla="*/ 7233560 w 10619970"/>
                      <a:gd name="connsiteY11" fmla="*/ 0 h 2683847"/>
                      <a:gd name="connsiteX12" fmla="*/ 7816359 w 10619970"/>
                      <a:gd name="connsiteY12" fmla="*/ 0 h 2683847"/>
                      <a:gd name="connsiteX13" fmla="*/ 8604851 w 10619970"/>
                      <a:gd name="connsiteY13" fmla="*/ 0 h 2683847"/>
                      <a:gd name="connsiteX14" fmla="*/ 9084803 w 10619970"/>
                      <a:gd name="connsiteY14" fmla="*/ 0 h 2683847"/>
                      <a:gd name="connsiteX15" fmla="*/ 9461908 w 10619970"/>
                      <a:gd name="connsiteY15" fmla="*/ 0 h 2683847"/>
                      <a:gd name="connsiteX16" fmla="*/ 10284683 w 10619970"/>
                      <a:gd name="connsiteY16" fmla="*/ 0 h 2683847"/>
                      <a:gd name="connsiteX17" fmla="*/ 10619970 w 10619970"/>
                      <a:gd name="connsiteY17" fmla="*/ 447317 h 2683847"/>
                      <a:gd name="connsiteX18" fmla="*/ 10619970 w 10619970"/>
                      <a:gd name="connsiteY18" fmla="*/ 1237558 h 2683847"/>
                      <a:gd name="connsiteX19" fmla="*/ 10619970 w 10619970"/>
                      <a:gd name="connsiteY19" fmla="*/ 1938336 h 2683847"/>
                      <a:gd name="connsiteX20" fmla="*/ 10619970 w 10619970"/>
                      <a:gd name="connsiteY20" fmla="*/ 2683847 h 2683847"/>
                      <a:gd name="connsiteX21" fmla="*/ 9743822 w 10619970"/>
                      <a:gd name="connsiteY21" fmla="*/ 2683847 h 2683847"/>
                      <a:gd name="connsiteX22" fmla="*/ 9080074 w 10619970"/>
                      <a:gd name="connsiteY22" fmla="*/ 2683847 h 2683847"/>
                      <a:gd name="connsiteX23" fmla="*/ 8203927 w 10619970"/>
                      <a:gd name="connsiteY23" fmla="*/ 2683847 h 2683847"/>
                      <a:gd name="connsiteX24" fmla="*/ 7433979 w 10619970"/>
                      <a:gd name="connsiteY24" fmla="*/ 2683847 h 2683847"/>
                      <a:gd name="connsiteX25" fmla="*/ 7088830 w 10619970"/>
                      <a:gd name="connsiteY25" fmla="*/ 2683847 h 2683847"/>
                      <a:gd name="connsiteX26" fmla="*/ 6637481 w 10619970"/>
                      <a:gd name="connsiteY26" fmla="*/ 2683847 h 2683847"/>
                      <a:gd name="connsiteX27" fmla="*/ 5867533 w 10619970"/>
                      <a:gd name="connsiteY27" fmla="*/ 2683847 h 2683847"/>
                      <a:gd name="connsiteX28" fmla="*/ 5203785 w 10619970"/>
                      <a:gd name="connsiteY28" fmla="*/ 2683847 h 2683847"/>
                      <a:gd name="connsiteX29" fmla="*/ 4540037 w 10619970"/>
                      <a:gd name="connsiteY29" fmla="*/ 2683847 h 2683847"/>
                      <a:gd name="connsiteX30" fmla="*/ 3876289 w 10619970"/>
                      <a:gd name="connsiteY30" fmla="*/ 2683847 h 2683847"/>
                      <a:gd name="connsiteX31" fmla="*/ 3106341 w 10619970"/>
                      <a:gd name="connsiteY31" fmla="*/ 2683847 h 2683847"/>
                      <a:gd name="connsiteX32" fmla="*/ 2548793 w 10619970"/>
                      <a:gd name="connsiteY32" fmla="*/ 2683847 h 2683847"/>
                      <a:gd name="connsiteX33" fmla="*/ 1885045 w 10619970"/>
                      <a:gd name="connsiteY33" fmla="*/ 2683847 h 2683847"/>
                      <a:gd name="connsiteX34" fmla="*/ 1008897 w 10619970"/>
                      <a:gd name="connsiteY34" fmla="*/ 2683847 h 2683847"/>
                      <a:gd name="connsiteX35" fmla="*/ 0 w 10619970"/>
                      <a:gd name="connsiteY35" fmla="*/ 2683847 h 2683847"/>
                      <a:gd name="connsiteX36" fmla="*/ 0 w 10619970"/>
                      <a:gd name="connsiteY36" fmla="*/ 1869746 h 2683847"/>
                      <a:gd name="connsiteX37" fmla="*/ 0 w 10619970"/>
                      <a:gd name="connsiteY37" fmla="*/ 1001969 h 2683847"/>
                      <a:gd name="connsiteX38" fmla="*/ 0 w 10619970"/>
                      <a:gd name="connsiteY38" fmla="*/ 0 h 26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9970" h="2683847" extrusionOk="0">
                        <a:moveTo>
                          <a:pt x="0" y="0"/>
                        </a:moveTo>
                        <a:cubicBezTo>
                          <a:pt x="278039" y="-42258"/>
                          <a:pt x="625610" y="50144"/>
                          <a:pt x="891339" y="0"/>
                        </a:cubicBezTo>
                        <a:cubicBezTo>
                          <a:pt x="1164831" y="-48764"/>
                          <a:pt x="1391220" y="13411"/>
                          <a:pt x="1576985" y="0"/>
                        </a:cubicBezTo>
                        <a:cubicBezTo>
                          <a:pt x="1761170" y="-19090"/>
                          <a:pt x="1942617" y="-23779"/>
                          <a:pt x="2056937" y="0"/>
                        </a:cubicBezTo>
                        <a:cubicBezTo>
                          <a:pt x="2162023" y="19595"/>
                          <a:pt x="2404792" y="-23928"/>
                          <a:pt x="2845429" y="0"/>
                        </a:cubicBezTo>
                        <a:cubicBezTo>
                          <a:pt x="3213124" y="30682"/>
                          <a:pt x="3285800" y="2761"/>
                          <a:pt x="3531074" y="0"/>
                        </a:cubicBezTo>
                        <a:cubicBezTo>
                          <a:pt x="3759123" y="-33894"/>
                          <a:pt x="3991756" y="36714"/>
                          <a:pt x="4422414" y="0"/>
                        </a:cubicBezTo>
                        <a:cubicBezTo>
                          <a:pt x="4811774" y="-19804"/>
                          <a:pt x="4736766" y="-28500"/>
                          <a:pt x="4902366" y="0"/>
                        </a:cubicBezTo>
                        <a:cubicBezTo>
                          <a:pt x="5117942" y="4869"/>
                          <a:pt x="5455111" y="-34712"/>
                          <a:pt x="5690858" y="0"/>
                        </a:cubicBezTo>
                        <a:cubicBezTo>
                          <a:pt x="5943893" y="30809"/>
                          <a:pt x="6134306" y="-18998"/>
                          <a:pt x="6273657" y="0"/>
                        </a:cubicBezTo>
                        <a:cubicBezTo>
                          <a:pt x="6430627" y="21454"/>
                          <a:pt x="6588291" y="-10914"/>
                          <a:pt x="6753609" y="0"/>
                        </a:cubicBezTo>
                        <a:cubicBezTo>
                          <a:pt x="6915628" y="7102"/>
                          <a:pt x="7012007" y="-21267"/>
                          <a:pt x="7233560" y="0"/>
                        </a:cubicBezTo>
                        <a:cubicBezTo>
                          <a:pt x="7460548" y="12534"/>
                          <a:pt x="7535926" y="6349"/>
                          <a:pt x="7816359" y="0"/>
                        </a:cubicBezTo>
                        <a:cubicBezTo>
                          <a:pt x="8099207" y="-36622"/>
                          <a:pt x="8315154" y="8836"/>
                          <a:pt x="8604851" y="0"/>
                        </a:cubicBezTo>
                        <a:cubicBezTo>
                          <a:pt x="8915165" y="-10824"/>
                          <a:pt x="8886769" y="7521"/>
                          <a:pt x="9084803" y="0"/>
                        </a:cubicBezTo>
                        <a:cubicBezTo>
                          <a:pt x="9273195" y="-15216"/>
                          <a:pt x="9326138" y="976"/>
                          <a:pt x="9461908" y="0"/>
                        </a:cubicBezTo>
                        <a:cubicBezTo>
                          <a:pt x="9580979" y="-31560"/>
                          <a:pt x="10145687" y="-4024"/>
                          <a:pt x="10284683" y="0"/>
                        </a:cubicBezTo>
                        <a:cubicBezTo>
                          <a:pt x="10452594" y="238829"/>
                          <a:pt x="10514877" y="303201"/>
                          <a:pt x="10619970" y="447317"/>
                        </a:cubicBezTo>
                        <a:cubicBezTo>
                          <a:pt x="10644569" y="594703"/>
                          <a:pt x="10619820" y="967527"/>
                          <a:pt x="10619970" y="1237558"/>
                        </a:cubicBezTo>
                        <a:cubicBezTo>
                          <a:pt x="10629409" y="1499877"/>
                          <a:pt x="10645750" y="1819613"/>
                          <a:pt x="10619970" y="1938336"/>
                        </a:cubicBezTo>
                        <a:cubicBezTo>
                          <a:pt x="10660940" y="2075450"/>
                          <a:pt x="10606406" y="2465816"/>
                          <a:pt x="10619970" y="2683847"/>
                        </a:cubicBezTo>
                        <a:cubicBezTo>
                          <a:pt x="10388371" y="2682329"/>
                          <a:pt x="9910021" y="2698062"/>
                          <a:pt x="9743822" y="2683847"/>
                        </a:cubicBezTo>
                        <a:cubicBezTo>
                          <a:pt x="9551410" y="2674745"/>
                          <a:pt x="9398520" y="2663819"/>
                          <a:pt x="9080074" y="2683847"/>
                        </a:cubicBezTo>
                        <a:cubicBezTo>
                          <a:pt x="8755664" y="2730697"/>
                          <a:pt x="8565846" y="2669479"/>
                          <a:pt x="8203927" y="2683847"/>
                        </a:cubicBezTo>
                        <a:cubicBezTo>
                          <a:pt x="7842756" y="2743052"/>
                          <a:pt x="7635074" y="2672672"/>
                          <a:pt x="7433979" y="2683847"/>
                        </a:cubicBezTo>
                        <a:cubicBezTo>
                          <a:pt x="7236180" y="2664554"/>
                          <a:pt x="7232812" y="2683235"/>
                          <a:pt x="7088830" y="2683847"/>
                        </a:cubicBezTo>
                        <a:cubicBezTo>
                          <a:pt x="6947391" y="2681997"/>
                          <a:pt x="6749646" y="2719443"/>
                          <a:pt x="6637481" y="2683847"/>
                        </a:cubicBezTo>
                        <a:cubicBezTo>
                          <a:pt x="6574600" y="2688109"/>
                          <a:pt x="6127031" y="2642590"/>
                          <a:pt x="5867533" y="2683847"/>
                        </a:cubicBezTo>
                        <a:cubicBezTo>
                          <a:pt x="5655973" y="2732827"/>
                          <a:pt x="5422316" y="2654247"/>
                          <a:pt x="5203785" y="2683847"/>
                        </a:cubicBezTo>
                        <a:cubicBezTo>
                          <a:pt x="4992730" y="2692040"/>
                          <a:pt x="4833499" y="2676978"/>
                          <a:pt x="4540037" y="2683847"/>
                        </a:cubicBezTo>
                        <a:cubicBezTo>
                          <a:pt x="4272054" y="2691702"/>
                          <a:pt x="4042644" y="2648072"/>
                          <a:pt x="3876289" y="2683847"/>
                        </a:cubicBezTo>
                        <a:cubicBezTo>
                          <a:pt x="3702326" y="2678959"/>
                          <a:pt x="3366848" y="2674869"/>
                          <a:pt x="3106341" y="2683847"/>
                        </a:cubicBezTo>
                        <a:cubicBezTo>
                          <a:pt x="2789247" y="2669266"/>
                          <a:pt x="2721124" y="2702400"/>
                          <a:pt x="2548793" y="2683847"/>
                        </a:cubicBezTo>
                        <a:cubicBezTo>
                          <a:pt x="2394952" y="2639812"/>
                          <a:pt x="2191389" y="2650291"/>
                          <a:pt x="1885045" y="2683847"/>
                        </a:cubicBezTo>
                        <a:cubicBezTo>
                          <a:pt x="1529623" y="2664387"/>
                          <a:pt x="1242075" y="2727856"/>
                          <a:pt x="1008897" y="2683847"/>
                        </a:cubicBezTo>
                        <a:cubicBezTo>
                          <a:pt x="773812" y="2698817"/>
                          <a:pt x="329051" y="2707935"/>
                          <a:pt x="0" y="2683847"/>
                        </a:cubicBezTo>
                        <a:cubicBezTo>
                          <a:pt x="860" y="2294937"/>
                          <a:pt x="-19024" y="2273008"/>
                          <a:pt x="0" y="1869746"/>
                        </a:cubicBezTo>
                        <a:cubicBezTo>
                          <a:pt x="34725" y="1458069"/>
                          <a:pt x="13297" y="1274313"/>
                          <a:pt x="0" y="1001969"/>
                        </a:cubicBezTo>
                        <a:cubicBezTo>
                          <a:pt x="31272" y="684893"/>
                          <a:pt x="-33666" y="265842"/>
                          <a:pt x="0" y="0"/>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589669-B318-70EC-E44D-61688824BE22}"/>
              </a:ext>
            </a:extLst>
          </p:cNvPr>
          <p:cNvSpPr txBox="1"/>
          <p:nvPr/>
        </p:nvSpPr>
        <p:spPr>
          <a:xfrm>
            <a:off x="907858" y="4038178"/>
            <a:ext cx="10184126" cy="2239844"/>
          </a:xfrm>
          <a:prstGeom prst="rect">
            <a:avLst/>
          </a:prstGeom>
          <a:noFill/>
        </p:spPr>
        <p:txBody>
          <a:bodyPr wrap="square" rtlCol="0">
            <a:spAutoFit/>
          </a:bodyPr>
          <a:lstStyle>
            <a:defPPr>
              <a:defRPr lang="en-US"/>
            </a:defPPr>
            <a:lvl1pPr>
              <a:lnSpc>
                <a:spcPct val="120000"/>
              </a:lnSpc>
              <a:defRPr sz="2000">
                <a:latin typeface="Arial" panose="020B0604020202020204" pitchFamily="34" charset="0"/>
                <a:cs typeface="Arial" panose="020B0604020202020204" pitchFamily="34" charset="0"/>
              </a:defRPr>
            </a:lvl1pPr>
          </a:lstStyle>
          <a:p>
            <a:pPr>
              <a:lnSpc>
                <a:spcPct val="150000"/>
              </a:lnSpc>
            </a:pPr>
            <a:r>
              <a:rPr lang="en-US" sz="2400" dirty="0" err="1">
                <a:solidFill>
                  <a:srgbClr val="F25D07"/>
                </a:solidFill>
                <a:latin typeface="Fira Sans Black" panose="020B0A03050000020004" pitchFamily="34" charset="0"/>
              </a:rPr>
              <a:t>Tiến</a:t>
            </a:r>
            <a:r>
              <a:rPr lang="en-US" sz="2400" dirty="0">
                <a:solidFill>
                  <a:srgbClr val="F25D07"/>
                </a:solidFill>
                <a:latin typeface="Fira Sans Black" panose="020B0A03050000020004" pitchFamily="34" charset="0"/>
              </a:rPr>
              <a:t> </a:t>
            </a:r>
            <a:r>
              <a:rPr lang="en-US" sz="2400" dirty="0" err="1">
                <a:solidFill>
                  <a:srgbClr val="F25D07"/>
                </a:solidFill>
                <a:latin typeface="Fira Sans Black" panose="020B0A03050000020004" pitchFamily="34" charset="0"/>
              </a:rPr>
              <a:t>hành</a:t>
            </a:r>
            <a:r>
              <a:rPr lang="en-US" sz="2400" dirty="0">
                <a:solidFill>
                  <a:srgbClr val="F25D07"/>
                </a:solidFill>
                <a:latin typeface="Fira Sans Black" panose="020B0A03050000020004" pitchFamily="34" charset="0"/>
              </a:rPr>
              <a:t>:</a:t>
            </a:r>
          </a:p>
          <a:p>
            <a:pPr>
              <a:lnSpc>
                <a:spcPct val="150000"/>
              </a:lnSpc>
            </a:pPr>
            <a:r>
              <a:rPr lang="vi-VN" sz="2400" b="1" dirty="0"/>
              <a:t>Bước 1: </a:t>
            </a:r>
            <a:r>
              <a:rPr lang="vi-VN" sz="2400" dirty="0"/>
              <a:t>Bố trí thí nghiệm như </a:t>
            </a:r>
            <a:r>
              <a:rPr lang="en-US" sz="2400" dirty="0" err="1"/>
              <a:t>hình</a:t>
            </a:r>
            <a:r>
              <a:rPr lang="vi-VN" sz="2400" dirty="0"/>
              <a:t>. </a:t>
            </a:r>
            <a:endParaRPr lang="en-US" sz="2400" dirty="0"/>
          </a:p>
          <a:p>
            <a:pPr>
              <a:lnSpc>
                <a:spcPct val="150000"/>
              </a:lnSpc>
            </a:pPr>
            <a:r>
              <a:rPr lang="vi-VN" sz="2400" b="1" dirty="0"/>
              <a:t>Bước 2: </a:t>
            </a:r>
            <a:r>
              <a:rPr lang="vi-VN" sz="2400" dirty="0"/>
              <a:t>Bật đèn đ</a:t>
            </a:r>
            <a:r>
              <a:rPr lang="en-US" sz="2400" dirty="0"/>
              <a:t>ể</a:t>
            </a:r>
            <a:r>
              <a:rPr lang="vi-VN" sz="2400" dirty="0"/>
              <a:t> chiếu chùm sáng trắng hẹp vào một mặt bên của l</a:t>
            </a:r>
            <a:r>
              <a:rPr lang="en-US" sz="2400" dirty="0"/>
              <a:t>ă</a:t>
            </a:r>
            <a:r>
              <a:rPr lang="vi-VN" sz="2400" dirty="0"/>
              <a:t>ng kính. Quan sát ánh sáng thu được trên màn chắn.</a:t>
            </a:r>
            <a:endParaRPr lang="en-US" sz="2400" dirty="0"/>
          </a:p>
        </p:txBody>
      </p:sp>
      <p:grpSp>
        <p:nvGrpSpPr>
          <p:cNvPr id="4" name="Group 3">
            <a:extLst>
              <a:ext uri="{FF2B5EF4-FFF2-40B4-BE49-F238E27FC236}">
                <a16:creationId xmlns:a16="http://schemas.microsoft.com/office/drawing/2014/main" id="{A73EC887-18CB-A4B6-50EB-ACD08765D385}"/>
              </a:ext>
            </a:extLst>
          </p:cNvPr>
          <p:cNvGrpSpPr/>
          <p:nvPr/>
        </p:nvGrpSpPr>
        <p:grpSpPr>
          <a:xfrm>
            <a:off x="189295" y="174727"/>
            <a:ext cx="4460872" cy="500641"/>
            <a:chOff x="489662" y="435125"/>
            <a:chExt cx="5161330" cy="579253"/>
          </a:xfrm>
        </p:grpSpPr>
        <p:sp>
          <p:nvSpPr>
            <p:cNvPr id="8" name="Rectangle: Rounded Corners 7">
              <a:extLst>
                <a:ext uri="{FF2B5EF4-FFF2-40B4-BE49-F238E27FC236}">
                  <a16:creationId xmlns:a16="http://schemas.microsoft.com/office/drawing/2014/main" id="{25E865F5-AFB9-8892-258F-CDE48C6D6F06}"/>
                </a:ext>
              </a:extLst>
            </p:cNvPr>
            <p:cNvSpPr/>
            <p:nvPr/>
          </p:nvSpPr>
          <p:spPr>
            <a:xfrm>
              <a:off x="546937" y="435125"/>
              <a:ext cx="5104055" cy="579253"/>
            </a:xfrm>
            <a:prstGeom prst="roundRect">
              <a:avLst>
                <a:gd name="adj" fmla="val 3718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D9BDC851-6936-4020-52B7-E3742172C89C}"/>
                </a:ext>
              </a:extLst>
            </p:cNvPr>
            <p:cNvSpPr txBox="1"/>
            <p:nvPr/>
          </p:nvSpPr>
          <p:spPr>
            <a:xfrm>
              <a:off x="779289" y="493667"/>
              <a:ext cx="4771119" cy="462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chemeClr val="bg1"/>
                  </a:solidFill>
                  <a:latin typeface="Fira Sans Condensed Medium" panose="020B0603050000020004" pitchFamily="34" charset="0"/>
                </a:rPr>
                <a:t>II. Hiện tượng tán sắc ánh sáng</a:t>
              </a:r>
              <a:endParaRPr kumimoji="0" lang="en-US" sz="20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grpSp>
          <p:nvGrpSpPr>
            <p:cNvPr id="12" name="Group 11">
              <a:extLst>
                <a:ext uri="{FF2B5EF4-FFF2-40B4-BE49-F238E27FC236}">
                  <a16:creationId xmlns:a16="http://schemas.microsoft.com/office/drawing/2014/main" id="{8EB53101-2B89-4043-9940-400E85C6666B}"/>
                </a:ext>
              </a:extLst>
            </p:cNvPr>
            <p:cNvGrpSpPr/>
            <p:nvPr/>
          </p:nvGrpSpPr>
          <p:grpSpPr>
            <a:xfrm>
              <a:off x="489662" y="435125"/>
              <a:ext cx="579253" cy="579253"/>
              <a:chOff x="1321149" y="2630212"/>
              <a:chExt cx="1675995" cy="1675995"/>
            </a:xfrm>
          </p:grpSpPr>
          <p:sp>
            <p:nvSpPr>
              <p:cNvPr id="13" name="Oval 12">
                <a:extLst>
                  <a:ext uri="{FF2B5EF4-FFF2-40B4-BE49-F238E27FC236}">
                    <a16:creationId xmlns:a16="http://schemas.microsoft.com/office/drawing/2014/main" id="{6CF4A40D-B245-1D74-25FE-DDC30DAB3507}"/>
                  </a:ext>
                </a:extLst>
              </p:cNvPr>
              <p:cNvSpPr/>
              <p:nvPr/>
            </p:nvSpPr>
            <p:spPr>
              <a:xfrm>
                <a:off x="1321149" y="2630212"/>
                <a:ext cx="1675995" cy="1675995"/>
              </a:xfrm>
              <a:prstGeom prst="ellipse">
                <a:avLst/>
              </a:prstGeom>
              <a:solidFill>
                <a:schemeClr val="bg1"/>
              </a:solidFill>
              <a:ln>
                <a:noFill/>
              </a:ln>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4" descr="Prism ">
                <a:extLst>
                  <a:ext uri="{FF2B5EF4-FFF2-40B4-BE49-F238E27FC236}">
                    <a16:creationId xmlns:a16="http://schemas.microsoft.com/office/drawing/2014/main" id="{4B43CF2C-B3E2-0964-F19B-BCEE23DD5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295" y="2722635"/>
                <a:ext cx="1412729" cy="14127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9117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51">
      <a:dk1>
        <a:srgbClr val="080808"/>
      </a:dk1>
      <a:lt1>
        <a:srgbClr val="FFFFFF"/>
      </a:lt1>
      <a:dk2>
        <a:srgbClr val="53585F"/>
      </a:dk2>
      <a:lt2>
        <a:srgbClr val="DCDEE0"/>
      </a:lt2>
      <a:accent1>
        <a:srgbClr val="FF01B6"/>
      </a:accent1>
      <a:accent2>
        <a:srgbClr val="00B0F0"/>
      </a:accent2>
      <a:accent3>
        <a:srgbClr val="FCF238"/>
      </a:accent3>
      <a:accent4>
        <a:srgbClr val="FF690D"/>
      </a:accent4>
      <a:accent5>
        <a:srgbClr val="D11FB6"/>
      </a:accent5>
      <a:accent6>
        <a:srgbClr val="773F9B"/>
      </a:accent6>
      <a:hlink>
        <a:srgbClr val="FF01B6"/>
      </a:hlink>
      <a:folHlink>
        <a:srgbClr val="FF01B6"/>
      </a:folHlink>
    </a:clrScheme>
    <a:fontScheme name="Custom 159">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48428_Book_report_presentation_cr - v2" id="{D9B1CF07-0FE1-4CA1-8A13-0F19F99F48D7}" vid="{CE8466E5-7090-41FD-A026-9175B720F2CD}"/>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13629</TotalTime>
  <Words>3097</Words>
  <Application>Microsoft Office PowerPoint</Application>
  <PresentationFormat>Widescreen</PresentationFormat>
  <Paragraphs>328</Paragraphs>
  <Slides>63</Slides>
  <Notes>3</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63</vt:i4>
      </vt:variant>
    </vt:vector>
  </HeadingPairs>
  <TitlesOfParts>
    <vt:vector size="89" baseType="lpstr">
      <vt:lpstr>等线</vt:lpstr>
      <vt:lpstr>宋体</vt:lpstr>
      <vt:lpstr>#9Slide03 AmpleSoft</vt:lpstr>
      <vt:lpstr>#9Slide03 Arima Madurai Black</vt:lpstr>
      <vt:lpstr>#9Slide03 Reso</vt:lpstr>
      <vt:lpstr>#9Slide07 IcielCadena</vt:lpstr>
      <vt:lpstr>Arial</vt:lpstr>
      <vt:lpstr>Calibri</vt:lpstr>
      <vt:lpstr>Calibri Light</vt:lpstr>
      <vt:lpstr>Cambria Math</vt:lpstr>
      <vt:lpstr>Courier New</vt:lpstr>
      <vt:lpstr>Fira Sans</vt:lpstr>
      <vt:lpstr>Fira Sans Black</vt:lpstr>
      <vt:lpstr>Fira Sans Condensed Medium</vt:lpstr>
      <vt:lpstr>Fira Sans Extra Condensed Black</vt:lpstr>
      <vt:lpstr>Franklin Gothic Book</vt:lpstr>
      <vt:lpstr>Franklin Gothic Demi Cond</vt:lpstr>
      <vt:lpstr>Quicksand</vt:lpstr>
      <vt:lpstr>Quicksand Medium</vt:lpstr>
      <vt:lpstr>Roboto Black</vt:lpstr>
      <vt:lpstr>Tahoma</vt:lpstr>
      <vt:lpstr>Times New Roman</vt:lpstr>
      <vt:lpstr>Yeseva One</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Phạm Văn Quốc</dc:creator>
  <cp:lastModifiedBy>Administrator</cp:lastModifiedBy>
  <cp:revision>63</cp:revision>
  <dcterms:created xsi:type="dcterms:W3CDTF">2024-01-30T02:30:17Z</dcterms:created>
  <dcterms:modified xsi:type="dcterms:W3CDTF">2025-10-19T18:48:29Z</dcterms:modified>
</cp:coreProperties>
</file>