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87" r:id="rId2"/>
    <p:sldId id="288" r:id="rId3"/>
    <p:sldId id="256" r:id="rId4"/>
    <p:sldId id="259" r:id="rId5"/>
    <p:sldId id="258" r:id="rId6"/>
    <p:sldId id="260" r:id="rId7"/>
    <p:sldId id="294" r:id="rId8"/>
    <p:sldId id="295" r:id="rId9"/>
    <p:sldId id="292" r:id="rId10"/>
    <p:sldId id="296" r:id="rId11"/>
    <p:sldId id="297" r:id="rId12"/>
    <p:sldId id="300" r:id="rId13"/>
    <p:sldId id="289" r:id="rId14"/>
    <p:sldId id="298" r:id="rId15"/>
    <p:sldId id="301" r:id="rId16"/>
    <p:sldId id="304" r:id="rId17"/>
    <p:sldId id="291" r:id="rId18"/>
    <p:sldId id="278" r:id="rId19"/>
    <p:sldId id="302" r:id="rId20"/>
    <p:sldId id="305" r:id="rId21"/>
    <p:sldId id="273" r:id="rId22"/>
  </p:sldIdLst>
  <p:sldSz cx="12192000" cy="6858000"/>
  <p:notesSz cx="6858000" cy="9144000"/>
  <p:embeddedFontLst>
    <p:embeddedFont>
      <p:font typeface=".VnCooper" panose="020B7200000000000000" pitchFamily="34" charset="0"/>
      <p:regular r:id="rId24"/>
    </p:embeddedFont>
    <p:embeddedFont>
      <p:font typeface="Barlow Condensed" panose="020B0604020202020204" charset="0"/>
      <p:regular r:id="rId25"/>
      <p:bold r:id="rId26"/>
      <p:italic r:id="rId27"/>
      <p:boldItalic r:id="rId28"/>
    </p:embeddedFont>
    <p:embeddedFont>
      <p:font typeface="Barlow Condensed SemiBold"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
      <p:font typeface="Merriweather" panose="020B0604020202020204" charset="0"/>
      <p:regular r:id="rId38"/>
      <p:bold r:id="rId39"/>
      <p:italic r:id="rId40"/>
      <p:boldItalic r:id="rId41"/>
    </p:embeddedFont>
    <p:embeddedFont>
      <p:font typeface="Trirong" panose="020B0604020202020204" charset="-34"/>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244" y="-88"/>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af4bc0a09_0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af4bc0a09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286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af4bc0a09_0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af4bc0a09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940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af4bc0a09_0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af4bc0a09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5689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9af4bc0a09_0_1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9af4bc0a09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9af4bc0a09_0_10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9af4bc0a09_0_1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9af4bc0a09_0_1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9af4bc0a09_0_1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af4bc0a09_0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af4bc0a09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af4bc0a09_0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af4bc0a09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12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af4bc0a09_0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af4bc0a09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2425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af4bc0a09_0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af4bc0a09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679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9af4bc0a09_0_10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9af4bc0a09_0_1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3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9af4bc0a09_0_1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9af4bc0a09_0_1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93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2" name="Google Shape;12;p2"/>
          <p:cNvSpPr txBox="1">
            <a:spLocks noGrp="1"/>
          </p:cNvSpPr>
          <p:nvPr>
            <p:ph type="ctrTitle"/>
          </p:nvPr>
        </p:nvSpPr>
        <p:spPr>
          <a:xfrm>
            <a:off x="1517732" y="1239425"/>
            <a:ext cx="7653600" cy="2736900"/>
          </a:xfrm>
          <a:prstGeom prst="rect">
            <a:avLst/>
          </a:prstGeom>
        </p:spPr>
        <p:txBody>
          <a:bodyPr spcFirstLastPara="1" wrap="square" lIns="121900" tIns="121900" rIns="121900" bIns="121900" anchor="b" anchorCtr="0">
            <a:noAutofit/>
          </a:bodyPr>
          <a:lstStyle>
            <a:lvl1pPr lvl="0" rtl="0">
              <a:spcBef>
                <a:spcPts val="0"/>
              </a:spcBef>
              <a:spcAft>
                <a:spcPts val="0"/>
              </a:spcAft>
              <a:buSzPts val="6800"/>
              <a:buNone/>
              <a:defRPr sz="6800"/>
            </a:lvl1pPr>
            <a:lvl2pPr lvl="1" rtl="0">
              <a:spcBef>
                <a:spcPts val="0"/>
              </a:spcBef>
              <a:spcAft>
                <a:spcPts val="0"/>
              </a:spcAft>
              <a:buSzPts val="6800"/>
              <a:buNone/>
              <a:defRPr sz="6800"/>
            </a:lvl2pPr>
            <a:lvl3pPr lvl="2" rtl="0">
              <a:spcBef>
                <a:spcPts val="0"/>
              </a:spcBef>
              <a:spcAft>
                <a:spcPts val="0"/>
              </a:spcAft>
              <a:buSzPts val="6800"/>
              <a:buNone/>
              <a:defRPr sz="6800"/>
            </a:lvl3pPr>
            <a:lvl4pPr lvl="3" rtl="0">
              <a:spcBef>
                <a:spcPts val="0"/>
              </a:spcBef>
              <a:spcAft>
                <a:spcPts val="0"/>
              </a:spcAft>
              <a:buSzPts val="6800"/>
              <a:buNone/>
              <a:defRPr sz="6800"/>
            </a:lvl4pPr>
            <a:lvl5pPr lvl="4" rtl="0">
              <a:spcBef>
                <a:spcPts val="0"/>
              </a:spcBef>
              <a:spcAft>
                <a:spcPts val="0"/>
              </a:spcAft>
              <a:buSzPts val="6800"/>
              <a:buNone/>
              <a:defRPr sz="6800"/>
            </a:lvl5pPr>
            <a:lvl6pPr lvl="5" rtl="0">
              <a:spcBef>
                <a:spcPts val="0"/>
              </a:spcBef>
              <a:spcAft>
                <a:spcPts val="0"/>
              </a:spcAft>
              <a:buSzPts val="6800"/>
              <a:buNone/>
              <a:defRPr sz="6800"/>
            </a:lvl6pPr>
            <a:lvl7pPr lvl="6" rtl="0">
              <a:spcBef>
                <a:spcPts val="0"/>
              </a:spcBef>
              <a:spcAft>
                <a:spcPts val="0"/>
              </a:spcAft>
              <a:buSzPts val="6800"/>
              <a:buNone/>
              <a:defRPr sz="6800"/>
            </a:lvl7pPr>
            <a:lvl8pPr lvl="7" rtl="0">
              <a:spcBef>
                <a:spcPts val="0"/>
              </a:spcBef>
              <a:spcAft>
                <a:spcPts val="0"/>
              </a:spcAft>
              <a:buSzPts val="6800"/>
              <a:buNone/>
              <a:defRPr sz="6800"/>
            </a:lvl8pPr>
            <a:lvl9pPr lvl="8" rtl="0">
              <a:spcBef>
                <a:spcPts val="0"/>
              </a:spcBef>
              <a:spcAft>
                <a:spcPts val="0"/>
              </a:spcAft>
              <a:buSzPts val="6800"/>
              <a:buNone/>
              <a:defRPr sz="6800"/>
            </a:lvl9pPr>
          </a:lstStyle>
          <a:p>
            <a:endParaRPr/>
          </a:p>
        </p:txBody>
      </p:sp>
      <p:sp>
        <p:nvSpPr>
          <p:cNvPr id="13" name="Google Shape;13;p2"/>
          <p:cNvSpPr txBox="1">
            <a:spLocks noGrp="1"/>
          </p:cNvSpPr>
          <p:nvPr>
            <p:ph type="subTitle" idx="1"/>
          </p:nvPr>
        </p:nvSpPr>
        <p:spPr>
          <a:xfrm>
            <a:off x="1517724" y="3873076"/>
            <a:ext cx="76536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accent2"/>
              </a:buClr>
              <a:buSzPts val="3000"/>
              <a:buFont typeface="Trirong"/>
              <a:buNone/>
              <a:defRPr sz="3000" b="1" i="1">
                <a:solidFill>
                  <a:schemeClr val="accent2"/>
                </a:solidFill>
                <a:latin typeface="Trirong"/>
                <a:ea typeface="Trirong"/>
                <a:cs typeface="Trirong"/>
                <a:sym typeface="Trirong"/>
              </a:defRPr>
            </a:lvl1pPr>
            <a:lvl2pPr lvl="1" rtl="0">
              <a:lnSpc>
                <a:spcPct val="100000"/>
              </a:lnSpc>
              <a:spcBef>
                <a:spcPts val="0"/>
              </a:spcBef>
              <a:spcAft>
                <a:spcPts val="0"/>
              </a:spcAft>
              <a:buClr>
                <a:schemeClr val="accent2"/>
              </a:buClr>
              <a:buSzPts val="3000"/>
              <a:buFont typeface="Trirong"/>
              <a:buNone/>
              <a:defRPr sz="3000" b="1" i="1">
                <a:solidFill>
                  <a:schemeClr val="accent2"/>
                </a:solidFill>
                <a:latin typeface="Trirong"/>
                <a:ea typeface="Trirong"/>
                <a:cs typeface="Trirong"/>
                <a:sym typeface="Trirong"/>
              </a:defRPr>
            </a:lvl2pPr>
            <a:lvl3pPr lvl="2" rtl="0">
              <a:lnSpc>
                <a:spcPct val="100000"/>
              </a:lnSpc>
              <a:spcBef>
                <a:spcPts val="0"/>
              </a:spcBef>
              <a:spcAft>
                <a:spcPts val="0"/>
              </a:spcAft>
              <a:buClr>
                <a:schemeClr val="accent2"/>
              </a:buClr>
              <a:buSzPts val="3000"/>
              <a:buFont typeface="Trirong"/>
              <a:buNone/>
              <a:defRPr sz="3000" b="1" i="1">
                <a:solidFill>
                  <a:schemeClr val="accent2"/>
                </a:solidFill>
                <a:latin typeface="Trirong"/>
                <a:ea typeface="Trirong"/>
                <a:cs typeface="Trirong"/>
                <a:sym typeface="Trirong"/>
              </a:defRPr>
            </a:lvl3pPr>
            <a:lvl4pPr lvl="3" rtl="0">
              <a:lnSpc>
                <a:spcPct val="100000"/>
              </a:lnSpc>
              <a:spcBef>
                <a:spcPts val="0"/>
              </a:spcBef>
              <a:spcAft>
                <a:spcPts val="0"/>
              </a:spcAft>
              <a:buClr>
                <a:schemeClr val="accent2"/>
              </a:buClr>
              <a:buSzPts val="3000"/>
              <a:buFont typeface="Trirong"/>
              <a:buNone/>
              <a:defRPr sz="3000" b="1" i="1">
                <a:solidFill>
                  <a:schemeClr val="accent2"/>
                </a:solidFill>
                <a:latin typeface="Trirong"/>
                <a:ea typeface="Trirong"/>
                <a:cs typeface="Trirong"/>
                <a:sym typeface="Trirong"/>
              </a:defRPr>
            </a:lvl4pPr>
            <a:lvl5pPr lvl="4" rtl="0">
              <a:lnSpc>
                <a:spcPct val="100000"/>
              </a:lnSpc>
              <a:spcBef>
                <a:spcPts val="0"/>
              </a:spcBef>
              <a:spcAft>
                <a:spcPts val="0"/>
              </a:spcAft>
              <a:buClr>
                <a:schemeClr val="accent2"/>
              </a:buClr>
              <a:buSzPts val="3000"/>
              <a:buFont typeface="Trirong"/>
              <a:buNone/>
              <a:defRPr sz="3000" b="1" i="1">
                <a:solidFill>
                  <a:schemeClr val="accent2"/>
                </a:solidFill>
                <a:latin typeface="Trirong"/>
                <a:ea typeface="Trirong"/>
                <a:cs typeface="Trirong"/>
                <a:sym typeface="Trirong"/>
              </a:defRPr>
            </a:lvl5pPr>
            <a:lvl6pPr lvl="5" rtl="0">
              <a:lnSpc>
                <a:spcPct val="100000"/>
              </a:lnSpc>
              <a:spcBef>
                <a:spcPts val="0"/>
              </a:spcBef>
              <a:spcAft>
                <a:spcPts val="0"/>
              </a:spcAft>
              <a:buClr>
                <a:schemeClr val="accent2"/>
              </a:buClr>
              <a:buSzPts val="3000"/>
              <a:buFont typeface="Trirong"/>
              <a:buNone/>
              <a:defRPr sz="3000" b="1" i="1">
                <a:solidFill>
                  <a:schemeClr val="accent2"/>
                </a:solidFill>
                <a:latin typeface="Trirong"/>
                <a:ea typeface="Trirong"/>
                <a:cs typeface="Trirong"/>
                <a:sym typeface="Trirong"/>
              </a:defRPr>
            </a:lvl6pPr>
            <a:lvl7pPr lvl="6" rtl="0">
              <a:lnSpc>
                <a:spcPct val="100000"/>
              </a:lnSpc>
              <a:spcBef>
                <a:spcPts val="0"/>
              </a:spcBef>
              <a:spcAft>
                <a:spcPts val="0"/>
              </a:spcAft>
              <a:buClr>
                <a:schemeClr val="accent2"/>
              </a:buClr>
              <a:buSzPts val="3000"/>
              <a:buFont typeface="Trirong"/>
              <a:buNone/>
              <a:defRPr sz="3000" b="1" i="1">
                <a:solidFill>
                  <a:schemeClr val="accent2"/>
                </a:solidFill>
                <a:latin typeface="Trirong"/>
                <a:ea typeface="Trirong"/>
                <a:cs typeface="Trirong"/>
                <a:sym typeface="Trirong"/>
              </a:defRPr>
            </a:lvl7pPr>
            <a:lvl8pPr lvl="7" rtl="0">
              <a:lnSpc>
                <a:spcPct val="100000"/>
              </a:lnSpc>
              <a:spcBef>
                <a:spcPts val="0"/>
              </a:spcBef>
              <a:spcAft>
                <a:spcPts val="0"/>
              </a:spcAft>
              <a:buClr>
                <a:schemeClr val="accent2"/>
              </a:buClr>
              <a:buSzPts val="3000"/>
              <a:buFont typeface="Trirong"/>
              <a:buNone/>
              <a:defRPr sz="3000" b="1" i="1">
                <a:solidFill>
                  <a:schemeClr val="accent2"/>
                </a:solidFill>
                <a:latin typeface="Trirong"/>
                <a:ea typeface="Trirong"/>
                <a:cs typeface="Trirong"/>
                <a:sym typeface="Trirong"/>
              </a:defRPr>
            </a:lvl8pPr>
            <a:lvl9pPr lvl="8" rtl="0">
              <a:lnSpc>
                <a:spcPct val="100000"/>
              </a:lnSpc>
              <a:spcBef>
                <a:spcPts val="0"/>
              </a:spcBef>
              <a:spcAft>
                <a:spcPts val="0"/>
              </a:spcAft>
              <a:buClr>
                <a:schemeClr val="accent2"/>
              </a:buClr>
              <a:buSzPts val="3000"/>
              <a:buFont typeface="Trirong"/>
              <a:buNone/>
              <a:defRPr sz="3000" b="1" i="1">
                <a:solidFill>
                  <a:schemeClr val="accent2"/>
                </a:solidFill>
                <a:latin typeface="Trirong"/>
                <a:ea typeface="Trirong"/>
                <a:cs typeface="Trirong"/>
                <a:sym typeface="Trirong"/>
              </a:defRPr>
            </a:lvl9pPr>
          </a:lstStyle>
          <a:p>
            <a:endParaRPr/>
          </a:p>
        </p:txBody>
      </p:sp>
      <p:sp>
        <p:nvSpPr>
          <p:cNvPr id="14" name="Google Shape;14;p2"/>
          <p:cNvSpPr/>
          <p:nvPr/>
        </p:nvSpPr>
        <p:spPr>
          <a:xfrm>
            <a:off x="9473013" y="160315"/>
            <a:ext cx="1168800" cy="1168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2"/>
          <p:cNvSpPr/>
          <p:nvPr/>
        </p:nvSpPr>
        <p:spPr>
          <a:xfrm>
            <a:off x="495851" y="346403"/>
            <a:ext cx="476700" cy="4767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2"/>
          <p:cNvSpPr/>
          <p:nvPr/>
        </p:nvSpPr>
        <p:spPr>
          <a:xfrm rot="5400000">
            <a:off x="-50546" y="972117"/>
            <a:ext cx="731400" cy="6306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17" name="Google Shape;17;p2"/>
          <p:cNvSpPr/>
          <p:nvPr/>
        </p:nvSpPr>
        <p:spPr>
          <a:xfrm rot="-5400000">
            <a:off x="410010" y="1365079"/>
            <a:ext cx="731400" cy="6306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8" name="Google Shape;18;p2"/>
          <p:cNvSpPr/>
          <p:nvPr/>
        </p:nvSpPr>
        <p:spPr>
          <a:xfrm rot="5400000">
            <a:off x="1358051" y="-685786"/>
            <a:ext cx="1013700" cy="13716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9;p2"/>
          <p:cNvSpPr/>
          <p:nvPr/>
        </p:nvSpPr>
        <p:spPr>
          <a:xfrm>
            <a:off x="768568" y="2683737"/>
            <a:ext cx="381600" cy="396600"/>
          </a:xfrm>
          <a:prstGeom prst="ellipse">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0" name="Google Shape;20;p2"/>
          <p:cNvSpPr/>
          <p:nvPr/>
        </p:nvSpPr>
        <p:spPr>
          <a:xfrm>
            <a:off x="10005969" y="1489870"/>
            <a:ext cx="385500" cy="385500"/>
          </a:xfrm>
          <a:prstGeom prst="ellipse">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1" name="Google Shape;21;p2"/>
          <p:cNvSpPr/>
          <p:nvPr/>
        </p:nvSpPr>
        <p:spPr>
          <a:xfrm rot="5400000">
            <a:off x="11029805" y="328105"/>
            <a:ext cx="1562400" cy="13716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 name="Google Shape;22;p2"/>
          <p:cNvSpPr/>
          <p:nvPr/>
        </p:nvSpPr>
        <p:spPr>
          <a:xfrm>
            <a:off x="11647468" y="46525"/>
            <a:ext cx="370200" cy="319200"/>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23;p2"/>
          <p:cNvSpPr/>
          <p:nvPr/>
        </p:nvSpPr>
        <p:spPr>
          <a:xfrm rot="-1696825">
            <a:off x="-372257" y="2322300"/>
            <a:ext cx="1259426" cy="33690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4" name="Google Shape;24;p2"/>
          <p:cNvSpPr/>
          <p:nvPr/>
        </p:nvSpPr>
        <p:spPr>
          <a:xfrm>
            <a:off x="10933609" y="1900883"/>
            <a:ext cx="1535400" cy="1535400"/>
          </a:xfrm>
          <a:prstGeom prst="ellipse">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5" name="Google Shape;25;p2"/>
          <p:cNvSpPr/>
          <p:nvPr/>
        </p:nvSpPr>
        <p:spPr>
          <a:xfrm rot="-1299682">
            <a:off x="1781334" y="-186426"/>
            <a:ext cx="1048439" cy="957411"/>
          </a:xfrm>
          <a:prstGeom prst="pie">
            <a:avLst>
              <a:gd name="adj1" fmla="val 0"/>
              <a:gd name="adj2" fmla="val 10837342"/>
            </a:avLst>
          </a:prstGeom>
          <a:noFill/>
          <a:ln w="2857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 name="Google Shape;26;p2"/>
          <p:cNvSpPr/>
          <p:nvPr/>
        </p:nvSpPr>
        <p:spPr>
          <a:xfrm>
            <a:off x="7324976" y="6605121"/>
            <a:ext cx="765300" cy="7653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27" name="Google Shape;27;p2"/>
          <p:cNvSpPr/>
          <p:nvPr/>
        </p:nvSpPr>
        <p:spPr>
          <a:xfrm>
            <a:off x="11704321" y="4798194"/>
            <a:ext cx="303300" cy="103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28" name="Google Shape;28;p2"/>
          <p:cNvSpPr/>
          <p:nvPr/>
        </p:nvSpPr>
        <p:spPr>
          <a:xfrm>
            <a:off x="10807566" y="5383731"/>
            <a:ext cx="386700" cy="733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29" name="Google Shape;29;p2"/>
          <p:cNvSpPr/>
          <p:nvPr/>
        </p:nvSpPr>
        <p:spPr>
          <a:xfrm>
            <a:off x="9637768" y="4565127"/>
            <a:ext cx="386700" cy="537300"/>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 name="Google Shape;30;p2"/>
          <p:cNvSpPr/>
          <p:nvPr/>
        </p:nvSpPr>
        <p:spPr>
          <a:xfrm rot="-9778265">
            <a:off x="9738721" y="2307737"/>
            <a:ext cx="1047195" cy="483797"/>
          </a:xfrm>
          <a:custGeom>
            <a:avLst/>
            <a:gdLst/>
            <a:ahLst/>
            <a:cxnLst/>
            <a:rect l="l" t="t" r="r" b="b"/>
            <a:pathLst>
              <a:path w="1048464" h="484383" extrusionOk="0">
                <a:moveTo>
                  <a:pt x="396123" y="469877"/>
                </a:moveTo>
                <a:cubicBezTo>
                  <a:pt x="354981" y="460412"/>
                  <a:pt x="314811" y="446314"/>
                  <a:pt x="276559" y="427591"/>
                </a:cubicBezTo>
                <a:cubicBezTo>
                  <a:pt x="104300" y="343274"/>
                  <a:pt x="-2288" y="178455"/>
                  <a:pt x="37" y="0"/>
                </a:cubicBezTo>
                <a:lnTo>
                  <a:pt x="136794" y="1485"/>
                </a:lnTo>
                <a:lnTo>
                  <a:pt x="139812" y="51937"/>
                </a:lnTo>
                <a:cubicBezTo>
                  <a:pt x="152403" y="100355"/>
                  <a:pt x="191891" y="138404"/>
                  <a:pt x="242909" y="145186"/>
                </a:cubicBezTo>
                <a:cubicBezTo>
                  <a:pt x="310932" y="154230"/>
                  <a:pt x="373693" y="104265"/>
                  <a:pt x="383090" y="33586"/>
                </a:cubicBezTo>
                <a:lnTo>
                  <a:pt x="381329" y="4141"/>
                </a:lnTo>
                <a:lnTo>
                  <a:pt x="524232" y="5693"/>
                </a:lnTo>
                <a:lnTo>
                  <a:pt x="1048464" y="5693"/>
                </a:lnTo>
                <a:cubicBezTo>
                  <a:pt x="1048464" y="183896"/>
                  <a:pt x="940057" y="347347"/>
                  <a:pt x="767109" y="429909"/>
                </a:cubicBezTo>
                <a:cubicBezTo>
                  <a:pt x="651721" y="484993"/>
                  <a:pt x="519548" y="498275"/>
                  <a:pt x="396123" y="4698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1" name="Google Shape;31;p2"/>
          <p:cNvSpPr/>
          <p:nvPr/>
        </p:nvSpPr>
        <p:spPr>
          <a:xfrm rot="4051234">
            <a:off x="8315763" y="674657"/>
            <a:ext cx="1398494" cy="722707"/>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 name="Google Shape;32;p2"/>
          <p:cNvSpPr/>
          <p:nvPr/>
        </p:nvSpPr>
        <p:spPr>
          <a:xfrm rot="10800000">
            <a:off x="9962142" y="3830849"/>
            <a:ext cx="683400" cy="683400"/>
          </a:xfrm>
          <a:prstGeom prst="corner">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3" name="Google Shape;33;p2"/>
          <p:cNvSpPr/>
          <p:nvPr/>
        </p:nvSpPr>
        <p:spPr>
          <a:xfrm>
            <a:off x="3008715" y="0"/>
            <a:ext cx="1816779" cy="217699"/>
          </a:xfrm>
          <a:custGeom>
            <a:avLst/>
            <a:gdLst/>
            <a:ahLst/>
            <a:cxnLst/>
            <a:rect l="l" t="t" r="r" b="b"/>
            <a:pathLst>
              <a:path w="1816779" h="217699" extrusionOk="0">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34" name="Google Shape;34;p2"/>
          <p:cNvSpPr/>
          <p:nvPr/>
        </p:nvSpPr>
        <p:spPr>
          <a:xfrm rot="5400000">
            <a:off x="-586321" y="3642880"/>
            <a:ext cx="1816779" cy="409710"/>
          </a:xfrm>
          <a:custGeom>
            <a:avLst/>
            <a:gdLst/>
            <a:ahLst/>
            <a:cxnLst/>
            <a:rect l="l" t="t" r="r" b="b"/>
            <a:pathLst>
              <a:path w="1816779" h="409710" extrusionOk="0">
                <a:moveTo>
                  <a:pt x="1617042" y="363379"/>
                </a:moveTo>
                <a:cubicBezTo>
                  <a:pt x="1629840" y="363379"/>
                  <a:pt x="1640215" y="373750"/>
                  <a:pt x="1640215" y="386544"/>
                </a:cubicBezTo>
                <a:cubicBezTo>
                  <a:pt x="1640215" y="399338"/>
                  <a:pt x="1629840" y="409710"/>
                  <a:pt x="1617042" y="409710"/>
                </a:cubicBezTo>
                <a:cubicBezTo>
                  <a:pt x="1604245" y="409710"/>
                  <a:pt x="1593871" y="399338"/>
                  <a:pt x="1593871" y="386544"/>
                </a:cubicBezTo>
                <a:cubicBezTo>
                  <a:pt x="1593871" y="373750"/>
                  <a:pt x="1604245" y="363379"/>
                  <a:pt x="1617042" y="363379"/>
                </a:cubicBezTo>
                <a:close/>
                <a:moveTo>
                  <a:pt x="1439955" y="363379"/>
                </a:moveTo>
                <a:cubicBezTo>
                  <a:pt x="1452749" y="363379"/>
                  <a:pt x="1463121" y="373750"/>
                  <a:pt x="1463121" y="386544"/>
                </a:cubicBezTo>
                <a:cubicBezTo>
                  <a:pt x="1463121" y="399338"/>
                  <a:pt x="1452749" y="409710"/>
                  <a:pt x="1439955" y="409710"/>
                </a:cubicBezTo>
                <a:cubicBezTo>
                  <a:pt x="1427162" y="409710"/>
                  <a:pt x="1416790" y="399338"/>
                  <a:pt x="1416790" y="386544"/>
                </a:cubicBezTo>
                <a:cubicBezTo>
                  <a:pt x="1416790" y="373750"/>
                  <a:pt x="1427162" y="363379"/>
                  <a:pt x="1439955" y="363379"/>
                </a:cubicBezTo>
                <a:close/>
                <a:moveTo>
                  <a:pt x="1262856" y="363379"/>
                </a:moveTo>
                <a:cubicBezTo>
                  <a:pt x="1275651" y="363379"/>
                  <a:pt x="1286022" y="373750"/>
                  <a:pt x="1286022" y="386544"/>
                </a:cubicBezTo>
                <a:cubicBezTo>
                  <a:pt x="1286022" y="399338"/>
                  <a:pt x="1275651" y="409710"/>
                  <a:pt x="1262856" y="409710"/>
                </a:cubicBezTo>
                <a:cubicBezTo>
                  <a:pt x="1250062" y="409710"/>
                  <a:pt x="1239690" y="399338"/>
                  <a:pt x="1239690" y="386544"/>
                </a:cubicBezTo>
                <a:cubicBezTo>
                  <a:pt x="1239690" y="373750"/>
                  <a:pt x="1250062" y="363379"/>
                  <a:pt x="1262856" y="363379"/>
                </a:cubicBezTo>
                <a:close/>
                <a:moveTo>
                  <a:pt x="1085765" y="363379"/>
                </a:moveTo>
                <a:cubicBezTo>
                  <a:pt x="1098562" y="363379"/>
                  <a:pt x="1108934" y="373750"/>
                  <a:pt x="1108934" y="386544"/>
                </a:cubicBezTo>
                <a:cubicBezTo>
                  <a:pt x="1108934" y="399338"/>
                  <a:pt x="1098562" y="409710"/>
                  <a:pt x="1085765" y="409710"/>
                </a:cubicBezTo>
                <a:cubicBezTo>
                  <a:pt x="1072968" y="409710"/>
                  <a:pt x="1062595" y="399338"/>
                  <a:pt x="1062595" y="386544"/>
                </a:cubicBezTo>
                <a:cubicBezTo>
                  <a:pt x="1062595" y="373750"/>
                  <a:pt x="1072968" y="363379"/>
                  <a:pt x="1085765" y="363379"/>
                </a:cubicBezTo>
                <a:close/>
                <a:moveTo>
                  <a:pt x="908665" y="363379"/>
                </a:moveTo>
                <a:cubicBezTo>
                  <a:pt x="921456" y="363379"/>
                  <a:pt x="931828" y="373750"/>
                  <a:pt x="931828" y="386544"/>
                </a:cubicBezTo>
                <a:cubicBezTo>
                  <a:pt x="931828" y="399338"/>
                  <a:pt x="921456" y="409710"/>
                  <a:pt x="908665" y="409710"/>
                </a:cubicBezTo>
                <a:cubicBezTo>
                  <a:pt x="895866" y="409710"/>
                  <a:pt x="885499" y="399338"/>
                  <a:pt x="885499" y="386544"/>
                </a:cubicBezTo>
                <a:cubicBezTo>
                  <a:pt x="885499" y="373750"/>
                  <a:pt x="895866" y="363379"/>
                  <a:pt x="908665" y="363379"/>
                </a:cubicBezTo>
                <a:close/>
                <a:moveTo>
                  <a:pt x="731567" y="363379"/>
                </a:moveTo>
                <a:cubicBezTo>
                  <a:pt x="744361" y="363379"/>
                  <a:pt x="754733" y="373750"/>
                  <a:pt x="754733" y="386544"/>
                </a:cubicBezTo>
                <a:cubicBezTo>
                  <a:pt x="754733" y="399338"/>
                  <a:pt x="744361" y="409710"/>
                  <a:pt x="731567" y="409710"/>
                </a:cubicBezTo>
                <a:cubicBezTo>
                  <a:pt x="718772" y="409710"/>
                  <a:pt x="708400" y="399338"/>
                  <a:pt x="708400" y="386544"/>
                </a:cubicBezTo>
                <a:cubicBezTo>
                  <a:pt x="708400" y="373750"/>
                  <a:pt x="718772" y="363379"/>
                  <a:pt x="731567" y="363379"/>
                </a:cubicBezTo>
                <a:close/>
                <a:moveTo>
                  <a:pt x="554464" y="363379"/>
                </a:moveTo>
                <a:cubicBezTo>
                  <a:pt x="567258" y="363379"/>
                  <a:pt x="577630" y="373750"/>
                  <a:pt x="577630" y="386545"/>
                </a:cubicBezTo>
                <a:cubicBezTo>
                  <a:pt x="577630" y="399338"/>
                  <a:pt x="567258" y="409710"/>
                  <a:pt x="554464" y="409710"/>
                </a:cubicBezTo>
                <a:cubicBezTo>
                  <a:pt x="541670" y="409710"/>
                  <a:pt x="531298" y="399338"/>
                  <a:pt x="531298" y="386545"/>
                </a:cubicBezTo>
                <a:cubicBezTo>
                  <a:pt x="531298" y="373750"/>
                  <a:pt x="541670" y="363379"/>
                  <a:pt x="554464" y="363379"/>
                </a:cubicBezTo>
                <a:close/>
                <a:moveTo>
                  <a:pt x="377367" y="363379"/>
                </a:moveTo>
                <a:cubicBezTo>
                  <a:pt x="390162" y="363379"/>
                  <a:pt x="400533" y="373750"/>
                  <a:pt x="400533" y="386545"/>
                </a:cubicBezTo>
                <a:cubicBezTo>
                  <a:pt x="400533" y="399338"/>
                  <a:pt x="390162" y="409710"/>
                  <a:pt x="377367" y="409710"/>
                </a:cubicBezTo>
                <a:cubicBezTo>
                  <a:pt x="364573" y="409710"/>
                  <a:pt x="354200" y="399338"/>
                  <a:pt x="354200" y="386545"/>
                </a:cubicBezTo>
                <a:cubicBezTo>
                  <a:pt x="354200" y="373750"/>
                  <a:pt x="364573" y="363379"/>
                  <a:pt x="377367" y="363379"/>
                </a:cubicBezTo>
                <a:close/>
                <a:moveTo>
                  <a:pt x="200264" y="363379"/>
                </a:moveTo>
                <a:cubicBezTo>
                  <a:pt x="213058" y="363379"/>
                  <a:pt x="223430" y="373750"/>
                  <a:pt x="223430" y="386545"/>
                </a:cubicBezTo>
                <a:cubicBezTo>
                  <a:pt x="223430" y="399338"/>
                  <a:pt x="213058" y="409710"/>
                  <a:pt x="200264" y="409710"/>
                </a:cubicBezTo>
                <a:cubicBezTo>
                  <a:pt x="187470" y="409710"/>
                  <a:pt x="177098" y="399338"/>
                  <a:pt x="177098" y="386545"/>
                </a:cubicBezTo>
                <a:cubicBezTo>
                  <a:pt x="177098" y="373750"/>
                  <a:pt x="187470" y="363379"/>
                  <a:pt x="200264" y="363379"/>
                </a:cubicBezTo>
                <a:close/>
                <a:moveTo>
                  <a:pt x="23166" y="363379"/>
                </a:moveTo>
                <a:cubicBezTo>
                  <a:pt x="35960" y="363379"/>
                  <a:pt x="46332" y="373750"/>
                  <a:pt x="46332" y="386545"/>
                </a:cubicBezTo>
                <a:cubicBezTo>
                  <a:pt x="46332" y="399338"/>
                  <a:pt x="35960" y="409710"/>
                  <a:pt x="23166" y="409710"/>
                </a:cubicBezTo>
                <a:cubicBezTo>
                  <a:pt x="10372" y="409710"/>
                  <a:pt x="0" y="399338"/>
                  <a:pt x="0" y="386545"/>
                </a:cubicBezTo>
                <a:cubicBezTo>
                  <a:pt x="0" y="373750"/>
                  <a:pt x="10372" y="363379"/>
                  <a:pt x="23166" y="363379"/>
                </a:cubicBezTo>
                <a:close/>
                <a:moveTo>
                  <a:pt x="1791548" y="363373"/>
                </a:moveTo>
                <a:cubicBezTo>
                  <a:pt x="1804342" y="363373"/>
                  <a:pt x="1814714" y="373745"/>
                  <a:pt x="1814714" y="386539"/>
                </a:cubicBezTo>
                <a:cubicBezTo>
                  <a:pt x="1814714" y="399334"/>
                  <a:pt x="1804342" y="409705"/>
                  <a:pt x="1791548" y="409705"/>
                </a:cubicBezTo>
                <a:cubicBezTo>
                  <a:pt x="1778754" y="409705"/>
                  <a:pt x="1768382" y="399334"/>
                  <a:pt x="1768382" y="386539"/>
                </a:cubicBezTo>
                <a:cubicBezTo>
                  <a:pt x="1768382" y="373745"/>
                  <a:pt x="1778754" y="363373"/>
                  <a:pt x="1791548" y="363373"/>
                </a:cubicBezTo>
                <a:close/>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 name="Google Shape;35;p2"/>
          <p:cNvSpPr/>
          <p:nvPr/>
        </p:nvSpPr>
        <p:spPr>
          <a:xfrm>
            <a:off x="11029284" y="3638067"/>
            <a:ext cx="1114574" cy="775147"/>
          </a:xfrm>
          <a:custGeom>
            <a:avLst/>
            <a:gdLst/>
            <a:ahLst/>
            <a:cxnLst/>
            <a:rect l="l" t="t" r="r" b="b"/>
            <a:pathLst>
              <a:path w="1114574" h="775147" extrusionOk="0">
                <a:moveTo>
                  <a:pt x="562715" y="728814"/>
                </a:moveTo>
                <a:cubicBezTo>
                  <a:pt x="575508" y="728814"/>
                  <a:pt x="585880" y="739186"/>
                  <a:pt x="585880" y="751981"/>
                </a:cubicBezTo>
                <a:cubicBezTo>
                  <a:pt x="585880" y="764775"/>
                  <a:pt x="575508" y="775147"/>
                  <a:pt x="562715" y="775147"/>
                </a:cubicBezTo>
                <a:cubicBezTo>
                  <a:pt x="549922" y="775147"/>
                  <a:pt x="539550" y="764775"/>
                  <a:pt x="539550" y="751981"/>
                </a:cubicBezTo>
                <a:cubicBezTo>
                  <a:pt x="539550" y="739186"/>
                  <a:pt x="549922" y="728814"/>
                  <a:pt x="562715" y="728814"/>
                </a:cubicBezTo>
                <a:close/>
                <a:moveTo>
                  <a:pt x="385617" y="728814"/>
                </a:moveTo>
                <a:cubicBezTo>
                  <a:pt x="398412" y="728814"/>
                  <a:pt x="408783" y="739186"/>
                  <a:pt x="408783" y="751981"/>
                </a:cubicBezTo>
                <a:cubicBezTo>
                  <a:pt x="408783" y="764775"/>
                  <a:pt x="398412" y="775147"/>
                  <a:pt x="385617" y="775147"/>
                </a:cubicBezTo>
                <a:cubicBezTo>
                  <a:pt x="372822" y="775147"/>
                  <a:pt x="362450" y="764775"/>
                  <a:pt x="362450" y="751981"/>
                </a:cubicBezTo>
                <a:cubicBezTo>
                  <a:pt x="362450" y="739186"/>
                  <a:pt x="372822" y="728814"/>
                  <a:pt x="385617" y="728814"/>
                </a:cubicBezTo>
                <a:close/>
                <a:moveTo>
                  <a:pt x="208527" y="728814"/>
                </a:moveTo>
                <a:cubicBezTo>
                  <a:pt x="221322" y="728814"/>
                  <a:pt x="231693" y="739186"/>
                  <a:pt x="231693" y="751981"/>
                </a:cubicBezTo>
                <a:cubicBezTo>
                  <a:pt x="231693" y="764775"/>
                  <a:pt x="221322" y="775147"/>
                  <a:pt x="208527" y="775147"/>
                </a:cubicBezTo>
                <a:cubicBezTo>
                  <a:pt x="195729" y="775147"/>
                  <a:pt x="185355" y="764775"/>
                  <a:pt x="185355" y="751981"/>
                </a:cubicBezTo>
                <a:cubicBezTo>
                  <a:pt x="185355" y="739186"/>
                  <a:pt x="195729" y="728814"/>
                  <a:pt x="208527" y="728814"/>
                </a:cubicBezTo>
                <a:close/>
                <a:moveTo>
                  <a:pt x="31424" y="728814"/>
                </a:moveTo>
                <a:cubicBezTo>
                  <a:pt x="44214" y="728814"/>
                  <a:pt x="54587" y="739186"/>
                  <a:pt x="54587" y="751981"/>
                </a:cubicBezTo>
                <a:cubicBezTo>
                  <a:pt x="54587" y="764775"/>
                  <a:pt x="44214" y="775147"/>
                  <a:pt x="31424" y="775147"/>
                </a:cubicBezTo>
                <a:cubicBezTo>
                  <a:pt x="18625" y="775147"/>
                  <a:pt x="8256" y="764775"/>
                  <a:pt x="8256" y="751981"/>
                </a:cubicBezTo>
                <a:cubicBezTo>
                  <a:pt x="8256" y="739186"/>
                  <a:pt x="18625" y="728814"/>
                  <a:pt x="31424" y="728814"/>
                </a:cubicBezTo>
                <a:close/>
                <a:moveTo>
                  <a:pt x="739805" y="728813"/>
                </a:moveTo>
                <a:cubicBezTo>
                  <a:pt x="752603" y="728813"/>
                  <a:pt x="762977" y="739186"/>
                  <a:pt x="762977" y="751981"/>
                </a:cubicBezTo>
                <a:cubicBezTo>
                  <a:pt x="762977" y="764775"/>
                  <a:pt x="752603" y="775147"/>
                  <a:pt x="739805" y="775147"/>
                </a:cubicBezTo>
                <a:cubicBezTo>
                  <a:pt x="727009" y="775147"/>
                  <a:pt x="716633" y="764775"/>
                  <a:pt x="716633" y="751981"/>
                </a:cubicBezTo>
                <a:cubicBezTo>
                  <a:pt x="716633" y="739186"/>
                  <a:pt x="727009" y="728813"/>
                  <a:pt x="739805" y="728813"/>
                </a:cubicBezTo>
                <a:close/>
                <a:moveTo>
                  <a:pt x="1091408" y="728809"/>
                </a:moveTo>
                <a:cubicBezTo>
                  <a:pt x="1104202" y="728809"/>
                  <a:pt x="1114574" y="739181"/>
                  <a:pt x="1114574" y="751975"/>
                </a:cubicBezTo>
                <a:cubicBezTo>
                  <a:pt x="1114574" y="764769"/>
                  <a:pt x="1104202" y="775142"/>
                  <a:pt x="1091408" y="775142"/>
                </a:cubicBezTo>
                <a:cubicBezTo>
                  <a:pt x="1078614" y="775142"/>
                  <a:pt x="1068242" y="764769"/>
                  <a:pt x="1068242" y="751975"/>
                </a:cubicBezTo>
                <a:cubicBezTo>
                  <a:pt x="1068242" y="739181"/>
                  <a:pt x="1078614" y="728809"/>
                  <a:pt x="1091408" y="728809"/>
                </a:cubicBezTo>
                <a:close/>
                <a:moveTo>
                  <a:pt x="914309" y="728809"/>
                </a:moveTo>
                <a:cubicBezTo>
                  <a:pt x="927103" y="728809"/>
                  <a:pt x="937475" y="739181"/>
                  <a:pt x="937475" y="751975"/>
                </a:cubicBezTo>
                <a:cubicBezTo>
                  <a:pt x="937475" y="764769"/>
                  <a:pt x="927103" y="775142"/>
                  <a:pt x="914309" y="775142"/>
                </a:cubicBezTo>
                <a:cubicBezTo>
                  <a:pt x="901515" y="775142"/>
                  <a:pt x="891143" y="764769"/>
                  <a:pt x="891143" y="751975"/>
                </a:cubicBezTo>
                <a:cubicBezTo>
                  <a:pt x="891143" y="739181"/>
                  <a:pt x="901515" y="728809"/>
                  <a:pt x="914309" y="728809"/>
                </a:cubicBezTo>
                <a:close/>
                <a:moveTo>
                  <a:pt x="731544" y="534742"/>
                </a:moveTo>
                <a:cubicBezTo>
                  <a:pt x="744345" y="534742"/>
                  <a:pt x="754719" y="545113"/>
                  <a:pt x="754719" y="557907"/>
                </a:cubicBezTo>
                <a:cubicBezTo>
                  <a:pt x="754719" y="570701"/>
                  <a:pt x="744345" y="581073"/>
                  <a:pt x="731544" y="581073"/>
                </a:cubicBezTo>
                <a:cubicBezTo>
                  <a:pt x="718748" y="581073"/>
                  <a:pt x="708374" y="570701"/>
                  <a:pt x="708374" y="557907"/>
                </a:cubicBezTo>
                <a:cubicBezTo>
                  <a:pt x="708374" y="545113"/>
                  <a:pt x="718748" y="534742"/>
                  <a:pt x="731544" y="534742"/>
                </a:cubicBezTo>
                <a:close/>
                <a:moveTo>
                  <a:pt x="554460" y="534742"/>
                </a:moveTo>
                <a:cubicBezTo>
                  <a:pt x="567253" y="534742"/>
                  <a:pt x="577624" y="545114"/>
                  <a:pt x="577624" y="557907"/>
                </a:cubicBezTo>
                <a:cubicBezTo>
                  <a:pt x="577624" y="570701"/>
                  <a:pt x="567253" y="581073"/>
                  <a:pt x="554460" y="581073"/>
                </a:cubicBezTo>
                <a:cubicBezTo>
                  <a:pt x="541665" y="581073"/>
                  <a:pt x="531294" y="570701"/>
                  <a:pt x="531294" y="557907"/>
                </a:cubicBezTo>
                <a:cubicBezTo>
                  <a:pt x="531294" y="545114"/>
                  <a:pt x="541665" y="534742"/>
                  <a:pt x="554460" y="534742"/>
                </a:cubicBezTo>
                <a:close/>
                <a:moveTo>
                  <a:pt x="377361" y="534742"/>
                </a:moveTo>
                <a:cubicBezTo>
                  <a:pt x="390154" y="534742"/>
                  <a:pt x="400527" y="545114"/>
                  <a:pt x="400527" y="557907"/>
                </a:cubicBezTo>
                <a:cubicBezTo>
                  <a:pt x="400527" y="570701"/>
                  <a:pt x="390154" y="581073"/>
                  <a:pt x="377361" y="581073"/>
                </a:cubicBezTo>
                <a:cubicBezTo>
                  <a:pt x="364566" y="581073"/>
                  <a:pt x="354196" y="570701"/>
                  <a:pt x="354196" y="557907"/>
                </a:cubicBezTo>
                <a:cubicBezTo>
                  <a:pt x="354196" y="545114"/>
                  <a:pt x="364566" y="534742"/>
                  <a:pt x="377361" y="534742"/>
                </a:cubicBezTo>
                <a:close/>
                <a:moveTo>
                  <a:pt x="200268" y="534742"/>
                </a:moveTo>
                <a:cubicBezTo>
                  <a:pt x="213065" y="534742"/>
                  <a:pt x="223437" y="545114"/>
                  <a:pt x="223437" y="557907"/>
                </a:cubicBezTo>
                <a:cubicBezTo>
                  <a:pt x="223437" y="570701"/>
                  <a:pt x="213065" y="581073"/>
                  <a:pt x="200268" y="581073"/>
                </a:cubicBezTo>
                <a:cubicBezTo>
                  <a:pt x="187472" y="581073"/>
                  <a:pt x="177095" y="570701"/>
                  <a:pt x="177095" y="557907"/>
                </a:cubicBezTo>
                <a:cubicBezTo>
                  <a:pt x="177095" y="545114"/>
                  <a:pt x="187472" y="534742"/>
                  <a:pt x="200268" y="534742"/>
                </a:cubicBezTo>
                <a:close/>
                <a:moveTo>
                  <a:pt x="23166" y="534742"/>
                </a:moveTo>
                <a:cubicBezTo>
                  <a:pt x="35960" y="534742"/>
                  <a:pt x="46330" y="545114"/>
                  <a:pt x="46330" y="557907"/>
                </a:cubicBezTo>
                <a:cubicBezTo>
                  <a:pt x="46330" y="570701"/>
                  <a:pt x="35960" y="581073"/>
                  <a:pt x="23166" y="581073"/>
                </a:cubicBezTo>
                <a:cubicBezTo>
                  <a:pt x="10370" y="581073"/>
                  <a:pt x="0" y="570701"/>
                  <a:pt x="0" y="557907"/>
                </a:cubicBezTo>
                <a:cubicBezTo>
                  <a:pt x="0" y="545114"/>
                  <a:pt x="10370" y="534742"/>
                  <a:pt x="23166" y="534742"/>
                </a:cubicBezTo>
                <a:close/>
                <a:moveTo>
                  <a:pt x="1083151" y="534737"/>
                </a:moveTo>
                <a:cubicBezTo>
                  <a:pt x="1095945" y="534737"/>
                  <a:pt x="1106317" y="545109"/>
                  <a:pt x="1106317" y="557902"/>
                </a:cubicBezTo>
                <a:cubicBezTo>
                  <a:pt x="1106317" y="570696"/>
                  <a:pt x="1095945" y="581068"/>
                  <a:pt x="1083151" y="581068"/>
                </a:cubicBezTo>
                <a:cubicBezTo>
                  <a:pt x="1070357" y="581068"/>
                  <a:pt x="1059985" y="570696"/>
                  <a:pt x="1059985" y="557902"/>
                </a:cubicBezTo>
                <a:cubicBezTo>
                  <a:pt x="1059985" y="545109"/>
                  <a:pt x="1070357" y="534737"/>
                  <a:pt x="1083151" y="534737"/>
                </a:cubicBezTo>
                <a:close/>
                <a:moveTo>
                  <a:pt x="906052" y="534737"/>
                </a:moveTo>
                <a:cubicBezTo>
                  <a:pt x="918846" y="534737"/>
                  <a:pt x="929218" y="545109"/>
                  <a:pt x="929218" y="557903"/>
                </a:cubicBezTo>
                <a:cubicBezTo>
                  <a:pt x="929218" y="570696"/>
                  <a:pt x="918846" y="581068"/>
                  <a:pt x="906052" y="581068"/>
                </a:cubicBezTo>
                <a:cubicBezTo>
                  <a:pt x="893258" y="581068"/>
                  <a:pt x="882886" y="570696"/>
                  <a:pt x="882886" y="557903"/>
                </a:cubicBezTo>
                <a:cubicBezTo>
                  <a:pt x="882886" y="545109"/>
                  <a:pt x="893258" y="534737"/>
                  <a:pt x="906052" y="534737"/>
                </a:cubicBezTo>
                <a:close/>
                <a:moveTo>
                  <a:pt x="733610" y="363379"/>
                </a:moveTo>
                <a:cubicBezTo>
                  <a:pt x="746408" y="363379"/>
                  <a:pt x="756783" y="373750"/>
                  <a:pt x="756783" y="386544"/>
                </a:cubicBezTo>
                <a:cubicBezTo>
                  <a:pt x="756783" y="399338"/>
                  <a:pt x="746408" y="409710"/>
                  <a:pt x="733610" y="409710"/>
                </a:cubicBezTo>
                <a:cubicBezTo>
                  <a:pt x="720813" y="409710"/>
                  <a:pt x="710439" y="399338"/>
                  <a:pt x="710439" y="386544"/>
                </a:cubicBezTo>
                <a:cubicBezTo>
                  <a:pt x="710439" y="373750"/>
                  <a:pt x="720813" y="363379"/>
                  <a:pt x="733610" y="363379"/>
                </a:cubicBezTo>
                <a:close/>
                <a:moveTo>
                  <a:pt x="556523" y="363379"/>
                </a:moveTo>
                <a:cubicBezTo>
                  <a:pt x="569317" y="363379"/>
                  <a:pt x="579689" y="373750"/>
                  <a:pt x="579689" y="386544"/>
                </a:cubicBezTo>
                <a:cubicBezTo>
                  <a:pt x="579689" y="399338"/>
                  <a:pt x="569317" y="409710"/>
                  <a:pt x="556523" y="409710"/>
                </a:cubicBezTo>
                <a:cubicBezTo>
                  <a:pt x="543730" y="409710"/>
                  <a:pt x="533358" y="399338"/>
                  <a:pt x="533358" y="386544"/>
                </a:cubicBezTo>
                <a:cubicBezTo>
                  <a:pt x="533358" y="373750"/>
                  <a:pt x="543730" y="363379"/>
                  <a:pt x="556523" y="363379"/>
                </a:cubicBezTo>
                <a:close/>
                <a:moveTo>
                  <a:pt x="379424" y="363379"/>
                </a:moveTo>
                <a:cubicBezTo>
                  <a:pt x="392219" y="363379"/>
                  <a:pt x="402590" y="373750"/>
                  <a:pt x="402590" y="386544"/>
                </a:cubicBezTo>
                <a:cubicBezTo>
                  <a:pt x="402590" y="399338"/>
                  <a:pt x="392219" y="409710"/>
                  <a:pt x="379424" y="409710"/>
                </a:cubicBezTo>
                <a:cubicBezTo>
                  <a:pt x="366630" y="409710"/>
                  <a:pt x="356258" y="399338"/>
                  <a:pt x="356258" y="386544"/>
                </a:cubicBezTo>
                <a:cubicBezTo>
                  <a:pt x="356258" y="373750"/>
                  <a:pt x="366630" y="363379"/>
                  <a:pt x="379424" y="363379"/>
                </a:cubicBezTo>
                <a:close/>
                <a:moveTo>
                  <a:pt x="202333" y="363379"/>
                </a:moveTo>
                <a:cubicBezTo>
                  <a:pt x="215130" y="363379"/>
                  <a:pt x="225502" y="373750"/>
                  <a:pt x="225502" y="386544"/>
                </a:cubicBezTo>
                <a:cubicBezTo>
                  <a:pt x="225502" y="399338"/>
                  <a:pt x="215130" y="409710"/>
                  <a:pt x="202333" y="409710"/>
                </a:cubicBezTo>
                <a:cubicBezTo>
                  <a:pt x="189536" y="409710"/>
                  <a:pt x="179163" y="399338"/>
                  <a:pt x="179163" y="386544"/>
                </a:cubicBezTo>
                <a:cubicBezTo>
                  <a:pt x="179163" y="373750"/>
                  <a:pt x="189536" y="363379"/>
                  <a:pt x="202333" y="363379"/>
                </a:cubicBezTo>
                <a:close/>
                <a:moveTo>
                  <a:pt x="25233" y="363379"/>
                </a:moveTo>
                <a:cubicBezTo>
                  <a:pt x="38024" y="363379"/>
                  <a:pt x="48396" y="373750"/>
                  <a:pt x="48396" y="386544"/>
                </a:cubicBezTo>
                <a:cubicBezTo>
                  <a:pt x="48396" y="399338"/>
                  <a:pt x="38024" y="409710"/>
                  <a:pt x="25233" y="409710"/>
                </a:cubicBezTo>
                <a:cubicBezTo>
                  <a:pt x="12434" y="409710"/>
                  <a:pt x="2067" y="399338"/>
                  <a:pt x="2067" y="386544"/>
                </a:cubicBezTo>
                <a:cubicBezTo>
                  <a:pt x="2067" y="373750"/>
                  <a:pt x="12434" y="363379"/>
                  <a:pt x="25233" y="363379"/>
                </a:cubicBezTo>
                <a:close/>
                <a:moveTo>
                  <a:pt x="1085215" y="363373"/>
                </a:moveTo>
                <a:cubicBezTo>
                  <a:pt x="1098009" y="363373"/>
                  <a:pt x="1108381" y="373745"/>
                  <a:pt x="1108381" y="386539"/>
                </a:cubicBezTo>
                <a:cubicBezTo>
                  <a:pt x="1108381" y="399334"/>
                  <a:pt x="1098009" y="409705"/>
                  <a:pt x="1085215" y="409705"/>
                </a:cubicBezTo>
                <a:cubicBezTo>
                  <a:pt x="1072421" y="409705"/>
                  <a:pt x="1062049" y="399334"/>
                  <a:pt x="1062049" y="386539"/>
                </a:cubicBezTo>
                <a:cubicBezTo>
                  <a:pt x="1062049" y="373745"/>
                  <a:pt x="1072421" y="363373"/>
                  <a:pt x="1085215" y="363373"/>
                </a:cubicBezTo>
                <a:close/>
                <a:moveTo>
                  <a:pt x="908116" y="363373"/>
                </a:moveTo>
                <a:cubicBezTo>
                  <a:pt x="920910" y="363373"/>
                  <a:pt x="931282" y="373745"/>
                  <a:pt x="931282" y="386539"/>
                </a:cubicBezTo>
                <a:cubicBezTo>
                  <a:pt x="931282" y="399334"/>
                  <a:pt x="920910" y="409705"/>
                  <a:pt x="908116" y="409705"/>
                </a:cubicBezTo>
                <a:cubicBezTo>
                  <a:pt x="895322" y="409705"/>
                  <a:pt x="884950" y="399334"/>
                  <a:pt x="884950" y="386539"/>
                </a:cubicBezTo>
                <a:cubicBezTo>
                  <a:pt x="884950" y="373745"/>
                  <a:pt x="895322" y="363373"/>
                  <a:pt x="908116" y="363373"/>
                </a:cubicBezTo>
                <a:close/>
                <a:moveTo>
                  <a:pt x="733610" y="171367"/>
                </a:moveTo>
                <a:cubicBezTo>
                  <a:pt x="746410" y="171367"/>
                  <a:pt x="756784" y="181739"/>
                  <a:pt x="756784" y="194532"/>
                </a:cubicBezTo>
                <a:cubicBezTo>
                  <a:pt x="756784" y="207326"/>
                  <a:pt x="746410" y="217698"/>
                  <a:pt x="733610" y="217698"/>
                </a:cubicBezTo>
                <a:cubicBezTo>
                  <a:pt x="720813" y="217698"/>
                  <a:pt x="710439" y="207326"/>
                  <a:pt x="710439" y="194532"/>
                </a:cubicBezTo>
                <a:cubicBezTo>
                  <a:pt x="710439" y="181739"/>
                  <a:pt x="720813" y="171367"/>
                  <a:pt x="733610" y="171367"/>
                </a:cubicBezTo>
                <a:close/>
                <a:moveTo>
                  <a:pt x="556524" y="171367"/>
                </a:moveTo>
                <a:cubicBezTo>
                  <a:pt x="569319" y="171367"/>
                  <a:pt x="579689" y="181739"/>
                  <a:pt x="579689" y="194533"/>
                </a:cubicBezTo>
                <a:cubicBezTo>
                  <a:pt x="579689" y="207327"/>
                  <a:pt x="569319" y="217698"/>
                  <a:pt x="556524" y="217698"/>
                </a:cubicBezTo>
                <a:cubicBezTo>
                  <a:pt x="543730" y="217698"/>
                  <a:pt x="533359" y="207327"/>
                  <a:pt x="533359" y="194533"/>
                </a:cubicBezTo>
                <a:cubicBezTo>
                  <a:pt x="533359" y="181739"/>
                  <a:pt x="543730" y="171367"/>
                  <a:pt x="556524" y="171367"/>
                </a:cubicBezTo>
                <a:close/>
                <a:moveTo>
                  <a:pt x="379425" y="171367"/>
                </a:moveTo>
                <a:cubicBezTo>
                  <a:pt x="392219" y="171367"/>
                  <a:pt x="402592" y="181739"/>
                  <a:pt x="402592" y="194533"/>
                </a:cubicBezTo>
                <a:cubicBezTo>
                  <a:pt x="402592" y="207327"/>
                  <a:pt x="392219" y="217698"/>
                  <a:pt x="379425" y="217698"/>
                </a:cubicBezTo>
                <a:cubicBezTo>
                  <a:pt x="366630" y="217698"/>
                  <a:pt x="356258" y="207327"/>
                  <a:pt x="356258" y="194533"/>
                </a:cubicBezTo>
                <a:cubicBezTo>
                  <a:pt x="356258" y="181739"/>
                  <a:pt x="366630" y="171367"/>
                  <a:pt x="379425" y="171367"/>
                </a:cubicBezTo>
                <a:close/>
                <a:moveTo>
                  <a:pt x="202334" y="171367"/>
                </a:moveTo>
                <a:cubicBezTo>
                  <a:pt x="215130" y="171367"/>
                  <a:pt x="225502" y="181739"/>
                  <a:pt x="225502" y="194533"/>
                </a:cubicBezTo>
                <a:cubicBezTo>
                  <a:pt x="225502" y="207327"/>
                  <a:pt x="215130" y="217699"/>
                  <a:pt x="202334" y="217699"/>
                </a:cubicBezTo>
                <a:cubicBezTo>
                  <a:pt x="189536" y="217699"/>
                  <a:pt x="179163" y="207327"/>
                  <a:pt x="179163" y="194533"/>
                </a:cubicBezTo>
                <a:cubicBezTo>
                  <a:pt x="179163" y="181739"/>
                  <a:pt x="189536" y="171367"/>
                  <a:pt x="202334" y="171367"/>
                </a:cubicBezTo>
                <a:close/>
                <a:moveTo>
                  <a:pt x="25233" y="171367"/>
                </a:moveTo>
                <a:cubicBezTo>
                  <a:pt x="38027" y="171367"/>
                  <a:pt x="48396" y="181739"/>
                  <a:pt x="48396" y="194533"/>
                </a:cubicBezTo>
                <a:cubicBezTo>
                  <a:pt x="48396" y="207327"/>
                  <a:pt x="38027" y="217699"/>
                  <a:pt x="25233" y="217699"/>
                </a:cubicBezTo>
                <a:cubicBezTo>
                  <a:pt x="12434" y="217699"/>
                  <a:pt x="2067" y="207327"/>
                  <a:pt x="2067" y="194533"/>
                </a:cubicBezTo>
                <a:cubicBezTo>
                  <a:pt x="2067" y="181739"/>
                  <a:pt x="12434" y="171367"/>
                  <a:pt x="25233" y="171367"/>
                </a:cubicBezTo>
                <a:close/>
                <a:moveTo>
                  <a:pt x="1085215" y="171362"/>
                </a:moveTo>
                <a:cubicBezTo>
                  <a:pt x="1098009" y="171362"/>
                  <a:pt x="1108381" y="181734"/>
                  <a:pt x="1108381" y="194528"/>
                </a:cubicBezTo>
                <a:cubicBezTo>
                  <a:pt x="1108381" y="207322"/>
                  <a:pt x="1098009" y="217694"/>
                  <a:pt x="1085215" y="217694"/>
                </a:cubicBezTo>
                <a:cubicBezTo>
                  <a:pt x="1072421" y="217694"/>
                  <a:pt x="1062049" y="207322"/>
                  <a:pt x="1062049" y="194528"/>
                </a:cubicBezTo>
                <a:cubicBezTo>
                  <a:pt x="1062049" y="181734"/>
                  <a:pt x="1072421" y="171362"/>
                  <a:pt x="1085215" y="171362"/>
                </a:cubicBezTo>
                <a:close/>
                <a:moveTo>
                  <a:pt x="908116" y="171362"/>
                </a:moveTo>
                <a:cubicBezTo>
                  <a:pt x="920910" y="171362"/>
                  <a:pt x="931282" y="181734"/>
                  <a:pt x="931282" y="194528"/>
                </a:cubicBezTo>
                <a:cubicBezTo>
                  <a:pt x="931282" y="207322"/>
                  <a:pt x="920910" y="217694"/>
                  <a:pt x="908116" y="217694"/>
                </a:cubicBezTo>
                <a:cubicBezTo>
                  <a:pt x="895322" y="217694"/>
                  <a:pt x="884950" y="207322"/>
                  <a:pt x="884950" y="194528"/>
                </a:cubicBezTo>
                <a:cubicBezTo>
                  <a:pt x="884950" y="181734"/>
                  <a:pt x="895322" y="171362"/>
                  <a:pt x="908116" y="171362"/>
                </a:cubicBezTo>
                <a:close/>
                <a:moveTo>
                  <a:pt x="735676" y="4"/>
                </a:moveTo>
                <a:cubicBezTo>
                  <a:pt x="748475" y="4"/>
                  <a:pt x="758849" y="10376"/>
                  <a:pt x="758849" y="23170"/>
                </a:cubicBezTo>
                <a:cubicBezTo>
                  <a:pt x="758849" y="35964"/>
                  <a:pt x="748475" y="46336"/>
                  <a:pt x="735676" y="46336"/>
                </a:cubicBezTo>
                <a:cubicBezTo>
                  <a:pt x="722879" y="46336"/>
                  <a:pt x="712504" y="35964"/>
                  <a:pt x="712504" y="23170"/>
                </a:cubicBezTo>
                <a:cubicBezTo>
                  <a:pt x="712504" y="10376"/>
                  <a:pt x="722879" y="4"/>
                  <a:pt x="735676" y="4"/>
                </a:cubicBezTo>
                <a:close/>
                <a:moveTo>
                  <a:pt x="558589" y="4"/>
                </a:moveTo>
                <a:cubicBezTo>
                  <a:pt x="571384" y="4"/>
                  <a:pt x="581753" y="10376"/>
                  <a:pt x="581753" y="23170"/>
                </a:cubicBezTo>
                <a:cubicBezTo>
                  <a:pt x="581753" y="35964"/>
                  <a:pt x="571384" y="46336"/>
                  <a:pt x="558589" y="46336"/>
                </a:cubicBezTo>
                <a:cubicBezTo>
                  <a:pt x="545797" y="46336"/>
                  <a:pt x="535424" y="35964"/>
                  <a:pt x="535424" y="23170"/>
                </a:cubicBezTo>
                <a:cubicBezTo>
                  <a:pt x="535424" y="10376"/>
                  <a:pt x="545797" y="4"/>
                  <a:pt x="558589" y="4"/>
                </a:cubicBezTo>
                <a:close/>
                <a:moveTo>
                  <a:pt x="381491" y="4"/>
                </a:moveTo>
                <a:cubicBezTo>
                  <a:pt x="394285" y="4"/>
                  <a:pt x="404657" y="10376"/>
                  <a:pt x="404657" y="23170"/>
                </a:cubicBezTo>
                <a:cubicBezTo>
                  <a:pt x="404657" y="35964"/>
                  <a:pt x="394285" y="46336"/>
                  <a:pt x="381491" y="46336"/>
                </a:cubicBezTo>
                <a:cubicBezTo>
                  <a:pt x="368695" y="46336"/>
                  <a:pt x="358325" y="35964"/>
                  <a:pt x="358325" y="23170"/>
                </a:cubicBezTo>
                <a:cubicBezTo>
                  <a:pt x="358325" y="10376"/>
                  <a:pt x="368695" y="4"/>
                  <a:pt x="381491" y="4"/>
                </a:cubicBezTo>
                <a:close/>
                <a:moveTo>
                  <a:pt x="204399" y="4"/>
                </a:moveTo>
                <a:cubicBezTo>
                  <a:pt x="217196" y="4"/>
                  <a:pt x="227567" y="10376"/>
                  <a:pt x="227567" y="23170"/>
                </a:cubicBezTo>
                <a:cubicBezTo>
                  <a:pt x="227567" y="35964"/>
                  <a:pt x="217196" y="46336"/>
                  <a:pt x="204399" y="46336"/>
                </a:cubicBezTo>
                <a:cubicBezTo>
                  <a:pt x="191602" y="46336"/>
                  <a:pt x="181229" y="35964"/>
                  <a:pt x="181229" y="23170"/>
                </a:cubicBezTo>
                <a:cubicBezTo>
                  <a:pt x="181229" y="10376"/>
                  <a:pt x="191602" y="4"/>
                  <a:pt x="204399" y="4"/>
                </a:cubicBezTo>
                <a:close/>
                <a:moveTo>
                  <a:pt x="27298" y="4"/>
                </a:moveTo>
                <a:cubicBezTo>
                  <a:pt x="40089" y="4"/>
                  <a:pt x="50461" y="10376"/>
                  <a:pt x="50461" y="23170"/>
                </a:cubicBezTo>
                <a:cubicBezTo>
                  <a:pt x="50461" y="35964"/>
                  <a:pt x="40089" y="46336"/>
                  <a:pt x="27298" y="46336"/>
                </a:cubicBezTo>
                <a:cubicBezTo>
                  <a:pt x="14497" y="46336"/>
                  <a:pt x="4131" y="35964"/>
                  <a:pt x="4131" y="23170"/>
                </a:cubicBezTo>
                <a:cubicBezTo>
                  <a:pt x="4131" y="10376"/>
                  <a:pt x="14497" y="4"/>
                  <a:pt x="27298" y="4"/>
                </a:cubicBezTo>
                <a:close/>
                <a:moveTo>
                  <a:pt x="1087280" y="0"/>
                </a:moveTo>
                <a:cubicBezTo>
                  <a:pt x="1100074" y="0"/>
                  <a:pt x="1110446" y="10371"/>
                  <a:pt x="1110446" y="23165"/>
                </a:cubicBezTo>
                <a:cubicBezTo>
                  <a:pt x="1110446" y="35959"/>
                  <a:pt x="1100074" y="46331"/>
                  <a:pt x="1087280" y="46331"/>
                </a:cubicBezTo>
                <a:cubicBezTo>
                  <a:pt x="1074486" y="46331"/>
                  <a:pt x="1064114" y="35959"/>
                  <a:pt x="1064114" y="23165"/>
                </a:cubicBezTo>
                <a:cubicBezTo>
                  <a:pt x="1064114" y="10371"/>
                  <a:pt x="1074486" y="0"/>
                  <a:pt x="1087280" y="0"/>
                </a:cubicBezTo>
                <a:close/>
                <a:moveTo>
                  <a:pt x="910181" y="0"/>
                </a:moveTo>
                <a:cubicBezTo>
                  <a:pt x="922975" y="0"/>
                  <a:pt x="933347" y="10371"/>
                  <a:pt x="933347" y="23165"/>
                </a:cubicBezTo>
                <a:cubicBezTo>
                  <a:pt x="933347" y="35959"/>
                  <a:pt x="922975" y="46331"/>
                  <a:pt x="910181" y="46331"/>
                </a:cubicBezTo>
                <a:cubicBezTo>
                  <a:pt x="897387" y="46331"/>
                  <a:pt x="887015" y="35959"/>
                  <a:pt x="887015" y="23165"/>
                </a:cubicBezTo>
                <a:cubicBezTo>
                  <a:pt x="887015" y="10371"/>
                  <a:pt x="897387" y="0"/>
                  <a:pt x="91018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 name="Google Shape;36;p2"/>
          <p:cNvSpPr/>
          <p:nvPr/>
        </p:nvSpPr>
        <p:spPr>
          <a:xfrm>
            <a:off x="6123608" y="5917650"/>
            <a:ext cx="1114574" cy="775147"/>
          </a:xfrm>
          <a:custGeom>
            <a:avLst/>
            <a:gdLst/>
            <a:ahLst/>
            <a:cxnLst/>
            <a:rect l="l" t="t" r="r" b="b"/>
            <a:pathLst>
              <a:path w="1114574" h="775147" extrusionOk="0">
                <a:moveTo>
                  <a:pt x="562715" y="728814"/>
                </a:moveTo>
                <a:cubicBezTo>
                  <a:pt x="575508" y="728814"/>
                  <a:pt x="585880" y="739186"/>
                  <a:pt x="585880" y="751981"/>
                </a:cubicBezTo>
                <a:cubicBezTo>
                  <a:pt x="585880" y="764775"/>
                  <a:pt x="575508" y="775147"/>
                  <a:pt x="562715" y="775147"/>
                </a:cubicBezTo>
                <a:cubicBezTo>
                  <a:pt x="549922" y="775147"/>
                  <a:pt x="539550" y="764775"/>
                  <a:pt x="539550" y="751981"/>
                </a:cubicBezTo>
                <a:cubicBezTo>
                  <a:pt x="539550" y="739186"/>
                  <a:pt x="549922" y="728814"/>
                  <a:pt x="562715" y="728814"/>
                </a:cubicBezTo>
                <a:close/>
                <a:moveTo>
                  <a:pt x="385617" y="728814"/>
                </a:moveTo>
                <a:cubicBezTo>
                  <a:pt x="398412" y="728814"/>
                  <a:pt x="408783" y="739186"/>
                  <a:pt x="408783" y="751981"/>
                </a:cubicBezTo>
                <a:cubicBezTo>
                  <a:pt x="408783" y="764775"/>
                  <a:pt x="398412" y="775147"/>
                  <a:pt x="385617" y="775147"/>
                </a:cubicBezTo>
                <a:cubicBezTo>
                  <a:pt x="372822" y="775147"/>
                  <a:pt x="362450" y="764775"/>
                  <a:pt x="362450" y="751981"/>
                </a:cubicBezTo>
                <a:cubicBezTo>
                  <a:pt x="362450" y="739186"/>
                  <a:pt x="372822" y="728814"/>
                  <a:pt x="385617" y="728814"/>
                </a:cubicBezTo>
                <a:close/>
                <a:moveTo>
                  <a:pt x="208527" y="728814"/>
                </a:moveTo>
                <a:cubicBezTo>
                  <a:pt x="221322" y="728814"/>
                  <a:pt x="231693" y="739186"/>
                  <a:pt x="231693" y="751981"/>
                </a:cubicBezTo>
                <a:cubicBezTo>
                  <a:pt x="231693" y="764775"/>
                  <a:pt x="221322" y="775147"/>
                  <a:pt x="208527" y="775147"/>
                </a:cubicBezTo>
                <a:cubicBezTo>
                  <a:pt x="195729" y="775147"/>
                  <a:pt x="185355" y="764775"/>
                  <a:pt x="185355" y="751981"/>
                </a:cubicBezTo>
                <a:cubicBezTo>
                  <a:pt x="185355" y="739186"/>
                  <a:pt x="195729" y="728814"/>
                  <a:pt x="208527" y="728814"/>
                </a:cubicBezTo>
                <a:close/>
                <a:moveTo>
                  <a:pt x="31424" y="728814"/>
                </a:moveTo>
                <a:cubicBezTo>
                  <a:pt x="44214" y="728814"/>
                  <a:pt x="54587" y="739186"/>
                  <a:pt x="54587" y="751981"/>
                </a:cubicBezTo>
                <a:cubicBezTo>
                  <a:pt x="54587" y="764775"/>
                  <a:pt x="44214" y="775147"/>
                  <a:pt x="31424" y="775147"/>
                </a:cubicBezTo>
                <a:cubicBezTo>
                  <a:pt x="18625" y="775147"/>
                  <a:pt x="8256" y="764775"/>
                  <a:pt x="8256" y="751981"/>
                </a:cubicBezTo>
                <a:cubicBezTo>
                  <a:pt x="8256" y="739186"/>
                  <a:pt x="18625" y="728814"/>
                  <a:pt x="31424" y="728814"/>
                </a:cubicBezTo>
                <a:close/>
                <a:moveTo>
                  <a:pt x="739805" y="728813"/>
                </a:moveTo>
                <a:cubicBezTo>
                  <a:pt x="752603" y="728813"/>
                  <a:pt x="762977" y="739186"/>
                  <a:pt x="762977" y="751981"/>
                </a:cubicBezTo>
                <a:cubicBezTo>
                  <a:pt x="762977" y="764775"/>
                  <a:pt x="752603" y="775147"/>
                  <a:pt x="739805" y="775147"/>
                </a:cubicBezTo>
                <a:cubicBezTo>
                  <a:pt x="727009" y="775147"/>
                  <a:pt x="716633" y="764775"/>
                  <a:pt x="716633" y="751981"/>
                </a:cubicBezTo>
                <a:cubicBezTo>
                  <a:pt x="716633" y="739186"/>
                  <a:pt x="727009" y="728813"/>
                  <a:pt x="739805" y="728813"/>
                </a:cubicBezTo>
                <a:close/>
                <a:moveTo>
                  <a:pt x="1091408" y="728809"/>
                </a:moveTo>
                <a:cubicBezTo>
                  <a:pt x="1104202" y="728809"/>
                  <a:pt x="1114574" y="739181"/>
                  <a:pt x="1114574" y="751975"/>
                </a:cubicBezTo>
                <a:cubicBezTo>
                  <a:pt x="1114574" y="764769"/>
                  <a:pt x="1104202" y="775142"/>
                  <a:pt x="1091408" y="775142"/>
                </a:cubicBezTo>
                <a:cubicBezTo>
                  <a:pt x="1078614" y="775142"/>
                  <a:pt x="1068242" y="764769"/>
                  <a:pt x="1068242" y="751975"/>
                </a:cubicBezTo>
                <a:cubicBezTo>
                  <a:pt x="1068242" y="739181"/>
                  <a:pt x="1078614" y="728809"/>
                  <a:pt x="1091408" y="728809"/>
                </a:cubicBezTo>
                <a:close/>
                <a:moveTo>
                  <a:pt x="914309" y="728809"/>
                </a:moveTo>
                <a:cubicBezTo>
                  <a:pt x="927103" y="728809"/>
                  <a:pt x="937475" y="739181"/>
                  <a:pt x="937475" y="751975"/>
                </a:cubicBezTo>
                <a:cubicBezTo>
                  <a:pt x="937475" y="764769"/>
                  <a:pt x="927103" y="775142"/>
                  <a:pt x="914309" y="775142"/>
                </a:cubicBezTo>
                <a:cubicBezTo>
                  <a:pt x="901515" y="775142"/>
                  <a:pt x="891143" y="764769"/>
                  <a:pt x="891143" y="751975"/>
                </a:cubicBezTo>
                <a:cubicBezTo>
                  <a:pt x="891143" y="739181"/>
                  <a:pt x="901515" y="728809"/>
                  <a:pt x="914309" y="728809"/>
                </a:cubicBezTo>
                <a:close/>
                <a:moveTo>
                  <a:pt x="731544" y="534742"/>
                </a:moveTo>
                <a:cubicBezTo>
                  <a:pt x="744345" y="534742"/>
                  <a:pt x="754719" y="545113"/>
                  <a:pt x="754719" y="557907"/>
                </a:cubicBezTo>
                <a:cubicBezTo>
                  <a:pt x="754719" y="570701"/>
                  <a:pt x="744345" y="581073"/>
                  <a:pt x="731544" y="581073"/>
                </a:cubicBezTo>
                <a:cubicBezTo>
                  <a:pt x="718748" y="581073"/>
                  <a:pt x="708374" y="570701"/>
                  <a:pt x="708374" y="557907"/>
                </a:cubicBezTo>
                <a:cubicBezTo>
                  <a:pt x="708374" y="545113"/>
                  <a:pt x="718748" y="534742"/>
                  <a:pt x="731544" y="534742"/>
                </a:cubicBezTo>
                <a:close/>
                <a:moveTo>
                  <a:pt x="554460" y="534742"/>
                </a:moveTo>
                <a:cubicBezTo>
                  <a:pt x="567253" y="534742"/>
                  <a:pt x="577624" y="545114"/>
                  <a:pt x="577624" y="557907"/>
                </a:cubicBezTo>
                <a:cubicBezTo>
                  <a:pt x="577624" y="570701"/>
                  <a:pt x="567253" y="581073"/>
                  <a:pt x="554460" y="581073"/>
                </a:cubicBezTo>
                <a:cubicBezTo>
                  <a:pt x="541665" y="581073"/>
                  <a:pt x="531294" y="570701"/>
                  <a:pt x="531294" y="557907"/>
                </a:cubicBezTo>
                <a:cubicBezTo>
                  <a:pt x="531294" y="545114"/>
                  <a:pt x="541665" y="534742"/>
                  <a:pt x="554460" y="534742"/>
                </a:cubicBezTo>
                <a:close/>
                <a:moveTo>
                  <a:pt x="377361" y="534742"/>
                </a:moveTo>
                <a:cubicBezTo>
                  <a:pt x="390154" y="534742"/>
                  <a:pt x="400527" y="545114"/>
                  <a:pt x="400527" y="557907"/>
                </a:cubicBezTo>
                <a:cubicBezTo>
                  <a:pt x="400527" y="570701"/>
                  <a:pt x="390154" y="581073"/>
                  <a:pt x="377361" y="581073"/>
                </a:cubicBezTo>
                <a:cubicBezTo>
                  <a:pt x="364566" y="581073"/>
                  <a:pt x="354196" y="570701"/>
                  <a:pt x="354196" y="557907"/>
                </a:cubicBezTo>
                <a:cubicBezTo>
                  <a:pt x="354196" y="545114"/>
                  <a:pt x="364566" y="534742"/>
                  <a:pt x="377361" y="534742"/>
                </a:cubicBezTo>
                <a:close/>
                <a:moveTo>
                  <a:pt x="200268" y="534742"/>
                </a:moveTo>
                <a:cubicBezTo>
                  <a:pt x="213065" y="534742"/>
                  <a:pt x="223437" y="545114"/>
                  <a:pt x="223437" y="557907"/>
                </a:cubicBezTo>
                <a:cubicBezTo>
                  <a:pt x="223437" y="570701"/>
                  <a:pt x="213065" y="581073"/>
                  <a:pt x="200268" y="581073"/>
                </a:cubicBezTo>
                <a:cubicBezTo>
                  <a:pt x="187472" y="581073"/>
                  <a:pt x="177095" y="570701"/>
                  <a:pt x="177095" y="557907"/>
                </a:cubicBezTo>
                <a:cubicBezTo>
                  <a:pt x="177095" y="545114"/>
                  <a:pt x="187472" y="534742"/>
                  <a:pt x="200268" y="534742"/>
                </a:cubicBezTo>
                <a:close/>
                <a:moveTo>
                  <a:pt x="23166" y="534742"/>
                </a:moveTo>
                <a:cubicBezTo>
                  <a:pt x="35960" y="534742"/>
                  <a:pt x="46330" y="545114"/>
                  <a:pt x="46330" y="557907"/>
                </a:cubicBezTo>
                <a:cubicBezTo>
                  <a:pt x="46330" y="570701"/>
                  <a:pt x="35960" y="581073"/>
                  <a:pt x="23166" y="581073"/>
                </a:cubicBezTo>
                <a:cubicBezTo>
                  <a:pt x="10370" y="581073"/>
                  <a:pt x="0" y="570701"/>
                  <a:pt x="0" y="557907"/>
                </a:cubicBezTo>
                <a:cubicBezTo>
                  <a:pt x="0" y="545114"/>
                  <a:pt x="10370" y="534742"/>
                  <a:pt x="23166" y="534742"/>
                </a:cubicBezTo>
                <a:close/>
                <a:moveTo>
                  <a:pt x="1083151" y="534737"/>
                </a:moveTo>
                <a:cubicBezTo>
                  <a:pt x="1095945" y="534737"/>
                  <a:pt x="1106317" y="545109"/>
                  <a:pt x="1106317" y="557902"/>
                </a:cubicBezTo>
                <a:cubicBezTo>
                  <a:pt x="1106317" y="570696"/>
                  <a:pt x="1095945" y="581068"/>
                  <a:pt x="1083151" y="581068"/>
                </a:cubicBezTo>
                <a:cubicBezTo>
                  <a:pt x="1070357" y="581068"/>
                  <a:pt x="1059985" y="570696"/>
                  <a:pt x="1059985" y="557902"/>
                </a:cubicBezTo>
                <a:cubicBezTo>
                  <a:pt x="1059985" y="545109"/>
                  <a:pt x="1070357" y="534737"/>
                  <a:pt x="1083151" y="534737"/>
                </a:cubicBezTo>
                <a:close/>
                <a:moveTo>
                  <a:pt x="906052" y="534737"/>
                </a:moveTo>
                <a:cubicBezTo>
                  <a:pt x="918846" y="534737"/>
                  <a:pt x="929218" y="545109"/>
                  <a:pt x="929218" y="557903"/>
                </a:cubicBezTo>
                <a:cubicBezTo>
                  <a:pt x="929218" y="570696"/>
                  <a:pt x="918846" y="581068"/>
                  <a:pt x="906052" y="581068"/>
                </a:cubicBezTo>
                <a:cubicBezTo>
                  <a:pt x="893258" y="581068"/>
                  <a:pt x="882886" y="570696"/>
                  <a:pt x="882886" y="557903"/>
                </a:cubicBezTo>
                <a:cubicBezTo>
                  <a:pt x="882886" y="545109"/>
                  <a:pt x="893258" y="534737"/>
                  <a:pt x="906052" y="534737"/>
                </a:cubicBezTo>
                <a:close/>
                <a:moveTo>
                  <a:pt x="733610" y="363379"/>
                </a:moveTo>
                <a:cubicBezTo>
                  <a:pt x="746408" y="363379"/>
                  <a:pt x="756783" y="373750"/>
                  <a:pt x="756783" y="386544"/>
                </a:cubicBezTo>
                <a:cubicBezTo>
                  <a:pt x="756783" y="399338"/>
                  <a:pt x="746408" y="409710"/>
                  <a:pt x="733610" y="409710"/>
                </a:cubicBezTo>
                <a:cubicBezTo>
                  <a:pt x="720813" y="409710"/>
                  <a:pt x="710439" y="399338"/>
                  <a:pt x="710439" y="386544"/>
                </a:cubicBezTo>
                <a:cubicBezTo>
                  <a:pt x="710439" y="373750"/>
                  <a:pt x="720813" y="363379"/>
                  <a:pt x="733610" y="363379"/>
                </a:cubicBezTo>
                <a:close/>
                <a:moveTo>
                  <a:pt x="556523" y="363379"/>
                </a:moveTo>
                <a:cubicBezTo>
                  <a:pt x="569317" y="363379"/>
                  <a:pt x="579689" y="373750"/>
                  <a:pt x="579689" y="386544"/>
                </a:cubicBezTo>
                <a:cubicBezTo>
                  <a:pt x="579689" y="399338"/>
                  <a:pt x="569317" y="409710"/>
                  <a:pt x="556523" y="409710"/>
                </a:cubicBezTo>
                <a:cubicBezTo>
                  <a:pt x="543730" y="409710"/>
                  <a:pt x="533358" y="399338"/>
                  <a:pt x="533358" y="386544"/>
                </a:cubicBezTo>
                <a:cubicBezTo>
                  <a:pt x="533358" y="373750"/>
                  <a:pt x="543730" y="363379"/>
                  <a:pt x="556523" y="363379"/>
                </a:cubicBezTo>
                <a:close/>
                <a:moveTo>
                  <a:pt x="379424" y="363379"/>
                </a:moveTo>
                <a:cubicBezTo>
                  <a:pt x="392219" y="363379"/>
                  <a:pt x="402590" y="373750"/>
                  <a:pt x="402590" y="386544"/>
                </a:cubicBezTo>
                <a:cubicBezTo>
                  <a:pt x="402590" y="399338"/>
                  <a:pt x="392219" y="409710"/>
                  <a:pt x="379424" y="409710"/>
                </a:cubicBezTo>
                <a:cubicBezTo>
                  <a:pt x="366630" y="409710"/>
                  <a:pt x="356258" y="399338"/>
                  <a:pt x="356258" y="386544"/>
                </a:cubicBezTo>
                <a:cubicBezTo>
                  <a:pt x="356258" y="373750"/>
                  <a:pt x="366630" y="363379"/>
                  <a:pt x="379424" y="363379"/>
                </a:cubicBezTo>
                <a:close/>
                <a:moveTo>
                  <a:pt x="202333" y="363379"/>
                </a:moveTo>
                <a:cubicBezTo>
                  <a:pt x="215130" y="363379"/>
                  <a:pt x="225502" y="373750"/>
                  <a:pt x="225502" y="386544"/>
                </a:cubicBezTo>
                <a:cubicBezTo>
                  <a:pt x="225502" y="399338"/>
                  <a:pt x="215130" y="409710"/>
                  <a:pt x="202333" y="409710"/>
                </a:cubicBezTo>
                <a:cubicBezTo>
                  <a:pt x="189536" y="409710"/>
                  <a:pt x="179163" y="399338"/>
                  <a:pt x="179163" y="386544"/>
                </a:cubicBezTo>
                <a:cubicBezTo>
                  <a:pt x="179163" y="373750"/>
                  <a:pt x="189536" y="363379"/>
                  <a:pt x="202333" y="363379"/>
                </a:cubicBezTo>
                <a:close/>
                <a:moveTo>
                  <a:pt x="25233" y="363379"/>
                </a:moveTo>
                <a:cubicBezTo>
                  <a:pt x="38024" y="363379"/>
                  <a:pt x="48396" y="373750"/>
                  <a:pt x="48396" y="386544"/>
                </a:cubicBezTo>
                <a:cubicBezTo>
                  <a:pt x="48396" y="399338"/>
                  <a:pt x="38024" y="409710"/>
                  <a:pt x="25233" y="409710"/>
                </a:cubicBezTo>
                <a:cubicBezTo>
                  <a:pt x="12434" y="409710"/>
                  <a:pt x="2067" y="399338"/>
                  <a:pt x="2067" y="386544"/>
                </a:cubicBezTo>
                <a:cubicBezTo>
                  <a:pt x="2067" y="373750"/>
                  <a:pt x="12434" y="363379"/>
                  <a:pt x="25233" y="363379"/>
                </a:cubicBezTo>
                <a:close/>
                <a:moveTo>
                  <a:pt x="1085215" y="363373"/>
                </a:moveTo>
                <a:cubicBezTo>
                  <a:pt x="1098009" y="363373"/>
                  <a:pt x="1108381" y="373745"/>
                  <a:pt x="1108381" y="386539"/>
                </a:cubicBezTo>
                <a:cubicBezTo>
                  <a:pt x="1108381" y="399334"/>
                  <a:pt x="1098009" y="409705"/>
                  <a:pt x="1085215" y="409705"/>
                </a:cubicBezTo>
                <a:cubicBezTo>
                  <a:pt x="1072421" y="409705"/>
                  <a:pt x="1062049" y="399334"/>
                  <a:pt x="1062049" y="386539"/>
                </a:cubicBezTo>
                <a:cubicBezTo>
                  <a:pt x="1062049" y="373745"/>
                  <a:pt x="1072421" y="363373"/>
                  <a:pt x="1085215" y="363373"/>
                </a:cubicBezTo>
                <a:close/>
                <a:moveTo>
                  <a:pt x="908116" y="363373"/>
                </a:moveTo>
                <a:cubicBezTo>
                  <a:pt x="920910" y="363373"/>
                  <a:pt x="931282" y="373745"/>
                  <a:pt x="931282" y="386539"/>
                </a:cubicBezTo>
                <a:cubicBezTo>
                  <a:pt x="931282" y="399334"/>
                  <a:pt x="920910" y="409705"/>
                  <a:pt x="908116" y="409705"/>
                </a:cubicBezTo>
                <a:cubicBezTo>
                  <a:pt x="895322" y="409705"/>
                  <a:pt x="884950" y="399334"/>
                  <a:pt x="884950" y="386539"/>
                </a:cubicBezTo>
                <a:cubicBezTo>
                  <a:pt x="884950" y="373745"/>
                  <a:pt x="895322" y="363373"/>
                  <a:pt x="908116" y="363373"/>
                </a:cubicBezTo>
                <a:close/>
                <a:moveTo>
                  <a:pt x="733610" y="171367"/>
                </a:moveTo>
                <a:cubicBezTo>
                  <a:pt x="746410" y="171367"/>
                  <a:pt x="756784" y="181739"/>
                  <a:pt x="756784" y="194532"/>
                </a:cubicBezTo>
                <a:cubicBezTo>
                  <a:pt x="756784" y="207326"/>
                  <a:pt x="746410" y="217698"/>
                  <a:pt x="733610" y="217698"/>
                </a:cubicBezTo>
                <a:cubicBezTo>
                  <a:pt x="720813" y="217698"/>
                  <a:pt x="710439" y="207326"/>
                  <a:pt x="710439" y="194532"/>
                </a:cubicBezTo>
                <a:cubicBezTo>
                  <a:pt x="710439" y="181739"/>
                  <a:pt x="720813" y="171367"/>
                  <a:pt x="733610" y="171367"/>
                </a:cubicBezTo>
                <a:close/>
                <a:moveTo>
                  <a:pt x="556524" y="171367"/>
                </a:moveTo>
                <a:cubicBezTo>
                  <a:pt x="569319" y="171367"/>
                  <a:pt x="579689" y="181739"/>
                  <a:pt x="579689" y="194533"/>
                </a:cubicBezTo>
                <a:cubicBezTo>
                  <a:pt x="579689" y="207327"/>
                  <a:pt x="569319" y="217698"/>
                  <a:pt x="556524" y="217698"/>
                </a:cubicBezTo>
                <a:cubicBezTo>
                  <a:pt x="543730" y="217698"/>
                  <a:pt x="533359" y="207327"/>
                  <a:pt x="533359" y="194533"/>
                </a:cubicBezTo>
                <a:cubicBezTo>
                  <a:pt x="533359" y="181739"/>
                  <a:pt x="543730" y="171367"/>
                  <a:pt x="556524" y="171367"/>
                </a:cubicBezTo>
                <a:close/>
                <a:moveTo>
                  <a:pt x="379425" y="171367"/>
                </a:moveTo>
                <a:cubicBezTo>
                  <a:pt x="392219" y="171367"/>
                  <a:pt x="402592" y="181739"/>
                  <a:pt x="402592" y="194533"/>
                </a:cubicBezTo>
                <a:cubicBezTo>
                  <a:pt x="402592" y="207327"/>
                  <a:pt x="392219" y="217698"/>
                  <a:pt x="379425" y="217698"/>
                </a:cubicBezTo>
                <a:cubicBezTo>
                  <a:pt x="366630" y="217698"/>
                  <a:pt x="356258" y="207327"/>
                  <a:pt x="356258" y="194533"/>
                </a:cubicBezTo>
                <a:cubicBezTo>
                  <a:pt x="356258" y="181739"/>
                  <a:pt x="366630" y="171367"/>
                  <a:pt x="379425" y="171367"/>
                </a:cubicBezTo>
                <a:close/>
                <a:moveTo>
                  <a:pt x="202334" y="171367"/>
                </a:moveTo>
                <a:cubicBezTo>
                  <a:pt x="215130" y="171367"/>
                  <a:pt x="225502" y="181739"/>
                  <a:pt x="225502" y="194533"/>
                </a:cubicBezTo>
                <a:cubicBezTo>
                  <a:pt x="225502" y="207327"/>
                  <a:pt x="215130" y="217699"/>
                  <a:pt x="202334" y="217699"/>
                </a:cubicBezTo>
                <a:cubicBezTo>
                  <a:pt x="189536" y="217699"/>
                  <a:pt x="179163" y="207327"/>
                  <a:pt x="179163" y="194533"/>
                </a:cubicBezTo>
                <a:cubicBezTo>
                  <a:pt x="179163" y="181739"/>
                  <a:pt x="189536" y="171367"/>
                  <a:pt x="202334" y="171367"/>
                </a:cubicBezTo>
                <a:close/>
                <a:moveTo>
                  <a:pt x="25233" y="171367"/>
                </a:moveTo>
                <a:cubicBezTo>
                  <a:pt x="38027" y="171367"/>
                  <a:pt x="48396" y="181739"/>
                  <a:pt x="48396" y="194533"/>
                </a:cubicBezTo>
                <a:cubicBezTo>
                  <a:pt x="48396" y="207327"/>
                  <a:pt x="38027" y="217699"/>
                  <a:pt x="25233" y="217699"/>
                </a:cubicBezTo>
                <a:cubicBezTo>
                  <a:pt x="12434" y="217699"/>
                  <a:pt x="2067" y="207327"/>
                  <a:pt x="2067" y="194533"/>
                </a:cubicBezTo>
                <a:cubicBezTo>
                  <a:pt x="2067" y="181739"/>
                  <a:pt x="12434" y="171367"/>
                  <a:pt x="25233" y="171367"/>
                </a:cubicBezTo>
                <a:close/>
                <a:moveTo>
                  <a:pt x="1085215" y="171362"/>
                </a:moveTo>
                <a:cubicBezTo>
                  <a:pt x="1098009" y="171362"/>
                  <a:pt x="1108381" y="181734"/>
                  <a:pt x="1108381" y="194528"/>
                </a:cubicBezTo>
                <a:cubicBezTo>
                  <a:pt x="1108381" y="207322"/>
                  <a:pt x="1098009" y="217694"/>
                  <a:pt x="1085215" y="217694"/>
                </a:cubicBezTo>
                <a:cubicBezTo>
                  <a:pt x="1072421" y="217694"/>
                  <a:pt x="1062049" y="207322"/>
                  <a:pt x="1062049" y="194528"/>
                </a:cubicBezTo>
                <a:cubicBezTo>
                  <a:pt x="1062049" y="181734"/>
                  <a:pt x="1072421" y="171362"/>
                  <a:pt x="1085215" y="171362"/>
                </a:cubicBezTo>
                <a:close/>
                <a:moveTo>
                  <a:pt x="908116" y="171362"/>
                </a:moveTo>
                <a:cubicBezTo>
                  <a:pt x="920910" y="171362"/>
                  <a:pt x="931282" y="181734"/>
                  <a:pt x="931282" y="194528"/>
                </a:cubicBezTo>
                <a:cubicBezTo>
                  <a:pt x="931282" y="207322"/>
                  <a:pt x="920910" y="217694"/>
                  <a:pt x="908116" y="217694"/>
                </a:cubicBezTo>
                <a:cubicBezTo>
                  <a:pt x="895322" y="217694"/>
                  <a:pt x="884950" y="207322"/>
                  <a:pt x="884950" y="194528"/>
                </a:cubicBezTo>
                <a:cubicBezTo>
                  <a:pt x="884950" y="181734"/>
                  <a:pt x="895322" y="171362"/>
                  <a:pt x="908116" y="171362"/>
                </a:cubicBezTo>
                <a:close/>
                <a:moveTo>
                  <a:pt x="735676" y="4"/>
                </a:moveTo>
                <a:cubicBezTo>
                  <a:pt x="748475" y="4"/>
                  <a:pt x="758849" y="10376"/>
                  <a:pt x="758849" y="23170"/>
                </a:cubicBezTo>
                <a:cubicBezTo>
                  <a:pt x="758849" y="35964"/>
                  <a:pt x="748475" y="46336"/>
                  <a:pt x="735676" y="46336"/>
                </a:cubicBezTo>
                <a:cubicBezTo>
                  <a:pt x="722879" y="46336"/>
                  <a:pt x="712504" y="35964"/>
                  <a:pt x="712504" y="23170"/>
                </a:cubicBezTo>
                <a:cubicBezTo>
                  <a:pt x="712504" y="10376"/>
                  <a:pt x="722879" y="4"/>
                  <a:pt x="735676" y="4"/>
                </a:cubicBezTo>
                <a:close/>
                <a:moveTo>
                  <a:pt x="558589" y="4"/>
                </a:moveTo>
                <a:cubicBezTo>
                  <a:pt x="571384" y="4"/>
                  <a:pt x="581753" y="10376"/>
                  <a:pt x="581753" y="23170"/>
                </a:cubicBezTo>
                <a:cubicBezTo>
                  <a:pt x="581753" y="35964"/>
                  <a:pt x="571384" y="46336"/>
                  <a:pt x="558589" y="46336"/>
                </a:cubicBezTo>
                <a:cubicBezTo>
                  <a:pt x="545797" y="46336"/>
                  <a:pt x="535424" y="35964"/>
                  <a:pt x="535424" y="23170"/>
                </a:cubicBezTo>
                <a:cubicBezTo>
                  <a:pt x="535424" y="10376"/>
                  <a:pt x="545797" y="4"/>
                  <a:pt x="558589" y="4"/>
                </a:cubicBezTo>
                <a:close/>
                <a:moveTo>
                  <a:pt x="381491" y="4"/>
                </a:moveTo>
                <a:cubicBezTo>
                  <a:pt x="394285" y="4"/>
                  <a:pt x="404657" y="10376"/>
                  <a:pt x="404657" y="23170"/>
                </a:cubicBezTo>
                <a:cubicBezTo>
                  <a:pt x="404657" y="35964"/>
                  <a:pt x="394285" y="46336"/>
                  <a:pt x="381491" y="46336"/>
                </a:cubicBezTo>
                <a:cubicBezTo>
                  <a:pt x="368695" y="46336"/>
                  <a:pt x="358325" y="35964"/>
                  <a:pt x="358325" y="23170"/>
                </a:cubicBezTo>
                <a:cubicBezTo>
                  <a:pt x="358325" y="10376"/>
                  <a:pt x="368695" y="4"/>
                  <a:pt x="381491" y="4"/>
                </a:cubicBezTo>
                <a:close/>
                <a:moveTo>
                  <a:pt x="204399" y="4"/>
                </a:moveTo>
                <a:cubicBezTo>
                  <a:pt x="217196" y="4"/>
                  <a:pt x="227567" y="10376"/>
                  <a:pt x="227567" y="23170"/>
                </a:cubicBezTo>
                <a:cubicBezTo>
                  <a:pt x="227567" y="35964"/>
                  <a:pt x="217196" y="46336"/>
                  <a:pt x="204399" y="46336"/>
                </a:cubicBezTo>
                <a:cubicBezTo>
                  <a:pt x="191602" y="46336"/>
                  <a:pt x="181229" y="35964"/>
                  <a:pt x="181229" y="23170"/>
                </a:cubicBezTo>
                <a:cubicBezTo>
                  <a:pt x="181229" y="10376"/>
                  <a:pt x="191602" y="4"/>
                  <a:pt x="204399" y="4"/>
                </a:cubicBezTo>
                <a:close/>
                <a:moveTo>
                  <a:pt x="27298" y="4"/>
                </a:moveTo>
                <a:cubicBezTo>
                  <a:pt x="40089" y="4"/>
                  <a:pt x="50461" y="10376"/>
                  <a:pt x="50461" y="23170"/>
                </a:cubicBezTo>
                <a:cubicBezTo>
                  <a:pt x="50461" y="35964"/>
                  <a:pt x="40089" y="46336"/>
                  <a:pt x="27298" y="46336"/>
                </a:cubicBezTo>
                <a:cubicBezTo>
                  <a:pt x="14497" y="46336"/>
                  <a:pt x="4131" y="35964"/>
                  <a:pt x="4131" y="23170"/>
                </a:cubicBezTo>
                <a:cubicBezTo>
                  <a:pt x="4131" y="10376"/>
                  <a:pt x="14497" y="4"/>
                  <a:pt x="27298" y="4"/>
                </a:cubicBezTo>
                <a:close/>
                <a:moveTo>
                  <a:pt x="1087280" y="0"/>
                </a:moveTo>
                <a:cubicBezTo>
                  <a:pt x="1100074" y="0"/>
                  <a:pt x="1110446" y="10371"/>
                  <a:pt x="1110446" y="23165"/>
                </a:cubicBezTo>
                <a:cubicBezTo>
                  <a:pt x="1110446" y="35959"/>
                  <a:pt x="1100074" y="46331"/>
                  <a:pt x="1087280" y="46331"/>
                </a:cubicBezTo>
                <a:cubicBezTo>
                  <a:pt x="1074486" y="46331"/>
                  <a:pt x="1064114" y="35959"/>
                  <a:pt x="1064114" y="23165"/>
                </a:cubicBezTo>
                <a:cubicBezTo>
                  <a:pt x="1064114" y="10371"/>
                  <a:pt x="1074486" y="0"/>
                  <a:pt x="1087280" y="0"/>
                </a:cubicBezTo>
                <a:close/>
                <a:moveTo>
                  <a:pt x="910181" y="0"/>
                </a:moveTo>
                <a:cubicBezTo>
                  <a:pt x="922975" y="0"/>
                  <a:pt x="933347" y="10371"/>
                  <a:pt x="933347" y="23165"/>
                </a:cubicBezTo>
                <a:cubicBezTo>
                  <a:pt x="933347" y="35959"/>
                  <a:pt x="922975" y="46331"/>
                  <a:pt x="910181" y="46331"/>
                </a:cubicBezTo>
                <a:cubicBezTo>
                  <a:pt x="897387" y="46331"/>
                  <a:pt x="887015" y="35959"/>
                  <a:pt x="887015" y="23165"/>
                </a:cubicBezTo>
                <a:cubicBezTo>
                  <a:pt x="887015" y="10371"/>
                  <a:pt x="897387" y="0"/>
                  <a:pt x="91018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 name="Google Shape;37;p2"/>
          <p:cNvSpPr/>
          <p:nvPr/>
        </p:nvSpPr>
        <p:spPr>
          <a:xfrm>
            <a:off x="5614887" y="6330365"/>
            <a:ext cx="246900" cy="2469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38;p2"/>
          <p:cNvSpPr/>
          <p:nvPr/>
        </p:nvSpPr>
        <p:spPr>
          <a:xfrm rot="3553164">
            <a:off x="6478339" y="4820497"/>
            <a:ext cx="2124467" cy="2107643"/>
          </a:xfrm>
          <a:prstGeom prst="pie">
            <a:avLst>
              <a:gd name="adj1" fmla="val 0"/>
              <a:gd name="adj2" fmla="val 10837342"/>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9" name="Google Shape;39;p2"/>
          <p:cNvSpPr/>
          <p:nvPr/>
        </p:nvSpPr>
        <p:spPr>
          <a:xfrm rot="-3655814">
            <a:off x="7148915" y="4655664"/>
            <a:ext cx="3082279" cy="2649454"/>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0" name="Google Shape;40;p2"/>
          <p:cNvSpPr/>
          <p:nvPr/>
        </p:nvSpPr>
        <p:spPr>
          <a:xfrm rot="5400000">
            <a:off x="9350227" y="2772892"/>
            <a:ext cx="1013700" cy="13716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1" name="Google Shape;41;p2"/>
          <p:cNvSpPr/>
          <p:nvPr/>
        </p:nvSpPr>
        <p:spPr>
          <a:xfrm rot="2662362">
            <a:off x="-42717" y="455464"/>
            <a:ext cx="1015746" cy="500011"/>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2" name="Google Shape;42;p2"/>
          <p:cNvSpPr/>
          <p:nvPr/>
        </p:nvSpPr>
        <p:spPr>
          <a:xfrm rot="-5400000">
            <a:off x="641630" y="5895234"/>
            <a:ext cx="303300" cy="103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43" name="Google Shape;43;p2"/>
          <p:cNvSpPr/>
          <p:nvPr/>
        </p:nvSpPr>
        <p:spPr>
          <a:xfrm>
            <a:off x="254369" y="5616618"/>
            <a:ext cx="479700" cy="457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4" name="Google Shape;44;p2"/>
          <p:cNvSpPr/>
          <p:nvPr/>
        </p:nvSpPr>
        <p:spPr>
          <a:xfrm rot="-7578694">
            <a:off x="844542" y="5974267"/>
            <a:ext cx="1398717" cy="722822"/>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5" name="Google Shape;45;p2"/>
          <p:cNvSpPr txBox="1"/>
          <p:nvPr/>
        </p:nvSpPr>
        <p:spPr>
          <a:xfrm rot="5400000" flipH="1">
            <a:off x="-677650" y="6348325"/>
            <a:ext cx="1579800" cy="344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chemeClr val="accent3"/>
                </a:solidFill>
                <a:latin typeface="Barlow Condensed"/>
                <a:ea typeface="Barlow Condensed"/>
                <a:cs typeface="Barlow Condensed"/>
                <a:sym typeface="Barlow Condensed"/>
              </a:rPr>
              <a:t>SLIDESMANIA.COM</a:t>
            </a:r>
            <a:endParaRPr sz="1200">
              <a:solidFill>
                <a:schemeClr val="accent3"/>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TITLE_1">
    <p:spTree>
      <p:nvGrpSpPr>
        <p:cNvPr id="1" name="Shape 46"/>
        <p:cNvGrpSpPr/>
        <p:nvPr/>
      </p:nvGrpSpPr>
      <p:grpSpPr>
        <a:xfrm>
          <a:off x="0" y="0"/>
          <a:ext cx="0" cy="0"/>
          <a:chOff x="0" y="0"/>
          <a:chExt cx="0" cy="0"/>
        </a:xfrm>
      </p:grpSpPr>
      <p:sp>
        <p:nvSpPr>
          <p:cNvPr id="47" name="Google Shape;47;p3"/>
          <p:cNvSpPr txBox="1">
            <a:spLocks noGrp="1"/>
          </p:cNvSpPr>
          <p:nvPr>
            <p:ph type="subTitle" idx="1"/>
          </p:nvPr>
        </p:nvSpPr>
        <p:spPr>
          <a:xfrm>
            <a:off x="283300" y="1313401"/>
            <a:ext cx="10698000" cy="624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accent2"/>
              </a:buClr>
              <a:buSzPts val="4500"/>
              <a:buFont typeface="Trirong"/>
              <a:buNone/>
              <a:defRPr sz="4500" b="1" i="1">
                <a:solidFill>
                  <a:schemeClr val="accent2"/>
                </a:solidFill>
                <a:latin typeface="Trirong"/>
                <a:ea typeface="Trirong"/>
                <a:cs typeface="Trirong"/>
                <a:sym typeface="Trirong"/>
              </a:defRPr>
            </a:lvl1pPr>
            <a:lvl2pPr lvl="1" algn="ctr" rtl="0">
              <a:lnSpc>
                <a:spcPct val="100000"/>
              </a:lnSpc>
              <a:spcBef>
                <a:spcPts val="0"/>
              </a:spcBef>
              <a:spcAft>
                <a:spcPts val="0"/>
              </a:spcAft>
              <a:buClr>
                <a:schemeClr val="accent2"/>
              </a:buClr>
              <a:buSzPts val="5500"/>
              <a:buFont typeface="Trirong"/>
              <a:buNone/>
              <a:defRPr sz="5500" b="1" i="1">
                <a:solidFill>
                  <a:schemeClr val="accent2"/>
                </a:solidFill>
                <a:latin typeface="Trirong"/>
                <a:ea typeface="Trirong"/>
                <a:cs typeface="Trirong"/>
                <a:sym typeface="Trirong"/>
              </a:defRPr>
            </a:lvl2pPr>
            <a:lvl3pPr lvl="2" algn="ctr" rtl="0">
              <a:lnSpc>
                <a:spcPct val="100000"/>
              </a:lnSpc>
              <a:spcBef>
                <a:spcPts val="0"/>
              </a:spcBef>
              <a:spcAft>
                <a:spcPts val="0"/>
              </a:spcAft>
              <a:buClr>
                <a:schemeClr val="accent2"/>
              </a:buClr>
              <a:buSzPts val="5500"/>
              <a:buFont typeface="Trirong"/>
              <a:buNone/>
              <a:defRPr sz="5500" b="1" i="1">
                <a:solidFill>
                  <a:schemeClr val="accent2"/>
                </a:solidFill>
                <a:latin typeface="Trirong"/>
                <a:ea typeface="Trirong"/>
                <a:cs typeface="Trirong"/>
                <a:sym typeface="Trirong"/>
              </a:defRPr>
            </a:lvl3pPr>
            <a:lvl4pPr lvl="3" algn="ctr" rtl="0">
              <a:lnSpc>
                <a:spcPct val="100000"/>
              </a:lnSpc>
              <a:spcBef>
                <a:spcPts val="0"/>
              </a:spcBef>
              <a:spcAft>
                <a:spcPts val="0"/>
              </a:spcAft>
              <a:buClr>
                <a:schemeClr val="accent2"/>
              </a:buClr>
              <a:buSzPts val="5500"/>
              <a:buFont typeface="Trirong"/>
              <a:buNone/>
              <a:defRPr sz="5500" b="1" i="1">
                <a:solidFill>
                  <a:schemeClr val="accent2"/>
                </a:solidFill>
                <a:latin typeface="Trirong"/>
                <a:ea typeface="Trirong"/>
                <a:cs typeface="Trirong"/>
                <a:sym typeface="Trirong"/>
              </a:defRPr>
            </a:lvl4pPr>
            <a:lvl5pPr lvl="4" algn="ctr" rtl="0">
              <a:lnSpc>
                <a:spcPct val="100000"/>
              </a:lnSpc>
              <a:spcBef>
                <a:spcPts val="0"/>
              </a:spcBef>
              <a:spcAft>
                <a:spcPts val="0"/>
              </a:spcAft>
              <a:buClr>
                <a:schemeClr val="accent2"/>
              </a:buClr>
              <a:buSzPts val="5500"/>
              <a:buFont typeface="Trirong"/>
              <a:buNone/>
              <a:defRPr sz="5500" b="1" i="1">
                <a:solidFill>
                  <a:schemeClr val="accent2"/>
                </a:solidFill>
                <a:latin typeface="Trirong"/>
                <a:ea typeface="Trirong"/>
                <a:cs typeface="Trirong"/>
                <a:sym typeface="Trirong"/>
              </a:defRPr>
            </a:lvl5pPr>
            <a:lvl6pPr lvl="5" algn="ctr" rtl="0">
              <a:lnSpc>
                <a:spcPct val="100000"/>
              </a:lnSpc>
              <a:spcBef>
                <a:spcPts val="0"/>
              </a:spcBef>
              <a:spcAft>
                <a:spcPts val="0"/>
              </a:spcAft>
              <a:buClr>
                <a:schemeClr val="accent2"/>
              </a:buClr>
              <a:buSzPts val="5500"/>
              <a:buFont typeface="Trirong"/>
              <a:buNone/>
              <a:defRPr sz="5500" b="1" i="1">
                <a:solidFill>
                  <a:schemeClr val="accent2"/>
                </a:solidFill>
                <a:latin typeface="Trirong"/>
                <a:ea typeface="Trirong"/>
                <a:cs typeface="Trirong"/>
                <a:sym typeface="Trirong"/>
              </a:defRPr>
            </a:lvl6pPr>
            <a:lvl7pPr lvl="6" algn="ctr" rtl="0">
              <a:lnSpc>
                <a:spcPct val="100000"/>
              </a:lnSpc>
              <a:spcBef>
                <a:spcPts val="0"/>
              </a:spcBef>
              <a:spcAft>
                <a:spcPts val="0"/>
              </a:spcAft>
              <a:buClr>
                <a:schemeClr val="accent2"/>
              </a:buClr>
              <a:buSzPts val="5500"/>
              <a:buFont typeface="Trirong"/>
              <a:buNone/>
              <a:defRPr sz="5500" b="1" i="1">
                <a:solidFill>
                  <a:schemeClr val="accent2"/>
                </a:solidFill>
                <a:latin typeface="Trirong"/>
                <a:ea typeface="Trirong"/>
                <a:cs typeface="Trirong"/>
                <a:sym typeface="Trirong"/>
              </a:defRPr>
            </a:lvl7pPr>
            <a:lvl8pPr lvl="7" algn="ctr" rtl="0">
              <a:lnSpc>
                <a:spcPct val="100000"/>
              </a:lnSpc>
              <a:spcBef>
                <a:spcPts val="0"/>
              </a:spcBef>
              <a:spcAft>
                <a:spcPts val="0"/>
              </a:spcAft>
              <a:buClr>
                <a:schemeClr val="accent2"/>
              </a:buClr>
              <a:buSzPts val="5500"/>
              <a:buFont typeface="Trirong"/>
              <a:buNone/>
              <a:defRPr sz="5500" b="1" i="1">
                <a:solidFill>
                  <a:schemeClr val="accent2"/>
                </a:solidFill>
                <a:latin typeface="Trirong"/>
                <a:ea typeface="Trirong"/>
                <a:cs typeface="Trirong"/>
                <a:sym typeface="Trirong"/>
              </a:defRPr>
            </a:lvl8pPr>
            <a:lvl9pPr lvl="8" algn="ctr" rtl="0">
              <a:lnSpc>
                <a:spcPct val="100000"/>
              </a:lnSpc>
              <a:spcBef>
                <a:spcPts val="0"/>
              </a:spcBef>
              <a:spcAft>
                <a:spcPts val="0"/>
              </a:spcAft>
              <a:buClr>
                <a:schemeClr val="accent2"/>
              </a:buClr>
              <a:buSzPts val="5500"/>
              <a:buFont typeface="Trirong"/>
              <a:buNone/>
              <a:defRPr sz="5500" b="1" i="1">
                <a:solidFill>
                  <a:schemeClr val="accent2"/>
                </a:solidFill>
                <a:latin typeface="Trirong"/>
                <a:ea typeface="Trirong"/>
                <a:cs typeface="Trirong"/>
                <a:sym typeface="Trirong"/>
              </a:defRPr>
            </a:lvl9pPr>
          </a:lstStyle>
          <a:p>
            <a:endParaRPr/>
          </a:p>
        </p:txBody>
      </p:sp>
      <p:sp>
        <p:nvSpPr>
          <p:cNvPr id="48" name="Google Shape;48;p3"/>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49" name="Google Shape;49;p3"/>
          <p:cNvSpPr txBox="1">
            <a:spLocks noGrp="1"/>
          </p:cNvSpPr>
          <p:nvPr>
            <p:ph type="title"/>
          </p:nvPr>
        </p:nvSpPr>
        <p:spPr>
          <a:xfrm>
            <a:off x="283300" y="489700"/>
            <a:ext cx="10698000" cy="624900"/>
          </a:xfrm>
          <a:prstGeom prst="rect">
            <a:avLst/>
          </a:prstGeom>
        </p:spPr>
        <p:txBody>
          <a:bodyPr spcFirstLastPara="1" wrap="square" lIns="121900" tIns="121900" rIns="121900" bIns="12190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0" name="Google Shape;50;p3"/>
          <p:cNvSpPr txBox="1">
            <a:spLocks noGrp="1"/>
          </p:cNvSpPr>
          <p:nvPr>
            <p:ph type="body" idx="2"/>
          </p:nvPr>
        </p:nvSpPr>
        <p:spPr>
          <a:xfrm>
            <a:off x="283300" y="2060169"/>
            <a:ext cx="10698000" cy="4305900"/>
          </a:xfrm>
          <a:prstGeom prst="rect">
            <a:avLst/>
          </a:prstGeom>
        </p:spPr>
        <p:txBody>
          <a:bodyPr spcFirstLastPara="1" wrap="square" lIns="121900" tIns="121900" rIns="121900" bIns="121900" anchor="t" anchorCtr="0">
            <a:noAutofit/>
          </a:bodyPr>
          <a:lstStyle>
            <a:lvl1pPr marL="457200" lvl="0" indent="-368300" rtl="0">
              <a:spcBef>
                <a:spcPts val="0"/>
              </a:spcBef>
              <a:spcAft>
                <a:spcPts val="0"/>
              </a:spcAft>
              <a:buSzPts val="2200"/>
              <a:buChar char="●"/>
              <a:defRPr/>
            </a:lvl1pPr>
            <a:lvl2pPr marL="914400" lvl="1" indent="-368300" rtl="0">
              <a:spcBef>
                <a:spcPts val="2100"/>
              </a:spcBef>
              <a:spcAft>
                <a:spcPts val="0"/>
              </a:spcAft>
              <a:buSzPts val="2200"/>
              <a:buChar char="○"/>
              <a:defRPr/>
            </a:lvl2pPr>
            <a:lvl3pPr marL="1371600" lvl="2" indent="-368300" rtl="0">
              <a:spcBef>
                <a:spcPts val="2100"/>
              </a:spcBef>
              <a:spcAft>
                <a:spcPts val="0"/>
              </a:spcAft>
              <a:buSzPts val="2200"/>
              <a:buChar char="■"/>
              <a:defRPr/>
            </a:lvl3pPr>
            <a:lvl4pPr marL="1828800" lvl="3" indent="-368300" rtl="0">
              <a:spcBef>
                <a:spcPts val="2100"/>
              </a:spcBef>
              <a:spcAft>
                <a:spcPts val="0"/>
              </a:spcAft>
              <a:buSzPts val="2200"/>
              <a:buChar char="●"/>
              <a:defRPr/>
            </a:lvl4pPr>
            <a:lvl5pPr marL="2286000" lvl="4" indent="-368300" rtl="0">
              <a:spcBef>
                <a:spcPts val="2100"/>
              </a:spcBef>
              <a:spcAft>
                <a:spcPts val="0"/>
              </a:spcAft>
              <a:buSzPts val="2200"/>
              <a:buChar char="○"/>
              <a:defRPr/>
            </a:lvl5pPr>
            <a:lvl6pPr marL="2743200" lvl="5" indent="-368300" rtl="0">
              <a:spcBef>
                <a:spcPts val="2100"/>
              </a:spcBef>
              <a:spcAft>
                <a:spcPts val="0"/>
              </a:spcAft>
              <a:buSzPts val="2200"/>
              <a:buChar char="■"/>
              <a:defRPr/>
            </a:lvl6pPr>
            <a:lvl7pPr marL="3200400" lvl="6" indent="-368300" rtl="0">
              <a:spcBef>
                <a:spcPts val="2100"/>
              </a:spcBef>
              <a:spcAft>
                <a:spcPts val="0"/>
              </a:spcAft>
              <a:buSzPts val="2200"/>
              <a:buChar char="●"/>
              <a:defRPr/>
            </a:lvl7pPr>
            <a:lvl8pPr marL="3657600" lvl="7" indent="-368300" rtl="0">
              <a:spcBef>
                <a:spcPts val="2100"/>
              </a:spcBef>
              <a:spcAft>
                <a:spcPts val="0"/>
              </a:spcAft>
              <a:buSzPts val="2200"/>
              <a:buChar char="○"/>
              <a:defRPr/>
            </a:lvl8pPr>
            <a:lvl9pPr marL="4114800" lvl="8" indent="-368300" rtl="0">
              <a:spcBef>
                <a:spcPts val="2100"/>
              </a:spcBef>
              <a:spcAft>
                <a:spcPts val="2100"/>
              </a:spcAft>
              <a:buSzPts val="2200"/>
              <a:buChar char="■"/>
              <a:defRPr/>
            </a:lvl9pPr>
          </a:lstStyle>
          <a:p>
            <a:endParaRPr/>
          </a:p>
        </p:txBody>
      </p:sp>
      <p:sp>
        <p:nvSpPr>
          <p:cNvPr id="51" name="Google Shape;51;p3"/>
          <p:cNvSpPr/>
          <p:nvPr/>
        </p:nvSpPr>
        <p:spPr>
          <a:xfrm flipH="1">
            <a:off x="11373730" y="337328"/>
            <a:ext cx="476700" cy="4767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2" name="Google Shape;52;p3"/>
          <p:cNvSpPr/>
          <p:nvPr/>
        </p:nvSpPr>
        <p:spPr>
          <a:xfrm rot="-5400000" flipH="1">
            <a:off x="11665427" y="963042"/>
            <a:ext cx="731400" cy="6306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53" name="Google Shape;53;p3"/>
          <p:cNvSpPr/>
          <p:nvPr/>
        </p:nvSpPr>
        <p:spPr>
          <a:xfrm rot="5400000" flipH="1">
            <a:off x="11204872" y="1356004"/>
            <a:ext cx="731400" cy="6306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4" name="Google Shape;54;p3"/>
          <p:cNvSpPr/>
          <p:nvPr/>
        </p:nvSpPr>
        <p:spPr>
          <a:xfrm rot="-5400000" flipH="1">
            <a:off x="9974530" y="-694861"/>
            <a:ext cx="1013700" cy="13716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3"/>
          <p:cNvSpPr/>
          <p:nvPr/>
        </p:nvSpPr>
        <p:spPr>
          <a:xfrm flipH="1">
            <a:off x="11196113" y="2674662"/>
            <a:ext cx="381600" cy="396600"/>
          </a:xfrm>
          <a:prstGeom prst="ellipse">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56;p3"/>
          <p:cNvSpPr/>
          <p:nvPr/>
        </p:nvSpPr>
        <p:spPr>
          <a:xfrm rot="1696954" flipH="1">
            <a:off x="11457881" y="2318123"/>
            <a:ext cx="1280232" cy="33690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7" name="Google Shape;57;p3"/>
          <p:cNvSpPr/>
          <p:nvPr/>
        </p:nvSpPr>
        <p:spPr>
          <a:xfrm rot="1299682" flipH="1">
            <a:off x="9516508" y="-195501"/>
            <a:ext cx="1048439" cy="957411"/>
          </a:xfrm>
          <a:prstGeom prst="pie">
            <a:avLst>
              <a:gd name="adj1" fmla="val 0"/>
              <a:gd name="adj2" fmla="val 10837342"/>
            </a:avLst>
          </a:prstGeom>
          <a:noFill/>
          <a:ln w="2857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3"/>
          <p:cNvSpPr/>
          <p:nvPr/>
        </p:nvSpPr>
        <p:spPr>
          <a:xfrm flipH="1">
            <a:off x="7520787" y="-9075"/>
            <a:ext cx="1816779" cy="217699"/>
          </a:xfrm>
          <a:custGeom>
            <a:avLst/>
            <a:gdLst/>
            <a:ahLst/>
            <a:cxnLst/>
            <a:rect l="l" t="t" r="r" b="b"/>
            <a:pathLst>
              <a:path w="1816779" h="217699" extrusionOk="0">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59" name="Google Shape;59;p3"/>
          <p:cNvSpPr/>
          <p:nvPr/>
        </p:nvSpPr>
        <p:spPr>
          <a:xfrm rot="-5400000" flipH="1">
            <a:off x="11115823" y="3633805"/>
            <a:ext cx="1816779" cy="409710"/>
          </a:xfrm>
          <a:custGeom>
            <a:avLst/>
            <a:gdLst/>
            <a:ahLst/>
            <a:cxnLst/>
            <a:rect l="l" t="t" r="r" b="b"/>
            <a:pathLst>
              <a:path w="1816779" h="409710" extrusionOk="0">
                <a:moveTo>
                  <a:pt x="1617042" y="363379"/>
                </a:moveTo>
                <a:cubicBezTo>
                  <a:pt x="1629840" y="363379"/>
                  <a:pt x="1640215" y="373750"/>
                  <a:pt x="1640215" y="386544"/>
                </a:cubicBezTo>
                <a:cubicBezTo>
                  <a:pt x="1640215" y="399338"/>
                  <a:pt x="1629840" y="409710"/>
                  <a:pt x="1617042" y="409710"/>
                </a:cubicBezTo>
                <a:cubicBezTo>
                  <a:pt x="1604245" y="409710"/>
                  <a:pt x="1593871" y="399338"/>
                  <a:pt x="1593871" y="386544"/>
                </a:cubicBezTo>
                <a:cubicBezTo>
                  <a:pt x="1593871" y="373750"/>
                  <a:pt x="1604245" y="363379"/>
                  <a:pt x="1617042" y="363379"/>
                </a:cubicBezTo>
                <a:close/>
                <a:moveTo>
                  <a:pt x="1439955" y="363379"/>
                </a:moveTo>
                <a:cubicBezTo>
                  <a:pt x="1452749" y="363379"/>
                  <a:pt x="1463121" y="373750"/>
                  <a:pt x="1463121" y="386544"/>
                </a:cubicBezTo>
                <a:cubicBezTo>
                  <a:pt x="1463121" y="399338"/>
                  <a:pt x="1452749" y="409710"/>
                  <a:pt x="1439955" y="409710"/>
                </a:cubicBezTo>
                <a:cubicBezTo>
                  <a:pt x="1427162" y="409710"/>
                  <a:pt x="1416790" y="399338"/>
                  <a:pt x="1416790" y="386544"/>
                </a:cubicBezTo>
                <a:cubicBezTo>
                  <a:pt x="1416790" y="373750"/>
                  <a:pt x="1427162" y="363379"/>
                  <a:pt x="1439955" y="363379"/>
                </a:cubicBezTo>
                <a:close/>
                <a:moveTo>
                  <a:pt x="1262856" y="363379"/>
                </a:moveTo>
                <a:cubicBezTo>
                  <a:pt x="1275651" y="363379"/>
                  <a:pt x="1286022" y="373750"/>
                  <a:pt x="1286022" y="386544"/>
                </a:cubicBezTo>
                <a:cubicBezTo>
                  <a:pt x="1286022" y="399338"/>
                  <a:pt x="1275651" y="409710"/>
                  <a:pt x="1262856" y="409710"/>
                </a:cubicBezTo>
                <a:cubicBezTo>
                  <a:pt x="1250062" y="409710"/>
                  <a:pt x="1239690" y="399338"/>
                  <a:pt x="1239690" y="386544"/>
                </a:cubicBezTo>
                <a:cubicBezTo>
                  <a:pt x="1239690" y="373750"/>
                  <a:pt x="1250062" y="363379"/>
                  <a:pt x="1262856" y="363379"/>
                </a:cubicBezTo>
                <a:close/>
                <a:moveTo>
                  <a:pt x="1085765" y="363379"/>
                </a:moveTo>
                <a:cubicBezTo>
                  <a:pt x="1098562" y="363379"/>
                  <a:pt x="1108934" y="373750"/>
                  <a:pt x="1108934" y="386544"/>
                </a:cubicBezTo>
                <a:cubicBezTo>
                  <a:pt x="1108934" y="399338"/>
                  <a:pt x="1098562" y="409710"/>
                  <a:pt x="1085765" y="409710"/>
                </a:cubicBezTo>
                <a:cubicBezTo>
                  <a:pt x="1072968" y="409710"/>
                  <a:pt x="1062595" y="399338"/>
                  <a:pt x="1062595" y="386544"/>
                </a:cubicBezTo>
                <a:cubicBezTo>
                  <a:pt x="1062595" y="373750"/>
                  <a:pt x="1072968" y="363379"/>
                  <a:pt x="1085765" y="363379"/>
                </a:cubicBezTo>
                <a:close/>
                <a:moveTo>
                  <a:pt x="908665" y="363379"/>
                </a:moveTo>
                <a:cubicBezTo>
                  <a:pt x="921456" y="363379"/>
                  <a:pt x="931828" y="373750"/>
                  <a:pt x="931828" y="386544"/>
                </a:cubicBezTo>
                <a:cubicBezTo>
                  <a:pt x="931828" y="399338"/>
                  <a:pt x="921456" y="409710"/>
                  <a:pt x="908665" y="409710"/>
                </a:cubicBezTo>
                <a:cubicBezTo>
                  <a:pt x="895866" y="409710"/>
                  <a:pt x="885499" y="399338"/>
                  <a:pt x="885499" y="386544"/>
                </a:cubicBezTo>
                <a:cubicBezTo>
                  <a:pt x="885499" y="373750"/>
                  <a:pt x="895866" y="363379"/>
                  <a:pt x="908665" y="363379"/>
                </a:cubicBezTo>
                <a:close/>
                <a:moveTo>
                  <a:pt x="731567" y="363379"/>
                </a:moveTo>
                <a:cubicBezTo>
                  <a:pt x="744361" y="363379"/>
                  <a:pt x="754733" y="373750"/>
                  <a:pt x="754733" y="386544"/>
                </a:cubicBezTo>
                <a:cubicBezTo>
                  <a:pt x="754733" y="399338"/>
                  <a:pt x="744361" y="409710"/>
                  <a:pt x="731567" y="409710"/>
                </a:cubicBezTo>
                <a:cubicBezTo>
                  <a:pt x="718772" y="409710"/>
                  <a:pt x="708400" y="399338"/>
                  <a:pt x="708400" y="386544"/>
                </a:cubicBezTo>
                <a:cubicBezTo>
                  <a:pt x="708400" y="373750"/>
                  <a:pt x="718772" y="363379"/>
                  <a:pt x="731567" y="363379"/>
                </a:cubicBezTo>
                <a:close/>
                <a:moveTo>
                  <a:pt x="554464" y="363379"/>
                </a:moveTo>
                <a:cubicBezTo>
                  <a:pt x="567258" y="363379"/>
                  <a:pt x="577630" y="373750"/>
                  <a:pt x="577630" y="386545"/>
                </a:cubicBezTo>
                <a:cubicBezTo>
                  <a:pt x="577630" y="399338"/>
                  <a:pt x="567258" y="409710"/>
                  <a:pt x="554464" y="409710"/>
                </a:cubicBezTo>
                <a:cubicBezTo>
                  <a:pt x="541670" y="409710"/>
                  <a:pt x="531298" y="399338"/>
                  <a:pt x="531298" y="386545"/>
                </a:cubicBezTo>
                <a:cubicBezTo>
                  <a:pt x="531298" y="373750"/>
                  <a:pt x="541670" y="363379"/>
                  <a:pt x="554464" y="363379"/>
                </a:cubicBezTo>
                <a:close/>
                <a:moveTo>
                  <a:pt x="377367" y="363379"/>
                </a:moveTo>
                <a:cubicBezTo>
                  <a:pt x="390162" y="363379"/>
                  <a:pt x="400533" y="373750"/>
                  <a:pt x="400533" y="386545"/>
                </a:cubicBezTo>
                <a:cubicBezTo>
                  <a:pt x="400533" y="399338"/>
                  <a:pt x="390162" y="409710"/>
                  <a:pt x="377367" y="409710"/>
                </a:cubicBezTo>
                <a:cubicBezTo>
                  <a:pt x="364573" y="409710"/>
                  <a:pt x="354200" y="399338"/>
                  <a:pt x="354200" y="386545"/>
                </a:cubicBezTo>
                <a:cubicBezTo>
                  <a:pt x="354200" y="373750"/>
                  <a:pt x="364573" y="363379"/>
                  <a:pt x="377367" y="363379"/>
                </a:cubicBezTo>
                <a:close/>
                <a:moveTo>
                  <a:pt x="200264" y="363379"/>
                </a:moveTo>
                <a:cubicBezTo>
                  <a:pt x="213058" y="363379"/>
                  <a:pt x="223430" y="373750"/>
                  <a:pt x="223430" y="386545"/>
                </a:cubicBezTo>
                <a:cubicBezTo>
                  <a:pt x="223430" y="399338"/>
                  <a:pt x="213058" y="409710"/>
                  <a:pt x="200264" y="409710"/>
                </a:cubicBezTo>
                <a:cubicBezTo>
                  <a:pt x="187470" y="409710"/>
                  <a:pt x="177098" y="399338"/>
                  <a:pt x="177098" y="386545"/>
                </a:cubicBezTo>
                <a:cubicBezTo>
                  <a:pt x="177098" y="373750"/>
                  <a:pt x="187470" y="363379"/>
                  <a:pt x="200264" y="363379"/>
                </a:cubicBezTo>
                <a:close/>
                <a:moveTo>
                  <a:pt x="23166" y="363379"/>
                </a:moveTo>
                <a:cubicBezTo>
                  <a:pt x="35960" y="363379"/>
                  <a:pt x="46332" y="373750"/>
                  <a:pt x="46332" y="386545"/>
                </a:cubicBezTo>
                <a:cubicBezTo>
                  <a:pt x="46332" y="399338"/>
                  <a:pt x="35960" y="409710"/>
                  <a:pt x="23166" y="409710"/>
                </a:cubicBezTo>
                <a:cubicBezTo>
                  <a:pt x="10372" y="409710"/>
                  <a:pt x="0" y="399338"/>
                  <a:pt x="0" y="386545"/>
                </a:cubicBezTo>
                <a:cubicBezTo>
                  <a:pt x="0" y="373750"/>
                  <a:pt x="10372" y="363379"/>
                  <a:pt x="23166" y="363379"/>
                </a:cubicBezTo>
                <a:close/>
                <a:moveTo>
                  <a:pt x="1791548" y="363373"/>
                </a:moveTo>
                <a:cubicBezTo>
                  <a:pt x="1804342" y="363373"/>
                  <a:pt x="1814714" y="373745"/>
                  <a:pt x="1814714" y="386539"/>
                </a:cubicBezTo>
                <a:cubicBezTo>
                  <a:pt x="1814714" y="399334"/>
                  <a:pt x="1804342" y="409705"/>
                  <a:pt x="1791548" y="409705"/>
                </a:cubicBezTo>
                <a:cubicBezTo>
                  <a:pt x="1778754" y="409705"/>
                  <a:pt x="1768382" y="399334"/>
                  <a:pt x="1768382" y="386539"/>
                </a:cubicBezTo>
                <a:cubicBezTo>
                  <a:pt x="1768382" y="373745"/>
                  <a:pt x="1778754" y="363373"/>
                  <a:pt x="1791548" y="363373"/>
                </a:cubicBezTo>
                <a:close/>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0" name="Google Shape;60;p3"/>
          <p:cNvSpPr/>
          <p:nvPr/>
        </p:nvSpPr>
        <p:spPr>
          <a:xfrm rot="-2662362" flipH="1">
            <a:off x="11373252" y="446389"/>
            <a:ext cx="1015746" cy="500011"/>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1" name="Google Shape;61;p3"/>
          <p:cNvSpPr/>
          <p:nvPr/>
        </p:nvSpPr>
        <p:spPr>
          <a:xfrm rot="-1383456" flipH="1">
            <a:off x="-78784" y="146727"/>
            <a:ext cx="1398732" cy="722830"/>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2" name="Google Shape;62;p3"/>
          <p:cNvSpPr/>
          <p:nvPr/>
        </p:nvSpPr>
        <p:spPr>
          <a:xfrm flipH="1">
            <a:off x="533055" y="-185797"/>
            <a:ext cx="476700" cy="4767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3" name="Google Shape;63;p3"/>
          <p:cNvSpPr txBox="1"/>
          <p:nvPr/>
        </p:nvSpPr>
        <p:spPr>
          <a:xfrm rot="5400000" flipH="1">
            <a:off x="-677650" y="6348325"/>
            <a:ext cx="1579800" cy="344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chemeClr val="accent3"/>
                </a:solidFill>
                <a:latin typeface="Barlow Condensed"/>
                <a:ea typeface="Barlow Condensed"/>
                <a:cs typeface="Barlow Condensed"/>
                <a:sym typeface="Barlow Condensed"/>
              </a:rPr>
              <a:t>SLIDESMANIA.COM</a:t>
            </a:r>
            <a:endParaRPr sz="1200">
              <a:solidFill>
                <a:schemeClr val="accent3"/>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415600" y="1308900"/>
            <a:ext cx="8444100" cy="37827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accent2"/>
              </a:buClr>
              <a:buSzPts val="6000"/>
              <a:buNone/>
              <a:defRPr sz="6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66" name="Google Shape;66;p4"/>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67" name="Google Shape;67;p4"/>
          <p:cNvSpPr/>
          <p:nvPr/>
        </p:nvSpPr>
        <p:spPr>
          <a:xfrm>
            <a:off x="9473013" y="160315"/>
            <a:ext cx="1168800" cy="1168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 name="Google Shape;68;p4"/>
          <p:cNvSpPr/>
          <p:nvPr/>
        </p:nvSpPr>
        <p:spPr>
          <a:xfrm>
            <a:off x="10005969" y="1489870"/>
            <a:ext cx="385500" cy="385500"/>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9" name="Google Shape;69;p4"/>
          <p:cNvSpPr/>
          <p:nvPr/>
        </p:nvSpPr>
        <p:spPr>
          <a:xfrm rot="5400000">
            <a:off x="11029805" y="328105"/>
            <a:ext cx="1562400" cy="1371600"/>
          </a:xfrm>
          <a:prstGeom prst="triangle">
            <a:avLst>
              <a:gd name="adj" fmla="val 50000"/>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0" name="Google Shape;70;p4"/>
          <p:cNvSpPr/>
          <p:nvPr/>
        </p:nvSpPr>
        <p:spPr>
          <a:xfrm>
            <a:off x="11647468" y="46525"/>
            <a:ext cx="370200" cy="319200"/>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1" name="Google Shape;71;p4"/>
          <p:cNvSpPr/>
          <p:nvPr/>
        </p:nvSpPr>
        <p:spPr>
          <a:xfrm>
            <a:off x="10933609" y="1900883"/>
            <a:ext cx="1535400" cy="1535400"/>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2" name="Google Shape;72;p4"/>
          <p:cNvSpPr/>
          <p:nvPr/>
        </p:nvSpPr>
        <p:spPr>
          <a:xfrm>
            <a:off x="7324976" y="6605121"/>
            <a:ext cx="765300" cy="7653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73" name="Google Shape;73;p4"/>
          <p:cNvSpPr/>
          <p:nvPr/>
        </p:nvSpPr>
        <p:spPr>
          <a:xfrm>
            <a:off x="11704321" y="4798194"/>
            <a:ext cx="303300" cy="103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74" name="Google Shape;74;p4"/>
          <p:cNvSpPr/>
          <p:nvPr/>
        </p:nvSpPr>
        <p:spPr>
          <a:xfrm>
            <a:off x="10807566" y="5383731"/>
            <a:ext cx="386700" cy="73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75" name="Google Shape;75;p4"/>
          <p:cNvSpPr/>
          <p:nvPr/>
        </p:nvSpPr>
        <p:spPr>
          <a:xfrm>
            <a:off x="9637768" y="4565127"/>
            <a:ext cx="386700" cy="53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6" name="Google Shape;76;p4"/>
          <p:cNvSpPr/>
          <p:nvPr/>
        </p:nvSpPr>
        <p:spPr>
          <a:xfrm rot="-9778265">
            <a:off x="9738721" y="2307737"/>
            <a:ext cx="1047195" cy="483797"/>
          </a:xfrm>
          <a:custGeom>
            <a:avLst/>
            <a:gdLst/>
            <a:ahLst/>
            <a:cxnLst/>
            <a:rect l="l" t="t" r="r" b="b"/>
            <a:pathLst>
              <a:path w="1048464" h="484383" extrusionOk="0">
                <a:moveTo>
                  <a:pt x="396123" y="469877"/>
                </a:moveTo>
                <a:cubicBezTo>
                  <a:pt x="354981" y="460412"/>
                  <a:pt x="314811" y="446314"/>
                  <a:pt x="276559" y="427591"/>
                </a:cubicBezTo>
                <a:cubicBezTo>
                  <a:pt x="104300" y="343274"/>
                  <a:pt x="-2288" y="178455"/>
                  <a:pt x="37" y="0"/>
                </a:cubicBezTo>
                <a:lnTo>
                  <a:pt x="136794" y="1485"/>
                </a:lnTo>
                <a:lnTo>
                  <a:pt x="139812" y="51937"/>
                </a:lnTo>
                <a:cubicBezTo>
                  <a:pt x="152403" y="100355"/>
                  <a:pt x="191891" y="138404"/>
                  <a:pt x="242909" y="145186"/>
                </a:cubicBezTo>
                <a:cubicBezTo>
                  <a:pt x="310932" y="154230"/>
                  <a:pt x="373693" y="104265"/>
                  <a:pt x="383090" y="33586"/>
                </a:cubicBezTo>
                <a:lnTo>
                  <a:pt x="381329" y="4141"/>
                </a:lnTo>
                <a:lnTo>
                  <a:pt x="524232" y="5693"/>
                </a:lnTo>
                <a:lnTo>
                  <a:pt x="1048464" y="5693"/>
                </a:lnTo>
                <a:cubicBezTo>
                  <a:pt x="1048464" y="183896"/>
                  <a:pt x="940057" y="347347"/>
                  <a:pt x="767109" y="429909"/>
                </a:cubicBezTo>
                <a:cubicBezTo>
                  <a:pt x="651721" y="484993"/>
                  <a:pt x="519548" y="498275"/>
                  <a:pt x="396123" y="4698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77;p4"/>
          <p:cNvSpPr/>
          <p:nvPr/>
        </p:nvSpPr>
        <p:spPr>
          <a:xfrm rot="4051234">
            <a:off x="8315763" y="674657"/>
            <a:ext cx="1398494" cy="722707"/>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8" name="Google Shape;78;p4"/>
          <p:cNvSpPr/>
          <p:nvPr/>
        </p:nvSpPr>
        <p:spPr>
          <a:xfrm rot="10800000">
            <a:off x="9962142" y="3830849"/>
            <a:ext cx="683400" cy="683400"/>
          </a:xfrm>
          <a:prstGeom prst="corner">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9" name="Google Shape;79;p4"/>
          <p:cNvSpPr/>
          <p:nvPr/>
        </p:nvSpPr>
        <p:spPr>
          <a:xfrm>
            <a:off x="11029284" y="3638067"/>
            <a:ext cx="1114574" cy="775147"/>
          </a:xfrm>
          <a:custGeom>
            <a:avLst/>
            <a:gdLst/>
            <a:ahLst/>
            <a:cxnLst/>
            <a:rect l="l" t="t" r="r" b="b"/>
            <a:pathLst>
              <a:path w="1114574" h="775147" extrusionOk="0">
                <a:moveTo>
                  <a:pt x="562715" y="728814"/>
                </a:moveTo>
                <a:cubicBezTo>
                  <a:pt x="575508" y="728814"/>
                  <a:pt x="585880" y="739186"/>
                  <a:pt x="585880" y="751981"/>
                </a:cubicBezTo>
                <a:cubicBezTo>
                  <a:pt x="585880" y="764775"/>
                  <a:pt x="575508" y="775147"/>
                  <a:pt x="562715" y="775147"/>
                </a:cubicBezTo>
                <a:cubicBezTo>
                  <a:pt x="549922" y="775147"/>
                  <a:pt x="539550" y="764775"/>
                  <a:pt x="539550" y="751981"/>
                </a:cubicBezTo>
                <a:cubicBezTo>
                  <a:pt x="539550" y="739186"/>
                  <a:pt x="549922" y="728814"/>
                  <a:pt x="562715" y="728814"/>
                </a:cubicBezTo>
                <a:close/>
                <a:moveTo>
                  <a:pt x="385617" y="728814"/>
                </a:moveTo>
                <a:cubicBezTo>
                  <a:pt x="398412" y="728814"/>
                  <a:pt x="408783" y="739186"/>
                  <a:pt x="408783" y="751981"/>
                </a:cubicBezTo>
                <a:cubicBezTo>
                  <a:pt x="408783" y="764775"/>
                  <a:pt x="398412" y="775147"/>
                  <a:pt x="385617" y="775147"/>
                </a:cubicBezTo>
                <a:cubicBezTo>
                  <a:pt x="372822" y="775147"/>
                  <a:pt x="362450" y="764775"/>
                  <a:pt x="362450" y="751981"/>
                </a:cubicBezTo>
                <a:cubicBezTo>
                  <a:pt x="362450" y="739186"/>
                  <a:pt x="372822" y="728814"/>
                  <a:pt x="385617" y="728814"/>
                </a:cubicBezTo>
                <a:close/>
                <a:moveTo>
                  <a:pt x="208527" y="728814"/>
                </a:moveTo>
                <a:cubicBezTo>
                  <a:pt x="221322" y="728814"/>
                  <a:pt x="231693" y="739186"/>
                  <a:pt x="231693" y="751981"/>
                </a:cubicBezTo>
                <a:cubicBezTo>
                  <a:pt x="231693" y="764775"/>
                  <a:pt x="221322" y="775147"/>
                  <a:pt x="208527" y="775147"/>
                </a:cubicBezTo>
                <a:cubicBezTo>
                  <a:pt x="195729" y="775147"/>
                  <a:pt x="185355" y="764775"/>
                  <a:pt x="185355" y="751981"/>
                </a:cubicBezTo>
                <a:cubicBezTo>
                  <a:pt x="185355" y="739186"/>
                  <a:pt x="195729" y="728814"/>
                  <a:pt x="208527" y="728814"/>
                </a:cubicBezTo>
                <a:close/>
                <a:moveTo>
                  <a:pt x="31424" y="728814"/>
                </a:moveTo>
                <a:cubicBezTo>
                  <a:pt x="44214" y="728814"/>
                  <a:pt x="54587" y="739186"/>
                  <a:pt x="54587" y="751981"/>
                </a:cubicBezTo>
                <a:cubicBezTo>
                  <a:pt x="54587" y="764775"/>
                  <a:pt x="44214" y="775147"/>
                  <a:pt x="31424" y="775147"/>
                </a:cubicBezTo>
                <a:cubicBezTo>
                  <a:pt x="18625" y="775147"/>
                  <a:pt x="8256" y="764775"/>
                  <a:pt x="8256" y="751981"/>
                </a:cubicBezTo>
                <a:cubicBezTo>
                  <a:pt x="8256" y="739186"/>
                  <a:pt x="18625" y="728814"/>
                  <a:pt x="31424" y="728814"/>
                </a:cubicBezTo>
                <a:close/>
                <a:moveTo>
                  <a:pt x="739805" y="728813"/>
                </a:moveTo>
                <a:cubicBezTo>
                  <a:pt x="752603" y="728813"/>
                  <a:pt x="762977" y="739186"/>
                  <a:pt x="762977" y="751981"/>
                </a:cubicBezTo>
                <a:cubicBezTo>
                  <a:pt x="762977" y="764775"/>
                  <a:pt x="752603" y="775147"/>
                  <a:pt x="739805" y="775147"/>
                </a:cubicBezTo>
                <a:cubicBezTo>
                  <a:pt x="727009" y="775147"/>
                  <a:pt x="716633" y="764775"/>
                  <a:pt x="716633" y="751981"/>
                </a:cubicBezTo>
                <a:cubicBezTo>
                  <a:pt x="716633" y="739186"/>
                  <a:pt x="727009" y="728813"/>
                  <a:pt x="739805" y="728813"/>
                </a:cubicBezTo>
                <a:close/>
                <a:moveTo>
                  <a:pt x="1091408" y="728809"/>
                </a:moveTo>
                <a:cubicBezTo>
                  <a:pt x="1104202" y="728809"/>
                  <a:pt x="1114574" y="739181"/>
                  <a:pt x="1114574" y="751975"/>
                </a:cubicBezTo>
                <a:cubicBezTo>
                  <a:pt x="1114574" y="764769"/>
                  <a:pt x="1104202" y="775142"/>
                  <a:pt x="1091408" y="775142"/>
                </a:cubicBezTo>
                <a:cubicBezTo>
                  <a:pt x="1078614" y="775142"/>
                  <a:pt x="1068242" y="764769"/>
                  <a:pt x="1068242" y="751975"/>
                </a:cubicBezTo>
                <a:cubicBezTo>
                  <a:pt x="1068242" y="739181"/>
                  <a:pt x="1078614" y="728809"/>
                  <a:pt x="1091408" y="728809"/>
                </a:cubicBezTo>
                <a:close/>
                <a:moveTo>
                  <a:pt x="914309" y="728809"/>
                </a:moveTo>
                <a:cubicBezTo>
                  <a:pt x="927103" y="728809"/>
                  <a:pt x="937475" y="739181"/>
                  <a:pt x="937475" y="751975"/>
                </a:cubicBezTo>
                <a:cubicBezTo>
                  <a:pt x="937475" y="764769"/>
                  <a:pt x="927103" y="775142"/>
                  <a:pt x="914309" y="775142"/>
                </a:cubicBezTo>
                <a:cubicBezTo>
                  <a:pt x="901515" y="775142"/>
                  <a:pt x="891143" y="764769"/>
                  <a:pt x="891143" y="751975"/>
                </a:cubicBezTo>
                <a:cubicBezTo>
                  <a:pt x="891143" y="739181"/>
                  <a:pt x="901515" y="728809"/>
                  <a:pt x="914309" y="728809"/>
                </a:cubicBezTo>
                <a:close/>
                <a:moveTo>
                  <a:pt x="731544" y="534742"/>
                </a:moveTo>
                <a:cubicBezTo>
                  <a:pt x="744345" y="534742"/>
                  <a:pt x="754719" y="545113"/>
                  <a:pt x="754719" y="557907"/>
                </a:cubicBezTo>
                <a:cubicBezTo>
                  <a:pt x="754719" y="570701"/>
                  <a:pt x="744345" y="581073"/>
                  <a:pt x="731544" y="581073"/>
                </a:cubicBezTo>
                <a:cubicBezTo>
                  <a:pt x="718748" y="581073"/>
                  <a:pt x="708374" y="570701"/>
                  <a:pt x="708374" y="557907"/>
                </a:cubicBezTo>
                <a:cubicBezTo>
                  <a:pt x="708374" y="545113"/>
                  <a:pt x="718748" y="534742"/>
                  <a:pt x="731544" y="534742"/>
                </a:cubicBezTo>
                <a:close/>
                <a:moveTo>
                  <a:pt x="554460" y="534742"/>
                </a:moveTo>
                <a:cubicBezTo>
                  <a:pt x="567253" y="534742"/>
                  <a:pt x="577624" y="545114"/>
                  <a:pt x="577624" y="557907"/>
                </a:cubicBezTo>
                <a:cubicBezTo>
                  <a:pt x="577624" y="570701"/>
                  <a:pt x="567253" y="581073"/>
                  <a:pt x="554460" y="581073"/>
                </a:cubicBezTo>
                <a:cubicBezTo>
                  <a:pt x="541665" y="581073"/>
                  <a:pt x="531294" y="570701"/>
                  <a:pt x="531294" y="557907"/>
                </a:cubicBezTo>
                <a:cubicBezTo>
                  <a:pt x="531294" y="545114"/>
                  <a:pt x="541665" y="534742"/>
                  <a:pt x="554460" y="534742"/>
                </a:cubicBezTo>
                <a:close/>
                <a:moveTo>
                  <a:pt x="377361" y="534742"/>
                </a:moveTo>
                <a:cubicBezTo>
                  <a:pt x="390154" y="534742"/>
                  <a:pt x="400527" y="545114"/>
                  <a:pt x="400527" y="557907"/>
                </a:cubicBezTo>
                <a:cubicBezTo>
                  <a:pt x="400527" y="570701"/>
                  <a:pt x="390154" y="581073"/>
                  <a:pt x="377361" y="581073"/>
                </a:cubicBezTo>
                <a:cubicBezTo>
                  <a:pt x="364566" y="581073"/>
                  <a:pt x="354196" y="570701"/>
                  <a:pt x="354196" y="557907"/>
                </a:cubicBezTo>
                <a:cubicBezTo>
                  <a:pt x="354196" y="545114"/>
                  <a:pt x="364566" y="534742"/>
                  <a:pt x="377361" y="534742"/>
                </a:cubicBezTo>
                <a:close/>
                <a:moveTo>
                  <a:pt x="200268" y="534742"/>
                </a:moveTo>
                <a:cubicBezTo>
                  <a:pt x="213065" y="534742"/>
                  <a:pt x="223437" y="545114"/>
                  <a:pt x="223437" y="557907"/>
                </a:cubicBezTo>
                <a:cubicBezTo>
                  <a:pt x="223437" y="570701"/>
                  <a:pt x="213065" y="581073"/>
                  <a:pt x="200268" y="581073"/>
                </a:cubicBezTo>
                <a:cubicBezTo>
                  <a:pt x="187472" y="581073"/>
                  <a:pt x="177095" y="570701"/>
                  <a:pt x="177095" y="557907"/>
                </a:cubicBezTo>
                <a:cubicBezTo>
                  <a:pt x="177095" y="545114"/>
                  <a:pt x="187472" y="534742"/>
                  <a:pt x="200268" y="534742"/>
                </a:cubicBezTo>
                <a:close/>
                <a:moveTo>
                  <a:pt x="23166" y="534742"/>
                </a:moveTo>
                <a:cubicBezTo>
                  <a:pt x="35960" y="534742"/>
                  <a:pt x="46330" y="545114"/>
                  <a:pt x="46330" y="557907"/>
                </a:cubicBezTo>
                <a:cubicBezTo>
                  <a:pt x="46330" y="570701"/>
                  <a:pt x="35960" y="581073"/>
                  <a:pt x="23166" y="581073"/>
                </a:cubicBezTo>
                <a:cubicBezTo>
                  <a:pt x="10370" y="581073"/>
                  <a:pt x="0" y="570701"/>
                  <a:pt x="0" y="557907"/>
                </a:cubicBezTo>
                <a:cubicBezTo>
                  <a:pt x="0" y="545114"/>
                  <a:pt x="10370" y="534742"/>
                  <a:pt x="23166" y="534742"/>
                </a:cubicBezTo>
                <a:close/>
                <a:moveTo>
                  <a:pt x="1083151" y="534737"/>
                </a:moveTo>
                <a:cubicBezTo>
                  <a:pt x="1095945" y="534737"/>
                  <a:pt x="1106317" y="545109"/>
                  <a:pt x="1106317" y="557902"/>
                </a:cubicBezTo>
                <a:cubicBezTo>
                  <a:pt x="1106317" y="570696"/>
                  <a:pt x="1095945" y="581068"/>
                  <a:pt x="1083151" y="581068"/>
                </a:cubicBezTo>
                <a:cubicBezTo>
                  <a:pt x="1070357" y="581068"/>
                  <a:pt x="1059985" y="570696"/>
                  <a:pt x="1059985" y="557902"/>
                </a:cubicBezTo>
                <a:cubicBezTo>
                  <a:pt x="1059985" y="545109"/>
                  <a:pt x="1070357" y="534737"/>
                  <a:pt x="1083151" y="534737"/>
                </a:cubicBezTo>
                <a:close/>
                <a:moveTo>
                  <a:pt x="906052" y="534737"/>
                </a:moveTo>
                <a:cubicBezTo>
                  <a:pt x="918846" y="534737"/>
                  <a:pt x="929218" y="545109"/>
                  <a:pt x="929218" y="557903"/>
                </a:cubicBezTo>
                <a:cubicBezTo>
                  <a:pt x="929218" y="570696"/>
                  <a:pt x="918846" y="581068"/>
                  <a:pt x="906052" y="581068"/>
                </a:cubicBezTo>
                <a:cubicBezTo>
                  <a:pt x="893258" y="581068"/>
                  <a:pt x="882886" y="570696"/>
                  <a:pt x="882886" y="557903"/>
                </a:cubicBezTo>
                <a:cubicBezTo>
                  <a:pt x="882886" y="545109"/>
                  <a:pt x="893258" y="534737"/>
                  <a:pt x="906052" y="534737"/>
                </a:cubicBezTo>
                <a:close/>
                <a:moveTo>
                  <a:pt x="733610" y="363379"/>
                </a:moveTo>
                <a:cubicBezTo>
                  <a:pt x="746408" y="363379"/>
                  <a:pt x="756783" y="373750"/>
                  <a:pt x="756783" y="386544"/>
                </a:cubicBezTo>
                <a:cubicBezTo>
                  <a:pt x="756783" y="399338"/>
                  <a:pt x="746408" y="409710"/>
                  <a:pt x="733610" y="409710"/>
                </a:cubicBezTo>
                <a:cubicBezTo>
                  <a:pt x="720813" y="409710"/>
                  <a:pt x="710439" y="399338"/>
                  <a:pt x="710439" y="386544"/>
                </a:cubicBezTo>
                <a:cubicBezTo>
                  <a:pt x="710439" y="373750"/>
                  <a:pt x="720813" y="363379"/>
                  <a:pt x="733610" y="363379"/>
                </a:cubicBezTo>
                <a:close/>
                <a:moveTo>
                  <a:pt x="556523" y="363379"/>
                </a:moveTo>
                <a:cubicBezTo>
                  <a:pt x="569317" y="363379"/>
                  <a:pt x="579689" y="373750"/>
                  <a:pt x="579689" y="386544"/>
                </a:cubicBezTo>
                <a:cubicBezTo>
                  <a:pt x="579689" y="399338"/>
                  <a:pt x="569317" y="409710"/>
                  <a:pt x="556523" y="409710"/>
                </a:cubicBezTo>
                <a:cubicBezTo>
                  <a:pt x="543730" y="409710"/>
                  <a:pt x="533358" y="399338"/>
                  <a:pt x="533358" y="386544"/>
                </a:cubicBezTo>
                <a:cubicBezTo>
                  <a:pt x="533358" y="373750"/>
                  <a:pt x="543730" y="363379"/>
                  <a:pt x="556523" y="363379"/>
                </a:cubicBezTo>
                <a:close/>
                <a:moveTo>
                  <a:pt x="379424" y="363379"/>
                </a:moveTo>
                <a:cubicBezTo>
                  <a:pt x="392219" y="363379"/>
                  <a:pt x="402590" y="373750"/>
                  <a:pt x="402590" y="386544"/>
                </a:cubicBezTo>
                <a:cubicBezTo>
                  <a:pt x="402590" y="399338"/>
                  <a:pt x="392219" y="409710"/>
                  <a:pt x="379424" y="409710"/>
                </a:cubicBezTo>
                <a:cubicBezTo>
                  <a:pt x="366630" y="409710"/>
                  <a:pt x="356258" y="399338"/>
                  <a:pt x="356258" y="386544"/>
                </a:cubicBezTo>
                <a:cubicBezTo>
                  <a:pt x="356258" y="373750"/>
                  <a:pt x="366630" y="363379"/>
                  <a:pt x="379424" y="363379"/>
                </a:cubicBezTo>
                <a:close/>
                <a:moveTo>
                  <a:pt x="202333" y="363379"/>
                </a:moveTo>
                <a:cubicBezTo>
                  <a:pt x="215130" y="363379"/>
                  <a:pt x="225502" y="373750"/>
                  <a:pt x="225502" y="386544"/>
                </a:cubicBezTo>
                <a:cubicBezTo>
                  <a:pt x="225502" y="399338"/>
                  <a:pt x="215130" y="409710"/>
                  <a:pt x="202333" y="409710"/>
                </a:cubicBezTo>
                <a:cubicBezTo>
                  <a:pt x="189536" y="409710"/>
                  <a:pt x="179163" y="399338"/>
                  <a:pt x="179163" y="386544"/>
                </a:cubicBezTo>
                <a:cubicBezTo>
                  <a:pt x="179163" y="373750"/>
                  <a:pt x="189536" y="363379"/>
                  <a:pt x="202333" y="363379"/>
                </a:cubicBezTo>
                <a:close/>
                <a:moveTo>
                  <a:pt x="25233" y="363379"/>
                </a:moveTo>
                <a:cubicBezTo>
                  <a:pt x="38024" y="363379"/>
                  <a:pt x="48396" y="373750"/>
                  <a:pt x="48396" y="386544"/>
                </a:cubicBezTo>
                <a:cubicBezTo>
                  <a:pt x="48396" y="399338"/>
                  <a:pt x="38024" y="409710"/>
                  <a:pt x="25233" y="409710"/>
                </a:cubicBezTo>
                <a:cubicBezTo>
                  <a:pt x="12434" y="409710"/>
                  <a:pt x="2067" y="399338"/>
                  <a:pt x="2067" y="386544"/>
                </a:cubicBezTo>
                <a:cubicBezTo>
                  <a:pt x="2067" y="373750"/>
                  <a:pt x="12434" y="363379"/>
                  <a:pt x="25233" y="363379"/>
                </a:cubicBezTo>
                <a:close/>
                <a:moveTo>
                  <a:pt x="1085215" y="363373"/>
                </a:moveTo>
                <a:cubicBezTo>
                  <a:pt x="1098009" y="363373"/>
                  <a:pt x="1108381" y="373745"/>
                  <a:pt x="1108381" y="386539"/>
                </a:cubicBezTo>
                <a:cubicBezTo>
                  <a:pt x="1108381" y="399334"/>
                  <a:pt x="1098009" y="409705"/>
                  <a:pt x="1085215" y="409705"/>
                </a:cubicBezTo>
                <a:cubicBezTo>
                  <a:pt x="1072421" y="409705"/>
                  <a:pt x="1062049" y="399334"/>
                  <a:pt x="1062049" y="386539"/>
                </a:cubicBezTo>
                <a:cubicBezTo>
                  <a:pt x="1062049" y="373745"/>
                  <a:pt x="1072421" y="363373"/>
                  <a:pt x="1085215" y="363373"/>
                </a:cubicBezTo>
                <a:close/>
                <a:moveTo>
                  <a:pt x="908116" y="363373"/>
                </a:moveTo>
                <a:cubicBezTo>
                  <a:pt x="920910" y="363373"/>
                  <a:pt x="931282" y="373745"/>
                  <a:pt x="931282" y="386539"/>
                </a:cubicBezTo>
                <a:cubicBezTo>
                  <a:pt x="931282" y="399334"/>
                  <a:pt x="920910" y="409705"/>
                  <a:pt x="908116" y="409705"/>
                </a:cubicBezTo>
                <a:cubicBezTo>
                  <a:pt x="895322" y="409705"/>
                  <a:pt x="884950" y="399334"/>
                  <a:pt x="884950" y="386539"/>
                </a:cubicBezTo>
                <a:cubicBezTo>
                  <a:pt x="884950" y="373745"/>
                  <a:pt x="895322" y="363373"/>
                  <a:pt x="908116" y="363373"/>
                </a:cubicBezTo>
                <a:close/>
                <a:moveTo>
                  <a:pt x="733610" y="171367"/>
                </a:moveTo>
                <a:cubicBezTo>
                  <a:pt x="746410" y="171367"/>
                  <a:pt x="756784" y="181739"/>
                  <a:pt x="756784" y="194532"/>
                </a:cubicBezTo>
                <a:cubicBezTo>
                  <a:pt x="756784" y="207326"/>
                  <a:pt x="746410" y="217698"/>
                  <a:pt x="733610" y="217698"/>
                </a:cubicBezTo>
                <a:cubicBezTo>
                  <a:pt x="720813" y="217698"/>
                  <a:pt x="710439" y="207326"/>
                  <a:pt x="710439" y="194532"/>
                </a:cubicBezTo>
                <a:cubicBezTo>
                  <a:pt x="710439" y="181739"/>
                  <a:pt x="720813" y="171367"/>
                  <a:pt x="733610" y="171367"/>
                </a:cubicBezTo>
                <a:close/>
                <a:moveTo>
                  <a:pt x="556524" y="171367"/>
                </a:moveTo>
                <a:cubicBezTo>
                  <a:pt x="569319" y="171367"/>
                  <a:pt x="579689" y="181739"/>
                  <a:pt x="579689" y="194533"/>
                </a:cubicBezTo>
                <a:cubicBezTo>
                  <a:pt x="579689" y="207327"/>
                  <a:pt x="569319" y="217698"/>
                  <a:pt x="556524" y="217698"/>
                </a:cubicBezTo>
                <a:cubicBezTo>
                  <a:pt x="543730" y="217698"/>
                  <a:pt x="533359" y="207327"/>
                  <a:pt x="533359" y="194533"/>
                </a:cubicBezTo>
                <a:cubicBezTo>
                  <a:pt x="533359" y="181739"/>
                  <a:pt x="543730" y="171367"/>
                  <a:pt x="556524" y="171367"/>
                </a:cubicBezTo>
                <a:close/>
                <a:moveTo>
                  <a:pt x="379425" y="171367"/>
                </a:moveTo>
                <a:cubicBezTo>
                  <a:pt x="392219" y="171367"/>
                  <a:pt x="402592" y="181739"/>
                  <a:pt x="402592" y="194533"/>
                </a:cubicBezTo>
                <a:cubicBezTo>
                  <a:pt x="402592" y="207327"/>
                  <a:pt x="392219" y="217698"/>
                  <a:pt x="379425" y="217698"/>
                </a:cubicBezTo>
                <a:cubicBezTo>
                  <a:pt x="366630" y="217698"/>
                  <a:pt x="356258" y="207327"/>
                  <a:pt x="356258" y="194533"/>
                </a:cubicBezTo>
                <a:cubicBezTo>
                  <a:pt x="356258" y="181739"/>
                  <a:pt x="366630" y="171367"/>
                  <a:pt x="379425" y="171367"/>
                </a:cubicBezTo>
                <a:close/>
                <a:moveTo>
                  <a:pt x="202334" y="171367"/>
                </a:moveTo>
                <a:cubicBezTo>
                  <a:pt x="215130" y="171367"/>
                  <a:pt x="225502" y="181739"/>
                  <a:pt x="225502" y="194533"/>
                </a:cubicBezTo>
                <a:cubicBezTo>
                  <a:pt x="225502" y="207327"/>
                  <a:pt x="215130" y="217699"/>
                  <a:pt x="202334" y="217699"/>
                </a:cubicBezTo>
                <a:cubicBezTo>
                  <a:pt x="189536" y="217699"/>
                  <a:pt x="179163" y="207327"/>
                  <a:pt x="179163" y="194533"/>
                </a:cubicBezTo>
                <a:cubicBezTo>
                  <a:pt x="179163" y="181739"/>
                  <a:pt x="189536" y="171367"/>
                  <a:pt x="202334" y="171367"/>
                </a:cubicBezTo>
                <a:close/>
                <a:moveTo>
                  <a:pt x="25233" y="171367"/>
                </a:moveTo>
                <a:cubicBezTo>
                  <a:pt x="38027" y="171367"/>
                  <a:pt x="48396" y="181739"/>
                  <a:pt x="48396" y="194533"/>
                </a:cubicBezTo>
                <a:cubicBezTo>
                  <a:pt x="48396" y="207327"/>
                  <a:pt x="38027" y="217699"/>
                  <a:pt x="25233" y="217699"/>
                </a:cubicBezTo>
                <a:cubicBezTo>
                  <a:pt x="12434" y="217699"/>
                  <a:pt x="2067" y="207327"/>
                  <a:pt x="2067" y="194533"/>
                </a:cubicBezTo>
                <a:cubicBezTo>
                  <a:pt x="2067" y="181739"/>
                  <a:pt x="12434" y="171367"/>
                  <a:pt x="25233" y="171367"/>
                </a:cubicBezTo>
                <a:close/>
                <a:moveTo>
                  <a:pt x="1085215" y="171362"/>
                </a:moveTo>
                <a:cubicBezTo>
                  <a:pt x="1098009" y="171362"/>
                  <a:pt x="1108381" y="181734"/>
                  <a:pt x="1108381" y="194528"/>
                </a:cubicBezTo>
                <a:cubicBezTo>
                  <a:pt x="1108381" y="207322"/>
                  <a:pt x="1098009" y="217694"/>
                  <a:pt x="1085215" y="217694"/>
                </a:cubicBezTo>
                <a:cubicBezTo>
                  <a:pt x="1072421" y="217694"/>
                  <a:pt x="1062049" y="207322"/>
                  <a:pt x="1062049" y="194528"/>
                </a:cubicBezTo>
                <a:cubicBezTo>
                  <a:pt x="1062049" y="181734"/>
                  <a:pt x="1072421" y="171362"/>
                  <a:pt x="1085215" y="171362"/>
                </a:cubicBezTo>
                <a:close/>
                <a:moveTo>
                  <a:pt x="908116" y="171362"/>
                </a:moveTo>
                <a:cubicBezTo>
                  <a:pt x="920910" y="171362"/>
                  <a:pt x="931282" y="181734"/>
                  <a:pt x="931282" y="194528"/>
                </a:cubicBezTo>
                <a:cubicBezTo>
                  <a:pt x="931282" y="207322"/>
                  <a:pt x="920910" y="217694"/>
                  <a:pt x="908116" y="217694"/>
                </a:cubicBezTo>
                <a:cubicBezTo>
                  <a:pt x="895322" y="217694"/>
                  <a:pt x="884950" y="207322"/>
                  <a:pt x="884950" y="194528"/>
                </a:cubicBezTo>
                <a:cubicBezTo>
                  <a:pt x="884950" y="181734"/>
                  <a:pt x="895322" y="171362"/>
                  <a:pt x="908116" y="171362"/>
                </a:cubicBezTo>
                <a:close/>
                <a:moveTo>
                  <a:pt x="735676" y="4"/>
                </a:moveTo>
                <a:cubicBezTo>
                  <a:pt x="748475" y="4"/>
                  <a:pt x="758849" y="10376"/>
                  <a:pt x="758849" y="23170"/>
                </a:cubicBezTo>
                <a:cubicBezTo>
                  <a:pt x="758849" y="35964"/>
                  <a:pt x="748475" y="46336"/>
                  <a:pt x="735676" y="46336"/>
                </a:cubicBezTo>
                <a:cubicBezTo>
                  <a:pt x="722879" y="46336"/>
                  <a:pt x="712504" y="35964"/>
                  <a:pt x="712504" y="23170"/>
                </a:cubicBezTo>
                <a:cubicBezTo>
                  <a:pt x="712504" y="10376"/>
                  <a:pt x="722879" y="4"/>
                  <a:pt x="735676" y="4"/>
                </a:cubicBezTo>
                <a:close/>
                <a:moveTo>
                  <a:pt x="558589" y="4"/>
                </a:moveTo>
                <a:cubicBezTo>
                  <a:pt x="571384" y="4"/>
                  <a:pt x="581753" y="10376"/>
                  <a:pt x="581753" y="23170"/>
                </a:cubicBezTo>
                <a:cubicBezTo>
                  <a:pt x="581753" y="35964"/>
                  <a:pt x="571384" y="46336"/>
                  <a:pt x="558589" y="46336"/>
                </a:cubicBezTo>
                <a:cubicBezTo>
                  <a:pt x="545797" y="46336"/>
                  <a:pt x="535424" y="35964"/>
                  <a:pt x="535424" y="23170"/>
                </a:cubicBezTo>
                <a:cubicBezTo>
                  <a:pt x="535424" y="10376"/>
                  <a:pt x="545797" y="4"/>
                  <a:pt x="558589" y="4"/>
                </a:cubicBezTo>
                <a:close/>
                <a:moveTo>
                  <a:pt x="381491" y="4"/>
                </a:moveTo>
                <a:cubicBezTo>
                  <a:pt x="394285" y="4"/>
                  <a:pt x="404657" y="10376"/>
                  <a:pt x="404657" y="23170"/>
                </a:cubicBezTo>
                <a:cubicBezTo>
                  <a:pt x="404657" y="35964"/>
                  <a:pt x="394285" y="46336"/>
                  <a:pt x="381491" y="46336"/>
                </a:cubicBezTo>
                <a:cubicBezTo>
                  <a:pt x="368695" y="46336"/>
                  <a:pt x="358325" y="35964"/>
                  <a:pt x="358325" y="23170"/>
                </a:cubicBezTo>
                <a:cubicBezTo>
                  <a:pt x="358325" y="10376"/>
                  <a:pt x="368695" y="4"/>
                  <a:pt x="381491" y="4"/>
                </a:cubicBezTo>
                <a:close/>
                <a:moveTo>
                  <a:pt x="204399" y="4"/>
                </a:moveTo>
                <a:cubicBezTo>
                  <a:pt x="217196" y="4"/>
                  <a:pt x="227567" y="10376"/>
                  <a:pt x="227567" y="23170"/>
                </a:cubicBezTo>
                <a:cubicBezTo>
                  <a:pt x="227567" y="35964"/>
                  <a:pt x="217196" y="46336"/>
                  <a:pt x="204399" y="46336"/>
                </a:cubicBezTo>
                <a:cubicBezTo>
                  <a:pt x="191602" y="46336"/>
                  <a:pt x="181229" y="35964"/>
                  <a:pt x="181229" y="23170"/>
                </a:cubicBezTo>
                <a:cubicBezTo>
                  <a:pt x="181229" y="10376"/>
                  <a:pt x="191602" y="4"/>
                  <a:pt x="204399" y="4"/>
                </a:cubicBezTo>
                <a:close/>
                <a:moveTo>
                  <a:pt x="27298" y="4"/>
                </a:moveTo>
                <a:cubicBezTo>
                  <a:pt x="40089" y="4"/>
                  <a:pt x="50461" y="10376"/>
                  <a:pt x="50461" y="23170"/>
                </a:cubicBezTo>
                <a:cubicBezTo>
                  <a:pt x="50461" y="35964"/>
                  <a:pt x="40089" y="46336"/>
                  <a:pt x="27298" y="46336"/>
                </a:cubicBezTo>
                <a:cubicBezTo>
                  <a:pt x="14497" y="46336"/>
                  <a:pt x="4131" y="35964"/>
                  <a:pt x="4131" y="23170"/>
                </a:cubicBezTo>
                <a:cubicBezTo>
                  <a:pt x="4131" y="10376"/>
                  <a:pt x="14497" y="4"/>
                  <a:pt x="27298" y="4"/>
                </a:cubicBezTo>
                <a:close/>
                <a:moveTo>
                  <a:pt x="1087280" y="0"/>
                </a:moveTo>
                <a:cubicBezTo>
                  <a:pt x="1100074" y="0"/>
                  <a:pt x="1110446" y="10371"/>
                  <a:pt x="1110446" y="23165"/>
                </a:cubicBezTo>
                <a:cubicBezTo>
                  <a:pt x="1110446" y="35959"/>
                  <a:pt x="1100074" y="46331"/>
                  <a:pt x="1087280" y="46331"/>
                </a:cubicBezTo>
                <a:cubicBezTo>
                  <a:pt x="1074486" y="46331"/>
                  <a:pt x="1064114" y="35959"/>
                  <a:pt x="1064114" y="23165"/>
                </a:cubicBezTo>
                <a:cubicBezTo>
                  <a:pt x="1064114" y="10371"/>
                  <a:pt x="1074486" y="0"/>
                  <a:pt x="1087280" y="0"/>
                </a:cubicBezTo>
                <a:close/>
                <a:moveTo>
                  <a:pt x="910181" y="0"/>
                </a:moveTo>
                <a:cubicBezTo>
                  <a:pt x="922975" y="0"/>
                  <a:pt x="933347" y="10371"/>
                  <a:pt x="933347" y="23165"/>
                </a:cubicBezTo>
                <a:cubicBezTo>
                  <a:pt x="933347" y="35959"/>
                  <a:pt x="922975" y="46331"/>
                  <a:pt x="910181" y="46331"/>
                </a:cubicBezTo>
                <a:cubicBezTo>
                  <a:pt x="897387" y="46331"/>
                  <a:pt x="887015" y="35959"/>
                  <a:pt x="887015" y="23165"/>
                </a:cubicBezTo>
                <a:cubicBezTo>
                  <a:pt x="887015" y="10371"/>
                  <a:pt x="897387" y="0"/>
                  <a:pt x="91018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 name="Google Shape;80;p4"/>
          <p:cNvSpPr/>
          <p:nvPr/>
        </p:nvSpPr>
        <p:spPr>
          <a:xfrm>
            <a:off x="6123608" y="5917650"/>
            <a:ext cx="1114574" cy="775147"/>
          </a:xfrm>
          <a:custGeom>
            <a:avLst/>
            <a:gdLst/>
            <a:ahLst/>
            <a:cxnLst/>
            <a:rect l="l" t="t" r="r" b="b"/>
            <a:pathLst>
              <a:path w="1114574" h="775147" extrusionOk="0">
                <a:moveTo>
                  <a:pt x="562715" y="728814"/>
                </a:moveTo>
                <a:cubicBezTo>
                  <a:pt x="575508" y="728814"/>
                  <a:pt x="585880" y="739186"/>
                  <a:pt x="585880" y="751981"/>
                </a:cubicBezTo>
                <a:cubicBezTo>
                  <a:pt x="585880" y="764775"/>
                  <a:pt x="575508" y="775147"/>
                  <a:pt x="562715" y="775147"/>
                </a:cubicBezTo>
                <a:cubicBezTo>
                  <a:pt x="549922" y="775147"/>
                  <a:pt x="539550" y="764775"/>
                  <a:pt x="539550" y="751981"/>
                </a:cubicBezTo>
                <a:cubicBezTo>
                  <a:pt x="539550" y="739186"/>
                  <a:pt x="549922" y="728814"/>
                  <a:pt x="562715" y="728814"/>
                </a:cubicBezTo>
                <a:close/>
                <a:moveTo>
                  <a:pt x="385617" y="728814"/>
                </a:moveTo>
                <a:cubicBezTo>
                  <a:pt x="398412" y="728814"/>
                  <a:pt x="408783" y="739186"/>
                  <a:pt x="408783" y="751981"/>
                </a:cubicBezTo>
                <a:cubicBezTo>
                  <a:pt x="408783" y="764775"/>
                  <a:pt x="398412" y="775147"/>
                  <a:pt x="385617" y="775147"/>
                </a:cubicBezTo>
                <a:cubicBezTo>
                  <a:pt x="372822" y="775147"/>
                  <a:pt x="362450" y="764775"/>
                  <a:pt x="362450" y="751981"/>
                </a:cubicBezTo>
                <a:cubicBezTo>
                  <a:pt x="362450" y="739186"/>
                  <a:pt x="372822" y="728814"/>
                  <a:pt x="385617" y="728814"/>
                </a:cubicBezTo>
                <a:close/>
                <a:moveTo>
                  <a:pt x="208527" y="728814"/>
                </a:moveTo>
                <a:cubicBezTo>
                  <a:pt x="221322" y="728814"/>
                  <a:pt x="231693" y="739186"/>
                  <a:pt x="231693" y="751981"/>
                </a:cubicBezTo>
                <a:cubicBezTo>
                  <a:pt x="231693" y="764775"/>
                  <a:pt x="221322" y="775147"/>
                  <a:pt x="208527" y="775147"/>
                </a:cubicBezTo>
                <a:cubicBezTo>
                  <a:pt x="195729" y="775147"/>
                  <a:pt x="185355" y="764775"/>
                  <a:pt x="185355" y="751981"/>
                </a:cubicBezTo>
                <a:cubicBezTo>
                  <a:pt x="185355" y="739186"/>
                  <a:pt x="195729" y="728814"/>
                  <a:pt x="208527" y="728814"/>
                </a:cubicBezTo>
                <a:close/>
                <a:moveTo>
                  <a:pt x="31424" y="728814"/>
                </a:moveTo>
                <a:cubicBezTo>
                  <a:pt x="44214" y="728814"/>
                  <a:pt x="54587" y="739186"/>
                  <a:pt x="54587" y="751981"/>
                </a:cubicBezTo>
                <a:cubicBezTo>
                  <a:pt x="54587" y="764775"/>
                  <a:pt x="44214" y="775147"/>
                  <a:pt x="31424" y="775147"/>
                </a:cubicBezTo>
                <a:cubicBezTo>
                  <a:pt x="18625" y="775147"/>
                  <a:pt x="8256" y="764775"/>
                  <a:pt x="8256" y="751981"/>
                </a:cubicBezTo>
                <a:cubicBezTo>
                  <a:pt x="8256" y="739186"/>
                  <a:pt x="18625" y="728814"/>
                  <a:pt x="31424" y="728814"/>
                </a:cubicBezTo>
                <a:close/>
                <a:moveTo>
                  <a:pt x="739805" y="728813"/>
                </a:moveTo>
                <a:cubicBezTo>
                  <a:pt x="752603" y="728813"/>
                  <a:pt x="762977" y="739186"/>
                  <a:pt x="762977" y="751981"/>
                </a:cubicBezTo>
                <a:cubicBezTo>
                  <a:pt x="762977" y="764775"/>
                  <a:pt x="752603" y="775147"/>
                  <a:pt x="739805" y="775147"/>
                </a:cubicBezTo>
                <a:cubicBezTo>
                  <a:pt x="727009" y="775147"/>
                  <a:pt x="716633" y="764775"/>
                  <a:pt x="716633" y="751981"/>
                </a:cubicBezTo>
                <a:cubicBezTo>
                  <a:pt x="716633" y="739186"/>
                  <a:pt x="727009" y="728813"/>
                  <a:pt x="739805" y="728813"/>
                </a:cubicBezTo>
                <a:close/>
                <a:moveTo>
                  <a:pt x="1091408" y="728809"/>
                </a:moveTo>
                <a:cubicBezTo>
                  <a:pt x="1104202" y="728809"/>
                  <a:pt x="1114574" y="739181"/>
                  <a:pt x="1114574" y="751975"/>
                </a:cubicBezTo>
                <a:cubicBezTo>
                  <a:pt x="1114574" y="764769"/>
                  <a:pt x="1104202" y="775142"/>
                  <a:pt x="1091408" y="775142"/>
                </a:cubicBezTo>
                <a:cubicBezTo>
                  <a:pt x="1078614" y="775142"/>
                  <a:pt x="1068242" y="764769"/>
                  <a:pt x="1068242" y="751975"/>
                </a:cubicBezTo>
                <a:cubicBezTo>
                  <a:pt x="1068242" y="739181"/>
                  <a:pt x="1078614" y="728809"/>
                  <a:pt x="1091408" y="728809"/>
                </a:cubicBezTo>
                <a:close/>
                <a:moveTo>
                  <a:pt x="914309" y="728809"/>
                </a:moveTo>
                <a:cubicBezTo>
                  <a:pt x="927103" y="728809"/>
                  <a:pt x="937475" y="739181"/>
                  <a:pt x="937475" y="751975"/>
                </a:cubicBezTo>
                <a:cubicBezTo>
                  <a:pt x="937475" y="764769"/>
                  <a:pt x="927103" y="775142"/>
                  <a:pt x="914309" y="775142"/>
                </a:cubicBezTo>
                <a:cubicBezTo>
                  <a:pt x="901515" y="775142"/>
                  <a:pt x="891143" y="764769"/>
                  <a:pt x="891143" y="751975"/>
                </a:cubicBezTo>
                <a:cubicBezTo>
                  <a:pt x="891143" y="739181"/>
                  <a:pt x="901515" y="728809"/>
                  <a:pt x="914309" y="728809"/>
                </a:cubicBezTo>
                <a:close/>
                <a:moveTo>
                  <a:pt x="731544" y="534742"/>
                </a:moveTo>
                <a:cubicBezTo>
                  <a:pt x="744345" y="534742"/>
                  <a:pt x="754719" y="545113"/>
                  <a:pt x="754719" y="557907"/>
                </a:cubicBezTo>
                <a:cubicBezTo>
                  <a:pt x="754719" y="570701"/>
                  <a:pt x="744345" y="581073"/>
                  <a:pt x="731544" y="581073"/>
                </a:cubicBezTo>
                <a:cubicBezTo>
                  <a:pt x="718748" y="581073"/>
                  <a:pt x="708374" y="570701"/>
                  <a:pt x="708374" y="557907"/>
                </a:cubicBezTo>
                <a:cubicBezTo>
                  <a:pt x="708374" y="545113"/>
                  <a:pt x="718748" y="534742"/>
                  <a:pt x="731544" y="534742"/>
                </a:cubicBezTo>
                <a:close/>
                <a:moveTo>
                  <a:pt x="554460" y="534742"/>
                </a:moveTo>
                <a:cubicBezTo>
                  <a:pt x="567253" y="534742"/>
                  <a:pt x="577624" y="545114"/>
                  <a:pt x="577624" y="557907"/>
                </a:cubicBezTo>
                <a:cubicBezTo>
                  <a:pt x="577624" y="570701"/>
                  <a:pt x="567253" y="581073"/>
                  <a:pt x="554460" y="581073"/>
                </a:cubicBezTo>
                <a:cubicBezTo>
                  <a:pt x="541665" y="581073"/>
                  <a:pt x="531294" y="570701"/>
                  <a:pt x="531294" y="557907"/>
                </a:cubicBezTo>
                <a:cubicBezTo>
                  <a:pt x="531294" y="545114"/>
                  <a:pt x="541665" y="534742"/>
                  <a:pt x="554460" y="534742"/>
                </a:cubicBezTo>
                <a:close/>
                <a:moveTo>
                  <a:pt x="377361" y="534742"/>
                </a:moveTo>
                <a:cubicBezTo>
                  <a:pt x="390154" y="534742"/>
                  <a:pt x="400527" y="545114"/>
                  <a:pt x="400527" y="557907"/>
                </a:cubicBezTo>
                <a:cubicBezTo>
                  <a:pt x="400527" y="570701"/>
                  <a:pt x="390154" y="581073"/>
                  <a:pt x="377361" y="581073"/>
                </a:cubicBezTo>
                <a:cubicBezTo>
                  <a:pt x="364566" y="581073"/>
                  <a:pt x="354196" y="570701"/>
                  <a:pt x="354196" y="557907"/>
                </a:cubicBezTo>
                <a:cubicBezTo>
                  <a:pt x="354196" y="545114"/>
                  <a:pt x="364566" y="534742"/>
                  <a:pt x="377361" y="534742"/>
                </a:cubicBezTo>
                <a:close/>
                <a:moveTo>
                  <a:pt x="200268" y="534742"/>
                </a:moveTo>
                <a:cubicBezTo>
                  <a:pt x="213065" y="534742"/>
                  <a:pt x="223437" y="545114"/>
                  <a:pt x="223437" y="557907"/>
                </a:cubicBezTo>
                <a:cubicBezTo>
                  <a:pt x="223437" y="570701"/>
                  <a:pt x="213065" y="581073"/>
                  <a:pt x="200268" y="581073"/>
                </a:cubicBezTo>
                <a:cubicBezTo>
                  <a:pt x="187472" y="581073"/>
                  <a:pt x="177095" y="570701"/>
                  <a:pt x="177095" y="557907"/>
                </a:cubicBezTo>
                <a:cubicBezTo>
                  <a:pt x="177095" y="545114"/>
                  <a:pt x="187472" y="534742"/>
                  <a:pt x="200268" y="534742"/>
                </a:cubicBezTo>
                <a:close/>
                <a:moveTo>
                  <a:pt x="23166" y="534742"/>
                </a:moveTo>
                <a:cubicBezTo>
                  <a:pt x="35960" y="534742"/>
                  <a:pt x="46330" y="545114"/>
                  <a:pt x="46330" y="557907"/>
                </a:cubicBezTo>
                <a:cubicBezTo>
                  <a:pt x="46330" y="570701"/>
                  <a:pt x="35960" y="581073"/>
                  <a:pt x="23166" y="581073"/>
                </a:cubicBezTo>
                <a:cubicBezTo>
                  <a:pt x="10370" y="581073"/>
                  <a:pt x="0" y="570701"/>
                  <a:pt x="0" y="557907"/>
                </a:cubicBezTo>
                <a:cubicBezTo>
                  <a:pt x="0" y="545114"/>
                  <a:pt x="10370" y="534742"/>
                  <a:pt x="23166" y="534742"/>
                </a:cubicBezTo>
                <a:close/>
                <a:moveTo>
                  <a:pt x="1083151" y="534737"/>
                </a:moveTo>
                <a:cubicBezTo>
                  <a:pt x="1095945" y="534737"/>
                  <a:pt x="1106317" y="545109"/>
                  <a:pt x="1106317" y="557902"/>
                </a:cubicBezTo>
                <a:cubicBezTo>
                  <a:pt x="1106317" y="570696"/>
                  <a:pt x="1095945" y="581068"/>
                  <a:pt x="1083151" y="581068"/>
                </a:cubicBezTo>
                <a:cubicBezTo>
                  <a:pt x="1070357" y="581068"/>
                  <a:pt x="1059985" y="570696"/>
                  <a:pt x="1059985" y="557902"/>
                </a:cubicBezTo>
                <a:cubicBezTo>
                  <a:pt x="1059985" y="545109"/>
                  <a:pt x="1070357" y="534737"/>
                  <a:pt x="1083151" y="534737"/>
                </a:cubicBezTo>
                <a:close/>
                <a:moveTo>
                  <a:pt x="906052" y="534737"/>
                </a:moveTo>
                <a:cubicBezTo>
                  <a:pt x="918846" y="534737"/>
                  <a:pt x="929218" y="545109"/>
                  <a:pt x="929218" y="557903"/>
                </a:cubicBezTo>
                <a:cubicBezTo>
                  <a:pt x="929218" y="570696"/>
                  <a:pt x="918846" y="581068"/>
                  <a:pt x="906052" y="581068"/>
                </a:cubicBezTo>
                <a:cubicBezTo>
                  <a:pt x="893258" y="581068"/>
                  <a:pt x="882886" y="570696"/>
                  <a:pt x="882886" y="557903"/>
                </a:cubicBezTo>
                <a:cubicBezTo>
                  <a:pt x="882886" y="545109"/>
                  <a:pt x="893258" y="534737"/>
                  <a:pt x="906052" y="534737"/>
                </a:cubicBezTo>
                <a:close/>
                <a:moveTo>
                  <a:pt x="733610" y="363379"/>
                </a:moveTo>
                <a:cubicBezTo>
                  <a:pt x="746408" y="363379"/>
                  <a:pt x="756783" y="373750"/>
                  <a:pt x="756783" y="386544"/>
                </a:cubicBezTo>
                <a:cubicBezTo>
                  <a:pt x="756783" y="399338"/>
                  <a:pt x="746408" y="409710"/>
                  <a:pt x="733610" y="409710"/>
                </a:cubicBezTo>
                <a:cubicBezTo>
                  <a:pt x="720813" y="409710"/>
                  <a:pt x="710439" y="399338"/>
                  <a:pt x="710439" y="386544"/>
                </a:cubicBezTo>
                <a:cubicBezTo>
                  <a:pt x="710439" y="373750"/>
                  <a:pt x="720813" y="363379"/>
                  <a:pt x="733610" y="363379"/>
                </a:cubicBezTo>
                <a:close/>
                <a:moveTo>
                  <a:pt x="556523" y="363379"/>
                </a:moveTo>
                <a:cubicBezTo>
                  <a:pt x="569317" y="363379"/>
                  <a:pt x="579689" y="373750"/>
                  <a:pt x="579689" y="386544"/>
                </a:cubicBezTo>
                <a:cubicBezTo>
                  <a:pt x="579689" y="399338"/>
                  <a:pt x="569317" y="409710"/>
                  <a:pt x="556523" y="409710"/>
                </a:cubicBezTo>
                <a:cubicBezTo>
                  <a:pt x="543730" y="409710"/>
                  <a:pt x="533358" y="399338"/>
                  <a:pt x="533358" y="386544"/>
                </a:cubicBezTo>
                <a:cubicBezTo>
                  <a:pt x="533358" y="373750"/>
                  <a:pt x="543730" y="363379"/>
                  <a:pt x="556523" y="363379"/>
                </a:cubicBezTo>
                <a:close/>
                <a:moveTo>
                  <a:pt x="379424" y="363379"/>
                </a:moveTo>
                <a:cubicBezTo>
                  <a:pt x="392219" y="363379"/>
                  <a:pt x="402590" y="373750"/>
                  <a:pt x="402590" y="386544"/>
                </a:cubicBezTo>
                <a:cubicBezTo>
                  <a:pt x="402590" y="399338"/>
                  <a:pt x="392219" y="409710"/>
                  <a:pt x="379424" y="409710"/>
                </a:cubicBezTo>
                <a:cubicBezTo>
                  <a:pt x="366630" y="409710"/>
                  <a:pt x="356258" y="399338"/>
                  <a:pt x="356258" y="386544"/>
                </a:cubicBezTo>
                <a:cubicBezTo>
                  <a:pt x="356258" y="373750"/>
                  <a:pt x="366630" y="363379"/>
                  <a:pt x="379424" y="363379"/>
                </a:cubicBezTo>
                <a:close/>
                <a:moveTo>
                  <a:pt x="202333" y="363379"/>
                </a:moveTo>
                <a:cubicBezTo>
                  <a:pt x="215130" y="363379"/>
                  <a:pt x="225502" y="373750"/>
                  <a:pt x="225502" y="386544"/>
                </a:cubicBezTo>
                <a:cubicBezTo>
                  <a:pt x="225502" y="399338"/>
                  <a:pt x="215130" y="409710"/>
                  <a:pt x="202333" y="409710"/>
                </a:cubicBezTo>
                <a:cubicBezTo>
                  <a:pt x="189536" y="409710"/>
                  <a:pt x="179163" y="399338"/>
                  <a:pt x="179163" y="386544"/>
                </a:cubicBezTo>
                <a:cubicBezTo>
                  <a:pt x="179163" y="373750"/>
                  <a:pt x="189536" y="363379"/>
                  <a:pt x="202333" y="363379"/>
                </a:cubicBezTo>
                <a:close/>
                <a:moveTo>
                  <a:pt x="25233" y="363379"/>
                </a:moveTo>
                <a:cubicBezTo>
                  <a:pt x="38024" y="363379"/>
                  <a:pt x="48396" y="373750"/>
                  <a:pt x="48396" y="386544"/>
                </a:cubicBezTo>
                <a:cubicBezTo>
                  <a:pt x="48396" y="399338"/>
                  <a:pt x="38024" y="409710"/>
                  <a:pt x="25233" y="409710"/>
                </a:cubicBezTo>
                <a:cubicBezTo>
                  <a:pt x="12434" y="409710"/>
                  <a:pt x="2067" y="399338"/>
                  <a:pt x="2067" y="386544"/>
                </a:cubicBezTo>
                <a:cubicBezTo>
                  <a:pt x="2067" y="373750"/>
                  <a:pt x="12434" y="363379"/>
                  <a:pt x="25233" y="363379"/>
                </a:cubicBezTo>
                <a:close/>
                <a:moveTo>
                  <a:pt x="1085215" y="363373"/>
                </a:moveTo>
                <a:cubicBezTo>
                  <a:pt x="1098009" y="363373"/>
                  <a:pt x="1108381" y="373745"/>
                  <a:pt x="1108381" y="386539"/>
                </a:cubicBezTo>
                <a:cubicBezTo>
                  <a:pt x="1108381" y="399334"/>
                  <a:pt x="1098009" y="409705"/>
                  <a:pt x="1085215" y="409705"/>
                </a:cubicBezTo>
                <a:cubicBezTo>
                  <a:pt x="1072421" y="409705"/>
                  <a:pt x="1062049" y="399334"/>
                  <a:pt x="1062049" y="386539"/>
                </a:cubicBezTo>
                <a:cubicBezTo>
                  <a:pt x="1062049" y="373745"/>
                  <a:pt x="1072421" y="363373"/>
                  <a:pt x="1085215" y="363373"/>
                </a:cubicBezTo>
                <a:close/>
                <a:moveTo>
                  <a:pt x="908116" y="363373"/>
                </a:moveTo>
                <a:cubicBezTo>
                  <a:pt x="920910" y="363373"/>
                  <a:pt x="931282" y="373745"/>
                  <a:pt x="931282" y="386539"/>
                </a:cubicBezTo>
                <a:cubicBezTo>
                  <a:pt x="931282" y="399334"/>
                  <a:pt x="920910" y="409705"/>
                  <a:pt x="908116" y="409705"/>
                </a:cubicBezTo>
                <a:cubicBezTo>
                  <a:pt x="895322" y="409705"/>
                  <a:pt x="884950" y="399334"/>
                  <a:pt x="884950" y="386539"/>
                </a:cubicBezTo>
                <a:cubicBezTo>
                  <a:pt x="884950" y="373745"/>
                  <a:pt x="895322" y="363373"/>
                  <a:pt x="908116" y="363373"/>
                </a:cubicBezTo>
                <a:close/>
                <a:moveTo>
                  <a:pt x="733610" y="171367"/>
                </a:moveTo>
                <a:cubicBezTo>
                  <a:pt x="746410" y="171367"/>
                  <a:pt x="756784" y="181739"/>
                  <a:pt x="756784" y="194532"/>
                </a:cubicBezTo>
                <a:cubicBezTo>
                  <a:pt x="756784" y="207326"/>
                  <a:pt x="746410" y="217698"/>
                  <a:pt x="733610" y="217698"/>
                </a:cubicBezTo>
                <a:cubicBezTo>
                  <a:pt x="720813" y="217698"/>
                  <a:pt x="710439" y="207326"/>
                  <a:pt x="710439" y="194532"/>
                </a:cubicBezTo>
                <a:cubicBezTo>
                  <a:pt x="710439" y="181739"/>
                  <a:pt x="720813" y="171367"/>
                  <a:pt x="733610" y="171367"/>
                </a:cubicBezTo>
                <a:close/>
                <a:moveTo>
                  <a:pt x="556524" y="171367"/>
                </a:moveTo>
                <a:cubicBezTo>
                  <a:pt x="569319" y="171367"/>
                  <a:pt x="579689" y="181739"/>
                  <a:pt x="579689" y="194533"/>
                </a:cubicBezTo>
                <a:cubicBezTo>
                  <a:pt x="579689" y="207327"/>
                  <a:pt x="569319" y="217698"/>
                  <a:pt x="556524" y="217698"/>
                </a:cubicBezTo>
                <a:cubicBezTo>
                  <a:pt x="543730" y="217698"/>
                  <a:pt x="533359" y="207327"/>
                  <a:pt x="533359" y="194533"/>
                </a:cubicBezTo>
                <a:cubicBezTo>
                  <a:pt x="533359" y="181739"/>
                  <a:pt x="543730" y="171367"/>
                  <a:pt x="556524" y="171367"/>
                </a:cubicBezTo>
                <a:close/>
                <a:moveTo>
                  <a:pt x="379425" y="171367"/>
                </a:moveTo>
                <a:cubicBezTo>
                  <a:pt x="392219" y="171367"/>
                  <a:pt x="402592" y="181739"/>
                  <a:pt x="402592" y="194533"/>
                </a:cubicBezTo>
                <a:cubicBezTo>
                  <a:pt x="402592" y="207327"/>
                  <a:pt x="392219" y="217698"/>
                  <a:pt x="379425" y="217698"/>
                </a:cubicBezTo>
                <a:cubicBezTo>
                  <a:pt x="366630" y="217698"/>
                  <a:pt x="356258" y="207327"/>
                  <a:pt x="356258" y="194533"/>
                </a:cubicBezTo>
                <a:cubicBezTo>
                  <a:pt x="356258" y="181739"/>
                  <a:pt x="366630" y="171367"/>
                  <a:pt x="379425" y="171367"/>
                </a:cubicBezTo>
                <a:close/>
                <a:moveTo>
                  <a:pt x="202334" y="171367"/>
                </a:moveTo>
                <a:cubicBezTo>
                  <a:pt x="215130" y="171367"/>
                  <a:pt x="225502" y="181739"/>
                  <a:pt x="225502" y="194533"/>
                </a:cubicBezTo>
                <a:cubicBezTo>
                  <a:pt x="225502" y="207327"/>
                  <a:pt x="215130" y="217699"/>
                  <a:pt x="202334" y="217699"/>
                </a:cubicBezTo>
                <a:cubicBezTo>
                  <a:pt x="189536" y="217699"/>
                  <a:pt x="179163" y="207327"/>
                  <a:pt x="179163" y="194533"/>
                </a:cubicBezTo>
                <a:cubicBezTo>
                  <a:pt x="179163" y="181739"/>
                  <a:pt x="189536" y="171367"/>
                  <a:pt x="202334" y="171367"/>
                </a:cubicBezTo>
                <a:close/>
                <a:moveTo>
                  <a:pt x="25233" y="171367"/>
                </a:moveTo>
                <a:cubicBezTo>
                  <a:pt x="38027" y="171367"/>
                  <a:pt x="48396" y="181739"/>
                  <a:pt x="48396" y="194533"/>
                </a:cubicBezTo>
                <a:cubicBezTo>
                  <a:pt x="48396" y="207327"/>
                  <a:pt x="38027" y="217699"/>
                  <a:pt x="25233" y="217699"/>
                </a:cubicBezTo>
                <a:cubicBezTo>
                  <a:pt x="12434" y="217699"/>
                  <a:pt x="2067" y="207327"/>
                  <a:pt x="2067" y="194533"/>
                </a:cubicBezTo>
                <a:cubicBezTo>
                  <a:pt x="2067" y="181739"/>
                  <a:pt x="12434" y="171367"/>
                  <a:pt x="25233" y="171367"/>
                </a:cubicBezTo>
                <a:close/>
                <a:moveTo>
                  <a:pt x="1085215" y="171362"/>
                </a:moveTo>
                <a:cubicBezTo>
                  <a:pt x="1098009" y="171362"/>
                  <a:pt x="1108381" y="181734"/>
                  <a:pt x="1108381" y="194528"/>
                </a:cubicBezTo>
                <a:cubicBezTo>
                  <a:pt x="1108381" y="207322"/>
                  <a:pt x="1098009" y="217694"/>
                  <a:pt x="1085215" y="217694"/>
                </a:cubicBezTo>
                <a:cubicBezTo>
                  <a:pt x="1072421" y="217694"/>
                  <a:pt x="1062049" y="207322"/>
                  <a:pt x="1062049" y="194528"/>
                </a:cubicBezTo>
                <a:cubicBezTo>
                  <a:pt x="1062049" y="181734"/>
                  <a:pt x="1072421" y="171362"/>
                  <a:pt x="1085215" y="171362"/>
                </a:cubicBezTo>
                <a:close/>
                <a:moveTo>
                  <a:pt x="908116" y="171362"/>
                </a:moveTo>
                <a:cubicBezTo>
                  <a:pt x="920910" y="171362"/>
                  <a:pt x="931282" y="181734"/>
                  <a:pt x="931282" y="194528"/>
                </a:cubicBezTo>
                <a:cubicBezTo>
                  <a:pt x="931282" y="207322"/>
                  <a:pt x="920910" y="217694"/>
                  <a:pt x="908116" y="217694"/>
                </a:cubicBezTo>
                <a:cubicBezTo>
                  <a:pt x="895322" y="217694"/>
                  <a:pt x="884950" y="207322"/>
                  <a:pt x="884950" y="194528"/>
                </a:cubicBezTo>
                <a:cubicBezTo>
                  <a:pt x="884950" y="181734"/>
                  <a:pt x="895322" y="171362"/>
                  <a:pt x="908116" y="171362"/>
                </a:cubicBezTo>
                <a:close/>
                <a:moveTo>
                  <a:pt x="735676" y="4"/>
                </a:moveTo>
                <a:cubicBezTo>
                  <a:pt x="748475" y="4"/>
                  <a:pt x="758849" y="10376"/>
                  <a:pt x="758849" y="23170"/>
                </a:cubicBezTo>
                <a:cubicBezTo>
                  <a:pt x="758849" y="35964"/>
                  <a:pt x="748475" y="46336"/>
                  <a:pt x="735676" y="46336"/>
                </a:cubicBezTo>
                <a:cubicBezTo>
                  <a:pt x="722879" y="46336"/>
                  <a:pt x="712504" y="35964"/>
                  <a:pt x="712504" y="23170"/>
                </a:cubicBezTo>
                <a:cubicBezTo>
                  <a:pt x="712504" y="10376"/>
                  <a:pt x="722879" y="4"/>
                  <a:pt x="735676" y="4"/>
                </a:cubicBezTo>
                <a:close/>
                <a:moveTo>
                  <a:pt x="558589" y="4"/>
                </a:moveTo>
                <a:cubicBezTo>
                  <a:pt x="571384" y="4"/>
                  <a:pt x="581753" y="10376"/>
                  <a:pt x="581753" y="23170"/>
                </a:cubicBezTo>
                <a:cubicBezTo>
                  <a:pt x="581753" y="35964"/>
                  <a:pt x="571384" y="46336"/>
                  <a:pt x="558589" y="46336"/>
                </a:cubicBezTo>
                <a:cubicBezTo>
                  <a:pt x="545797" y="46336"/>
                  <a:pt x="535424" y="35964"/>
                  <a:pt x="535424" y="23170"/>
                </a:cubicBezTo>
                <a:cubicBezTo>
                  <a:pt x="535424" y="10376"/>
                  <a:pt x="545797" y="4"/>
                  <a:pt x="558589" y="4"/>
                </a:cubicBezTo>
                <a:close/>
                <a:moveTo>
                  <a:pt x="381491" y="4"/>
                </a:moveTo>
                <a:cubicBezTo>
                  <a:pt x="394285" y="4"/>
                  <a:pt x="404657" y="10376"/>
                  <a:pt x="404657" y="23170"/>
                </a:cubicBezTo>
                <a:cubicBezTo>
                  <a:pt x="404657" y="35964"/>
                  <a:pt x="394285" y="46336"/>
                  <a:pt x="381491" y="46336"/>
                </a:cubicBezTo>
                <a:cubicBezTo>
                  <a:pt x="368695" y="46336"/>
                  <a:pt x="358325" y="35964"/>
                  <a:pt x="358325" y="23170"/>
                </a:cubicBezTo>
                <a:cubicBezTo>
                  <a:pt x="358325" y="10376"/>
                  <a:pt x="368695" y="4"/>
                  <a:pt x="381491" y="4"/>
                </a:cubicBezTo>
                <a:close/>
                <a:moveTo>
                  <a:pt x="204399" y="4"/>
                </a:moveTo>
                <a:cubicBezTo>
                  <a:pt x="217196" y="4"/>
                  <a:pt x="227567" y="10376"/>
                  <a:pt x="227567" y="23170"/>
                </a:cubicBezTo>
                <a:cubicBezTo>
                  <a:pt x="227567" y="35964"/>
                  <a:pt x="217196" y="46336"/>
                  <a:pt x="204399" y="46336"/>
                </a:cubicBezTo>
                <a:cubicBezTo>
                  <a:pt x="191602" y="46336"/>
                  <a:pt x="181229" y="35964"/>
                  <a:pt x="181229" y="23170"/>
                </a:cubicBezTo>
                <a:cubicBezTo>
                  <a:pt x="181229" y="10376"/>
                  <a:pt x="191602" y="4"/>
                  <a:pt x="204399" y="4"/>
                </a:cubicBezTo>
                <a:close/>
                <a:moveTo>
                  <a:pt x="27298" y="4"/>
                </a:moveTo>
                <a:cubicBezTo>
                  <a:pt x="40089" y="4"/>
                  <a:pt x="50461" y="10376"/>
                  <a:pt x="50461" y="23170"/>
                </a:cubicBezTo>
                <a:cubicBezTo>
                  <a:pt x="50461" y="35964"/>
                  <a:pt x="40089" y="46336"/>
                  <a:pt x="27298" y="46336"/>
                </a:cubicBezTo>
                <a:cubicBezTo>
                  <a:pt x="14497" y="46336"/>
                  <a:pt x="4131" y="35964"/>
                  <a:pt x="4131" y="23170"/>
                </a:cubicBezTo>
                <a:cubicBezTo>
                  <a:pt x="4131" y="10376"/>
                  <a:pt x="14497" y="4"/>
                  <a:pt x="27298" y="4"/>
                </a:cubicBezTo>
                <a:close/>
                <a:moveTo>
                  <a:pt x="1087280" y="0"/>
                </a:moveTo>
                <a:cubicBezTo>
                  <a:pt x="1100074" y="0"/>
                  <a:pt x="1110446" y="10371"/>
                  <a:pt x="1110446" y="23165"/>
                </a:cubicBezTo>
                <a:cubicBezTo>
                  <a:pt x="1110446" y="35959"/>
                  <a:pt x="1100074" y="46331"/>
                  <a:pt x="1087280" y="46331"/>
                </a:cubicBezTo>
                <a:cubicBezTo>
                  <a:pt x="1074486" y="46331"/>
                  <a:pt x="1064114" y="35959"/>
                  <a:pt x="1064114" y="23165"/>
                </a:cubicBezTo>
                <a:cubicBezTo>
                  <a:pt x="1064114" y="10371"/>
                  <a:pt x="1074486" y="0"/>
                  <a:pt x="1087280" y="0"/>
                </a:cubicBezTo>
                <a:close/>
                <a:moveTo>
                  <a:pt x="910181" y="0"/>
                </a:moveTo>
                <a:cubicBezTo>
                  <a:pt x="922975" y="0"/>
                  <a:pt x="933347" y="10371"/>
                  <a:pt x="933347" y="23165"/>
                </a:cubicBezTo>
                <a:cubicBezTo>
                  <a:pt x="933347" y="35959"/>
                  <a:pt x="922975" y="46331"/>
                  <a:pt x="910181" y="46331"/>
                </a:cubicBezTo>
                <a:cubicBezTo>
                  <a:pt x="897387" y="46331"/>
                  <a:pt x="887015" y="35959"/>
                  <a:pt x="887015" y="23165"/>
                </a:cubicBezTo>
                <a:cubicBezTo>
                  <a:pt x="887015" y="10371"/>
                  <a:pt x="897387" y="0"/>
                  <a:pt x="91018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 name="Google Shape;81;p4"/>
          <p:cNvSpPr/>
          <p:nvPr/>
        </p:nvSpPr>
        <p:spPr>
          <a:xfrm>
            <a:off x="5614887" y="6330365"/>
            <a:ext cx="246900" cy="2469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4"/>
          <p:cNvSpPr/>
          <p:nvPr/>
        </p:nvSpPr>
        <p:spPr>
          <a:xfrm rot="3553164">
            <a:off x="6478339" y="4820497"/>
            <a:ext cx="2124467" cy="2107643"/>
          </a:xfrm>
          <a:prstGeom prst="pie">
            <a:avLst>
              <a:gd name="adj1" fmla="val 0"/>
              <a:gd name="adj2" fmla="val 10837342"/>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3" name="Google Shape;83;p4"/>
          <p:cNvSpPr/>
          <p:nvPr/>
        </p:nvSpPr>
        <p:spPr>
          <a:xfrm rot="-3655814">
            <a:off x="7148915" y="4655664"/>
            <a:ext cx="3082279" cy="2649454"/>
          </a:xfrm>
          <a:prstGeom prst="triangle">
            <a:avLst>
              <a:gd name="adj" fmla="val 50000"/>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4"/>
          <p:cNvSpPr/>
          <p:nvPr/>
        </p:nvSpPr>
        <p:spPr>
          <a:xfrm rot="5400000">
            <a:off x="9350227" y="2772892"/>
            <a:ext cx="1013700" cy="1371600"/>
          </a:xfrm>
          <a:prstGeom prst="triangle">
            <a:avLst>
              <a:gd name="adj" fmla="val 50000"/>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5" name="Google Shape;85;p4"/>
          <p:cNvSpPr txBox="1"/>
          <p:nvPr/>
        </p:nvSpPr>
        <p:spPr>
          <a:xfrm rot="5400000" flipH="1">
            <a:off x="-677650" y="6348325"/>
            <a:ext cx="1579800" cy="344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chemeClr val="accent3"/>
                </a:solidFill>
                <a:latin typeface="Barlow Condensed"/>
                <a:ea typeface="Barlow Condensed"/>
                <a:cs typeface="Barlow Condensed"/>
                <a:sym typeface="Barlow Condensed"/>
              </a:rPr>
              <a:t>SLIDESMANIA.COM</a:t>
            </a:r>
            <a:endParaRPr sz="1200">
              <a:solidFill>
                <a:schemeClr val="accent3"/>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title">
  <p:cSld name="SECTION_HEADER_1">
    <p:bg>
      <p:bgPr>
        <a:solidFill>
          <a:schemeClr val="accent2"/>
        </a:solidFill>
        <a:effectLst/>
      </p:bgPr>
    </p:bg>
    <p:spTree>
      <p:nvGrpSpPr>
        <p:cNvPr id="1" name="Shape 86"/>
        <p:cNvGrpSpPr/>
        <p:nvPr/>
      </p:nvGrpSpPr>
      <p:grpSpPr>
        <a:xfrm>
          <a:off x="0" y="0"/>
          <a:ext cx="0" cy="0"/>
          <a:chOff x="0" y="0"/>
          <a:chExt cx="0" cy="0"/>
        </a:xfrm>
      </p:grpSpPr>
      <p:sp>
        <p:nvSpPr>
          <p:cNvPr id="87" name="Google Shape;87;p5"/>
          <p:cNvSpPr/>
          <p:nvPr/>
        </p:nvSpPr>
        <p:spPr>
          <a:xfrm>
            <a:off x="11498810" y="6251372"/>
            <a:ext cx="479700" cy="45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8" name="Google Shape;88;p5"/>
          <p:cNvSpPr txBox="1">
            <a:spLocks noGrp="1"/>
          </p:cNvSpPr>
          <p:nvPr>
            <p:ph type="title"/>
          </p:nvPr>
        </p:nvSpPr>
        <p:spPr>
          <a:xfrm>
            <a:off x="1465413" y="2994838"/>
            <a:ext cx="9443400" cy="1122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89" name="Google Shape;89;p5"/>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ctr" rtl="0">
              <a:spcBef>
                <a:spcPts val="0"/>
              </a:spcBef>
              <a:spcAft>
                <a:spcPts val="0"/>
              </a:spcAft>
              <a:buNone/>
            </a:pPr>
            <a:fld id="{00000000-1234-1234-1234-123412341234}" type="slidenum">
              <a:rPr lang="en"/>
              <a:t>‹#›</a:t>
            </a:fld>
            <a:endParaRPr/>
          </a:p>
        </p:txBody>
      </p:sp>
      <p:sp>
        <p:nvSpPr>
          <p:cNvPr id="90" name="Google Shape;90;p5"/>
          <p:cNvSpPr/>
          <p:nvPr/>
        </p:nvSpPr>
        <p:spPr>
          <a:xfrm>
            <a:off x="495851" y="346403"/>
            <a:ext cx="476700" cy="476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1" name="Google Shape;91;p5"/>
          <p:cNvSpPr/>
          <p:nvPr/>
        </p:nvSpPr>
        <p:spPr>
          <a:xfrm rot="5400000">
            <a:off x="-50546" y="972117"/>
            <a:ext cx="731400" cy="6306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92" name="Google Shape;92;p5"/>
          <p:cNvSpPr/>
          <p:nvPr/>
        </p:nvSpPr>
        <p:spPr>
          <a:xfrm rot="-5400000">
            <a:off x="410010" y="1365079"/>
            <a:ext cx="731400" cy="6306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3" name="Google Shape;93;p5"/>
          <p:cNvSpPr/>
          <p:nvPr/>
        </p:nvSpPr>
        <p:spPr>
          <a:xfrm rot="5400000">
            <a:off x="1358051" y="-685786"/>
            <a:ext cx="1013700" cy="13716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5"/>
          <p:cNvSpPr/>
          <p:nvPr/>
        </p:nvSpPr>
        <p:spPr>
          <a:xfrm>
            <a:off x="768568" y="2683737"/>
            <a:ext cx="381600" cy="396600"/>
          </a:xfrm>
          <a:prstGeom prst="ellipse">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5" name="Google Shape;95;p5"/>
          <p:cNvSpPr/>
          <p:nvPr/>
        </p:nvSpPr>
        <p:spPr>
          <a:xfrm rot="-1697381">
            <a:off x="-374411" y="2322753"/>
            <a:ext cx="1261580" cy="3369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6" name="Google Shape;96;p5"/>
          <p:cNvSpPr/>
          <p:nvPr/>
        </p:nvSpPr>
        <p:spPr>
          <a:xfrm rot="-1299682">
            <a:off x="1781334" y="-186426"/>
            <a:ext cx="1048439" cy="957411"/>
          </a:xfrm>
          <a:prstGeom prst="pie">
            <a:avLst>
              <a:gd name="adj1" fmla="val 0"/>
              <a:gd name="adj2" fmla="val 10837342"/>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5"/>
          <p:cNvSpPr/>
          <p:nvPr/>
        </p:nvSpPr>
        <p:spPr>
          <a:xfrm>
            <a:off x="9672276" y="823096"/>
            <a:ext cx="765300" cy="7653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98" name="Google Shape;98;p5"/>
          <p:cNvSpPr/>
          <p:nvPr/>
        </p:nvSpPr>
        <p:spPr>
          <a:xfrm>
            <a:off x="3008715" y="0"/>
            <a:ext cx="1816779" cy="217699"/>
          </a:xfrm>
          <a:custGeom>
            <a:avLst/>
            <a:gdLst/>
            <a:ahLst/>
            <a:cxnLst/>
            <a:rect l="l" t="t" r="r" b="b"/>
            <a:pathLst>
              <a:path w="1816779" h="217699" extrusionOk="0">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99" name="Google Shape;99;p5"/>
          <p:cNvSpPr/>
          <p:nvPr/>
        </p:nvSpPr>
        <p:spPr>
          <a:xfrm rot="5400000">
            <a:off x="-586321" y="3642880"/>
            <a:ext cx="1816779" cy="409710"/>
          </a:xfrm>
          <a:custGeom>
            <a:avLst/>
            <a:gdLst/>
            <a:ahLst/>
            <a:cxnLst/>
            <a:rect l="l" t="t" r="r" b="b"/>
            <a:pathLst>
              <a:path w="1816779" h="409710" extrusionOk="0">
                <a:moveTo>
                  <a:pt x="1617042" y="363379"/>
                </a:moveTo>
                <a:cubicBezTo>
                  <a:pt x="1629840" y="363379"/>
                  <a:pt x="1640215" y="373750"/>
                  <a:pt x="1640215" y="386544"/>
                </a:cubicBezTo>
                <a:cubicBezTo>
                  <a:pt x="1640215" y="399338"/>
                  <a:pt x="1629840" y="409710"/>
                  <a:pt x="1617042" y="409710"/>
                </a:cubicBezTo>
                <a:cubicBezTo>
                  <a:pt x="1604245" y="409710"/>
                  <a:pt x="1593871" y="399338"/>
                  <a:pt x="1593871" y="386544"/>
                </a:cubicBezTo>
                <a:cubicBezTo>
                  <a:pt x="1593871" y="373750"/>
                  <a:pt x="1604245" y="363379"/>
                  <a:pt x="1617042" y="363379"/>
                </a:cubicBezTo>
                <a:close/>
                <a:moveTo>
                  <a:pt x="1439955" y="363379"/>
                </a:moveTo>
                <a:cubicBezTo>
                  <a:pt x="1452749" y="363379"/>
                  <a:pt x="1463121" y="373750"/>
                  <a:pt x="1463121" y="386544"/>
                </a:cubicBezTo>
                <a:cubicBezTo>
                  <a:pt x="1463121" y="399338"/>
                  <a:pt x="1452749" y="409710"/>
                  <a:pt x="1439955" y="409710"/>
                </a:cubicBezTo>
                <a:cubicBezTo>
                  <a:pt x="1427162" y="409710"/>
                  <a:pt x="1416790" y="399338"/>
                  <a:pt x="1416790" y="386544"/>
                </a:cubicBezTo>
                <a:cubicBezTo>
                  <a:pt x="1416790" y="373750"/>
                  <a:pt x="1427162" y="363379"/>
                  <a:pt x="1439955" y="363379"/>
                </a:cubicBezTo>
                <a:close/>
                <a:moveTo>
                  <a:pt x="1262856" y="363379"/>
                </a:moveTo>
                <a:cubicBezTo>
                  <a:pt x="1275651" y="363379"/>
                  <a:pt x="1286022" y="373750"/>
                  <a:pt x="1286022" y="386544"/>
                </a:cubicBezTo>
                <a:cubicBezTo>
                  <a:pt x="1286022" y="399338"/>
                  <a:pt x="1275651" y="409710"/>
                  <a:pt x="1262856" y="409710"/>
                </a:cubicBezTo>
                <a:cubicBezTo>
                  <a:pt x="1250062" y="409710"/>
                  <a:pt x="1239690" y="399338"/>
                  <a:pt x="1239690" y="386544"/>
                </a:cubicBezTo>
                <a:cubicBezTo>
                  <a:pt x="1239690" y="373750"/>
                  <a:pt x="1250062" y="363379"/>
                  <a:pt x="1262856" y="363379"/>
                </a:cubicBezTo>
                <a:close/>
                <a:moveTo>
                  <a:pt x="1085765" y="363379"/>
                </a:moveTo>
                <a:cubicBezTo>
                  <a:pt x="1098562" y="363379"/>
                  <a:pt x="1108934" y="373750"/>
                  <a:pt x="1108934" y="386544"/>
                </a:cubicBezTo>
                <a:cubicBezTo>
                  <a:pt x="1108934" y="399338"/>
                  <a:pt x="1098562" y="409710"/>
                  <a:pt x="1085765" y="409710"/>
                </a:cubicBezTo>
                <a:cubicBezTo>
                  <a:pt x="1072968" y="409710"/>
                  <a:pt x="1062595" y="399338"/>
                  <a:pt x="1062595" y="386544"/>
                </a:cubicBezTo>
                <a:cubicBezTo>
                  <a:pt x="1062595" y="373750"/>
                  <a:pt x="1072968" y="363379"/>
                  <a:pt x="1085765" y="363379"/>
                </a:cubicBezTo>
                <a:close/>
                <a:moveTo>
                  <a:pt x="908665" y="363379"/>
                </a:moveTo>
                <a:cubicBezTo>
                  <a:pt x="921456" y="363379"/>
                  <a:pt x="931828" y="373750"/>
                  <a:pt x="931828" y="386544"/>
                </a:cubicBezTo>
                <a:cubicBezTo>
                  <a:pt x="931828" y="399338"/>
                  <a:pt x="921456" y="409710"/>
                  <a:pt x="908665" y="409710"/>
                </a:cubicBezTo>
                <a:cubicBezTo>
                  <a:pt x="895866" y="409710"/>
                  <a:pt x="885499" y="399338"/>
                  <a:pt x="885499" y="386544"/>
                </a:cubicBezTo>
                <a:cubicBezTo>
                  <a:pt x="885499" y="373750"/>
                  <a:pt x="895866" y="363379"/>
                  <a:pt x="908665" y="363379"/>
                </a:cubicBezTo>
                <a:close/>
                <a:moveTo>
                  <a:pt x="731567" y="363379"/>
                </a:moveTo>
                <a:cubicBezTo>
                  <a:pt x="744361" y="363379"/>
                  <a:pt x="754733" y="373750"/>
                  <a:pt x="754733" y="386544"/>
                </a:cubicBezTo>
                <a:cubicBezTo>
                  <a:pt x="754733" y="399338"/>
                  <a:pt x="744361" y="409710"/>
                  <a:pt x="731567" y="409710"/>
                </a:cubicBezTo>
                <a:cubicBezTo>
                  <a:pt x="718772" y="409710"/>
                  <a:pt x="708400" y="399338"/>
                  <a:pt x="708400" y="386544"/>
                </a:cubicBezTo>
                <a:cubicBezTo>
                  <a:pt x="708400" y="373750"/>
                  <a:pt x="718772" y="363379"/>
                  <a:pt x="731567" y="363379"/>
                </a:cubicBezTo>
                <a:close/>
                <a:moveTo>
                  <a:pt x="554464" y="363379"/>
                </a:moveTo>
                <a:cubicBezTo>
                  <a:pt x="567258" y="363379"/>
                  <a:pt x="577630" y="373750"/>
                  <a:pt x="577630" y="386545"/>
                </a:cubicBezTo>
                <a:cubicBezTo>
                  <a:pt x="577630" y="399338"/>
                  <a:pt x="567258" y="409710"/>
                  <a:pt x="554464" y="409710"/>
                </a:cubicBezTo>
                <a:cubicBezTo>
                  <a:pt x="541670" y="409710"/>
                  <a:pt x="531298" y="399338"/>
                  <a:pt x="531298" y="386545"/>
                </a:cubicBezTo>
                <a:cubicBezTo>
                  <a:pt x="531298" y="373750"/>
                  <a:pt x="541670" y="363379"/>
                  <a:pt x="554464" y="363379"/>
                </a:cubicBezTo>
                <a:close/>
                <a:moveTo>
                  <a:pt x="377367" y="363379"/>
                </a:moveTo>
                <a:cubicBezTo>
                  <a:pt x="390162" y="363379"/>
                  <a:pt x="400533" y="373750"/>
                  <a:pt x="400533" y="386545"/>
                </a:cubicBezTo>
                <a:cubicBezTo>
                  <a:pt x="400533" y="399338"/>
                  <a:pt x="390162" y="409710"/>
                  <a:pt x="377367" y="409710"/>
                </a:cubicBezTo>
                <a:cubicBezTo>
                  <a:pt x="364573" y="409710"/>
                  <a:pt x="354200" y="399338"/>
                  <a:pt x="354200" y="386545"/>
                </a:cubicBezTo>
                <a:cubicBezTo>
                  <a:pt x="354200" y="373750"/>
                  <a:pt x="364573" y="363379"/>
                  <a:pt x="377367" y="363379"/>
                </a:cubicBezTo>
                <a:close/>
                <a:moveTo>
                  <a:pt x="200264" y="363379"/>
                </a:moveTo>
                <a:cubicBezTo>
                  <a:pt x="213058" y="363379"/>
                  <a:pt x="223430" y="373750"/>
                  <a:pt x="223430" y="386545"/>
                </a:cubicBezTo>
                <a:cubicBezTo>
                  <a:pt x="223430" y="399338"/>
                  <a:pt x="213058" y="409710"/>
                  <a:pt x="200264" y="409710"/>
                </a:cubicBezTo>
                <a:cubicBezTo>
                  <a:pt x="187470" y="409710"/>
                  <a:pt x="177098" y="399338"/>
                  <a:pt x="177098" y="386545"/>
                </a:cubicBezTo>
                <a:cubicBezTo>
                  <a:pt x="177098" y="373750"/>
                  <a:pt x="187470" y="363379"/>
                  <a:pt x="200264" y="363379"/>
                </a:cubicBezTo>
                <a:close/>
                <a:moveTo>
                  <a:pt x="23166" y="363379"/>
                </a:moveTo>
                <a:cubicBezTo>
                  <a:pt x="35960" y="363379"/>
                  <a:pt x="46332" y="373750"/>
                  <a:pt x="46332" y="386545"/>
                </a:cubicBezTo>
                <a:cubicBezTo>
                  <a:pt x="46332" y="399338"/>
                  <a:pt x="35960" y="409710"/>
                  <a:pt x="23166" y="409710"/>
                </a:cubicBezTo>
                <a:cubicBezTo>
                  <a:pt x="10372" y="409710"/>
                  <a:pt x="0" y="399338"/>
                  <a:pt x="0" y="386545"/>
                </a:cubicBezTo>
                <a:cubicBezTo>
                  <a:pt x="0" y="373750"/>
                  <a:pt x="10372" y="363379"/>
                  <a:pt x="23166" y="363379"/>
                </a:cubicBezTo>
                <a:close/>
                <a:moveTo>
                  <a:pt x="1791548" y="363373"/>
                </a:moveTo>
                <a:cubicBezTo>
                  <a:pt x="1804342" y="363373"/>
                  <a:pt x="1814714" y="373745"/>
                  <a:pt x="1814714" y="386539"/>
                </a:cubicBezTo>
                <a:cubicBezTo>
                  <a:pt x="1814714" y="399334"/>
                  <a:pt x="1804342" y="409705"/>
                  <a:pt x="1791548" y="409705"/>
                </a:cubicBezTo>
                <a:cubicBezTo>
                  <a:pt x="1778754" y="409705"/>
                  <a:pt x="1768382" y="399334"/>
                  <a:pt x="1768382" y="386539"/>
                </a:cubicBezTo>
                <a:cubicBezTo>
                  <a:pt x="1768382" y="373745"/>
                  <a:pt x="1778754" y="363373"/>
                  <a:pt x="1791548" y="363373"/>
                </a:cubicBezTo>
                <a:close/>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 name="Google Shape;100;p5"/>
          <p:cNvSpPr/>
          <p:nvPr/>
        </p:nvSpPr>
        <p:spPr>
          <a:xfrm>
            <a:off x="6123608" y="5917650"/>
            <a:ext cx="1114574" cy="775147"/>
          </a:xfrm>
          <a:custGeom>
            <a:avLst/>
            <a:gdLst/>
            <a:ahLst/>
            <a:cxnLst/>
            <a:rect l="l" t="t" r="r" b="b"/>
            <a:pathLst>
              <a:path w="1114574" h="775147" extrusionOk="0">
                <a:moveTo>
                  <a:pt x="562715" y="728814"/>
                </a:moveTo>
                <a:cubicBezTo>
                  <a:pt x="575508" y="728814"/>
                  <a:pt x="585880" y="739186"/>
                  <a:pt x="585880" y="751981"/>
                </a:cubicBezTo>
                <a:cubicBezTo>
                  <a:pt x="585880" y="764775"/>
                  <a:pt x="575508" y="775147"/>
                  <a:pt x="562715" y="775147"/>
                </a:cubicBezTo>
                <a:cubicBezTo>
                  <a:pt x="549922" y="775147"/>
                  <a:pt x="539550" y="764775"/>
                  <a:pt x="539550" y="751981"/>
                </a:cubicBezTo>
                <a:cubicBezTo>
                  <a:pt x="539550" y="739186"/>
                  <a:pt x="549922" y="728814"/>
                  <a:pt x="562715" y="728814"/>
                </a:cubicBezTo>
                <a:close/>
                <a:moveTo>
                  <a:pt x="385617" y="728814"/>
                </a:moveTo>
                <a:cubicBezTo>
                  <a:pt x="398412" y="728814"/>
                  <a:pt x="408783" y="739186"/>
                  <a:pt x="408783" y="751981"/>
                </a:cubicBezTo>
                <a:cubicBezTo>
                  <a:pt x="408783" y="764775"/>
                  <a:pt x="398412" y="775147"/>
                  <a:pt x="385617" y="775147"/>
                </a:cubicBezTo>
                <a:cubicBezTo>
                  <a:pt x="372822" y="775147"/>
                  <a:pt x="362450" y="764775"/>
                  <a:pt x="362450" y="751981"/>
                </a:cubicBezTo>
                <a:cubicBezTo>
                  <a:pt x="362450" y="739186"/>
                  <a:pt x="372822" y="728814"/>
                  <a:pt x="385617" y="728814"/>
                </a:cubicBezTo>
                <a:close/>
                <a:moveTo>
                  <a:pt x="208527" y="728814"/>
                </a:moveTo>
                <a:cubicBezTo>
                  <a:pt x="221322" y="728814"/>
                  <a:pt x="231693" y="739186"/>
                  <a:pt x="231693" y="751981"/>
                </a:cubicBezTo>
                <a:cubicBezTo>
                  <a:pt x="231693" y="764775"/>
                  <a:pt x="221322" y="775147"/>
                  <a:pt x="208527" y="775147"/>
                </a:cubicBezTo>
                <a:cubicBezTo>
                  <a:pt x="195729" y="775147"/>
                  <a:pt x="185355" y="764775"/>
                  <a:pt x="185355" y="751981"/>
                </a:cubicBezTo>
                <a:cubicBezTo>
                  <a:pt x="185355" y="739186"/>
                  <a:pt x="195729" y="728814"/>
                  <a:pt x="208527" y="728814"/>
                </a:cubicBezTo>
                <a:close/>
                <a:moveTo>
                  <a:pt x="31424" y="728814"/>
                </a:moveTo>
                <a:cubicBezTo>
                  <a:pt x="44214" y="728814"/>
                  <a:pt x="54587" y="739186"/>
                  <a:pt x="54587" y="751981"/>
                </a:cubicBezTo>
                <a:cubicBezTo>
                  <a:pt x="54587" y="764775"/>
                  <a:pt x="44214" y="775147"/>
                  <a:pt x="31424" y="775147"/>
                </a:cubicBezTo>
                <a:cubicBezTo>
                  <a:pt x="18625" y="775147"/>
                  <a:pt x="8256" y="764775"/>
                  <a:pt x="8256" y="751981"/>
                </a:cubicBezTo>
                <a:cubicBezTo>
                  <a:pt x="8256" y="739186"/>
                  <a:pt x="18625" y="728814"/>
                  <a:pt x="31424" y="728814"/>
                </a:cubicBezTo>
                <a:close/>
                <a:moveTo>
                  <a:pt x="739805" y="728813"/>
                </a:moveTo>
                <a:cubicBezTo>
                  <a:pt x="752603" y="728813"/>
                  <a:pt x="762977" y="739186"/>
                  <a:pt x="762977" y="751981"/>
                </a:cubicBezTo>
                <a:cubicBezTo>
                  <a:pt x="762977" y="764775"/>
                  <a:pt x="752603" y="775147"/>
                  <a:pt x="739805" y="775147"/>
                </a:cubicBezTo>
                <a:cubicBezTo>
                  <a:pt x="727009" y="775147"/>
                  <a:pt x="716633" y="764775"/>
                  <a:pt x="716633" y="751981"/>
                </a:cubicBezTo>
                <a:cubicBezTo>
                  <a:pt x="716633" y="739186"/>
                  <a:pt x="727009" y="728813"/>
                  <a:pt x="739805" y="728813"/>
                </a:cubicBezTo>
                <a:close/>
                <a:moveTo>
                  <a:pt x="1091408" y="728809"/>
                </a:moveTo>
                <a:cubicBezTo>
                  <a:pt x="1104202" y="728809"/>
                  <a:pt x="1114574" y="739181"/>
                  <a:pt x="1114574" y="751975"/>
                </a:cubicBezTo>
                <a:cubicBezTo>
                  <a:pt x="1114574" y="764769"/>
                  <a:pt x="1104202" y="775142"/>
                  <a:pt x="1091408" y="775142"/>
                </a:cubicBezTo>
                <a:cubicBezTo>
                  <a:pt x="1078614" y="775142"/>
                  <a:pt x="1068242" y="764769"/>
                  <a:pt x="1068242" y="751975"/>
                </a:cubicBezTo>
                <a:cubicBezTo>
                  <a:pt x="1068242" y="739181"/>
                  <a:pt x="1078614" y="728809"/>
                  <a:pt x="1091408" y="728809"/>
                </a:cubicBezTo>
                <a:close/>
                <a:moveTo>
                  <a:pt x="914309" y="728809"/>
                </a:moveTo>
                <a:cubicBezTo>
                  <a:pt x="927103" y="728809"/>
                  <a:pt x="937475" y="739181"/>
                  <a:pt x="937475" y="751975"/>
                </a:cubicBezTo>
                <a:cubicBezTo>
                  <a:pt x="937475" y="764769"/>
                  <a:pt x="927103" y="775142"/>
                  <a:pt x="914309" y="775142"/>
                </a:cubicBezTo>
                <a:cubicBezTo>
                  <a:pt x="901515" y="775142"/>
                  <a:pt x="891143" y="764769"/>
                  <a:pt x="891143" y="751975"/>
                </a:cubicBezTo>
                <a:cubicBezTo>
                  <a:pt x="891143" y="739181"/>
                  <a:pt x="901515" y="728809"/>
                  <a:pt x="914309" y="728809"/>
                </a:cubicBezTo>
                <a:close/>
                <a:moveTo>
                  <a:pt x="731544" y="534742"/>
                </a:moveTo>
                <a:cubicBezTo>
                  <a:pt x="744345" y="534742"/>
                  <a:pt x="754719" y="545113"/>
                  <a:pt x="754719" y="557907"/>
                </a:cubicBezTo>
                <a:cubicBezTo>
                  <a:pt x="754719" y="570701"/>
                  <a:pt x="744345" y="581073"/>
                  <a:pt x="731544" y="581073"/>
                </a:cubicBezTo>
                <a:cubicBezTo>
                  <a:pt x="718748" y="581073"/>
                  <a:pt x="708374" y="570701"/>
                  <a:pt x="708374" y="557907"/>
                </a:cubicBezTo>
                <a:cubicBezTo>
                  <a:pt x="708374" y="545113"/>
                  <a:pt x="718748" y="534742"/>
                  <a:pt x="731544" y="534742"/>
                </a:cubicBezTo>
                <a:close/>
                <a:moveTo>
                  <a:pt x="554460" y="534742"/>
                </a:moveTo>
                <a:cubicBezTo>
                  <a:pt x="567253" y="534742"/>
                  <a:pt x="577624" y="545114"/>
                  <a:pt x="577624" y="557907"/>
                </a:cubicBezTo>
                <a:cubicBezTo>
                  <a:pt x="577624" y="570701"/>
                  <a:pt x="567253" y="581073"/>
                  <a:pt x="554460" y="581073"/>
                </a:cubicBezTo>
                <a:cubicBezTo>
                  <a:pt x="541665" y="581073"/>
                  <a:pt x="531294" y="570701"/>
                  <a:pt x="531294" y="557907"/>
                </a:cubicBezTo>
                <a:cubicBezTo>
                  <a:pt x="531294" y="545114"/>
                  <a:pt x="541665" y="534742"/>
                  <a:pt x="554460" y="534742"/>
                </a:cubicBezTo>
                <a:close/>
                <a:moveTo>
                  <a:pt x="377361" y="534742"/>
                </a:moveTo>
                <a:cubicBezTo>
                  <a:pt x="390154" y="534742"/>
                  <a:pt x="400527" y="545114"/>
                  <a:pt x="400527" y="557907"/>
                </a:cubicBezTo>
                <a:cubicBezTo>
                  <a:pt x="400527" y="570701"/>
                  <a:pt x="390154" y="581073"/>
                  <a:pt x="377361" y="581073"/>
                </a:cubicBezTo>
                <a:cubicBezTo>
                  <a:pt x="364566" y="581073"/>
                  <a:pt x="354196" y="570701"/>
                  <a:pt x="354196" y="557907"/>
                </a:cubicBezTo>
                <a:cubicBezTo>
                  <a:pt x="354196" y="545114"/>
                  <a:pt x="364566" y="534742"/>
                  <a:pt x="377361" y="534742"/>
                </a:cubicBezTo>
                <a:close/>
                <a:moveTo>
                  <a:pt x="200268" y="534742"/>
                </a:moveTo>
                <a:cubicBezTo>
                  <a:pt x="213065" y="534742"/>
                  <a:pt x="223437" y="545114"/>
                  <a:pt x="223437" y="557907"/>
                </a:cubicBezTo>
                <a:cubicBezTo>
                  <a:pt x="223437" y="570701"/>
                  <a:pt x="213065" y="581073"/>
                  <a:pt x="200268" y="581073"/>
                </a:cubicBezTo>
                <a:cubicBezTo>
                  <a:pt x="187472" y="581073"/>
                  <a:pt x="177095" y="570701"/>
                  <a:pt x="177095" y="557907"/>
                </a:cubicBezTo>
                <a:cubicBezTo>
                  <a:pt x="177095" y="545114"/>
                  <a:pt x="187472" y="534742"/>
                  <a:pt x="200268" y="534742"/>
                </a:cubicBezTo>
                <a:close/>
                <a:moveTo>
                  <a:pt x="23166" y="534742"/>
                </a:moveTo>
                <a:cubicBezTo>
                  <a:pt x="35960" y="534742"/>
                  <a:pt x="46330" y="545114"/>
                  <a:pt x="46330" y="557907"/>
                </a:cubicBezTo>
                <a:cubicBezTo>
                  <a:pt x="46330" y="570701"/>
                  <a:pt x="35960" y="581073"/>
                  <a:pt x="23166" y="581073"/>
                </a:cubicBezTo>
                <a:cubicBezTo>
                  <a:pt x="10370" y="581073"/>
                  <a:pt x="0" y="570701"/>
                  <a:pt x="0" y="557907"/>
                </a:cubicBezTo>
                <a:cubicBezTo>
                  <a:pt x="0" y="545114"/>
                  <a:pt x="10370" y="534742"/>
                  <a:pt x="23166" y="534742"/>
                </a:cubicBezTo>
                <a:close/>
                <a:moveTo>
                  <a:pt x="1083151" y="534737"/>
                </a:moveTo>
                <a:cubicBezTo>
                  <a:pt x="1095945" y="534737"/>
                  <a:pt x="1106317" y="545109"/>
                  <a:pt x="1106317" y="557902"/>
                </a:cubicBezTo>
                <a:cubicBezTo>
                  <a:pt x="1106317" y="570696"/>
                  <a:pt x="1095945" y="581068"/>
                  <a:pt x="1083151" y="581068"/>
                </a:cubicBezTo>
                <a:cubicBezTo>
                  <a:pt x="1070357" y="581068"/>
                  <a:pt x="1059985" y="570696"/>
                  <a:pt x="1059985" y="557902"/>
                </a:cubicBezTo>
                <a:cubicBezTo>
                  <a:pt x="1059985" y="545109"/>
                  <a:pt x="1070357" y="534737"/>
                  <a:pt x="1083151" y="534737"/>
                </a:cubicBezTo>
                <a:close/>
                <a:moveTo>
                  <a:pt x="906052" y="534737"/>
                </a:moveTo>
                <a:cubicBezTo>
                  <a:pt x="918846" y="534737"/>
                  <a:pt x="929218" y="545109"/>
                  <a:pt x="929218" y="557903"/>
                </a:cubicBezTo>
                <a:cubicBezTo>
                  <a:pt x="929218" y="570696"/>
                  <a:pt x="918846" y="581068"/>
                  <a:pt x="906052" y="581068"/>
                </a:cubicBezTo>
                <a:cubicBezTo>
                  <a:pt x="893258" y="581068"/>
                  <a:pt x="882886" y="570696"/>
                  <a:pt x="882886" y="557903"/>
                </a:cubicBezTo>
                <a:cubicBezTo>
                  <a:pt x="882886" y="545109"/>
                  <a:pt x="893258" y="534737"/>
                  <a:pt x="906052" y="534737"/>
                </a:cubicBezTo>
                <a:close/>
                <a:moveTo>
                  <a:pt x="733610" y="363379"/>
                </a:moveTo>
                <a:cubicBezTo>
                  <a:pt x="746408" y="363379"/>
                  <a:pt x="756783" y="373750"/>
                  <a:pt x="756783" y="386544"/>
                </a:cubicBezTo>
                <a:cubicBezTo>
                  <a:pt x="756783" y="399338"/>
                  <a:pt x="746408" y="409710"/>
                  <a:pt x="733610" y="409710"/>
                </a:cubicBezTo>
                <a:cubicBezTo>
                  <a:pt x="720813" y="409710"/>
                  <a:pt x="710439" y="399338"/>
                  <a:pt x="710439" y="386544"/>
                </a:cubicBezTo>
                <a:cubicBezTo>
                  <a:pt x="710439" y="373750"/>
                  <a:pt x="720813" y="363379"/>
                  <a:pt x="733610" y="363379"/>
                </a:cubicBezTo>
                <a:close/>
                <a:moveTo>
                  <a:pt x="556523" y="363379"/>
                </a:moveTo>
                <a:cubicBezTo>
                  <a:pt x="569317" y="363379"/>
                  <a:pt x="579689" y="373750"/>
                  <a:pt x="579689" y="386544"/>
                </a:cubicBezTo>
                <a:cubicBezTo>
                  <a:pt x="579689" y="399338"/>
                  <a:pt x="569317" y="409710"/>
                  <a:pt x="556523" y="409710"/>
                </a:cubicBezTo>
                <a:cubicBezTo>
                  <a:pt x="543730" y="409710"/>
                  <a:pt x="533358" y="399338"/>
                  <a:pt x="533358" y="386544"/>
                </a:cubicBezTo>
                <a:cubicBezTo>
                  <a:pt x="533358" y="373750"/>
                  <a:pt x="543730" y="363379"/>
                  <a:pt x="556523" y="363379"/>
                </a:cubicBezTo>
                <a:close/>
                <a:moveTo>
                  <a:pt x="379424" y="363379"/>
                </a:moveTo>
                <a:cubicBezTo>
                  <a:pt x="392219" y="363379"/>
                  <a:pt x="402590" y="373750"/>
                  <a:pt x="402590" y="386544"/>
                </a:cubicBezTo>
                <a:cubicBezTo>
                  <a:pt x="402590" y="399338"/>
                  <a:pt x="392219" y="409710"/>
                  <a:pt x="379424" y="409710"/>
                </a:cubicBezTo>
                <a:cubicBezTo>
                  <a:pt x="366630" y="409710"/>
                  <a:pt x="356258" y="399338"/>
                  <a:pt x="356258" y="386544"/>
                </a:cubicBezTo>
                <a:cubicBezTo>
                  <a:pt x="356258" y="373750"/>
                  <a:pt x="366630" y="363379"/>
                  <a:pt x="379424" y="363379"/>
                </a:cubicBezTo>
                <a:close/>
                <a:moveTo>
                  <a:pt x="202333" y="363379"/>
                </a:moveTo>
                <a:cubicBezTo>
                  <a:pt x="215130" y="363379"/>
                  <a:pt x="225502" y="373750"/>
                  <a:pt x="225502" y="386544"/>
                </a:cubicBezTo>
                <a:cubicBezTo>
                  <a:pt x="225502" y="399338"/>
                  <a:pt x="215130" y="409710"/>
                  <a:pt x="202333" y="409710"/>
                </a:cubicBezTo>
                <a:cubicBezTo>
                  <a:pt x="189536" y="409710"/>
                  <a:pt x="179163" y="399338"/>
                  <a:pt x="179163" y="386544"/>
                </a:cubicBezTo>
                <a:cubicBezTo>
                  <a:pt x="179163" y="373750"/>
                  <a:pt x="189536" y="363379"/>
                  <a:pt x="202333" y="363379"/>
                </a:cubicBezTo>
                <a:close/>
                <a:moveTo>
                  <a:pt x="25233" y="363379"/>
                </a:moveTo>
                <a:cubicBezTo>
                  <a:pt x="38024" y="363379"/>
                  <a:pt x="48396" y="373750"/>
                  <a:pt x="48396" y="386544"/>
                </a:cubicBezTo>
                <a:cubicBezTo>
                  <a:pt x="48396" y="399338"/>
                  <a:pt x="38024" y="409710"/>
                  <a:pt x="25233" y="409710"/>
                </a:cubicBezTo>
                <a:cubicBezTo>
                  <a:pt x="12434" y="409710"/>
                  <a:pt x="2067" y="399338"/>
                  <a:pt x="2067" y="386544"/>
                </a:cubicBezTo>
                <a:cubicBezTo>
                  <a:pt x="2067" y="373750"/>
                  <a:pt x="12434" y="363379"/>
                  <a:pt x="25233" y="363379"/>
                </a:cubicBezTo>
                <a:close/>
                <a:moveTo>
                  <a:pt x="1085215" y="363373"/>
                </a:moveTo>
                <a:cubicBezTo>
                  <a:pt x="1098009" y="363373"/>
                  <a:pt x="1108381" y="373745"/>
                  <a:pt x="1108381" y="386539"/>
                </a:cubicBezTo>
                <a:cubicBezTo>
                  <a:pt x="1108381" y="399334"/>
                  <a:pt x="1098009" y="409705"/>
                  <a:pt x="1085215" y="409705"/>
                </a:cubicBezTo>
                <a:cubicBezTo>
                  <a:pt x="1072421" y="409705"/>
                  <a:pt x="1062049" y="399334"/>
                  <a:pt x="1062049" y="386539"/>
                </a:cubicBezTo>
                <a:cubicBezTo>
                  <a:pt x="1062049" y="373745"/>
                  <a:pt x="1072421" y="363373"/>
                  <a:pt x="1085215" y="363373"/>
                </a:cubicBezTo>
                <a:close/>
                <a:moveTo>
                  <a:pt x="908116" y="363373"/>
                </a:moveTo>
                <a:cubicBezTo>
                  <a:pt x="920910" y="363373"/>
                  <a:pt x="931282" y="373745"/>
                  <a:pt x="931282" y="386539"/>
                </a:cubicBezTo>
                <a:cubicBezTo>
                  <a:pt x="931282" y="399334"/>
                  <a:pt x="920910" y="409705"/>
                  <a:pt x="908116" y="409705"/>
                </a:cubicBezTo>
                <a:cubicBezTo>
                  <a:pt x="895322" y="409705"/>
                  <a:pt x="884950" y="399334"/>
                  <a:pt x="884950" y="386539"/>
                </a:cubicBezTo>
                <a:cubicBezTo>
                  <a:pt x="884950" y="373745"/>
                  <a:pt x="895322" y="363373"/>
                  <a:pt x="908116" y="363373"/>
                </a:cubicBezTo>
                <a:close/>
                <a:moveTo>
                  <a:pt x="733610" y="171367"/>
                </a:moveTo>
                <a:cubicBezTo>
                  <a:pt x="746410" y="171367"/>
                  <a:pt x="756784" y="181739"/>
                  <a:pt x="756784" y="194532"/>
                </a:cubicBezTo>
                <a:cubicBezTo>
                  <a:pt x="756784" y="207326"/>
                  <a:pt x="746410" y="217698"/>
                  <a:pt x="733610" y="217698"/>
                </a:cubicBezTo>
                <a:cubicBezTo>
                  <a:pt x="720813" y="217698"/>
                  <a:pt x="710439" y="207326"/>
                  <a:pt x="710439" y="194532"/>
                </a:cubicBezTo>
                <a:cubicBezTo>
                  <a:pt x="710439" y="181739"/>
                  <a:pt x="720813" y="171367"/>
                  <a:pt x="733610" y="171367"/>
                </a:cubicBezTo>
                <a:close/>
                <a:moveTo>
                  <a:pt x="556524" y="171367"/>
                </a:moveTo>
                <a:cubicBezTo>
                  <a:pt x="569319" y="171367"/>
                  <a:pt x="579689" y="181739"/>
                  <a:pt x="579689" y="194533"/>
                </a:cubicBezTo>
                <a:cubicBezTo>
                  <a:pt x="579689" y="207327"/>
                  <a:pt x="569319" y="217698"/>
                  <a:pt x="556524" y="217698"/>
                </a:cubicBezTo>
                <a:cubicBezTo>
                  <a:pt x="543730" y="217698"/>
                  <a:pt x="533359" y="207327"/>
                  <a:pt x="533359" y="194533"/>
                </a:cubicBezTo>
                <a:cubicBezTo>
                  <a:pt x="533359" y="181739"/>
                  <a:pt x="543730" y="171367"/>
                  <a:pt x="556524" y="171367"/>
                </a:cubicBezTo>
                <a:close/>
                <a:moveTo>
                  <a:pt x="379425" y="171367"/>
                </a:moveTo>
                <a:cubicBezTo>
                  <a:pt x="392219" y="171367"/>
                  <a:pt x="402592" y="181739"/>
                  <a:pt x="402592" y="194533"/>
                </a:cubicBezTo>
                <a:cubicBezTo>
                  <a:pt x="402592" y="207327"/>
                  <a:pt x="392219" y="217698"/>
                  <a:pt x="379425" y="217698"/>
                </a:cubicBezTo>
                <a:cubicBezTo>
                  <a:pt x="366630" y="217698"/>
                  <a:pt x="356258" y="207327"/>
                  <a:pt x="356258" y="194533"/>
                </a:cubicBezTo>
                <a:cubicBezTo>
                  <a:pt x="356258" y="181739"/>
                  <a:pt x="366630" y="171367"/>
                  <a:pt x="379425" y="171367"/>
                </a:cubicBezTo>
                <a:close/>
                <a:moveTo>
                  <a:pt x="202334" y="171367"/>
                </a:moveTo>
                <a:cubicBezTo>
                  <a:pt x="215130" y="171367"/>
                  <a:pt x="225502" y="181739"/>
                  <a:pt x="225502" y="194533"/>
                </a:cubicBezTo>
                <a:cubicBezTo>
                  <a:pt x="225502" y="207327"/>
                  <a:pt x="215130" y="217699"/>
                  <a:pt x="202334" y="217699"/>
                </a:cubicBezTo>
                <a:cubicBezTo>
                  <a:pt x="189536" y="217699"/>
                  <a:pt x="179163" y="207327"/>
                  <a:pt x="179163" y="194533"/>
                </a:cubicBezTo>
                <a:cubicBezTo>
                  <a:pt x="179163" y="181739"/>
                  <a:pt x="189536" y="171367"/>
                  <a:pt x="202334" y="171367"/>
                </a:cubicBezTo>
                <a:close/>
                <a:moveTo>
                  <a:pt x="25233" y="171367"/>
                </a:moveTo>
                <a:cubicBezTo>
                  <a:pt x="38027" y="171367"/>
                  <a:pt x="48396" y="181739"/>
                  <a:pt x="48396" y="194533"/>
                </a:cubicBezTo>
                <a:cubicBezTo>
                  <a:pt x="48396" y="207327"/>
                  <a:pt x="38027" y="217699"/>
                  <a:pt x="25233" y="217699"/>
                </a:cubicBezTo>
                <a:cubicBezTo>
                  <a:pt x="12434" y="217699"/>
                  <a:pt x="2067" y="207327"/>
                  <a:pt x="2067" y="194533"/>
                </a:cubicBezTo>
                <a:cubicBezTo>
                  <a:pt x="2067" y="181739"/>
                  <a:pt x="12434" y="171367"/>
                  <a:pt x="25233" y="171367"/>
                </a:cubicBezTo>
                <a:close/>
                <a:moveTo>
                  <a:pt x="1085215" y="171362"/>
                </a:moveTo>
                <a:cubicBezTo>
                  <a:pt x="1098009" y="171362"/>
                  <a:pt x="1108381" y="181734"/>
                  <a:pt x="1108381" y="194528"/>
                </a:cubicBezTo>
                <a:cubicBezTo>
                  <a:pt x="1108381" y="207322"/>
                  <a:pt x="1098009" y="217694"/>
                  <a:pt x="1085215" y="217694"/>
                </a:cubicBezTo>
                <a:cubicBezTo>
                  <a:pt x="1072421" y="217694"/>
                  <a:pt x="1062049" y="207322"/>
                  <a:pt x="1062049" y="194528"/>
                </a:cubicBezTo>
                <a:cubicBezTo>
                  <a:pt x="1062049" y="181734"/>
                  <a:pt x="1072421" y="171362"/>
                  <a:pt x="1085215" y="171362"/>
                </a:cubicBezTo>
                <a:close/>
                <a:moveTo>
                  <a:pt x="908116" y="171362"/>
                </a:moveTo>
                <a:cubicBezTo>
                  <a:pt x="920910" y="171362"/>
                  <a:pt x="931282" y="181734"/>
                  <a:pt x="931282" y="194528"/>
                </a:cubicBezTo>
                <a:cubicBezTo>
                  <a:pt x="931282" y="207322"/>
                  <a:pt x="920910" y="217694"/>
                  <a:pt x="908116" y="217694"/>
                </a:cubicBezTo>
                <a:cubicBezTo>
                  <a:pt x="895322" y="217694"/>
                  <a:pt x="884950" y="207322"/>
                  <a:pt x="884950" y="194528"/>
                </a:cubicBezTo>
                <a:cubicBezTo>
                  <a:pt x="884950" y="181734"/>
                  <a:pt x="895322" y="171362"/>
                  <a:pt x="908116" y="171362"/>
                </a:cubicBezTo>
                <a:close/>
                <a:moveTo>
                  <a:pt x="735676" y="4"/>
                </a:moveTo>
                <a:cubicBezTo>
                  <a:pt x="748475" y="4"/>
                  <a:pt x="758849" y="10376"/>
                  <a:pt x="758849" y="23170"/>
                </a:cubicBezTo>
                <a:cubicBezTo>
                  <a:pt x="758849" y="35964"/>
                  <a:pt x="748475" y="46336"/>
                  <a:pt x="735676" y="46336"/>
                </a:cubicBezTo>
                <a:cubicBezTo>
                  <a:pt x="722879" y="46336"/>
                  <a:pt x="712504" y="35964"/>
                  <a:pt x="712504" y="23170"/>
                </a:cubicBezTo>
                <a:cubicBezTo>
                  <a:pt x="712504" y="10376"/>
                  <a:pt x="722879" y="4"/>
                  <a:pt x="735676" y="4"/>
                </a:cubicBezTo>
                <a:close/>
                <a:moveTo>
                  <a:pt x="558589" y="4"/>
                </a:moveTo>
                <a:cubicBezTo>
                  <a:pt x="571384" y="4"/>
                  <a:pt x="581753" y="10376"/>
                  <a:pt x="581753" y="23170"/>
                </a:cubicBezTo>
                <a:cubicBezTo>
                  <a:pt x="581753" y="35964"/>
                  <a:pt x="571384" y="46336"/>
                  <a:pt x="558589" y="46336"/>
                </a:cubicBezTo>
                <a:cubicBezTo>
                  <a:pt x="545797" y="46336"/>
                  <a:pt x="535424" y="35964"/>
                  <a:pt x="535424" y="23170"/>
                </a:cubicBezTo>
                <a:cubicBezTo>
                  <a:pt x="535424" y="10376"/>
                  <a:pt x="545797" y="4"/>
                  <a:pt x="558589" y="4"/>
                </a:cubicBezTo>
                <a:close/>
                <a:moveTo>
                  <a:pt x="381491" y="4"/>
                </a:moveTo>
                <a:cubicBezTo>
                  <a:pt x="394285" y="4"/>
                  <a:pt x="404657" y="10376"/>
                  <a:pt x="404657" y="23170"/>
                </a:cubicBezTo>
                <a:cubicBezTo>
                  <a:pt x="404657" y="35964"/>
                  <a:pt x="394285" y="46336"/>
                  <a:pt x="381491" y="46336"/>
                </a:cubicBezTo>
                <a:cubicBezTo>
                  <a:pt x="368695" y="46336"/>
                  <a:pt x="358325" y="35964"/>
                  <a:pt x="358325" y="23170"/>
                </a:cubicBezTo>
                <a:cubicBezTo>
                  <a:pt x="358325" y="10376"/>
                  <a:pt x="368695" y="4"/>
                  <a:pt x="381491" y="4"/>
                </a:cubicBezTo>
                <a:close/>
                <a:moveTo>
                  <a:pt x="204399" y="4"/>
                </a:moveTo>
                <a:cubicBezTo>
                  <a:pt x="217196" y="4"/>
                  <a:pt x="227567" y="10376"/>
                  <a:pt x="227567" y="23170"/>
                </a:cubicBezTo>
                <a:cubicBezTo>
                  <a:pt x="227567" y="35964"/>
                  <a:pt x="217196" y="46336"/>
                  <a:pt x="204399" y="46336"/>
                </a:cubicBezTo>
                <a:cubicBezTo>
                  <a:pt x="191602" y="46336"/>
                  <a:pt x="181229" y="35964"/>
                  <a:pt x="181229" y="23170"/>
                </a:cubicBezTo>
                <a:cubicBezTo>
                  <a:pt x="181229" y="10376"/>
                  <a:pt x="191602" y="4"/>
                  <a:pt x="204399" y="4"/>
                </a:cubicBezTo>
                <a:close/>
                <a:moveTo>
                  <a:pt x="27298" y="4"/>
                </a:moveTo>
                <a:cubicBezTo>
                  <a:pt x="40089" y="4"/>
                  <a:pt x="50461" y="10376"/>
                  <a:pt x="50461" y="23170"/>
                </a:cubicBezTo>
                <a:cubicBezTo>
                  <a:pt x="50461" y="35964"/>
                  <a:pt x="40089" y="46336"/>
                  <a:pt x="27298" y="46336"/>
                </a:cubicBezTo>
                <a:cubicBezTo>
                  <a:pt x="14497" y="46336"/>
                  <a:pt x="4131" y="35964"/>
                  <a:pt x="4131" y="23170"/>
                </a:cubicBezTo>
                <a:cubicBezTo>
                  <a:pt x="4131" y="10376"/>
                  <a:pt x="14497" y="4"/>
                  <a:pt x="27298" y="4"/>
                </a:cubicBezTo>
                <a:close/>
                <a:moveTo>
                  <a:pt x="1087280" y="0"/>
                </a:moveTo>
                <a:cubicBezTo>
                  <a:pt x="1100074" y="0"/>
                  <a:pt x="1110446" y="10371"/>
                  <a:pt x="1110446" y="23165"/>
                </a:cubicBezTo>
                <a:cubicBezTo>
                  <a:pt x="1110446" y="35959"/>
                  <a:pt x="1100074" y="46331"/>
                  <a:pt x="1087280" y="46331"/>
                </a:cubicBezTo>
                <a:cubicBezTo>
                  <a:pt x="1074486" y="46331"/>
                  <a:pt x="1064114" y="35959"/>
                  <a:pt x="1064114" y="23165"/>
                </a:cubicBezTo>
                <a:cubicBezTo>
                  <a:pt x="1064114" y="10371"/>
                  <a:pt x="1074486" y="0"/>
                  <a:pt x="1087280" y="0"/>
                </a:cubicBezTo>
                <a:close/>
                <a:moveTo>
                  <a:pt x="910181" y="0"/>
                </a:moveTo>
                <a:cubicBezTo>
                  <a:pt x="922975" y="0"/>
                  <a:pt x="933347" y="10371"/>
                  <a:pt x="933347" y="23165"/>
                </a:cubicBezTo>
                <a:cubicBezTo>
                  <a:pt x="933347" y="35959"/>
                  <a:pt x="922975" y="46331"/>
                  <a:pt x="910181" y="46331"/>
                </a:cubicBezTo>
                <a:cubicBezTo>
                  <a:pt x="897387" y="46331"/>
                  <a:pt x="887015" y="35959"/>
                  <a:pt x="887015" y="23165"/>
                </a:cubicBezTo>
                <a:cubicBezTo>
                  <a:pt x="887015" y="10371"/>
                  <a:pt x="897387" y="0"/>
                  <a:pt x="91018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 name="Google Shape;101;p5"/>
          <p:cNvSpPr/>
          <p:nvPr/>
        </p:nvSpPr>
        <p:spPr>
          <a:xfrm>
            <a:off x="5614887" y="6330365"/>
            <a:ext cx="246900" cy="2469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2" name="Google Shape;102;p5"/>
          <p:cNvSpPr/>
          <p:nvPr/>
        </p:nvSpPr>
        <p:spPr>
          <a:xfrm rot="2662362">
            <a:off x="-42717" y="455464"/>
            <a:ext cx="1015746" cy="500011"/>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3" name="Google Shape;103;p5"/>
          <p:cNvSpPr/>
          <p:nvPr/>
        </p:nvSpPr>
        <p:spPr>
          <a:xfrm rot="-5400000">
            <a:off x="641630" y="5895234"/>
            <a:ext cx="303300" cy="103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104" name="Google Shape;104;p5"/>
          <p:cNvSpPr/>
          <p:nvPr/>
        </p:nvSpPr>
        <p:spPr>
          <a:xfrm>
            <a:off x="254369" y="5616618"/>
            <a:ext cx="4797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5" name="Google Shape;105;p5"/>
          <p:cNvSpPr/>
          <p:nvPr/>
        </p:nvSpPr>
        <p:spPr>
          <a:xfrm rot="-7578694">
            <a:off x="844542" y="5974267"/>
            <a:ext cx="1398717" cy="722822"/>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6" name="Google Shape;106;p5"/>
          <p:cNvSpPr/>
          <p:nvPr/>
        </p:nvSpPr>
        <p:spPr>
          <a:xfrm rot="10800000">
            <a:off x="11250430" y="5435657"/>
            <a:ext cx="476700" cy="476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7" name="Google Shape;107;p5"/>
          <p:cNvSpPr/>
          <p:nvPr/>
        </p:nvSpPr>
        <p:spPr>
          <a:xfrm rot="-5400000">
            <a:off x="11542127" y="4656044"/>
            <a:ext cx="731400" cy="6306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108" name="Google Shape;108;p5"/>
          <p:cNvSpPr/>
          <p:nvPr/>
        </p:nvSpPr>
        <p:spPr>
          <a:xfrm rot="5400000">
            <a:off x="11081572" y="4263082"/>
            <a:ext cx="731400" cy="6306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9" name="Google Shape;109;p5"/>
          <p:cNvSpPr/>
          <p:nvPr/>
        </p:nvSpPr>
        <p:spPr>
          <a:xfrm rot="-5400000">
            <a:off x="9851230" y="5572946"/>
            <a:ext cx="1013700" cy="13716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0" name="Google Shape;110;p5"/>
          <p:cNvSpPr/>
          <p:nvPr/>
        </p:nvSpPr>
        <p:spPr>
          <a:xfrm rot="9103154">
            <a:off x="11334687" y="3594225"/>
            <a:ext cx="1281573" cy="3369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1" name="Google Shape;111;p5"/>
          <p:cNvSpPr/>
          <p:nvPr/>
        </p:nvSpPr>
        <p:spPr>
          <a:xfrm rot="9500318">
            <a:off x="9393208" y="5487776"/>
            <a:ext cx="1048439" cy="957411"/>
          </a:xfrm>
          <a:prstGeom prst="pie">
            <a:avLst>
              <a:gd name="adj1" fmla="val 0"/>
              <a:gd name="adj2" fmla="val 10837342"/>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5"/>
          <p:cNvSpPr/>
          <p:nvPr/>
        </p:nvSpPr>
        <p:spPr>
          <a:xfrm rot="-5400000">
            <a:off x="10992523" y="2206170"/>
            <a:ext cx="1816779" cy="409710"/>
          </a:xfrm>
          <a:custGeom>
            <a:avLst/>
            <a:gdLst/>
            <a:ahLst/>
            <a:cxnLst/>
            <a:rect l="l" t="t" r="r" b="b"/>
            <a:pathLst>
              <a:path w="1816779" h="409710" extrusionOk="0">
                <a:moveTo>
                  <a:pt x="1617042" y="363379"/>
                </a:moveTo>
                <a:cubicBezTo>
                  <a:pt x="1629840" y="363379"/>
                  <a:pt x="1640215" y="373750"/>
                  <a:pt x="1640215" y="386544"/>
                </a:cubicBezTo>
                <a:cubicBezTo>
                  <a:pt x="1640215" y="399338"/>
                  <a:pt x="1629840" y="409710"/>
                  <a:pt x="1617042" y="409710"/>
                </a:cubicBezTo>
                <a:cubicBezTo>
                  <a:pt x="1604245" y="409710"/>
                  <a:pt x="1593871" y="399338"/>
                  <a:pt x="1593871" y="386544"/>
                </a:cubicBezTo>
                <a:cubicBezTo>
                  <a:pt x="1593871" y="373750"/>
                  <a:pt x="1604245" y="363379"/>
                  <a:pt x="1617042" y="363379"/>
                </a:cubicBezTo>
                <a:close/>
                <a:moveTo>
                  <a:pt x="1439955" y="363379"/>
                </a:moveTo>
                <a:cubicBezTo>
                  <a:pt x="1452749" y="363379"/>
                  <a:pt x="1463121" y="373750"/>
                  <a:pt x="1463121" y="386544"/>
                </a:cubicBezTo>
                <a:cubicBezTo>
                  <a:pt x="1463121" y="399338"/>
                  <a:pt x="1452749" y="409710"/>
                  <a:pt x="1439955" y="409710"/>
                </a:cubicBezTo>
                <a:cubicBezTo>
                  <a:pt x="1427162" y="409710"/>
                  <a:pt x="1416790" y="399338"/>
                  <a:pt x="1416790" y="386544"/>
                </a:cubicBezTo>
                <a:cubicBezTo>
                  <a:pt x="1416790" y="373750"/>
                  <a:pt x="1427162" y="363379"/>
                  <a:pt x="1439955" y="363379"/>
                </a:cubicBezTo>
                <a:close/>
                <a:moveTo>
                  <a:pt x="1262856" y="363379"/>
                </a:moveTo>
                <a:cubicBezTo>
                  <a:pt x="1275651" y="363379"/>
                  <a:pt x="1286022" y="373750"/>
                  <a:pt x="1286022" y="386544"/>
                </a:cubicBezTo>
                <a:cubicBezTo>
                  <a:pt x="1286022" y="399338"/>
                  <a:pt x="1275651" y="409710"/>
                  <a:pt x="1262856" y="409710"/>
                </a:cubicBezTo>
                <a:cubicBezTo>
                  <a:pt x="1250062" y="409710"/>
                  <a:pt x="1239690" y="399338"/>
                  <a:pt x="1239690" y="386544"/>
                </a:cubicBezTo>
                <a:cubicBezTo>
                  <a:pt x="1239690" y="373750"/>
                  <a:pt x="1250062" y="363379"/>
                  <a:pt x="1262856" y="363379"/>
                </a:cubicBezTo>
                <a:close/>
                <a:moveTo>
                  <a:pt x="1085765" y="363379"/>
                </a:moveTo>
                <a:cubicBezTo>
                  <a:pt x="1098562" y="363379"/>
                  <a:pt x="1108934" y="373750"/>
                  <a:pt x="1108934" y="386544"/>
                </a:cubicBezTo>
                <a:cubicBezTo>
                  <a:pt x="1108934" y="399338"/>
                  <a:pt x="1098562" y="409710"/>
                  <a:pt x="1085765" y="409710"/>
                </a:cubicBezTo>
                <a:cubicBezTo>
                  <a:pt x="1072968" y="409710"/>
                  <a:pt x="1062595" y="399338"/>
                  <a:pt x="1062595" y="386544"/>
                </a:cubicBezTo>
                <a:cubicBezTo>
                  <a:pt x="1062595" y="373750"/>
                  <a:pt x="1072968" y="363379"/>
                  <a:pt x="1085765" y="363379"/>
                </a:cubicBezTo>
                <a:close/>
                <a:moveTo>
                  <a:pt x="908665" y="363379"/>
                </a:moveTo>
                <a:cubicBezTo>
                  <a:pt x="921456" y="363379"/>
                  <a:pt x="931828" y="373750"/>
                  <a:pt x="931828" y="386544"/>
                </a:cubicBezTo>
                <a:cubicBezTo>
                  <a:pt x="931828" y="399338"/>
                  <a:pt x="921456" y="409710"/>
                  <a:pt x="908665" y="409710"/>
                </a:cubicBezTo>
                <a:cubicBezTo>
                  <a:pt x="895866" y="409710"/>
                  <a:pt x="885499" y="399338"/>
                  <a:pt x="885499" y="386544"/>
                </a:cubicBezTo>
                <a:cubicBezTo>
                  <a:pt x="885499" y="373750"/>
                  <a:pt x="895866" y="363379"/>
                  <a:pt x="908665" y="363379"/>
                </a:cubicBezTo>
                <a:close/>
                <a:moveTo>
                  <a:pt x="731567" y="363379"/>
                </a:moveTo>
                <a:cubicBezTo>
                  <a:pt x="744361" y="363379"/>
                  <a:pt x="754733" y="373750"/>
                  <a:pt x="754733" y="386544"/>
                </a:cubicBezTo>
                <a:cubicBezTo>
                  <a:pt x="754733" y="399338"/>
                  <a:pt x="744361" y="409710"/>
                  <a:pt x="731567" y="409710"/>
                </a:cubicBezTo>
                <a:cubicBezTo>
                  <a:pt x="718772" y="409710"/>
                  <a:pt x="708400" y="399338"/>
                  <a:pt x="708400" y="386544"/>
                </a:cubicBezTo>
                <a:cubicBezTo>
                  <a:pt x="708400" y="373750"/>
                  <a:pt x="718772" y="363379"/>
                  <a:pt x="731567" y="363379"/>
                </a:cubicBezTo>
                <a:close/>
                <a:moveTo>
                  <a:pt x="554464" y="363379"/>
                </a:moveTo>
                <a:cubicBezTo>
                  <a:pt x="567258" y="363379"/>
                  <a:pt x="577630" y="373750"/>
                  <a:pt x="577630" y="386545"/>
                </a:cubicBezTo>
                <a:cubicBezTo>
                  <a:pt x="577630" y="399338"/>
                  <a:pt x="567258" y="409710"/>
                  <a:pt x="554464" y="409710"/>
                </a:cubicBezTo>
                <a:cubicBezTo>
                  <a:pt x="541670" y="409710"/>
                  <a:pt x="531298" y="399338"/>
                  <a:pt x="531298" y="386545"/>
                </a:cubicBezTo>
                <a:cubicBezTo>
                  <a:pt x="531298" y="373750"/>
                  <a:pt x="541670" y="363379"/>
                  <a:pt x="554464" y="363379"/>
                </a:cubicBezTo>
                <a:close/>
                <a:moveTo>
                  <a:pt x="377367" y="363379"/>
                </a:moveTo>
                <a:cubicBezTo>
                  <a:pt x="390162" y="363379"/>
                  <a:pt x="400533" y="373750"/>
                  <a:pt x="400533" y="386545"/>
                </a:cubicBezTo>
                <a:cubicBezTo>
                  <a:pt x="400533" y="399338"/>
                  <a:pt x="390162" y="409710"/>
                  <a:pt x="377367" y="409710"/>
                </a:cubicBezTo>
                <a:cubicBezTo>
                  <a:pt x="364573" y="409710"/>
                  <a:pt x="354200" y="399338"/>
                  <a:pt x="354200" y="386545"/>
                </a:cubicBezTo>
                <a:cubicBezTo>
                  <a:pt x="354200" y="373750"/>
                  <a:pt x="364573" y="363379"/>
                  <a:pt x="377367" y="363379"/>
                </a:cubicBezTo>
                <a:close/>
                <a:moveTo>
                  <a:pt x="200264" y="363379"/>
                </a:moveTo>
                <a:cubicBezTo>
                  <a:pt x="213058" y="363379"/>
                  <a:pt x="223430" y="373750"/>
                  <a:pt x="223430" y="386545"/>
                </a:cubicBezTo>
                <a:cubicBezTo>
                  <a:pt x="223430" y="399338"/>
                  <a:pt x="213058" y="409710"/>
                  <a:pt x="200264" y="409710"/>
                </a:cubicBezTo>
                <a:cubicBezTo>
                  <a:pt x="187470" y="409710"/>
                  <a:pt x="177098" y="399338"/>
                  <a:pt x="177098" y="386545"/>
                </a:cubicBezTo>
                <a:cubicBezTo>
                  <a:pt x="177098" y="373750"/>
                  <a:pt x="187470" y="363379"/>
                  <a:pt x="200264" y="363379"/>
                </a:cubicBezTo>
                <a:close/>
                <a:moveTo>
                  <a:pt x="23166" y="363379"/>
                </a:moveTo>
                <a:cubicBezTo>
                  <a:pt x="35960" y="363379"/>
                  <a:pt x="46332" y="373750"/>
                  <a:pt x="46332" y="386545"/>
                </a:cubicBezTo>
                <a:cubicBezTo>
                  <a:pt x="46332" y="399338"/>
                  <a:pt x="35960" y="409710"/>
                  <a:pt x="23166" y="409710"/>
                </a:cubicBezTo>
                <a:cubicBezTo>
                  <a:pt x="10372" y="409710"/>
                  <a:pt x="0" y="399338"/>
                  <a:pt x="0" y="386545"/>
                </a:cubicBezTo>
                <a:cubicBezTo>
                  <a:pt x="0" y="373750"/>
                  <a:pt x="10372" y="363379"/>
                  <a:pt x="23166" y="363379"/>
                </a:cubicBezTo>
                <a:close/>
                <a:moveTo>
                  <a:pt x="1791548" y="363373"/>
                </a:moveTo>
                <a:cubicBezTo>
                  <a:pt x="1804342" y="363373"/>
                  <a:pt x="1814714" y="373745"/>
                  <a:pt x="1814714" y="386539"/>
                </a:cubicBezTo>
                <a:cubicBezTo>
                  <a:pt x="1814714" y="399334"/>
                  <a:pt x="1804342" y="409705"/>
                  <a:pt x="1791548" y="409705"/>
                </a:cubicBezTo>
                <a:cubicBezTo>
                  <a:pt x="1778754" y="409705"/>
                  <a:pt x="1768382" y="399334"/>
                  <a:pt x="1768382" y="386539"/>
                </a:cubicBezTo>
                <a:cubicBezTo>
                  <a:pt x="1768382" y="373745"/>
                  <a:pt x="1778754" y="363373"/>
                  <a:pt x="1791548" y="363373"/>
                </a:cubicBezTo>
                <a:close/>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 name="Google Shape;113;p5"/>
          <p:cNvSpPr/>
          <p:nvPr/>
        </p:nvSpPr>
        <p:spPr>
          <a:xfrm rot="-8137638">
            <a:off x="11249952" y="5303285"/>
            <a:ext cx="1015746" cy="500011"/>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4" name="Google Shape;114;p5"/>
          <p:cNvSpPr/>
          <p:nvPr/>
        </p:nvSpPr>
        <p:spPr>
          <a:xfrm rot="5400000">
            <a:off x="11415226" y="-167624"/>
            <a:ext cx="303300" cy="103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115" name="Google Shape;115;p5"/>
          <p:cNvSpPr/>
          <p:nvPr/>
        </p:nvSpPr>
        <p:spPr>
          <a:xfrm rot="10800000">
            <a:off x="11626087" y="693292"/>
            <a:ext cx="4797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6" name="Google Shape;116;p5"/>
          <p:cNvSpPr/>
          <p:nvPr/>
        </p:nvSpPr>
        <p:spPr>
          <a:xfrm rot="3221306">
            <a:off x="10116897" y="70021"/>
            <a:ext cx="1398717" cy="722822"/>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7" name="Google Shape;117;p5"/>
          <p:cNvSpPr txBox="1"/>
          <p:nvPr/>
        </p:nvSpPr>
        <p:spPr>
          <a:xfrm rot="5400000" flipH="1">
            <a:off x="-677650" y="6348325"/>
            <a:ext cx="1579800" cy="344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chemeClr val="lt1"/>
                </a:solidFill>
                <a:latin typeface="Barlow Condensed"/>
                <a:ea typeface="Barlow Condensed"/>
                <a:cs typeface="Barlow Condensed"/>
                <a:sym typeface="Barlow Condensed"/>
              </a:rPr>
              <a:t>SLIDESMANIA.COM</a:t>
            </a:r>
            <a:endParaRPr sz="1200">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2073275" y="821975"/>
            <a:ext cx="97029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20" name="Google Shape;120;p6"/>
          <p:cNvSpPr txBox="1">
            <a:spLocks noGrp="1"/>
          </p:cNvSpPr>
          <p:nvPr>
            <p:ph type="body" idx="1"/>
          </p:nvPr>
        </p:nvSpPr>
        <p:spPr>
          <a:xfrm>
            <a:off x="2073275" y="1765239"/>
            <a:ext cx="9702900" cy="4555200"/>
          </a:xfrm>
          <a:prstGeom prst="rect">
            <a:avLst/>
          </a:prstGeom>
        </p:spPr>
        <p:txBody>
          <a:bodyPr spcFirstLastPara="1" wrap="square" lIns="121900" tIns="121900" rIns="121900" bIns="121900" anchor="t" anchorCtr="0">
            <a:noAutofit/>
          </a:bodyPr>
          <a:lstStyle>
            <a:lvl1pPr marL="457200" lvl="0" indent="-368300" rtl="0">
              <a:spcBef>
                <a:spcPts val="0"/>
              </a:spcBef>
              <a:spcAft>
                <a:spcPts val="0"/>
              </a:spcAft>
              <a:buSzPts val="2200"/>
              <a:buChar char="●"/>
              <a:defRPr/>
            </a:lvl1pPr>
            <a:lvl2pPr marL="914400" lvl="1" indent="-368300" rtl="0">
              <a:spcBef>
                <a:spcPts val="2100"/>
              </a:spcBef>
              <a:spcAft>
                <a:spcPts val="0"/>
              </a:spcAft>
              <a:buSzPts val="2200"/>
              <a:buChar char="○"/>
              <a:defRPr/>
            </a:lvl2pPr>
            <a:lvl3pPr marL="1371600" lvl="2" indent="-368300" rtl="0">
              <a:spcBef>
                <a:spcPts val="2100"/>
              </a:spcBef>
              <a:spcAft>
                <a:spcPts val="0"/>
              </a:spcAft>
              <a:buSzPts val="2200"/>
              <a:buChar char="■"/>
              <a:defRPr/>
            </a:lvl3pPr>
            <a:lvl4pPr marL="1828800" lvl="3" indent="-368300" rtl="0">
              <a:spcBef>
                <a:spcPts val="2100"/>
              </a:spcBef>
              <a:spcAft>
                <a:spcPts val="0"/>
              </a:spcAft>
              <a:buSzPts val="2200"/>
              <a:buChar char="●"/>
              <a:defRPr/>
            </a:lvl4pPr>
            <a:lvl5pPr marL="2286000" lvl="4" indent="-368300" rtl="0">
              <a:spcBef>
                <a:spcPts val="2100"/>
              </a:spcBef>
              <a:spcAft>
                <a:spcPts val="0"/>
              </a:spcAft>
              <a:buSzPts val="2200"/>
              <a:buChar char="○"/>
              <a:defRPr/>
            </a:lvl5pPr>
            <a:lvl6pPr marL="2743200" lvl="5" indent="-368300" rtl="0">
              <a:spcBef>
                <a:spcPts val="2100"/>
              </a:spcBef>
              <a:spcAft>
                <a:spcPts val="0"/>
              </a:spcAft>
              <a:buSzPts val="2200"/>
              <a:buChar char="■"/>
              <a:defRPr/>
            </a:lvl6pPr>
            <a:lvl7pPr marL="3200400" lvl="6" indent="-368300" rtl="0">
              <a:spcBef>
                <a:spcPts val="2100"/>
              </a:spcBef>
              <a:spcAft>
                <a:spcPts val="0"/>
              </a:spcAft>
              <a:buSzPts val="2200"/>
              <a:buChar char="●"/>
              <a:defRPr/>
            </a:lvl7pPr>
            <a:lvl8pPr marL="3657600" lvl="7" indent="-368300" rtl="0">
              <a:spcBef>
                <a:spcPts val="2100"/>
              </a:spcBef>
              <a:spcAft>
                <a:spcPts val="0"/>
              </a:spcAft>
              <a:buSzPts val="2200"/>
              <a:buChar char="○"/>
              <a:defRPr/>
            </a:lvl8pPr>
            <a:lvl9pPr marL="4114800" lvl="8" indent="-368300" rtl="0">
              <a:spcBef>
                <a:spcPts val="2100"/>
              </a:spcBef>
              <a:spcAft>
                <a:spcPts val="2100"/>
              </a:spcAft>
              <a:buSzPts val="2200"/>
              <a:buChar char="■"/>
              <a:defRPr/>
            </a:lvl9pPr>
          </a:lstStyle>
          <a:p>
            <a:endParaRPr/>
          </a:p>
        </p:txBody>
      </p:sp>
      <p:sp>
        <p:nvSpPr>
          <p:cNvPr id="121" name="Google Shape;121;p6"/>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22" name="Google Shape;122;p6"/>
          <p:cNvSpPr/>
          <p:nvPr/>
        </p:nvSpPr>
        <p:spPr>
          <a:xfrm>
            <a:off x="495851" y="346403"/>
            <a:ext cx="476700" cy="4767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3" name="Google Shape;123;p6"/>
          <p:cNvSpPr/>
          <p:nvPr/>
        </p:nvSpPr>
        <p:spPr>
          <a:xfrm rot="5400000">
            <a:off x="-50546" y="972117"/>
            <a:ext cx="731400" cy="6306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124" name="Google Shape;124;p6"/>
          <p:cNvSpPr/>
          <p:nvPr/>
        </p:nvSpPr>
        <p:spPr>
          <a:xfrm rot="-5400000">
            <a:off x="410010" y="1365079"/>
            <a:ext cx="731400" cy="6306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5" name="Google Shape;125;p6"/>
          <p:cNvSpPr/>
          <p:nvPr/>
        </p:nvSpPr>
        <p:spPr>
          <a:xfrm rot="5400000">
            <a:off x="1358051" y="-685786"/>
            <a:ext cx="1013700" cy="13716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6"/>
          <p:cNvSpPr/>
          <p:nvPr/>
        </p:nvSpPr>
        <p:spPr>
          <a:xfrm>
            <a:off x="768568" y="2683737"/>
            <a:ext cx="381600" cy="396600"/>
          </a:xfrm>
          <a:prstGeom prst="ellipse">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7" name="Google Shape;127;p6"/>
          <p:cNvSpPr/>
          <p:nvPr/>
        </p:nvSpPr>
        <p:spPr>
          <a:xfrm rot="-1696899">
            <a:off x="-333507" y="2312502"/>
            <a:ext cx="1218220" cy="33690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28" name="Google Shape;128;p6"/>
          <p:cNvSpPr/>
          <p:nvPr/>
        </p:nvSpPr>
        <p:spPr>
          <a:xfrm rot="-1299682">
            <a:off x="1781334" y="-186426"/>
            <a:ext cx="1048439" cy="957411"/>
          </a:xfrm>
          <a:prstGeom prst="pie">
            <a:avLst>
              <a:gd name="adj1" fmla="val 0"/>
              <a:gd name="adj2" fmla="val 10837342"/>
            </a:avLst>
          </a:prstGeom>
          <a:noFill/>
          <a:ln w="2857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9" name="Google Shape;129;p6"/>
          <p:cNvSpPr/>
          <p:nvPr/>
        </p:nvSpPr>
        <p:spPr>
          <a:xfrm>
            <a:off x="7324976" y="6605121"/>
            <a:ext cx="765300" cy="7653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130" name="Google Shape;130;p6"/>
          <p:cNvSpPr/>
          <p:nvPr/>
        </p:nvSpPr>
        <p:spPr>
          <a:xfrm>
            <a:off x="3008715" y="0"/>
            <a:ext cx="1816779" cy="217699"/>
          </a:xfrm>
          <a:custGeom>
            <a:avLst/>
            <a:gdLst/>
            <a:ahLst/>
            <a:cxnLst/>
            <a:rect l="l" t="t" r="r" b="b"/>
            <a:pathLst>
              <a:path w="1816779" h="217699" extrusionOk="0">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31" name="Google Shape;131;p6"/>
          <p:cNvSpPr/>
          <p:nvPr/>
        </p:nvSpPr>
        <p:spPr>
          <a:xfrm rot="5400000">
            <a:off x="-586321" y="3642880"/>
            <a:ext cx="1816779" cy="409710"/>
          </a:xfrm>
          <a:custGeom>
            <a:avLst/>
            <a:gdLst/>
            <a:ahLst/>
            <a:cxnLst/>
            <a:rect l="l" t="t" r="r" b="b"/>
            <a:pathLst>
              <a:path w="1816779" h="409710" extrusionOk="0">
                <a:moveTo>
                  <a:pt x="1617042" y="363379"/>
                </a:moveTo>
                <a:cubicBezTo>
                  <a:pt x="1629840" y="363379"/>
                  <a:pt x="1640215" y="373750"/>
                  <a:pt x="1640215" y="386544"/>
                </a:cubicBezTo>
                <a:cubicBezTo>
                  <a:pt x="1640215" y="399338"/>
                  <a:pt x="1629840" y="409710"/>
                  <a:pt x="1617042" y="409710"/>
                </a:cubicBezTo>
                <a:cubicBezTo>
                  <a:pt x="1604245" y="409710"/>
                  <a:pt x="1593871" y="399338"/>
                  <a:pt x="1593871" y="386544"/>
                </a:cubicBezTo>
                <a:cubicBezTo>
                  <a:pt x="1593871" y="373750"/>
                  <a:pt x="1604245" y="363379"/>
                  <a:pt x="1617042" y="363379"/>
                </a:cubicBezTo>
                <a:close/>
                <a:moveTo>
                  <a:pt x="1439955" y="363379"/>
                </a:moveTo>
                <a:cubicBezTo>
                  <a:pt x="1452749" y="363379"/>
                  <a:pt x="1463121" y="373750"/>
                  <a:pt x="1463121" y="386544"/>
                </a:cubicBezTo>
                <a:cubicBezTo>
                  <a:pt x="1463121" y="399338"/>
                  <a:pt x="1452749" y="409710"/>
                  <a:pt x="1439955" y="409710"/>
                </a:cubicBezTo>
                <a:cubicBezTo>
                  <a:pt x="1427162" y="409710"/>
                  <a:pt x="1416790" y="399338"/>
                  <a:pt x="1416790" y="386544"/>
                </a:cubicBezTo>
                <a:cubicBezTo>
                  <a:pt x="1416790" y="373750"/>
                  <a:pt x="1427162" y="363379"/>
                  <a:pt x="1439955" y="363379"/>
                </a:cubicBezTo>
                <a:close/>
                <a:moveTo>
                  <a:pt x="1262856" y="363379"/>
                </a:moveTo>
                <a:cubicBezTo>
                  <a:pt x="1275651" y="363379"/>
                  <a:pt x="1286022" y="373750"/>
                  <a:pt x="1286022" y="386544"/>
                </a:cubicBezTo>
                <a:cubicBezTo>
                  <a:pt x="1286022" y="399338"/>
                  <a:pt x="1275651" y="409710"/>
                  <a:pt x="1262856" y="409710"/>
                </a:cubicBezTo>
                <a:cubicBezTo>
                  <a:pt x="1250062" y="409710"/>
                  <a:pt x="1239690" y="399338"/>
                  <a:pt x="1239690" y="386544"/>
                </a:cubicBezTo>
                <a:cubicBezTo>
                  <a:pt x="1239690" y="373750"/>
                  <a:pt x="1250062" y="363379"/>
                  <a:pt x="1262856" y="363379"/>
                </a:cubicBezTo>
                <a:close/>
                <a:moveTo>
                  <a:pt x="1085765" y="363379"/>
                </a:moveTo>
                <a:cubicBezTo>
                  <a:pt x="1098562" y="363379"/>
                  <a:pt x="1108934" y="373750"/>
                  <a:pt x="1108934" y="386544"/>
                </a:cubicBezTo>
                <a:cubicBezTo>
                  <a:pt x="1108934" y="399338"/>
                  <a:pt x="1098562" y="409710"/>
                  <a:pt x="1085765" y="409710"/>
                </a:cubicBezTo>
                <a:cubicBezTo>
                  <a:pt x="1072968" y="409710"/>
                  <a:pt x="1062595" y="399338"/>
                  <a:pt x="1062595" y="386544"/>
                </a:cubicBezTo>
                <a:cubicBezTo>
                  <a:pt x="1062595" y="373750"/>
                  <a:pt x="1072968" y="363379"/>
                  <a:pt x="1085765" y="363379"/>
                </a:cubicBezTo>
                <a:close/>
                <a:moveTo>
                  <a:pt x="908665" y="363379"/>
                </a:moveTo>
                <a:cubicBezTo>
                  <a:pt x="921456" y="363379"/>
                  <a:pt x="931828" y="373750"/>
                  <a:pt x="931828" y="386544"/>
                </a:cubicBezTo>
                <a:cubicBezTo>
                  <a:pt x="931828" y="399338"/>
                  <a:pt x="921456" y="409710"/>
                  <a:pt x="908665" y="409710"/>
                </a:cubicBezTo>
                <a:cubicBezTo>
                  <a:pt x="895866" y="409710"/>
                  <a:pt x="885499" y="399338"/>
                  <a:pt x="885499" y="386544"/>
                </a:cubicBezTo>
                <a:cubicBezTo>
                  <a:pt x="885499" y="373750"/>
                  <a:pt x="895866" y="363379"/>
                  <a:pt x="908665" y="363379"/>
                </a:cubicBezTo>
                <a:close/>
                <a:moveTo>
                  <a:pt x="731567" y="363379"/>
                </a:moveTo>
                <a:cubicBezTo>
                  <a:pt x="744361" y="363379"/>
                  <a:pt x="754733" y="373750"/>
                  <a:pt x="754733" y="386544"/>
                </a:cubicBezTo>
                <a:cubicBezTo>
                  <a:pt x="754733" y="399338"/>
                  <a:pt x="744361" y="409710"/>
                  <a:pt x="731567" y="409710"/>
                </a:cubicBezTo>
                <a:cubicBezTo>
                  <a:pt x="718772" y="409710"/>
                  <a:pt x="708400" y="399338"/>
                  <a:pt x="708400" y="386544"/>
                </a:cubicBezTo>
                <a:cubicBezTo>
                  <a:pt x="708400" y="373750"/>
                  <a:pt x="718772" y="363379"/>
                  <a:pt x="731567" y="363379"/>
                </a:cubicBezTo>
                <a:close/>
                <a:moveTo>
                  <a:pt x="554464" y="363379"/>
                </a:moveTo>
                <a:cubicBezTo>
                  <a:pt x="567258" y="363379"/>
                  <a:pt x="577630" y="373750"/>
                  <a:pt x="577630" y="386545"/>
                </a:cubicBezTo>
                <a:cubicBezTo>
                  <a:pt x="577630" y="399338"/>
                  <a:pt x="567258" y="409710"/>
                  <a:pt x="554464" y="409710"/>
                </a:cubicBezTo>
                <a:cubicBezTo>
                  <a:pt x="541670" y="409710"/>
                  <a:pt x="531298" y="399338"/>
                  <a:pt x="531298" y="386545"/>
                </a:cubicBezTo>
                <a:cubicBezTo>
                  <a:pt x="531298" y="373750"/>
                  <a:pt x="541670" y="363379"/>
                  <a:pt x="554464" y="363379"/>
                </a:cubicBezTo>
                <a:close/>
                <a:moveTo>
                  <a:pt x="377367" y="363379"/>
                </a:moveTo>
                <a:cubicBezTo>
                  <a:pt x="390162" y="363379"/>
                  <a:pt x="400533" y="373750"/>
                  <a:pt x="400533" y="386545"/>
                </a:cubicBezTo>
                <a:cubicBezTo>
                  <a:pt x="400533" y="399338"/>
                  <a:pt x="390162" y="409710"/>
                  <a:pt x="377367" y="409710"/>
                </a:cubicBezTo>
                <a:cubicBezTo>
                  <a:pt x="364573" y="409710"/>
                  <a:pt x="354200" y="399338"/>
                  <a:pt x="354200" y="386545"/>
                </a:cubicBezTo>
                <a:cubicBezTo>
                  <a:pt x="354200" y="373750"/>
                  <a:pt x="364573" y="363379"/>
                  <a:pt x="377367" y="363379"/>
                </a:cubicBezTo>
                <a:close/>
                <a:moveTo>
                  <a:pt x="200264" y="363379"/>
                </a:moveTo>
                <a:cubicBezTo>
                  <a:pt x="213058" y="363379"/>
                  <a:pt x="223430" y="373750"/>
                  <a:pt x="223430" y="386545"/>
                </a:cubicBezTo>
                <a:cubicBezTo>
                  <a:pt x="223430" y="399338"/>
                  <a:pt x="213058" y="409710"/>
                  <a:pt x="200264" y="409710"/>
                </a:cubicBezTo>
                <a:cubicBezTo>
                  <a:pt x="187470" y="409710"/>
                  <a:pt x="177098" y="399338"/>
                  <a:pt x="177098" y="386545"/>
                </a:cubicBezTo>
                <a:cubicBezTo>
                  <a:pt x="177098" y="373750"/>
                  <a:pt x="187470" y="363379"/>
                  <a:pt x="200264" y="363379"/>
                </a:cubicBezTo>
                <a:close/>
                <a:moveTo>
                  <a:pt x="23166" y="363379"/>
                </a:moveTo>
                <a:cubicBezTo>
                  <a:pt x="35960" y="363379"/>
                  <a:pt x="46332" y="373750"/>
                  <a:pt x="46332" y="386545"/>
                </a:cubicBezTo>
                <a:cubicBezTo>
                  <a:pt x="46332" y="399338"/>
                  <a:pt x="35960" y="409710"/>
                  <a:pt x="23166" y="409710"/>
                </a:cubicBezTo>
                <a:cubicBezTo>
                  <a:pt x="10372" y="409710"/>
                  <a:pt x="0" y="399338"/>
                  <a:pt x="0" y="386545"/>
                </a:cubicBezTo>
                <a:cubicBezTo>
                  <a:pt x="0" y="373750"/>
                  <a:pt x="10372" y="363379"/>
                  <a:pt x="23166" y="363379"/>
                </a:cubicBezTo>
                <a:close/>
                <a:moveTo>
                  <a:pt x="1791548" y="363373"/>
                </a:moveTo>
                <a:cubicBezTo>
                  <a:pt x="1804342" y="363373"/>
                  <a:pt x="1814714" y="373745"/>
                  <a:pt x="1814714" y="386539"/>
                </a:cubicBezTo>
                <a:cubicBezTo>
                  <a:pt x="1814714" y="399334"/>
                  <a:pt x="1804342" y="409705"/>
                  <a:pt x="1791548" y="409705"/>
                </a:cubicBezTo>
                <a:cubicBezTo>
                  <a:pt x="1778754" y="409705"/>
                  <a:pt x="1768382" y="399334"/>
                  <a:pt x="1768382" y="386539"/>
                </a:cubicBezTo>
                <a:cubicBezTo>
                  <a:pt x="1768382" y="373745"/>
                  <a:pt x="1778754" y="363373"/>
                  <a:pt x="1791548" y="363373"/>
                </a:cubicBezTo>
                <a:close/>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2" name="Google Shape;132;p6"/>
          <p:cNvSpPr/>
          <p:nvPr/>
        </p:nvSpPr>
        <p:spPr>
          <a:xfrm>
            <a:off x="6123608" y="5917650"/>
            <a:ext cx="1114574" cy="775147"/>
          </a:xfrm>
          <a:custGeom>
            <a:avLst/>
            <a:gdLst/>
            <a:ahLst/>
            <a:cxnLst/>
            <a:rect l="l" t="t" r="r" b="b"/>
            <a:pathLst>
              <a:path w="1114574" h="775147" extrusionOk="0">
                <a:moveTo>
                  <a:pt x="562715" y="728814"/>
                </a:moveTo>
                <a:cubicBezTo>
                  <a:pt x="575508" y="728814"/>
                  <a:pt x="585880" y="739186"/>
                  <a:pt x="585880" y="751981"/>
                </a:cubicBezTo>
                <a:cubicBezTo>
                  <a:pt x="585880" y="764775"/>
                  <a:pt x="575508" y="775147"/>
                  <a:pt x="562715" y="775147"/>
                </a:cubicBezTo>
                <a:cubicBezTo>
                  <a:pt x="549922" y="775147"/>
                  <a:pt x="539550" y="764775"/>
                  <a:pt x="539550" y="751981"/>
                </a:cubicBezTo>
                <a:cubicBezTo>
                  <a:pt x="539550" y="739186"/>
                  <a:pt x="549922" y="728814"/>
                  <a:pt x="562715" y="728814"/>
                </a:cubicBezTo>
                <a:close/>
                <a:moveTo>
                  <a:pt x="385617" y="728814"/>
                </a:moveTo>
                <a:cubicBezTo>
                  <a:pt x="398412" y="728814"/>
                  <a:pt x="408783" y="739186"/>
                  <a:pt x="408783" y="751981"/>
                </a:cubicBezTo>
                <a:cubicBezTo>
                  <a:pt x="408783" y="764775"/>
                  <a:pt x="398412" y="775147"/>
                  <a:pt x="385617" y="775147"/>
                </a:cubicBezTo>
                <a:cubicBezTo>
                  <a:pt x="372822" y="775147"/>
                  <a:pt x="362450" y="764775"/>
                  <a:pt x="362450" y="751981"/>
                </a:cubicBezTo>
                <a:cubicBezTo>
                  <a:pt x="362450" y="739186"/>
                  <a:pt x="372822" y="728814"/>
                  <a:pt x="385617" y="728814"/>
                </a:cubicBezTo>
                <a:close/>
                <a:moveTo>
                  <a:pt x="208527" y="728814"/>
                </a:moveTo>
                <a:cubicBezTo>
                  <a:pt x="221322" y="728814"/>
                  <a:pt x="231693" y="739186"/>
                  <a:pt x="231693" y="751981"/>
                </a:cubicBezTo>
                <a:cubicBezTo>
                  <a:pt x="231693" y="764775"/>
                  <a:pt x="221322" y="775147"/>
                  <a:pt x="208527" y="775147"/>
                </a:cubicBezTo>
                <a:cubicBezTo>
                  <a:pt x="195729" y="775147"/>
                  <a:pt x="185355" y="764775"/>
                  <a:pt x="185355" y="751981"/>
                </a:cubicBezTo>
                <a:cubicBezTo>
                  <a:pt x="185355" y="739186"/>
                  <a:pt x="195729" y="728814"/>
                  <a:pt x="208527" y="728814"/>
                </a:cubicBezTo>
                <a:close/>
                <a:moveTo>
                  <a:pt x="31424" y="728814"/>
                </a:moveTo>
                <a:cubicBezTo>
                  <a:pt x="44214" y="728814"/>
                  <a:pt x="54587" y="739186"/>
                  <a:pt x="54587" y="751981"/>
                </a:cubicBezTo>
                <a:cubicBezTo>
                  <a:pt x="54587" y="764775"/>
                  <a:pt x="44214" y="775147"/>
                  <a:pt x="31424" y="775147"/>
                </a:cubicBezTo>
                <a:cubicBezTo>
                  <a:pt x="18625" y="775147"/>
                  <a:pt x="8256" y="764775"/>
                  <a:pt x="8256" y="751981"/>
                </a:cubicBezTo>
                <a:cubicBezTo>
                  <a:pt x="8256" y="739186"/>
                  <a:pt x="18625" y="728814"/>
                  <a:pt x="31424" y="728814"/>
                </a:cubicBezTo>
                <a:close/>
                <a:moveTo>
                  <a:pt x="739805" y="728813"/>
                </a:moveTo>
                <a:cubicBezTo>
                  <a:pt x="752603" y="728813"/>
                  <a:pt x="762977" y="739186"/>
                  <a:pt x="762977" y="751981"/>
                </a:cubicBezTo>
                <a:cubicBezTo>
                  <a:pt x="762977" y="764775"/>
                  <a:pt x="752603" y="775147"/>
                  <a:pt x="739805" y="775147"/>
                </a:cubicBezTo>
                <a:cubicBezTo>
                  <a:pt x="727009" y="775147"/>
                  <a:pt x="716633" y="764775"/>
                  <a:pt x="716633" y="751981"/>
                </a:cubicBezTo>
                <a:cubicBezTo>
                  <a:pt x="716633" y="739186"/>
                  <a:pt x="727009" y="728813"/>
                  <a:pt x="739805" y="728813"/>
                </a:cubicBezTo>
                <a:close/>
                <a:moveTo>
                  <a:pt x="1091408" y="728809"/>
                </a:moveTo>
                <a:cubicBezTo>
                  <a:pt x="1104202" y="728809"/>
                  <a:pt x="1114574" y="739181"/>
                  <a:pt x="1114574" y="751975"/>
                </a:cubicBezTo>
                <a:cubicBezTo>
                  <a:pt x="1114574" y="764769"/>
                  <a:pt x="1104202" y="775142"/>
                  <a:pt x="1091408" y="775142"/>
                </a:cubicBezTo>
                <a:cubicBezTo>
                  <a:pt x="1078614" y="775142"/>
                  <a:pt x="1068242" y="764769"/>
                  <a:pt x="1068242" y="751975"/>
                </a:cubicBezTo>
                <a:cubicBezTo>
                  <a:pt x="1068242" y="739181"/>
                  <a:pt x="1078614" y="728809"/>
                  <a:pt x="1091408" y="728809"/>
                </a:cubicBezTo>
                <a:close/>
                <a:moveTo>
                  <a:pt x="914309" y="728809"/>
                </a:moveTo>
                <a:cubicBezTo>
                  <a:pt x="927103" y="728809"/>
                  <a:pt x="937475" y="739181"/>
                  <a:pt x="937475" y="751975"/>
                </a:cubicBezTo>
                <a:cubicBezTo>
                  <a:pt x="937475" y="764769"/>
                  <a:pt x="927103" y="775142"/>
                  <a:pt x="914309" y="775142"/>
                </a:cubicBezTo>
                <a:cubicBezTo>
                  <a:pt x="901515" y="775142"/>
                  <a:pt x="891143" y="764769"/>
                  <a:pt x="891143" y="751975"/>
                </a:cubicBezTo>
                <a:cubicBezTo>
                  <a:pt x="891143" y="739181"/>
                  <a:pt x="901515" y="728809"/>
                  <a:pt x="914309" y="728809"/>
                </a:cubicBezTo>
                <a:close/>
                <a:moveTo>
                  <a:pt x="731544" y="534742"/>
                </a:moveTo>
                <a:cubicBezTo>
                  <a:pt x="744345" y="534742"/>
                  <a:pt x="754719" y="545113"/>
                  <a:pt x="754719" y="557907"/>
                </a:cubicBezTo>
                <a:cubicBezTo>
                  <a:pt x="754719" y="570701"/>
                  <a:pt x="744345" y="581073"/>
                  <a:pt x="731544" y="581073"/>
                </a:cubicBezTo>
                <a:cubicBezTo>
                  <a:pt x="718748" y="581073"/>
                  <a:pt x="708374" y="570701"/>
                  <a:pt x="708374" y="557907"/>
                </a:cubicBezTo>
                <a:cubicBezTo>
                  <a:pt x="708374" y="545113"/>
                  <a:pt x="718748" y="534742"/>
                  <a:pt x="731544" y="534742"/>
                </a:cubicBezTo>
                <a:close/>
                <a:moveTo>
                  <a:pt x="554460" y="534742"/>
                </a:moveTo>
                <a:cubicBezTo>
                  <a:pt x="567253" y="534742"/>
                  <a:pt x="577624" y="545114"/>
                  <a:pt x="577624" y="557907"/>
                </a:cubicBezTo>
                <a:cubicBezTo>
                  <a:pt x="577624" y="570701"/>
                  <a:pt x="567253" y="581073"/>
                  <a:pt x="554460" y="581073"/>
                </a:cubicBezTo>
                <a:cubicBezTo>
                  <a:pt x="541665" y="581073"/>
                  <a:pt x="531294" y="570701"/>
                  <a:pt x="531294" y="557907"/>
                </a:cubicBezTo>
                <a:cubicBezTo>
                  <a:pt x="531294" y="545114"/>
                  <a:pt x="541665" y="534742"/>
                  <a:pt x="554460" y="534742"/>
                </a:cubicBezTo>
                <a:close/>
                <a:moveTo>
                  <a:pt x="377361" y="534742"/>
                </a:moveTo>
                <a:cubicBezTo>
                  <a:pt x="390154" y="534742"/>
                  <a:pt x="400527" y="545114"/>
                  <a:pt x="400527" y="557907"/>
                </a:cubicBezTo>
                <a:cubicBezTo>
                  <a:pt x="400527" y="570701"/>
                  <a:pt x="390154" y="581073"/>
                  <a:pt x="377361" y="581073"/>
                </a:cubicBezTo>
                <a:cubicBezTo>
                  <a:pt x="364566" y="581073"/>
                  <a:pt x="354196" y="570701"/>
                  <a:pt x="354196" y="557907"/>
                </a:cubicBezTo>
                <a:cubicBezTo>
                  <a:pt x="354196" y="545114"/>
                  <a:pt x="364566" y="534742"/>
                  <a:pt x="377361" y="534742"/>
                </a:cubicBezTo>
                <a:close/>
                <a:moveTo>
                  <a:pt x="200268" y="534742"/>
                </a:moveTo>
                <a:cubicBezTo>
                  <a:pt x="213065" y="534742"/>
                  <a:pt x="223437" y="545114"/>
                  <a:pt x="223437" y="557907"/>
                </a:cubicBezTo>
                <a:cubicBezTo>
                  <a:pt x="223437" y="570701"/>
                  <a:pt x="213065" y="581073"/>
                  <a:pt x="200268" y="581073"/>
                </a:cubicBezTo>
                <a:cubicBezTo>
                  <a:pt x="187472" y="581073"/>
                  <a:pt x="177095" y="570701"/>
                  <a:pt x="177095" y="557907"/>
                </a:cubicBezTo>
                <a:cubicBezTo>
                  <a:pt x="177095" y="545114"/>
                  <a:pt x="187472" y="534742"/>
                  <a:pt x="200268" y="534742"/>
                </a:cubicBezTo>
                <a:close/>
                <a:moveTo>
                  <a:pt x="23166" y="534742"/>
                </a:moveTo>
                <a:cubicBezTo>
                  <a:pt x="35960" y="534742"/>
                  <a:pt x="46330" y="545114"/>
                  <a:pt x="46330" y="557907"/>
                </a:cubicBezTo>
                <a:cubicBezTo>
                  <a:pt x="46330" y="570701"/>
                  <a:pt x="35960" y="581073"/>
                  <a:pt x="23166" y="581073"/>
                </a:cubicBezTo>
                <a:cubicBezTo>
                  <a:pt x="10370" y="581073"/>
                  <a:pt x="0" y="570701"/>
                  <a:pt x="0" y="557907"/>
                </a:cubicBezTo>
                <a:cubicBezTo>
                  <a:pt x="0" y="545114"/>
                  <a:pt x="10370" y="534742"/>
                  <a:pt x="23166" y="534742"/>
                </a:cubicBezTo>
                <a:close/>
                <a:moveTo>
                  <a:pt x="1083151" y="534737"/>
                </a:moveTo>
                <a:cubicBezTo>
                  <a:pt x="1095945" y="534737"/>
                  <a:pt x="1106317" y="545109"/>
                  <a:pt x="1106317" y="557902"/>
                </a:cubicBezTo>
                <a:cubicBezTo>
                  <a:pt x="1106317" y="570696"/>
                  <a:pt x="1095945" y="581068"/>
                  <a:pt x="1083151" y="581068"/>
                </a:cubicBezTo>
                <a:cubicBezTo>
                  <a:pt x="1070357" y="581068"/>
                  <a:pt x="1059985" y="570696"/>
                  <a:pt x="1059985" y="557902"/>
                </a:cubicBezTo>
                <a:cubicBezTo>
                  <a:pt x="1059985" y="545109"/>
                  <a:pt x="1070357" y="534737"/>
                  <a:pt x="1083151" y="534737"/>
                </a:cubicBezTo>
                <a:close/>
                <a:moveTo>
                  <a:pt x="906052" y="534737"/>
                </a:moveTo>
                <a:cubicBezTo>
                  <a:pt x="918846" y="534737"/>
                  <a:pt x="929218" y="545109"/>
                  <a:pt x="929218" y="557903"/>
                </a:cubicBezTo>
                <a:cubicBezTo>
                  <a:pt x="929218" y="570696"/>
                  <a:pt x="918846" y="581068"/>
                  <a:pt x="906052" y="581068"/>
                </a:cubicBezTo>
                <a:cubicBezTo>
                  <a:pt x="893258" y="581068"/>
                  <a:pt x="882886" y="570696"/>
                  <a:pt x="882886" y="557903"/>
                </a:cubicBezTo>
                <a:cubicBezTo>
                  <a:pt x="882886" y="545109"/>
                  <a:pt x="893258" y="534737"/>
                  <a:pt x="906052" y="534737"/>
                </a:cubicBezTo>
                <a:close/>
                <a:moveTo>
                  <a:pt x="733610" y="363379"/>
                </a:moveTo>
                <a:cubicBezTo>
                  <a:pt x="746408" y="363379"/>
                  <a:pt x="756783" y="373750"/>
                  <a:pt x="756783" y="386544"/>
                </a:cubicBezTo>
                <a:cubicBezTo>
                  <a:pt x="756783" y="399338"/>
                  <a:pt x="746408" y="409710"/>
                  <a:pt x="733610" y="409710"/>
                </a:cubicBezTo>
                <a:cubicBezTo>
                  <a:pt x="720813" y="409710"/>
                  <a:pt x="710439" y="399338"/>
                  <a:pt x="710439" y="386544"/>
                </a:cubicBezTo>
                <a:cubicBezTo>
                  <a:pt x="710439" y="373750"/>
                  <a:pt x="720813" y="363379"/>
                  <a:pt x="733610" y="363379"/>
                </a:cubicBezTo>
                <a:close/>
                <a:moveTo>
                  <a:pt x="556523" y="363379"/>
                </a:moveTo>
                <a:cubicBezTo>
                  <a:pt x="569317" y="363379"/>
                  <a:pt x="579689" y="373750"/>
                  <a:pt x="579689" y="386544"/>
                </a:cubicBezTo>
                <a:cubicBezTo>
                  <a:pt x="579689" y="399338"/>
                  <a:pt x="569317" y="409710"/>
                  <a:pt x="556523" y="409710"/>
                </a:cubicBezTo>
                <a:cubicBezTo>
                  <a:pt x="543730" y="409710"/>
                  <a:pt x="533358" y="399338"/>
                  <a:pt x="533358" y="386544"/>
                </a:cubicBezTo>
                <a:cubicBezTo>
                  <a:pt x="533358" y="373750"/>
                  <a:pt x="543730" y="363379"/>
                  <a:pt x="556523" y="363379"/>
                </a:cubicBezTo>
                <a:close/>
                <a:moveTo>
                  <a:pt x="379424" y="363379"/>
                </a:moveTo>
                <a:cubicBezTo>
                  <a:pt x="392219" y="363379"/>
                  <a:pt x="402590" y="373750"/>
                  <a:pt x="402590" y="386544"/>
                </a:cubicBezTo>
                <a:cubicBezTo>
                  <a:pt x="402590" y="399338"/>
                  <a:pt x="392219" y="409710"/>
                  <a:pt x="379424" y="409710"/>
                </a:cubicBezTo>
                <a:cubicBezTo>
                  <a:pt x="366630" y="409710"/>
                  <a:pt x="356258" y="399338"/>
                  <a:pt x="356258" y="386544"/>
                </a:cubicBezTo>
                <a:cubicBezTo>
                  <a:pt x="356258" y="373750"/>
                  <a:pt x="366630" y="363379"/>
                  <a:pt x="379424" y="363379"/>
                </a:cubicBezTo>
                <a:close/>
                <a:moveTo>
                  <a:pt x="202333" y="363379"/>
                </a:moveTo>
                <a:cubicBezTo>
                  <a:pt x="215130" y="363379"/>
                  <a:pt x="225502" y="373750"/>
                  <a:pt x="225502" y="386544"/>
                </a:cubicBezTo>
                <a:cubicBezTo>
                  <a:pt x="225502" y="399338"/>
                  <a:pt x="215130" y="409710"/>
                  <a:pt x="202333" y="409710"/>
                </a:cubicBezTo>
                <a:cubicBezTo>
                  <a:pt x="189536" y="409710"/>
                  <a:pt x="179163" y="399338"/>
                  <a:pt x="179163" y="386544"/>
                </a:cubicBezTo>
                <a:cubicBezTo>
                  <a:pt x="179163" y="373750"/>
                  <a:pt x="189536" y="363379"/>
                  <a:pt x="202333" y="363379"/>
                </a:cubicBezTo>
                <a:close/>
                <a:moveTo>
                  <a:pt x="25233" y="363379"/>
                </a:moveTo>
                <a:cubicBezTo>
                  <a:pt x="38024" y="363379"/>
                  <a:pt x="48396" y="373750"/>
                  <a:pt x="48396" y="386544"/>
                </a:cubicBezTo>
                <a:cubicBezTo>
                  <a:pt x="48396" y="399338"/>
                  <a:pt x="38024" y="409710"/>
                  <a:pt x="25233" y="409710"/>
                </a:cubicBezTo>
                <a:cubicBezTo>
                  <a:pt x="12434" y="409710"/>
                  <a:pt x="2067" y="399338"/>
                  <a:pt x="2067" y="386544"/>
                </a:cubicBezTo>
                <a:cubicBezTo>
                  <a:pt x="2067" y="373750"/>
                  <a:pt x="12434" y="363379"/>
                  <a:pt x="25233" y="363379"/>
                </a:cubicBezTo>
                <a:close/>
                <a:moveTo>
                  <a:pt x="1085215" y="363373"/>
                </a:moveTo>
                <a:cubicBezTo>
                  <a:pt x="1098009" y="363373"/>
                  <a:pt x="1108381" y="373745"/>
                  <a:pt x="1108381" y="386539"/>
                </a:cubicBezTo>
                <a:cubicBezTo>
                  <a:pt x="1108381" y="399334"/>
                  <a:pt x="1098009" y="409705"/>
                  <a:pt x="1085215" y="409705"/>
                </a:cubicBezTo>
                <a:cubicBezTo>
                  <a:pt x="1072421" y="409705"/>
                  <a:pt x="1062049" y="399334"/>
                  <a:pt x="1062049" y="386539"/>
                </a:cubicBezTo>
                <a:cubicBezTo>
                  <a:pt x="1062049" y="373745"/>
                  <a:pt x="1072421" y="363373"/>
                  <a:pt x="1085215" y="363373"/>
                </a:cubicBezTo>
                <a:close/>
                <a:moveTo>
                  <a:pt x="908116" y="363373"/>
                </a:moveTo>
                <a:cubicBezTo>
                  <a:pt x="920910" y="363373"/>
                  <a:pt x="931282" y="373745"/>
                  <a:pt x="931282" y="386539"/>
                </a:cubicBezTo>
                <a:cubicBezTo>
                  <a:pt x="931282" y="399334"/>
                  <a:pt x="920910" y="409705"/>
                  <a:pt x="908116" y="409705"/>
                </a:cubicBezTo>
                <a:cubicBezTo>
                  <a:pt x="895322" y="409705"/>
                  <a:pt x="884950" y="399334"/>
                  <a:pt x="884950" y="386539"/>
                </a:cubicBezTo>
                <a:cubicBezTo>
                  <a:pt x="884950" y="373745"/>
                  <a:pt x="895322" y="363373"/>
                  <a:pt x="908116" y="363373"/>
                </a:cubicBezTo>
                <a:close/>
                <a:moveTo>
                  <a:pt x="733610" y="171367"/>
                </a:moveTo>
                <a:cubicBezTo>
                  <a:pt x="746410" y="171367"/>
                  <a:pt x="756784" y="181739"/>
                  <a:pt x="756784" y="194532"/>
                </a:cubicBezTo>
                <a:cubicBezTo>
                  <a:pt x="756784" y="207326"/>
                  <a:pt x="746410" y="217698"/>
                  <a:pt x="733610" y="217698"/>
                </a:cubicBezTo>
                <a:cubicBezTo>
                  <a:pt x="720813" y="217698"/>
                  <a:pt x="710439" y="207326"/>
                  <a:pt x="710439" y="194532"/>
                </a:cubicBezTo>
                <a:cubicBezTo>
                  <a:pt x="710439" y="181739"/>
                  <a:pt x="720813" y="171367"/>
                  <a:pt x="733610" y="171367"/>
                </a:cubicBezTo>
                <a:close/>
                <a:moveTo>
                  <a:pt x="556524" y="171367"/>
                </a:moveTo>
                <a:cubicBezTo>
                  <a:pt x="569319" y="171367"/>
                  <a:pt x="579689" y="181739"/>
                  <a:pt x="579689" y="194533"/>
                </a:cubicBezTo>
                <a:cubicBezTo>
                  <a:pt x="579689" y="207327"/>
                  <a:pt x="569319" y="217698"/>
                  <a:pt x="556524" y="217698"/>
                </a:cubicBezTo>
                <a:cubicBezTo>
                  <a:pt x="543730" y="217698"/>
                  <a:pt x="533359" y="207327"/>
                  <a:pt x="533359" y="194533"/>
                </a:cubicBezTo>
                <a:cubicBezTo>
                  <a:pt x="533359" y="181739"/>
                  <a:pt x="543730" y="171367"/>
                  <a:pt x="556524" y="171367"/>
                </a:cubicBezTo>
                <a:close/>
                <a:moveTo>
                  <a:pt x="379425" y="171367"/>
                </a:moveTo>
                <a:cubicBezTo>
                  <a:pt x="392219" y="171367"/>
                  <a:pt x="402592" y="181739"/>
                  <a:pt x="402592" y="194533"/>
                </a:cubicBezTo>
                <a:cubicBezTo>
                  <a:pt x="402592" y="207327"/>
                  <a:pt x="392219" y="217698"/>
                  <a:pt x="379425" y="217698"/>
                </a:cubicBezTo>
                <a:cubicBezTo>
                  <a:pt x="366630" y="217698"/>
                  <a:pt x="356258" y="207327"/>
                  <a:pt x="356258" y="194533"/>
                </a:cubicBezTo>
                <a:cubicBezTo>
                  <a:pt x="356258" y="181739"/>
                  <a:pt x="366630" y="171367"/>
                  <a:pt x="379425" y="171367"/>
                </a:cubicBezTo>
                <a:close/>
                <a:moveTo>
                  <a:pt x="202334" y="171367"/>
                </a:moveTo>
                <a:cubicBezTo>
                  <a:pt x="215130" y="171367"/>
                  <a:pt x="225502" y="181739"/>
                  <a:pt x="225502" y="194533"/>
                </a:cubicBezTo>
                <a:cubicBezTo>
                  <a:pt x="225502" y="207327"/>
                  <a:pt x="215130" y="217699"/>
                  <a:pt x="202334" y="217699"/>
                </a:cubicBezTo>
                <a:cubicBezTo>
                  <a:pt x="189536" y="217699"/>
                  <a:pt x="179163" y="207327"/>
                  <a:pt x="179163" y="194533"/>
                </a:cubicBezTo>
                <a:cubicBezTo>
                  <a:pt x="179163" y="181739"/>
                  <a:pt x="189536" y="171367"/>
                  <a:pt x="202334" y="171367"/>
                </a:cubicBezTo>
                <a:close/>
                <a:moveTo>
                  <a:pt x="25233" y="171367"/>
                </a:moveTo>
                <a:cubicBezTo>
                  <a:pt x="38027" y="171367"/>
                  <a:pt x="48396" y="181739"/>
                  <a:pt x="48396" y="194533"/>
                </a:cubicBezTo>
                <a:cubicBezTo>
                  <a:pt x="48396" y="207327"/>
                  <a:pt x="38027" y="217699"/>
                  <a:pt x="25233" y="217699"/>
                </a:cubicBezTo>
                <a:cubicBezTo>
                  <a:pt x="12434" y="217699"/>
                  <a:pt x="2067" y="207327"/>
                  <a:pt x="2067" y="194533"/>
                </a:cubicBezTo>
                <a:cubicBezTo>
                  <a:pt x="2067" y="181739"/>
                  <a:pt x="12434" y="171367"/>
                  <a:pt x="25233" y="171367"/>
                </a:cubicBezTo>
                <a:close/>
                <a:moveTo>
                  <a:pt x="1085215" y="171362"/>
                </a:moveTo>
                <a:cubicBezTo>
                  <a:pt x="1098009" y="171362"/>
                  <a:pt x="1108381" y="181734"/>
                  <a:pt x="1108381" y="194528"/>
                </a:cubicBezTo>
                <a:cubicBezTo>
                  <a:pt x="1108381" y="207322"/>
                  <a:pt x="1098009" y="217694"/>
                  <a:pt x="1085215" y="217694"/>
                </a:cubicBezTo>
                <a:cubicBezTo>
                  <a:pt x="1072421" y="217694"/>
                  <a:pt x="1062049" y="207322"/>
                  <a:pt x="1062049" y="194528"/>
                </a:cubicBezTo>
                <a:cubicBezTo>
                  <a:pt x="1062049" y="181734"/>
                  <a:pt x="1072421" y="171362"/>
                  <a:pt x="1085215" y="171362"/>
                </a:cubicBezTo>
                <a:close/>
                <a:moveTo>
                  <a:pt x="908116" y="171362"/>
                </a:moveTo>
                <a:cubicBezTo>
                  <a:pt x="920910" y="171362"/>
                  <a:pt x="931282" y="181734"/>
                  <a:pt x="931282" y="194528"/>
                </a:cubicBezTo>
                <a:cubicBezTo>
                  <a:pt x="931282" y="207322"/>
                  <a:pt x="920910" y="217694"/>
                  <a:pt x="908116" y="217694"/>
                </a:cubicBezTo>
                <a:cubicBezTo>
                  <a:pt x="895322" y="217694"/>
                  <a:pt x="884950" y="207322"/>
                  <a:pt x="884950" y="194528"/>
                </a:cubicBezTo>
                <a:cubicBezTo>
                  <a:pt x="884950" y="181734"/>
                  <a:pt x="895322" y="171362"/>
                  <a:pt x="908116" y="171362"/>
                </a:cubicBezTo>
                <a:close/>
                <a:moveTo>
                  <a:pt x="735676" y="4"/>
                </a:moveTo>
                <a:cubicBezTo>
                  <a:pt x="748475" y="4"/>
                  <a:pt x="758849" y="10376"/>
                  <a:pt x="758849" y="23170"/>
                </a:cubicBezTo>
                <a:cubicBezTo>
                  <a:pt x="758849" y="35964"/>
                  <a:pt x="748475" y="46336"/>
                  <a:pt x="735676" y="46336"/>
                </a:cubicBezTo>
                <a:cubicBezTo>
                  <a:pt x="722879" y="46336"/>
                  <a:pt x="712504" y="35964"/>
                  <a:pt x="712504" y="23170"/>
                </a:cubicBezTo>
                <a:cubicBezTo>
                  <a:pt x="712504" y="10376"/>
                  <a:pt x="722879" y="4"/>
                  <a:pt x="735676" y="4"/>
                </a:cubicBezTo>
                <a:close/>
                <a:moveTo>
                  <a:pt x="558589" y="4"/>
                </a:moveTo>
                <a:cubicBezTo>
                  <a:pt x="571384" y="4"/>
                  <a:pt x="581753" y="10376"/>
                  <a:pt x="581753" y="23170"/>
                </a:cubicBezTo>
                <a:cubicBezTo>
                  <a:pt x="581753" y="35964"/>
                  <a:pt x="571384" y="46336"/>
                  <a:pt x="558589" y="46336"/>
                </a:cubicBezTo>
                <a:cubicBezTo>
                  <a:pt x="545797" y="46336"/>
                  <a:pt x="535424" y="35964"/>
                  <a:pt x="535424" y="23170"/>
                </a:cubicBezTo>
                <a:cubicBezTo>
                  <a:pt x="535424" y="10376"/>
                  <a:pt x="545797" y="4"/>
                  <a:pt x="558589" y="4"/>
                </a:cubicBezTo>
                <a:close/>
                <a:moveTo>
                  <a:pt x="381491" y="4"/>
                </a:moveTo>
                <a:cubicBezTo>
                  <a:pt x="394285" y="4"/>
                  <a:pt x="404657" y="10376"/>
                  <a:pt x="404657" y="23170"/>
                </a:cubicBezTo>
                <a:cubicBezTo>
                  <a:pt x="404657" y="35964"/>
                  <a:pt x="394285" y="46336"/>
                  <a:pt x="381491" y="46336"/>
                </a:cubicBezTo>
                <a:cubicBezTo>
                  <a:pt x="368695" y="46336"/>
                  <a:pt x="358325" y="35964"/>
                  <a:pt x="358325" y="23170"/>
                </a:cubicBezTo>
                <a:cubicBezTo>
                  <a:pt x="358325" y="10376"/>
                  <a:pt x="368695" y="4"/>
                  <a:pt x="381491" y="4"/>
                </a:cubicBezTo>
                <a:close/>
                <a:moveTo>
                  <a:pt x="204399" y="4"/>
                </a:moveTo>
                <a:cubicBezTo>
                  <a:pt x="217196" y="4"/>
                  <a:pt x="227567" y="10376"/>
                  <a:pt x="227567" y="23170"/>
                </a:cubicBezTo>
                <a:cubicBezTo>
                  <a:pt x="227567" y="35964"/>
                  <a:pt x="217196" y="46336"/>
                  <a:pt x="204399" y="46336"/>
                </a:cubicBezTo>
                <a:cubicBezTo>
                  <a:pt x="191602" y="46336"/>
                  <a:pt x="181229" y="35964"/>
                  <a:pt x="181229" y="23170"/>
                </a:cubicBezTo>
                <a:cubicBezTo>
                  <a:pt x="181229" y="10376"/>
                  <a:pt x="191602" y="4"/>
                  <a:pt x="204399" y="4"/>
                </a:cubicBezTo>
                <a:close/>
                <a:moveTo>
                  <a:pt x="27298" y="4"/>
                </a:moveTo>
                <a:cubicBezTo>
                  <a:pt x="40089" y="4"/>
                  <a:pt x="50461" y="10376"/>
                  <a:pt x="50461" y="23170"/>
                </a:cubicBezTo>
                <a:cubicBezTo>
                  <a:pt x="50461" y="35964"/>
                  <a:pt x="40089" y="46336"/>
                  <a:pt x="27298" y="46336"/>
                </a:cubicBezTo>
                <a:cubicBezTo>
                  <a:pt x="14497" y="46336"/>
                  <a:pt x="4131" y="35964"/>
                  <a:pt x="4131" y="23170"/>
                </a:cubicBezTo>
                <a:cubicBezTo>
                  <a:pt x="4131" y="10376"/>
                  <a:pt x="14497" y="4"/>
                  <a:pt x="27298" y="4"/>
                </a:cubicBezTo>
                <a:close/>
                <a:moveTo>
                  <a:pt x="1087280" y="0"/>
                </a:moveTo>
                <a:cubicBezTo>
                  <a:pt x="1100074" y="0"/>
                  <a:pt x="1110446" y="10371"/>
                  <a:pt x="1110446" y="23165"/>
                </a:cubicBezTo>
                <a:cubicBezTo>
                  <a:pt x="1110446" y="35959"/>
                  <a:pt x="1100074" y="46331"/>
                  <a:pt x="1087280" y="46331"/>
                </a:cubicBezTo>
                <a:cubicBezTo>
                  <a:pt x="1074486" y="46331"/>
                  <a:pt x="1064114" y="35959"/>
                  <a:pt x="1064114" y="23165"/>
                </a:cubicBezTo>
                <a:cubicBezTo>
                  <a:pt x="1064114" y="10371"/>
                  <a:pt x="1074486" y="0"/>
                  <a:pt x="1087280" y="0"/>
                </a:cubicBezTo>
                <a:close/>
                <a:moveTo>
                  <a:pt x="910181" y="0"/>
                </a:moveTo>
                <a:cubicBezTo>
                  <a:pt x="922975" y="0"/>
                  <a:pt x="933347" y="10371"/>
                  <a:pt x="933347" y="23165"/>
                </a:cubicBezTo>
                <a:cubicBezTo>
                  <a:pt x="933347" y="35959"/>
                  <a:pt x="922975" y="46331"/>
                  <a:pt x="910181" y="46331"/>
                </a:cubicBezTo>
                <a:cubicBezTo>
                  <a:pt x="897387" y="46331"/>
                  <a:pt x="887015" y="35959"/>
                  <a:pt x="887015" y="23165"/>
                </a:cubicBezTo>
                <a:cubicBezTo>
                  <a:pt x="887015" y="10371"/>
                  <a:pt x="897387" y="0"/>
                  <a:pt x="91018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3" name="Google Shape;133;p6"/>
          <p:cNvSpPr/>
          <p:nvPr/>
        </p:nvSpPr>
        <p:spPr>
          <a:xfrm>
            <a:off x="5614887" y="6330365"/>
            <a:ext cx="246900" cy="2469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4" name="Google Shape;134;p6"/>
          <p:cNvSpPr/>
          <p:nvPr/>
        </p:nvSpPr>
        <p:spPr>
          <a:xfrm rot="2662362">
            <a:off x="-42717" y="455464"/>
            <a:ext cx="1015746" cy="500011"/>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5" name="Google Shape;135;p6"/>
          <p:cNvSpPr/>
          <p:nvPr/>
        </p:nvSpPr>
        <p:spPr>
          <a:xfrm rot="-5400000">
            <a:off x="641630" y="5895234"/>
            <a:ext cx="303300" cy="103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800"/>
              <a:buNone/>
            </a:pPr>
            <a:endParaRPr sz="1800">
              <a:solidFill>
                <a:srgbClr val="FFFFFF"/>
              </a:solidFill>
              <a:latin typeface="Calibri"/>
              <a:ea typeface="Calibri"/>
              <a:cs typeface="Calibri"/>
              <a:sym typeface="Calibri"/>
            </a:endParaRPr>
          </a:p>
        </p:txBody>
      </p:sp>
      <p:sp>
        <p:nvSpPr>
          <p:cNvPr id="136" name="Google Shape;136;p6"/>
          <p:cNvSpPr/>
          <p:nvPr/>
        </p:nvSpPr>
        <p:spPr>
          <a:xfrm>
            <a:off x="254369" y="5616618"/>
            <a:ext cx="479700" cy="457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7" name="Google Shape;137;p6"/>
          <p:cNvSpPr/>
          <p:nvPr/>
        </p:nvSpPr>
        <p:spPr>
          <a:xfrm rot="-7578694">
            <a:off x="844542" y="5974267"/>
            <a:ext cx="1398717" cy="722822"/>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38" name="Google Shape;138;p6"/>
          <p:cNvSpPr txBox="1"/>
          <p:nvPr/>
        </p:nvSpPr>
        <p:spPr>
          <a:xfrm rot="5400000" flipH="1">
            <a:off x="-677650" y="6348325"/>
            <a:ext cx="1579800" cy="344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chemeClr val="accent3"/>
                </a:solidFill>
                <a:latin typeface="Barlow Condensed"/>
                <a:ea typeface="Barlow Condensed"/>
                <a:cs typeface="Barlow Condensed"/>
                <a:sym typeface="Barlow Condensed"/>
              </a:rPr>
              <a:t>SLIDESMANIA.COM</a:t>
            </a:r>
            <a:endParaRPr sz="1200">
              <a:solidFill>
                <a:schemeClr val="accent3"/>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250"/>
        <p:cNvGrpSpPr/>
        <p:nvPr/>
      </p:nvGrpSpPr>
      <p:grpSpPr>
        <a:xfrm>
          <a:off x="0" y="0"/>
          <a:ext cx="0" cy="0"/>
          <a:chOff x="0" y="0"/>
          <a:chExt cx="0" cy="0"/>
        </a:xfrm>
      </p:grpSpPr>
      <p:sp>
        <p:nvSpPr>
          <p:cNvPr id="251" name="Google Shape;251;p12"/>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252" name="Google Shape;252;p12"/>
          <p:cNvSpPr txBox="1"/>
          <p:nvPr/>
        </p:nvSpPr>
        <p:spPr>
          <a:xfrm rot="5400000" flipH="1">
            <a:off x="-677650" y="6348325"/>
            <a:ext cx="1579800" cy="344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chemeClr val="accent3"/>
                </a:solidFill>
                <a:latin typeface="Barlow Condensed"/>
                <a:ea typeface="Barlow Condensed"/>
                <a:cs typeface="Barlow Condensed"/>
                <a:sym typeface="Barlow Condensed"/>
              </a:rPr>
              <a:t>SLIDESMANIA.COM</a:t>
            </a:r>
            <a:endParaRPr sz="1200">
              <a:solidFill>
                <a:schemeClr val="accent3"/>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1498810" y="6251372"/>
            <a:ext cx="479700" cy="457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 name="Google Shape;7;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4000"/>
              <a:buFont typeface="Barlow Condensed SemiBold"/>
              <a:buNone/>
              <a:defRPr sz="4000">
                <a:solidFill>
                  <a:schemeClr val="dk1"/>
                </a:solidFill>
                <a:latin typeface="Barlow Condensed SemiBold"/>
                <a:ea typeface="Barlow Condensed SemiBold"/>
                <a:cs typeface="Barlow Condensed SemiBold"/>
                <a:sym typeface="Barlow Condensed SemiBold"/>
              </a:defRPr>
            </a:lvl1pPr>
            <a:lvl2pPr lvl="1"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2pPr>
            <a:lvl3pPr lvl="2"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3pPr>
            <a:lvl4pPr lvl="3"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4pPr>
            <a:lvl5pPr lvl="4"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5pPr>
            <a:lvl6pPr lvl="5"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6pPr>
            <a:lvl7pPr lvl="6"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7pPr>
            <a:lvl8pPr lvl="7"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8pPr>
            <a:lvl9pPr lvl="8"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68300" rtl="0">
              <a:lnSpc>
                <a:spcPct val="115000"/>
              </a:lnSpc>
              <a:spcBef>
                <a:spcPts val="0"/>
              </a:spcBef>
              <a:spcAft>
                <a:spcPts val="0"/>
              </a:spcAft>
              <a:buClr>
                <a:schemeClr val="accent2"/>
              </a:buClr>
              <a:buSzPts val="2200"/>
              <a:buFont typeface="Merriweather"/>
              <a:buChar char="●"/>
              <a:defRPr sz="2200">
                <a:solidFill>
                  <a:schemeClr val="dk2"/>
                </a:solidFill>
                <a:latin typeface="Merriweather"/>
                <a:ea typeface="Merriweather"/>
                <a:cs typeface="Merriweather"/>
                <a:sym typeface="Merriweather"/>
              </a:defRPr>
            </a:lvl1pPr>
            <a:lvl2pPr marL="914400" lvl="1" indent="-368300" rtl="0">
              <a:lnSpc>
                <a:spcPct val="115000"/>
              </a:lnSpc>
              <a:spcBef>
                <a:spcPts val="2100"/>
              </a:spcBef>
              <a:spcAft>
                <a:spcPts val="0"/>
              </a:spcAft>
              <a:buClr>
                <a:schemeClr val="dk2"/>
              </a:buClr>
              <a:buSzPts val="2200"/>
              <a:buFont typeface="Merriweather"/>
              <a:buChar char="○"/>
              <a:defRPr sz="2200">
                <a:solidFill>
                  <a:schemeClr val="dk2"/>
                </a:solidFill>
                <a:latin typeface="Merriweather"/>
                <a:ea typeface="Merriweather"/>
                <a:cs typeface="Merriweather"/>
                <a:sym typeface="Merriweather"/>
              </a:defRPr>
            </a:lvl2pPr>
            <a:lvl3pPr marL="1371600" lvl="2" indent="-368300" rtl="0">
              <a:lnSpc>
                <a:spcPct val="115000"/>
              </a:lnSpc>
              <a:spcBef>
                <a:spcPts val="2100"/>
              </a:spcBef>
              <a:spcAft>
                <a:spcPts val="0"/>
              </a:spcAft>
              <a:buClr>
                <a:schemeClr val="dk2"/>
              </a:buClr>
              <a:buSzPts val="2200"/>
              <a:buFont typeface="Merriweather"/>
              <a:buChar char="■"/>
              <a:defRPr sz="2200">
                <a:solidFill>
                  <a:schemeClr val="dk2"/>
                </a:solidFill>
                <a:latin typeface="Merriweather"/>
                <a:ea typeface="Merriweather"/>
                <a:cs typeface="Merriweather"/>
                <a:sym typeface="Merriweather"/>
              </a:defRPr>
            </a:lvl3pPr>
            <a:lvl4pPr marL="1828800" lvl="3" indent="-368300" rtl="0">
              <a:lnSpc>
                <a:spcPct val="115000"/>
              </a:lnSpc>
              <a:spcBef>
                <a:spcPts val="2100"/>
              </a:spcBef>
              <a:spcAft>
                <a:spcPts val="0"/>
              </a:spcAft>
              <a:buClr>
                <a:schemeClr val="dk2"/>
              </a:buClr>
              <a:buSzPts val="2200"/>
              <a:buFont typeface="Merriweather"/>
              <a:buChar char="●"/>
              <a:defRPr sz="2200">
                <a:solidFill>
                  <a:schemeClr val="dk2"/>
                </a:solidFill>
                <a:latin typeface="Merriweather"/>
                <a:ea typeface="Merriweather"/>
                <a:cs typeface="Merriweather"/>
                <a:sym typeface="Merriweather"/>
              </a:defRPr>
            </a:lvl4pPr>
            <a:lvl5pPr marL="2286000" lvl="4" indent="-368300" rtl="0">
              <a:lnSpc>
                <a:spcPct val="115000"/>
              </a:lnSpc>
              <a:spcBef>
                <a:spcPts val="2100"/>
              </a:spcBef>
              <a:spcAft>
                <a:spcPts val="0"/>
              </a:spcAft>
              <a:buClr>
                <a:schemeClr val="dk2"/>
              </a:buClr>
              <a:buSzPts val="2200"/>
              <a:buFont typeface="Merriweather"/>
              <a:buChar char="○"/>
              <a:defRPr sz="2200">
                <a:solidFill>
                  <a:schemeClr val="dk2"/>
                </a:solidFill>
                <a:latin typeface="Merriweather"/>
                <a:ea typeface="Merriweather"/>
                <a:cs typeface="Merriweather"/>
                <a:sym typeface="Merriweather"/>
              </a:defRPr>
            </a:lvl5pPr>
            <a:lvl6pPr marL="2743200" lvl="5" indent="-368300" rtl="0">
              <a:lnSpc>
                <a:spcPct val="115000"/>
              </a:lnSpc>
              <a:spcBef>
                <a:spcPts val="2100"/>
              </a:spcBef>
              <a:spcAft>
                <a:spcPts val="0"/>
              </a:spcAft>
              <a:buClr>
                <a:schemeClr val="dk2"/>
              </a:buClr>
              <a:buSzPts val="2200"/>
              <a:buFont typeface="Merriweather"/>
              <a:buChar char="■"/>
              <a:defRPr sz="2200">
                <a:solidFill>
                  <a:schemeClr val="dk2"/>
                </a:solidFill>
                <a:latin typeface="Merriweather"/>
                <a:ea typeface="Merriweather"/>
                <a:cs typeface="Merriweather"/>
                <a:sym typeface="Merriweather"/>
              </a:defRPr>
            </a:lvl6pPr>
            <a:lvl7pPr marL="3200400" lvl="6" indent="-368300" rtl="0">
              <a:lnSpc>
                <a:spcPct val="115000"/>
              </a:lnSpc>
              <a:spcBef>
                <a:spcPts val="2100"/>
              </a:spcBef>
              <a:spcAft>
                <a:spcPts val="0"/>
              </a:spcAft>
              <a:buClr>
                <a:schemeClr val="dk2"/>
              </a:buClr>
              <a:buSzPts val="2200"/>
              <a:buFont typeface="Merriweather"/>
              <a:buChar char="●"/>
              <a:defRPr sz="2200">
                <a:solidFill>
                  <a:schemeClr val="dk2"/>
                </a:solidFill>
                <a:latin typeface="Merriweather"/>
                <a:ea typeface="Merriweather"/>
                <a:cs typeface="Merriweather"/>
                <a:sym typeface="Merriweather"/>
              </a:defRPr>
            </a:lvl7pPr>
            <a:lvl8pPr marL="3657600" lvl="7" indent="-368300" rtl="0">
              <a:lnSpc>
                <a:spcPct val="115000"/>
              </a:lnSpc>
              <a:spcBef>
                <a:spcPts val="2100"/>
              </a:spcBef>
              <a:spcAft>
                <a:spcPts val="0"/>
              </a:spcAft>
              <a:buClr>
                <a:schemeClr val="dk2"/>
              </a:buClr>
              <a:buSzPts val="2200"/>
              <a:buFont typeface="Merriweather"/>
              <a:buChar char="○"/>
              <a:defRPr sz="2200">
                <a:solidFill>
                  <a:schemeClr val="dk2"/>
                </a:solidFill>
                <a:latin typeface="Merriweather"/>
                <a:ea typeface="Merriweather"/>
                <a:cs typeface="Merriweather"/>
                <a:sym typeface="Merriweather"/>
              </a:defRPr>
            </a:lvl8pPr>
            <a:lvl9pPr marL="4114800" lvl="8" indent="-368300" rtl="0">
              <a:lnSpc>
                <a:spcPct val="115000"/>
              </a:lnSpc>
              <a:spcBef>
                <a:spcPts val="2100"/>
              </a:spcBef>
              <a:spcAft>
                <a:spcPts val="2100"/>
              </a:spcAft>
              <a:buClr>
                <a:schemeClr val="dk2"/>
              </a:buClr>
              <a:buSzPts val="2200"/>
              <a:buFont typeface="Merriweather"/>
              <a:buChar char="■"/>
              <a:defRPr sz="2200">
                <a:solidFill>
                  <a:schemeClr val="dk2"/>
                </a:solidFill>
                <a:latin typeface="Merriweather"/>
                <a:ea typeface="Merriweather"/>
                <a:cs typeface="Merriweather"/>
                <a:sym typeface="Merriweather"/>
              </a:defRPr>
            </a:lvl9pPr>
          </a:lstStyle>
          <a:p>
            <a:endParaRPr/>
          </a:p>
        </p:txBody>
      </p:sp>
      <p:sp>
        <p:nvSpPr>
          <p:cNvPr id="9" name="Google Shape;9;p1"/>
          <p:cNvSpPr txBox="1">
            <a:spLocks noGrp="1"/>
          </p:cNvSpPr>
          <p:nvPr>
            <p:ph type="sldNum" idx="12"/>
          </p:nvPr>
        </p:nvSpPr>
        <p:spPr>
          <a:xfrm>
            <a:off x="11372810" y="6217622"/>
            <a:ext cx="731700" cy="524700"/>
          </a:xfrm>
          <a:prstGeom prst="rect">
            <a:avLst/>
          </a:prstGeom>
          <a:noFill/>
          <a:ln>
            <a:noFill/>
          </a:ln>
        </p:spPr>
        <p:txBody>
          <a:bodyPr spcFirstLastPara="1" wrap="square" lIns="121900" tIns="121900" rIns="121900" bIns="121900" anchor="ctr" anchorCtr="0">
            <a:noAutofit/>
          </a:bodyPr>
          <a:lstStyle>
            <a:lvl1pPr lvl="0" algn="ctr" rtl="0">
              <a:buNone/>
              <a:defRPr sz="1500">
                <a:solidFill>
                  <a:schemeClr val="dk2"/>
                </a:solidFill>
                <a:latin typeface="Barlow Condensed SemiBold"/>
                <a:ea typeface="Barlow Condensed SemiBold"/>
                <a:cs typeface="Barlow Condensed SemiBold"/>
                <a:sym typeface="Barlow Condensed SemiBold"/>
              </a:defRPr>
            </a:lvl1pPr>
            <a:lvl2pPr lvl="1" algn="ctr" rtl="0">
              <a:buNone/>
              <a:defRPr sz="1500">
                <a:solidFill>
                  <a:schemeClr val="dk2"/>
                </a:solidFill>
                <a:latin typeface="Barlow Condensed SemiBold"/>
                <a:ea typeface="Barlow Condensed SemiBold"/>
                <a:cs typeface="Barlow Condensed SemiBold"/>
                <a:sym typeface="Barlow Condensed SemiBold"/>
              </a:defRPr>
            </a:lvl2pPr>
            <a:lvl3pPr lvl="2" algn="ctr" rtl="0">
              <a:buNone/>
              <a:defRPr sz="1500">
                <a:solidFill>
                  <a:schemeClr val="dk2"/>
                </a:solidFill>
                <a:latin typeface="Barlow Condensed SemiBold"/>
                <a:ea typeface="Barlow Condensed SemiBold"/>
                <a:cs typeface="Barlow Condensed SemiBold"/>
                <a:sym typeface="Barlow Condensed SemiBold"/>
              </a:defRPr>
            </a:lvl3pPr>
            <a:lvl4pPr lvl="3" algn="ctr" rtl="0">
              <a:buNone/>
              <a:defRPr sz="1500">
                <a:solidFill>
                  <a:schemeClr val="dk2"/>
                </a:solidFill>
                <a:latin typeface="Barlow Condensed SemiBold"/>
                <a:ea typeface="Barlow Condensed SemiBold"/>
                <a:cs typeface="Barlow Condensed SemiBold"/>
                <a:sym typeface="Barlow Condensed SemiBold"/>
              </a:defRPr>
            </a:lvl4pPr>
            <a:lvl5pPr lvl="4" algn="ctr" rtl="0">
              <a:buNone/>
              <a:defRPr sz="1500">
                <a:solidFill>
                  <a:schemeClr val="dk2"/>
                </a:solidFill>
                <a:latin typeface="Barlow Condensed SemiBold"/>
                <a:ea typeface="Barlow Condensed SemiBold"/>
                <a:cs typeface="Barlow Condensed SemiBold"/>
                <a:sym typeface="Barlow Condensed SemiBold"/>
              </a:defRPr>
            </a:lvl5pPr>
            <a:lvl6pPr lvl="5" algn="ctr" rtl="0">
              <a:buNone/>
              <a:defRPr sz="1500">
                <a:solidFill>
                  <a:schemeClr val="dk2"/>
                </a:solidFill>
                <a:latin typeface="Barlow Condensed SemiBold"/>
                <a:ea typeface="Barlow Condensed SemiBold"/>
                <a:cs typeface="Barlow Condensed SemiBold"/>
                <a:sym typeface="Barlow Condensed SemiBold"/>
              </a:defRPr>
            </a:lvl6pPr>
            <a:lvl7pPr lvl="6" algn="ctr" rtl="0">
              <a:buNone/>
              <a:defRPr sz="1500">
                <a:solidFill>
                  <a:schemeClr val="dk2"/>
                </a:solidFill>
                <a:latin typeface="Barlow Condensed SemiBold"/>
                <a:ea typeface="Barlow Condensed SemiBold"/>
                <a:cs typeface="Barlow Condensed SemiBold"/>
                <a:sym typeface="Barlow Condensed SemiBold"/>
              </a:defRPr>
            </a:lvl7pPr>
            <a:lvl8pPr lvl="7" algn="ctr" rtl="0">
              <a:buNone/>
              <a:defRPr sz="1500">
                <a:solidFill>
                  <a:schemeClr val="dk2"/>
                </a:solidFill>
                <a:latin typeface="Barlow Condensed SemiBold"/>
                <a:ea typeface="Barlow Condensed SemiBold"/>
                <a:cs typeface="Barlow Condensed SemiBold"/>
                <a:sym typeface="Barlow Condensed SemiBold"/>
              </a:defRPr>
            </a:lvl8pPr>
            <a:lvl9pPr lvl="8" algn="ctr" rtl="0">
              <a:buNone/>
              <a:defRPr sz="1500">
                <a:solidFill>
                  <a:schemeClr val="dk2"/>
                </a:solidFill>
                <a:latin typeface="Barlow Condensed SemiBold"/>
                <a:ea typeface="Barlow Condensed SemiBold"/>
                <a:cs typeface="Barlow Condensed SemiBold"/>
                <a:sym typeface="Barlow Condensed SemiBold"/>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3.wdp"/><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08E513-0101-4D90-A99E-4A44309DFDF1}"/>
              </a:ext>
            </a:extLst>
          </p:cNvPr>
          <p:cNvSpPr>
            <a:spLocks noGrp="1"/>
          </p:cNvSpPr>
          <p:nvPr>
            <p:ph type="subTitle" idx="1"/>
          </p:nvPr>
        </p:nvSpPr>
        <p:spPr>
          <a:xfrm>
            <a:off x="395060" y="754601"/>
            <a:ext cx="10698000" cy="624900"/>
          </a:xfrm>
        </p:spPr>
        <p:txBody>
          <a:bodyPr/>
          <a:lstStyle/>
          <a:p>
            <a:r>
              <a:rPr lang="en-US" dirty="0" err="1"/>
              <a:t>Năng</a:t>
            </a:r>
            <a:r>
              <a:rPr lang="en-US" dirty="0"/>
              <a:t> l</a:t>
            </a:r>
            <a:r>
              <a:rPr lang="vi-VN" dirty="0"/>
              <a:t>ư</a:t>
            </a:r>
            <a:r>
              <a:rPr lang="en-US" dirty="0" err="1"/>
              <a:t>ợng</a:t>
            </a:r>
            <a:r>
              <a:rPr lang="en-US" dirty="0"/>
              <a:t> </a:t>
            </a:r>
            <a:r>
              <a:rPr lang="en-US" dirty="0" err="1"/>
              <a:t>là</a:t>
            </a:r>
            <a:r>
              <a:rPr lang="en-US" dirty="0"/>
              <a:t> </a:t>
            </a:r>
            <a:r>
              <a:rPr lang="en-US" dirty="0" err="1"/>
              <a:t>gì</a:t>
            </a:r>
            <a:r>
              <a:rPr lang="en-US" dirty="0"/>
              <a:t>?</a:t>
            </a:r>
          </a:p>
        </p:txBody>
      </p:sp>
      <p:sp>
        <p:nvSpPr>
          <p:cNvPr id="3" name="Slide Number Placeholder 2">
            <a:extLst>
              <a:ext uri="{FF2B5EF4-FFF2-40B4-BE49-F238E27FC236}">
                <a16:creationId xmlns:a16="http://schemas.microsoft.com/office/drawing/2014/main" id="{0BD8DD74-27C2-4AE8-894E-0DA1D2C606B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a:t>
            </a:fld>
            <a:endParaRPr lang="en"/>
          </a:p>
        </p:txBody>
      </p:sp>
      <p:sp>
        <p:nvSpPr>
          <p:cNvPr id="5" name="Text Placeholder 4">
            <a:extLst>
              <a:ext uri="{FF2B5EF4-FFF2-40B4-BE49-F238E27FC236}">
                <a16:creationId xmlns:a16="http://schemas.microsoft.com/office/drawing/2014/main" id="{0CBFA626-DB46-4364-AE8A-F3C664B07E65}"/>
              </a:ext>
            </a:extLst>
          </p:cNvPr>
          <p:cNvSpPr>
            <a:spLocks noGrp="1"/>
          </p:cNvSpPr>
          <p:nvPr>
            <p:ph type="body" idx="2"/>
          </p:nvPr>
        </p:nvSpPr>
        <p:spPr>
          <a:xfrm>
            <a:off x="283300" y="1582649"/>
            <a:ext cx="10698000" cy="4305900"/>
          </a:xfrm>
        </p:spPr>
        <p:txBody>
          <a:bodyPr/>
          <a:lstStyle/>
          <a:p>
            <a:pPr marL="182880" indent="0">
              <a:spcBef>
                <a:spcPts val="300"/>
              </a:spcBef>
              <a:buNone/>
            </a:pPr>
            <a:r>
              <a:rPr lang="en-US" sz="2400" dirty="0"/>
              <a:t>- </a:t>
            </a:r>
            <a:r>
              <a:rPr lang="en-US" sz="2400" dirty="0" err="1"/>
              <a:t>Là</a:t>
            </a:r>
            <a:r>
              <a:rPr lang="en-US" sz="2400" dirty="0"/>
              <a:t> </a:t>
            </a:r>
            <a:r>
              <a:rPr lang="en-US" sz="2400" dirty="0" err="1"/>
              <a:t>đại</a:t>
            </a:r>
            <a:r>
              <a:rPr lang="en-US" sz="2400" dirty="0"/>
              <a:t> l</a:t>
            </a:r>
            <a:r>
              <a:rPr lang="vi-VN" sz="2400" dirty="0"/>
              <a:t>ư</a:t>
            </a:r>
            <a:r>
              <a:rPr lang="en-US" sz="2400" dirty="0" err="1"/>
              <a:t>ợng</a:t>
            </a:r>
            <a:r>
              <a:rPr lang="en-US" sz="2400" dirty="0"/>
              <a:t> </a:t>
            </a:r>
            <a:r>
              <a:rPr lang="en-US" sz="2400" dirty="0" err="1"/>
              <a:t>vật</a:t>
            </a:r>
            <a:r>
              <a:rPr lang="en-US" sz="2400" dirty="0"/>
              <a:t> </a:t>
            </a:r>
            <a:r>
              <a:rPr lang="en-US" sz="2400" dirty="0" err="1"/>
              <a:t>lí</a:t>
            </a:r>
            <a:r>
              <a:rPr lang="en-US" sz="2400" dirty="0"/>
              <a:t> </a:t>
            </a:r>
            <a:r>
              <a:rPr lang="en-US" sz="2400" dirty="0" err="1"/>
              <a:t>đặc</a:t>
            </a:r>
            <a:r>
              <a:rPr lang="en-US" sz="2400" dirty="0"/>
              <a:t> tr</a:t>
            </a:r>
            <a:r>
              <a:rPr lang="vi-VN" sz="2400" dirty="0"/>
              <a:t>ư</a:t>
            </a:r>
            <a:r>
              <a:rPr lang="en-US" sz="2400" dirty="0"/>
              <a:t>ng </a:t>
            </a:r>
            <a:r>
              <a:rPr lang="en-US" sz="2400" dirty="0" err="1"/>
              <a:t>cho</a:t>
            </a:r>
            <a:r>
              <a:rPr lang="en-US" sz="2400" dirty="0"/>
              <a:t> </a:t>
            </a:r>
            <a:r>
              <a:rPr lang="en-US" sz="2400" dirty="0" err="1"/>
              <a:t>khả</a:t>
            </a:r>
            <a:r>
              <a:rPr lang="en-US" sz="2400" dirty="0"/>
              <a:t> </a:t>
            </a:r>
            <a:r>
              <a:rPr lang="en-US" sz="2400" dirty="0" err="1"/>
              <a:t>năng</a:t>
            </a:r>
            <a:r>
              <a:rPr lang="en-US" sz="2400" dirty="0"/>
              <a:t> </a:t>
            </a:r>
            <a:r>
              <a:rPr lang="en-US" sz="2400" dirty="0" err="1"/>
              <a:t>sinh</a:t>
            </a:r>
            <a:r>
              <a:rPr lang="en-US" sz="2400" dirty="0"/>
              <a:t> </a:t>
            </a:r>
            <a:r>
              <a:rPr lang="en-US" sz="2400" dirty="0" err="1"/>
              <a:t>công</a:t>
            </a:r>
            <a:r>
              <a:rPr lang="en-US" sz="2400" dirty="0"/>
              <a:t> </a:t>
            </a:r>
            <a:r>
              <a:rPr lang="en-US" sz="2400" dirty="0" err="1"/>
              <a:t>của</a:t>
            </a:r>
            <a:r>
              <a:rPr lang="en-US" sz="2400" dirty="0"/>
              <a:t> </a:t>
            </a:r>
            <a:r>
              <a:rPr lang="en-US" sz="2400" dirty="0" err="1"/>
              <a:t>vật</a:t>
            </a:r>
            <a:r>
              <a:rPr lang="en-US" sz="2400" dirty="0"/>
              <a:t> </a:t>
            </a:r>
            <a:r>
              <a:rPr lang="en-US" sz="2400" dirty="0" err="1"/>
              <a:t>hoặc</a:t>
            </a:r>
            <a:r>
              <a:rPr lang="en-US" sz="2400" dirty="0"/>
              <a:t> </a:t>
            </a:r>
            <a:r>
              <a:rPr lang="en-US" sz="2400" dirty="0" err="1"/>
              <a:t>một</a:t>
            </a:r>
            <a:r>
              <a:rPr lang="en-US" sz="2400" dirty="0"/>
              <a:t> </a:t>
            </a:r>
            <a:r>
              <a:rPr lang="en-US" sz="2400" dirty="0" err="1"/>
              <a:t>hệ</a:t>
            </a:r>
            <a:r>
              <a:rPr lang="en-US" sz="2400" dirty="0"/>
              <a:t> </a:t>
            </a:r>
            <a:r>
              <a:rPr lang="en-US" sz="2400" dirty="0" err="1"/>
              <a:t>vật</a:t>
            </a:r>
            <a:r>
              <a:rPr lang="en-US" sz="2400" dirty="0"/>
              <a:t>.</a:t>
            </a:r>
          </a:p>
          <a:p>
            <a:pPr marL="182880" indent="0">
              <a:spcBef>
                <a:spcPts val="300"/>
              </a:spcBef>
              <a:buNone/>
            </a:pPr>
            <a:r>
              <a:rPr lang="en-US" sz="2400" dirty="0"/>
              <a:t>- </a:t>
            </a:r>
            <a:r>
              <a:rPr lang="vi-VN" sz="2400" dirty="0"/>
              <a:t>Năng lượng tồn tại dưới nhiều dạng: cơ năng, nhiệt năng, điện năng, hóa năng, hạt nhân,…</a:t>
            </a:r>
            <a:endParaRPr lang="en-US" sz="2400" dirty="0"/>
          </a:p>
          <a:p>
            <a:pPr marL="182880" indent="0">
              <a:spcBef>
                <a:spcPts val="300"/>
              </a:spcBef>
              <a:buNone/>
            </a:pPr>
            <a:r>
              <a:rPr lang="en-US" sz="2400" dirty="0"/>
              <a:t>- </a:t>
            </a:r>
            <a:r>
              <a:rPr lang="vi-VN" sz="2400" dirty="0"/>
              <a:t>Năng lượng không tự sinh ra, không tự mất đi, mà chỉ chuyển hóa</a:t>
            </a:r>
            <a:r>
              <a:rPr lang="en-US" sz="2400" dirty="0"/>
              <a:t> </a:t>
            </a:r>
            <a:r>
              <a:rPr lang="vi-VN" sz="2400" dirty="0"/>
              <a:t>t</a:t>
            </a:r>
            <a:r>
              <a:rPr lang="vi-VN" sz="2800" dirty="0"/>
              <a:t>ừ</a:t>
            </a:r>
            <a:r>
              <a:rPr lang="vi-VN" sz="2400" dirty="0"/>
              <a:t> dạng này sang dạng khác hoặc truyền t</a:t>
            </a:r>
            <a:r>
              <a:rPr lang="vi-VN" sz="3200" dirty="0"/>
              <a:t>ừ</a:t>
            </a:r>
            <a:r>
              <a:rPr lang="vi-VN" sz="2400" dirty="0"/>
              <a:t> vật này sang vật khác</a:t>
            </a:r>
            <a:r>
              <a:rPr lang="en-US" sz="2400" dirty="0"/>
              <a:t> </a:t>
            </a:r>
            <a:r>
              <a:rPr lang="vi-VN" sz="2400" dirty="0"/>
              <a:t>(định luật bảo toàn năng lượng).</a:t>
            </a:r>
            <a:endParaRPr lang="en-US" sz="2400" dirty="0"/>
          </a:p>
        </p:txBody>
      </p:sp>
    </p:spTree>
    <p:extLst>
      <p:ext uri="{BB962C8B-B14F-4D97-AF65-F5344CB8AC3E}">
        <p14:creationId xmlns:p14="http://schemas.microsoft.com/office/powerpoint/2010/main" val="129343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D8DD74-27C2-4AE8-894E-0DA1D2C606B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10" name="Picture 9">
            <a:extLst>
              <a:ext uri="{FF2B5EF4-FFF2-40B4-BE49-F238E27FC236}">
                <a16:creationId xmlns:a16="http://schemas.microsoft.com/office/drawing/2014/main" id="{F1DCFB90-E543-4E5F-B303-2A16AB3505AA}"/>
              </a:ext>
            </a:extLst>
          </p:cNvPr>
          <p:cNvPicPr>
            <a:picLocks noChangeAspect="1"/>
          </p:cNvPicPr>
          <p:nvPr/>
        </p:nvPicPr>
        <p:blipFill rotWithShape="1">
          <a:blip r:embed="rId2"/>
          <a:srcRect l="5231" r="7739"/>
          <a:stretch/>
        </p:blipFill>
        <p:spPr>
          <a:xfrm>
            <a:off x="4668522" y="1090661"/>
            <a:ext cx="6512560" cy="4432838"/>
          </a:xfrm>
          <a:prstGeom prst="rect">
            <a:avLst/>
          </a:prstGeom>
        </p:spPr>
      </p:pic>
      <p:sp>
        <p:nvSpPr>
          <p:cNvPr id="11" name="TextBox 10">
            <a:extLst>
              <a:ext uri="{FF2B5EF4-FFF2-40B4-BE49-F238E27FC236}">
                <a16:creationId xmlns:a16="http://schemas.microsoft.com/office/drawing/2014/main" id="{A3D7E73B-DD8C-4E56-A6EF-5644A7F348FC}"/>
              </a:ext>
            </a:extLst>
          </p:cNvPr>
          <p:cNvSpPr txBox="1"/>
          <p:nvPr/>
        </p:nvSpPr>
        <p:spPr>
          <a:xfrm>
            <a:off x="482602" y="2090172"/>
            <a:ext cx="3987798" cy="3108543"/>
          </a:xfrm>
          <a:prstGeom prst="rect">
            <a:avLst/>
          </a:prstGeom>
          <a:noFill/>
        </p:spPr>
        <p:txBody>
          <a:bodyPr wrap="square" rtlCol="0">
            <a:spAutoFit/>
          </a:bodyPr>
          <a:lstStyle/>
          <a:p>
            <a:pPr algn="just"/>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Khi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ch</a:t>
            </a:r>
            <a:r>
              <a:rPr lang="vi-VN"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ơ</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xích</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đu</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năng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l</a:t>
            </a:r>
            <a:r>
              <a:rPr lang="vi-VN"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ư</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ợng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sym typeface="Merriweather"/>
              </a:rPr>
              <a:t>của</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sym typeface="Merriweather"/>
              </a:rPr>
              <a:t> ng</a:t>
            </a:r>
            <a:r>
              <a:rPr lang="vi-VN"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sym typeface="Merriweather"/>
              </a:rPr>
              <a:t>ư</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sym typeface="Merriweather"/>
              </a:rPr>
              <a:t>ời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sym typeface="Merriweather"/>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sym typeface="Merriweather"/>
              </a:rPr>
              <a:t>chơi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sym typeface="Merriweather"/>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sym typeface="Merriweather"/>
              </a:rPr>
              <a:t>đã</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sym typeface="Merriweather"/>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sym typeface="Merriweather"/>
              </a:rPr>
              <a:t>thay</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sym typeface="Merriweather"/>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sym typeface="Merriweather"/>
              </a:rPr>
              <a:t>đổi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sym typeface="Merriweather"/>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nh</a:t>
            </a:r>
            <a:r>
              <a:rPr lang="vi-VN"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ư</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thế</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nào</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trong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khi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chuyển</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động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từ</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vị</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trí</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cao</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nhất</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đến</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vị</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trí</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thấp</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nhất</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338267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D8DD74-27C2-4AE8-894E-0DA1D2C606B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pic>
        <p:nvPicPr>
          <p:cNvPr id="10" name="Picture 9">
            <a:extLst>
              <a:ext uri="{FF2B5EF4-FFF2-40B4-BE49-F238E27FC236}">
                <a16:creationId xmlns:a16="http://schemas.microsoft.com/office/drawing/2014/main" id="{F1DCFB90-E543-4E5F-B303-2A16AB3505AA}"/>
              </a:ext>
            </a:extLst>
          </p:cNvPr>
          <p:cNvPicPr>
            <a:picLocks noChangeAspect="1"/>
          </p:cNvPicPr>
          <p:nvPr/>
        </p:nvPicPr>
        <p:blipFill rotWithShape="1">
          <a:blip r:embed="rId2"/>
          <a:srcRect l="5231" r="7739"/>
          <a:stretch/>
        </p:blipFill>
        <p:spPr>
          <a:xfrm>
            <a:off x="4668522" y="1090661"/>
            <a:ext cx="6512560" cy="4432838"/>
          </a:xfrm>
          <a:prstGeom prst="rect">
            <a:avLst/>
          </a:prstGeom>
        </p:spPr>
      </p:pic>
      <p:sp>
        <p:nvSpPr>
          <p:cNvPr id="2" name="TextBox 1">
            <a:extLst>
              <a:ext uri="{FF2B5EF4-FFF2-40B4-BE49-F238E27FC236}">
                <a16:creationId xmlns:a16="http://schemas.microsoft.com/office/drawing/2014/main" id="{37A35B6F-1397-4DE1-90FC-D81C64E1B84C}"/>
              </a:ext>
            </a:extLst>
          </p:cNvPr>
          <p:cNvSpPr txBox="1"/>
          <p:nvPr/>
        </p:nvSpPr>
        <p:spPr>
          <a:xfrm>
            <a:off x="355600" y="1874728"/>
            <a:ext cx="4236720" cy="3108543"/>
          </a:xfrm>
          <a:prstGeom prst="rect">
            <a:avLst/>
          </a:prstGeom>
          <a:noFill/>
        </p:spPr>
        <p:txBody>
          <a:bodyPr wrap="square" rtlCol="0">
            <a:spAutoFit/>
          </a:bodyPr>
          <a:lstStyle/>
          <a:p>
            <a:pPr algn="just"/>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Khi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người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chơi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chuyển</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động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từ</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vị</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trí</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cao</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nhất</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đến</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vị</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trí</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thấp</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nhất</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tốc</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độ</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cảu</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người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chơi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tăng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dần</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Khi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đó</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động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năng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của</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người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chơi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tăng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dần</a:t>
            </a:r>
            <a:endPar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5859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D8DD74-27C2-4AE8-894E-0DA1D2C606B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pic>
        <p:nvPicPr>
          <p:cNvPr id="10" name="Picture 9">
            <a:extLst>
              <a:ext uri="{FF2B5EF4-FFF2-40B4-BE49-F238E27FC236}">
                <a16:creationId xmlns:a16="http://schemas.microsoft.com/office/drawing/2014/main" id="{F1DCFB90-E543-4E5F-B303-2A16AB3505AA}"/>
              </a:ext>
            </a:extLst>
          </p:cNvPr>
          <p:cNvPicPr>
            <a:picLocks noChangeAspect="1"/>
          </p:cNvPicPr>
          <p:nvPr/>
        </p:nvPicPr>
        <p:blipFill rotWithShape="1">
          <a:blip r:embed="rId2"/>
          <a:srcRect l="5231" r="7739"/>
          <a:stretch/>
        </p:blipFill>
        <p:spPr>
          <a:xfrm>
            <a:off x="4668522" y="1090661"/>
            <a:ext cx="6512560" cy="4432838"/>
          </a:xfrm>
          <a:prstGeom prst="rect">
            <a:avLst/>
          </a:prstGeom>
        </p:spPr>
      </p:pic>
      <p:sp>
        <p:nvSpPr>
          <p:cNvPr id="2" name="TextBox 1">
            <a:extLst>
              <a:ext uri="{FF2B5EF4-FFF2-40B4-BE49-F238E27FC236}">
                <a16:creationId xmlns:a16="http://schemas.microsoft.com/office/drawing/2014/main" id="{37A35B6F-1397-4DE1-90FC-D81C64E1B84C}"/>
              </a:ext>
            </a:extLst>
          </p:cNvPr>
          <p:cNvSpPr txBox="1"/>
          <p:nvPr/>
        </p:nvSpPr>
        <p:spPr>
          <a:xfrm>
            <a:off x="355600" y="1874728"/>
            <a:ext cx="4236720" cy="3108543"/>
          </a:xfrm>
          <a:prstGeom prst="rect">
            <a:avLst/>
          </a:prstGeom>
          <a:noFill/>
        </p:spPr>
        <p:txBody>
          <a:bodyPr wrap="square" rtlCol="0">
            <a:spAutoFit/>
          </a:bodyPr>
          <a:lstStyle/>
          <a:p>
            <a:pPr algn="just"/>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Khi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người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chơi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chuyển</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động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từ</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vị</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trí</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cao</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nhất</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đến</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vị</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trí</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thấp</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nhất</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tốc</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độ</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của</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người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chơi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tăng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dần</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Khi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đó</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rgbClr val="FF0000"/>
                </a:solidFill>
                <a:latin typeface="Merriweather" panose="00000500000000000000" pitchFamily="2" charset="0"/>
                <a:ea typeface="Calibri" panose="020F0502020204030204" pitchFamily="34" charset="0"/>
                <a:cs typeface="Times New Roman" panose="02020603050405020304" pitchFamily="18" charset="0"/>
              </a:rPr>
              <a:t>động</a:t>
            </a:r>
            <a:r>
              <a:rPr lang="en-US" sz="2800" kern="100" dirty="0">
                <a:solidFill>
                  <a:srgbClr val="FF0000"/>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rgbClr val="FF0000"/>
                </a:solidFill>
                <a:latin typeface="Merriweather" panose="00000500000000000000" pitchFamily="2" charset="0"/>
                <a:ea typeface="Calibri" panose="020F0502020204030204" pitchFamily="34" charset="0"/>
                <a:cs typeface="Times New Roman" panose="02020603050405020304" pitchFamily="18" charset="0"/>
              </a:rPr>
              <a:t>năng</a:t>
            </a:r>
            <a:r>
              <a:rPr lang="en-US" sz="2800" kern="100" dirty="0">
                <a:solidFill>
                  <a:srgbClr val="FF0000"/>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của</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người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chơi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tăng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dần</a:t>
            </a:r>
            <a:endPar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0348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7"/>
          <p:cNvSpPr txBox="1">
            <a:spLocks noGrp="1"/>
          </p:cNvSpPr>
          <p:nvPr>
            <p:ph type="title"/>
          </p:nvPr>
        </p:nvSpPr>
        <p:spPr>
          <a:xfrm>
            <a:off x="1258725" y="1308900"/>
            <a:ext cx="6647400" cy="3782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sz="7200" dirty="0"/>
              <a:t>2. </a:t>
            </a:r>
            <a:r>
              <a:rPr lang="en-US" sz="7200" dirty="0"/>
              <a:t>T</a:t>
            </a:r>
            <a:r>
              <a:rPr lang="en" sz="7200" dirty="0"/>
              <a:t>hế năng</a:t>
            </a:r>
            <a:endParaRPr sz="7200" dirty="0"/>
          </a:p>
        </p:txBody>
      </p:sp>
      <p:sp>
        <p:nvSpPr>
          <p:cNvPr id="293" name="Google Shape;293;p17"/>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835976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6"/>
          <p:cNvSpPr txBox="1">
            <a:spLocks noGrp="1"/>
          </p:cNvSpPr>
          <p:nvPr>
            <p:ph type="title"/>
          </p:nvPr>
        </p:nvSpPr>
        <p:spPr>
          <a:xfrm>
            <a:off x="2073275" y="1279175"/>
            <a:ext cx="9702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400" dirty="0" err="1"/>
              <a:t>Câu</a:t>
            </a:r>
            <a:r>
              <a:rPr lang="en-US" sz="4400" dirty="0"/>
              <a:t> </a:t>
            </a:r>
            <a:r>
              <a:rPr lang="en-US" sz="4400" dirty="0" err="1"/>
              <a:t>hỏi</a:t>
            </a:r>
            <a:r>
              <a:rPr lang="en-US" sz="4400" dirty="0"/>
              <a:t> </a:t>
            </a:r>
            <a:r>
              <a:rPr lang="en-US" sz="4400" dirty="0" err="1"/>
              <a:t>tìm</a:t>
            </a:r>
            <a:r>
              <a:rPr lang="en-US" sz="4400" dirty="0"/>
              <a:t> </a:t>
            </a:r>
            <a:r>
              <a:rPr lang="en-US" sz="4400" dirty="0" err="1"/>
              <a:t>hiểu</a:t>
            </a:r>
            <a:endParaRPr sz="4400" dirty="0"/>
          </a:p>
        </p:txBody>
      </p:sp>
      <p:sp>
        <p:nvSpPr>
          <p:cNvPr id="286" name="Google Shape;286;p16"/>
          <p:cNvSpPr txBox="1">
            <a:spLocks noGrp="1"/>
          </p:cNvSpPr>
          <p:nvPr>
            <p:ph type="body" idx="1"/>
          </p:nvPr>
        </p:nvSpPr>
        <p:spPr>
          <a:xfrm>
            <a:off x="1833790" y="2195075"/>
            <a:ext cx="9702900" cy="2946600"/>
          </a:xfrm>
          <a:prstGeom prst="rect">
            <a:avLst/>
          </a:prstGeom>
        </p:spPr>
        <p:txBody>
          <a:bodyPr spcFirstLastPara="1" wrap="square" lIns="121900" tIns="121900" rIns="121900" bIns="121900" anchor="t" anchorCtr="0">
            <a:noAutofit/>
          </a:bodyPr>
          <a:lstStyle/>
          <a:p>
            <a:pPr marL="88900" lvl="0" indent="0">
              <a:lnSpc>
                <a:spcPct val="250000"/>
              </a:lnSpc>
              <a:buNone/>
            </a:pPr>
            <a:r>
              <a:rPr lang="en-US" sz="2500" b="1" dirty="0" err="1"/>
              <a:t>Câu</a:t>
            </a:r>
            <a:r>
              <a:rPr lang="en-US" sz="2500" b="1" dirty="0"/>
              <a:t> 1: </a:t>
            </a:r>
            <a:r>
              <a:rPr lang="en-US" sz="2500" dirty="0" err="1"/>
              <a:t>Thế</a:t>
            </a:r>
            <a:r>
              <a:rPr lang="en-US" sz="2500" dirty="0"/>
              <a:t> </a:t>
            </a:r>
            <a:r>
              <a:rPr lang="en-US" sz="2500" dirty="0" err="1"/>
              <a:t>nào</a:t>
            </a:r>
            <a:r>
              <a:rPr lang="en-US" sz="2500" dirty="0"/>
              <a:t> </a:t>
            </a:r>
            <a:r>
              <a:rPr lang="en-US" sz="2500" dirty="0" err="1"/>
              <a:t>là</a:t>
            </a:r>
            <a:r>
              <a:rPr lang="en-US" sz="2500" dirty="0"/>
              <a:t> </a:t>
            </a:r>
            <a:r>
              <a:rPr lang="en-US" sz="2500" dirty="0" err="1"/>
              <a:t>thế</a:t>
            </a:r>
            <a:r>
              <a:rPr lang="en-US" sz="2500" dirty="0"/>
              <a:t> </a:t>
            </a:r>
            <a:r>
              <a:rPr lang="en-US" sz="2500" dirty="0" err="1"/>
              <a:t>năng</a:t>
            </a:r>
            <a:r>
              <a:rPr lang="en-US" sz="2500" dirty="0"/>
              <a:t> </a:t>
            </a:r>
            <a:r>
              <a:rPr lang="en-US" sz="2500" dirty="0" err="1"/>
              <a:t>trọng</a:t>
            </a:r>
            <a:r>
              <a:rPr lang="en-US" sz="2500" dirty="0"/>
              <a:t> </a:t>
            </a:r>
            <a:r>
              <a:rPr lang="en-US" sz="2500" dirty="0" err="1"/>
              <a:t>trường</a:t>
            </a:r>
            <a:r>
              <a:rPr lang="en-US" sz="2500" dirty="0"/>
              <a:t>?</a:t>
            </a:r>
          </a:p>
          <a:p>
            <a:pPr marL="88900" indent="0" algn="just">
              <a:lnSpc>
                <a:spcPct val="150000"/>
              </a:lnSpc>
              <a:spcAft>
                <a:spcPts val="800"/>
              </a:spcAft>
              <a:buNone/>
              <a:tabLst>
                <a:tab pos="3429000" algn="ctr"/>
                <a:tab pos="4552315" algn="l"/>
              </a:tabLst>
            </a:pPr>
            <a:r>
              <a:rPr lang="en-US" sz="2500" b="1" dirty="0" err="1"/>
              <a:t>Câu</a:t>
            </a:r>
            <a:r>
              <a:rPr lang="en-US" sz="2500" b="1" dirty="0"/>
              <a:t> 2: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Công</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thức</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tính</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thế</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năng</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trọng</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trường</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Đơn</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vị</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của</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thế</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năng</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trọng</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trường</a:t>
            </a:r>
            <a:r>
              <a:rPr lang="en-US" sz="2500" kern="100" dirty="0">
                <a:latin typeface="Merriweather" panose="00000500000000000000" pitchFamily="2" charset="0"/>
                <a:ea typeface="Calibri" panose="020F0502020204030204" pitchFamily="34" charset="0"/>
                <a:cs typeface="Times New Roman" panose="02020603050405020304" pitchFamily="18" charset="0"/>
              </a:rPr>
              <a:t>?</a:t>
            </a:r>
          </a:p>
        </p:txBody>
      </p:sp>
      <p:sp>
        <p:nvSpPr>
          <p:cNvPr id="287" name="Google Shape;287;p16"/>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2" name="Rectangle 1">
            <a:extLst>
              <a:ext uri="{FF2B5EF4-FFF2-40B4-BE49-F238E27FC236}">
                <a16:creationId xmlns:a16="http://schemas.microsoft.com/office/drawing/2014/main" id="{5AA30297-E049-7E81-656F-83E329910A79}"/>
              </a:ext>
            </a:extLst>
          </p:cNvPr>
          <p:cNvSpPr/>
          <p:nvPr/>
        </p:nvSpPr>
        <p:spPr>
          <a:xfrm>
            <a:off x="1502229" y="1279175"/>
            <a:ext cx="10374085" cy="4533796"/>
          </a:xfrm>
          <a:prstGeom prst="rect">
            <a:avLst/>
          </a:prstGeom>
          <a:noFill/>
          <a:ln w="127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 name="Oval 2">
            <a:hlinkClick r:id="rId3" action="ppaction://hlinksldjump"/>
            <a:extLst>
              <a:ext uri="{FF2B5EF4-FFF2-40B4-BE49-F238E27FC236}">
                <a16:creationId xmlns:a16="http://schemas.microsoft.com/office/drawing/2014/main" id="{B8799DF5-DBCA-64E9-9692-ECD45CBF293E}"/>
              </a:ext>
            </a:extLst>
          </p:cNvPr>
          <p:cNvSpPr/>
          <p:nvPr/>
        </p:nvSpPr>
        <p:spPr>
          <a:xfrm>
            <a:off x="7326086" y="6574971"/>
            <a:ext cx="731520" cy="7315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345400216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8CF1D0-D7DE-4369-82A4-C121F71BAC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
        <p:nvSpPr>
          <p:cNvPr id="5" name="Text Placeholder 4">
            <a:extLst>
              <a:ext uri="{FF2B5EF4-FFF2-40B4-BE49-F238E27FC236}">
                <a16:creationId xmlns:a16="http://schemas.microsoft.com/office/drawing/2014/main" id="{AB073F04-AB55-4EF4-8106-9CD7E197B223}"/>
              </a:ext>
            </a:extLst>
          </p:cNvPr>
          <p:cNvSpPr>
            <a:spLocks noGrp="1"/>
          </p:cNvSpPr>
          <p:nvPr>
            <p:ph type="body" idx="2"/>
          </p:nvPr>
        </p:nvSpPr>
        <p:spPr>
          <a:xfrm>
            <a:off x="644183" y="1736055"/>
            <a:ext cx="4034075" cy="3385889"/>
          </a:xfrm>
        </p:spPr>
        <p:txBody>
          <a:bodyPr/>
          <a:lstStyle/>
          <a:p>
            <a:pPr marL="88900" indent="0" algn="just">
              <a:buNone/>
            </a:pPr>
            <a:r>
              <a:rPr lang="en-US" sz="2400" b="1"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Thế</a:t>
            </a:r>
            <a:r>
              <a:rPr lang="en-US" sz="2400" b="1"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b="1"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năng</a:t>
            </a:r>
            <a:r>
              <a:rPr lang="en-US" sz="2400" b="1"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b="1"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trọng</a:t>
            </a:r>
            <a:r>
              <a:rPr lang="en-US" sz="2400" b="1"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b="1"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trường</a:t>
            </a:r>
            <a:r>
              <a:rPr lang="en-US" sz="2400" b="1"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gọi</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t</a:t>
            </a:r>
            <a:r>
              <a:rPr lang="en-US" sz="28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ắ</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t</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là</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thế</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năng</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là</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năng</a:t>
            </a:r>
            <a:r>
              <a:rPr lang="en-US" sz="24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lượng</a:t>
            </a:r>
            <a:r>
              <a:rPr lang="en-US" sz="24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của</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vật</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khi</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nó</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ở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một</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FF0000"/>
                </a:solidFill>
                <a:latin typeface="Merriweather" panose="00000500000000000000" pitchFamily="2" charset="0"/>
                <a:ea typeface="Calibri" panose="020F0502020204030204" pitchFamily="34" charset="0"/>
                <a:cs typeface="Times New Roman" panose="02020603050405020304" pitchFamily="18" charset="0"/>
              </a:rPr>
              <a:t>độ</a:t>
            </a:r>
            <a:r>
              <a:rPr lang="en-US" sz="2400" kern="100" dirty="0">
                <a:solidFill>
                  <a:srgbClr val="FF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FF0000"/>
                </a:solidFill>
                <a:latin typeface="Merriweather" panose="00000500000000000000" pitchFamily="2" charset="0"/>
                <a:ea typeface="Calibri" panose="020F0502020204030204" pitchFamily="34" charset="0"/>
                <a:cs typeface="Times New Roman" panose="02020603050405020304" pitchFamily="18" charset="0"/>
              </a:rPr>
              <a:t>cao</a:t>
            </a:r>
            <a:r>
              <a:rPr lang="en-US" sz="2400" kern="100" dirty="0">
                <a:solidFill>
                  <a:srgbClr val="FF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FF0000"/>
                </a:solidFill>
                <a:latin typeface="Merriweather" panose="00000500000000000000" pitchFamily="2" charset="0"/>
                <a:ea typeface="Calibri" panose="020F0502020204030204" pitchFamily="34" charset="0"/>
                <a:cs typeface="Times New Roman" panose="02020603050405020304" pitchFamily="18" charset="0"/>
              </a:rPr>
              <a:t>nhất</a:t>
            </a:r>
            <a:r>
              <a:rPr lang="en-US" sz="2400" kern="100" dirty="0">
                <a:solidFill>
                  <a:srgbClr val="FF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FF0000"/>
                </a:solidFill>
                <a:latin typeface="Merriweather" panose="00000500000000000000" pitchFamily="2" charset="0"/>
                <a:ea typeface="Calibri" panose="020F0502020204030204" pitchFamily="34" charset="0"/>
                <a:cs typeface="Times New Roman" panose="02020603050405020304" pitchFamily="18" charset="0"/>
              </a:rPr>
              <a:t>định</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so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với</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mặt</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đất</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hoặc</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so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với</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một</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vị</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trí</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đ</a:t>
            </a:r>
            <a:r>
              <a:rPr lang="vi-VN"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ư</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ợc</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chọn</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làm</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gốc</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để</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tính</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độ</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000000"/>
                </a:solidFill>
                <a:latin typeface="Merriweather" panose="00000500000000000000" pitchFamily="2" charset="0"/>
                <a:ea typeface="Calibri" panose="020F0502020204030204" pitchFamily="34" charset="0"/>
                <a:cs typeface="Times New Roman" panose="02020603050405020304" pitchFamily="18" charset="0"/>
              </a:rPr>
              <a:t>cao</a:t>
            </a:r>
            <a:r>
              <a:rPr lang="en-US" sz="24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a:t>
            </a:r>
            <a:r>
              <a:rPr lang="en-US" sz="2400" kern="100" dirty="0" err="1">
                <a:solidFill>
                  <a:srgbClr val="FF0000"/>
                </a:solidFill>
                <a:latin typeface="Merriweather" panose="00000500000000000000" pitchFamily="2" charset="0"/>
                <a:ea typeface="Calibri" panose="020F0502020204030204" pitchFamily="34" charset="0"/>
                <a:cs typeface="Times New Roman" panose="02020603050405020304" pitchFamily="18" charset="0"/>
              </a:rPr>
              <a:t>gốc</a:t>
            </a:r>
            <a:r>
              <a:rPr lang="en-US" sz="2400" kern="100" dirty="0">
                <a:solidFill>
                  <a:srgbClr val="FF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FF0000"/>
                </a:solidFill>
                <a:latin typeface="Merriweather" panose="00000500000000000000" pitchFamily="2" charset="0"/>
                <a:ea typeface="Calibri" panose="020F0502020204030204" pitchFamily="34" charset="0"/>
                <a:cs typeface="Times New Roman" panose="02020603050405020304" pitchFamily="18" charset="0"/>
              </a:rPr>
              <a:t>thế</a:t>
            </a:r>
            <a:r>
              <a:rPr lang="en-US" sz="2400" kern="100" dirty="0">
                <a:solidFill>
                  <a:srgbClr val="FF0000"/>
                </a:solidFill>
                <a:latin typeface="Merriweather" panose="00000500000000000000" pitchFamily="2" charset="0"/>
                <a:ea typeface="Calibri" panose="020F0502020204030204" pitchFamily="34" charset="0"/>
                <a:cs typeface="Times New Roman" panose="02020603050405020304" pitchFamily="18" charset="0"/>
              </a:rPr>
              <a:t> </a:t>
            </a:r>
            <a:r>
              <a:rPr lang="en-US" sz="2400" kern="100" dirty="0" err="1">
                <a:solidFill>
                  <a:srgbClr val="FF0000"/>
                </a:solidFill>
                <a:latin typeface="Merriweather" panose="00000500000000000000" pitchFamily="2" charset="0"/>
                <a:ea typeface="Calibri" panose="020F0502020204030204" pitchFamily="34" charset="0"/>
                <a:cs typeface="Times New Roman" panose="02020603050405020304" pitchFamily="18" charset="0"/>
              </a:rPr>
              <a:t>năng</a:t>
            </a:r>
            <a:r>
              <a:rPr lang="en-US" sz="24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a:t>
            </a:r>
          </a:p>
          <a:p>
            <a:pPr algn="just"/>
            <a:endParaRPr lang="en-US" sz="2400" dirty="0"/>
          </a:p>
        </p:txBody>
      </p:sp>
      <p:pic>
        <p:nvPicPr>
          <p:cNvPr id="6" name="Picture 5">
            <a:extLst>
              <a:ext uri="{FF2B5EF4-FFF2-40B4-BE49-F238E27FC236}">
                <a16:creationId xmlns:a16="http://schemas.microsoft.com/office/drawing/2014/main" id="{2F15C71D-145C-4174-826C-A422AA27948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91" b="94824" l="4965" r="94732">
                        <a14:foregroundMark x1="4965" y1="19824" x2="7903" y2="18652"/>
                        <a14:foregroundMark x1="36474" y1="8301" x2="78419" y2="8398"/>
                        <a14:foregroundMark x1="90780" y1="8398" x2="94732" y2="14355"/>
                        <a14:foregroundMark x1="38501" y1="5664" x2="49240" y2="488"/>
                        <a14:foregroundMark x1="64944" y1="6836" x2="64944" y2="6836"/>
                        <a14:foregroundMark x1="74569" y1="5469" x2="54813" y2="4785"/>
                        <a14:foregroundMark x1="32219" y1="5176" x2="32219" y2="5176"/>
                        <a14:foregroundMark x1="31206" y1="4883" x2="31206" y2="4883"/>
                        <a14:foregroundMark x1="31206" y1="4883" x2="38804" y2="3711"/>
                        <a14:foregroundMark x1="38804" y1="3711" x2="39108" y2="3711"/>
                        <a14:foregroundMark x1="37082" y1="66797" x2="37082" y2="84473"/>
                        <a14:foregroundMark x1="37082" y1="84473" x2="37082" y2="84473"/>
                        <a14:foregroundMark x1="41743" y1="81641" x2="45897" y2="85352"/>
                        <a14:foregroundMark x1="45897" y1="88574" x2="28875" y2="90625"/>
                        <a14:foregroundMark x1="28875" y1="90625" x2="21277" y2="89453"/>
                        <a14:foregroundMark x1="21277" y1="89453" x2="20466" y2="89063"/>
                        <a14:foregroundMark x1="37893" y1="92480" x2="29990" y2="94824"/>
                        <a14:foregroundMark x1="29990" y1="94824" x2="29686" y2="94531"/>
                        <a14:foregroundMark x1="27356" y1="94043" x2="17730" y2="79102"/>
                        <a14:foregroundMark x1="16616" y1="78027" x2="16312" y2="74707"/>
                        <a14:foregroundMark x1="23404" y1="65332" x2="23404" y2="65332"/>
                        <a14:foregroundMark x1="26444" y1="61914" x2="19453" y2="65234"/>
                        <a14:foregroundMark x1="19453" y1="65234" x2="15096" y2="72754"/>
                        <a14:foregroundMark x1="15096" y1="72754" x2="15400" y2="78516"/>
                        <a14:foregroundMark x1="7903" y1="52441" x2="7903" y2="52441"/>
                        <a14:foregroundMark x1="8612" y1="50098" x2="9119" y2="56738"/>
                        <a14:foregroundMark x1="12969" y1="49805" x2="12057" y2="67676"/>
                        <a14:foregroundMark x1="55724" y1="45898" x2="54509" y2="61426"/>
                        <a14:foregroundMark x1="54509" y1="61426" x2="55724" y2="66211"/>
                        <a14:foregroundMark x1="59271" y1="53516" x2="58764" y2="62793"/>
                        <a14:foregroundMark x1="17123" y1="67383" x2="17123" y2="67383"/>
                        <a14:foregroundMark x1="19453" y1="65918" x2="15198" y2="72754"/>
                        <a14:foregroundMark x1="15198" y1="72754" x2="13374" y2="80762"/>
                        <a14:foregroundMark x1="13374" y1="80762" x2="13678" y2="83008"/>
                        <a14:foregroundMark x1="28977" y1="59375" x2="36170" y2="58398"/>
                        <a14:foregroundMark x1="36170" y1="58398" x2="48531" y2="67480"/>
                        <a14:foregroundMark x1="48531" y1="67480" x2="51672" y2="83398"/>
                        <a14:foregroundMark x1="53698" y1="82520" x2="53293" y2="72754"/>
                        <a14:foregroundMark x1="53293" y1="72754" x2="49037" y2="66992"/>
                      </a14:backgroundRemoval>
                    </a14:imgEffect>
                  </a14:imgLayer>
                </a14:imgProps>
              </a:ext>
            </a:extLst>
          </a:blip>
          <a:stretch>
            <a:fillRect/>
          </a:stretch>
        </p:blipFill>
        <p:spPr>
          <a:xfrm>
            <a:off x="8203680" y="1560939"/>
            <a:ext cx="2858061" cy="2965202"/>
          </a:xfrm>
          <a:prstGeom prst="rect">
            <a:avLst/>
          </a:prstGeom>
        </p:spPr>
      </p:pic>
      <p:grpSp>
        <p:nvGrpSpPr>
          <p:cNvPr id="10" name="Group 9">
            <a:extLst>
              <a:ext uri="{FF2B5EF4-FFF2-40B4-BE49-F238E27FC236}">
                <a16:creationId xmlns:a16="http://schemas.microsoft.com/office/drawing/2014/main" id="{B7452DB2-3E85-41FE-9821-A5E6BDA33DD9}"/>
              </a:ext>
            </a:extLst>
          </p:cNvPr>
          <p:cNvGrpSpPr/>
          <p:nvPr/>
        </p:nvGrpSpPr>
        <p:grpSpPr>
          <a:xfrm>
            <a:off x="4900712" y="1560939"/>
            <a:ext cx="2858061" cy="1507433"/>
            <a:chOff x="4266617" y="1409929"/>
            <a:chExt cx="3658765" cy="1969433"/>
          </a:xfrm>
        </p:grpSpPr>
        <p:pic>
          <p:nvPicPr>
            <p:cNvPr id="8" name="Picture 7">
              <a:extLst>
                <a:ext uri="{FF2B5EF4-FFF2-40B4-BE49-F238E27FC236}">
                  <a16:creationId xmlns:a16="http://schemas.microsoft.com/office/drawing/2014/main" id="{EBE2CF3D-8F44-47D2-92FE-5417C5C19D0C}"/>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391" b="94824" l="4965" r="94732">
                          <a14:foregroundMark x1="4965" y1="19824" x2="7903" y2="18652"/>
                          <a14:foregroundMark x1="36474" y1="8301" x2="78419" y2="8398"/>
                          <a14:foregroundMark x1="90780" y1="8398" x2="94732" y2="14355"/>
                          <a14:foregroundMark x1="38501" y1="5664" x2="49240" y2="488"/>
                          <a14:foregroundMark x1="64944" y1="6836" x2="64944" y2="6836"/>
                          <a14:foregroundMark x1="74569" y1="5469" x2="54813" y2="4785"/>
                          <a14:foregroundMark x1="32219" y1="5176" x2="32219" y2="5176"/>
                          <a14:foregroundMark x1="31206" y1="4883" x2="31206" y2="4883"/>
                          <a14:foregroundMark x1="31206" y1="4883" x2="38804" y2="3711"/>
                          <a14:foregroundMark x1="38804" y1="3711" x2="39108" y2="3711"/>
                          <a14:foregroundMark x1="37082" y1="66797" x2="37082" y2="84473"/>
                          <a14:foregroundMark x1="37082" y1="84473" x2="37082" y2="84473"/>
                          <a14:foregroundMark x1="41743" y1="81641" x2="45897" y2="85352"/>
                          <a14:foregroundMark x1="45897" y1="88574" x2="28875" y2="90625"/>
                          <a14:foregroundMark x1="28875" y1="90625" x2="21277" y2="89453"/>
                          <a14:foregroundMark x1="21277" y1="89453" x2="20466" y2="89063"/>
                          <a14:foregroundMark x1="37893" y1="92480" x2="29990" y2="94824"/>
                          <a14:foregroundMark x1="29990" y1="94824" x2="29686" y2="94531"/>
                          <a14:foregroundMark x1="27356" y1="94043" x2="17730" y2="79102"/>
                          <a14:foregroundMark x1="16616" y1="78027" x2="16312" y2="74707"/>
                          <a14:foregroundMark x1="23404" y1="65332" x2="23404" y2="65332"/>
                          <a14:foregroundMark x1="26444" y1="61914" x2="19453" y2="65234"/>
                          <a14:foregroundMark x1="19453" y1="65234" x2="15096" y2="72754"/>
                          <a14:foregroundMark x1="15096" y1="72754" x2="15400" y2="78516"/>
                          <a14:foregroundMark x1="8775" y1="52235" x2="9119" y2="56738"/>
                          <a14:foregroundMark x1="12969" y1="49805" x2="12057" y2="67676"/>
                          <a14:foregroundMark x1="55284" y1="51522" x2="54509" y2="61426"/>
                          <a14:foregroundMark x1="54509" y1="61426" x2="55724" y2="66211"/>
                          <a14:foregroundMark x1="59271" y1="53516" x2="58764" y2="62793"/>
                          <a14:foregroundMark x1="17123" y1="67383" x2="17123" y2="67383"/>
                          <a14:foregroundMark x1="19453" y1="65918" x2="15198" y2="72754"/>
                          <a14:foregroundMark x1="15198" y1="72754" x2="13374" y2="80762"/>
                          <a14:foregroundMark x1="13374" y1="80762" x2="13678" y2="83008"/>
                          <a14:foregroundMark x1="28977" y1="59375" x2="36170" y2="58398"/>
                          <a14:foregroundMark x1="36170" y1="58398" x2="48531" y2="67480"/>
                          <a14:foregroundMark x1="48531" y1="67480" x2="51672" y2="83398"/>
                          <a14:foregroundMark x1="53698" y1="82520" x2="53293" y2="72754"/>
                          <a14:foregroundMark x1="53293" y1="72754" x2="49037" y2="66992"/>
                          <a14:backgroundMark x1="14184" y1="46289" x2="811" y2="46875"/>
                          <a14:backgroundMark x1="15502" y1="44434" x2="4053" y2="52539"/>
                          <a14:backgroundMark x1="4053" y1="52539" x2="3850" y2="52539"/>
                          <a14:backgroundMark x1="56636" y1="44434" x2="55015" y2="51465"/>
                          <a14:backgroundMark x1="57751" y1="49023" x2="61601" y2="49805"/>
                        </a14:backgroundRemoval>
                      </a14:imgEffect>
                    </a14:imgLayer>
                  </a14:imgProps>
                </a:ext>
              </a:extLst>
            </a:blip>
            <a:srcRect l="-1" t="671" r="-1" b="50987"/>
            <a:stretch/>
          </p:blipFill>
          <p:spPr>
            <a:xfrm>
              <a:off x="4266617" y="1409929"/>
              <a:ext cx="3658765" cy="1835042"/>
            </a:xfrm>
            <a:prstGeom prst="rect">
              <a:avLst/>
            </a:prstGeom>
          </p:spPr>
        </p:pic>
        <p:pic>
          <p:nvPicPr>
            <p:cNvPr id="7" name="Picture 6">
              <a:extLst>
                <a:ext uri="{FF2B5EF4-FFF2-40B4-BE49-F238E27FC236}">
                  <a16:creationId xmlns:a16="http://schemas.microsoft.com/office/drawing/2014/main" id="{BC28B0F4-8E33-4407-8512-395D0F940391}"/>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391" b="94824" l="4965" r="94732">
                          <a14:foregroundMark x1="4965" y1="19824" x2="7903" y2="18652"/>
                          <a14:foregroundMark x1="36474" y1="8301" x2="78419" y2="8398"/>
                          <a14:foregroundMark x1="90780" y1="8398" x2="94732" y2="14355"/>
                          <a14:foregroundMark x1="38501" y1="5664" x2="49240" y2="488"/>
                          <a14:foregroundMark x1="64944" y1="6836" x2="64944" y2="6836"/>
                          <a14:foregroundMark x1="74569" y1="5469" x2="54813" y2="4785"/>
                          <a14:foregroundMark x1="32219" y1="5176" x2="32219" y2="5176"/>
                          <a14:foregroundMark x1="31206" y1="4883" x2="31206" y2="4883"/>
                          <a14:foregroundMark x1="31206" y1="4883" x2="38804" y2="3711"/>
                          <a14:foregroundMark x1="38804" y1="3711" x2="39108" y2="3711"/>
                          <a14:foregroundMark x1="37082" y1="66797" x2="37082" y2="84473"/>
                          <a14:foregroundMark x1="37082" y1="84473" x2="37082" y2="84473"/>
                          <a14:foregroundMark x1="41743" y1="81641" x2="45897" y2="85352"/>
                          <a14:foregroundMark x1="45897" y1="88574" x2="28875" y2="90625"/>
                          <a14:foregroundMark x1="28875" y1="90625" x2="21277" y2="89453"/>
                          <a14:foregroundMark x1="21277" y1="89453" x2="20466" y2="89063"/>
                          <a14:foregroundMark x1="37893" y1="92480" x2="29990" y2="94824"/>
                          <a14:foregroundMark x1="29990" y1="94824" x2="29686" y2="94531"/>
                          <a14:foregroundMark x1="27356" y1="94043" x2="17730" y2="79102"/>
                          <a14:foregroundMark x1="16616" y1="78027" x2="16312" y2="74707"/>
                          <a14:foregroundMark x1="23404" y1="65332" x2="23404" y2="65332"/>
                          <a14:foregroundMark x1="26444" y1="61914" x2="19453" y2="65234"/>
                          <a14:foregroundMark x1="19453" y1="65234" x2="15096" y2="72754"/>
                          <a14:foregroundMark x1="15096" y1="72754" x2="15400" y2="78516"/>
                          <a14:foregroundMark x1="12969" y1="49805" x2="12764" y2="53814"/>
                          <a14:foregroundMark x1="55364" y1="50499" x2="55347" y2="50713"/>
                          <a14:foregroundMark x1="17123" y1="67383" x2="17123" y2="67383"/>
                          <a14:foregroundMark x1="19453" y1="65918" x2="15198" y2="72754"/>
                          <a14:foregroundMark x1="15198" y1="72754" x2="13374" y2="80762"/>
                          <a14:foregroundMark x1="13374" y1="80762" x2="13678" y2="83008"/>
                          <a14:foregroundMark x1="28977" y1="59375" x2="29437" y2="59313"/>
                          <a14:foregroundMark x1="38243" y1="59921" x2="48531" y2="67480"/>
                          <a14:foregroundMark x1="48531" y1="67480" x2="51672" y2="83398"/>
                          <a14:foregroundMark x1="53301" y1="72949" x2="53293" y2="72754"/>
                          <a14:foregroundMark x1="53698" y1="82520" x2="53301" y2="72949"/>
                          <a14:foregroundMark x1="53293" y1="72754" x2="49037" y2="66992"/>
                          <a14:foregroundMark x1="56767" y1="52160" x2="57244" y2="50195"/>
                          <a14:foregroundMark x1="67882" y1="56836" x2="66918" y2="56918"/>
                          <a14:backgroundMark x1="24620" y1="50977" x2="4053" y2="65430"/>
                          <a14:backgroundMark x1="9929" y1="49414" x2="10740" y2="63867"/>
                          <a14:backgroundMark x1="7092" y1="53906" x2="11854" y2="63281"/>
                          <a14:backgroundMark x1="12969" y1="68164" x2="11854" y2="58496"/>
                          <a14:backgroundMark x1="14083" y1="64355" x2="7092" y2="70508"/>
                          <a14:backgroundMark x1="55806" y1="60051" x2="60588" y2="66504"/>
                          <a14:backgroundMark x1="50456" y1="52832" x2="52755" y2="55934"/>
                          <a14:backgroundMark x1="60588" y1="66504" x2="71023" y2="68164"/>
                          <a14:backgroundMark x1="53588" y1="60240" x2="58663" y2="65234"/>
                          <a14:backgroundMark x1="49037" y1="55762" x2="49494" y2="56211"/>
                          <a14:backgroundMark x1="58663" y1="65234" x2="64640" y2="68652"/>
                          <a14:backgroundMark x1="50456" y1="62988" x2="59372" y2="64355"/>
                          <a14:backgroundMark x1="36170" y1="58496" x2="36170" y2="58496"/>
                          <a14:backgroundMark x1="30395" y1="58203" x2="35360" y2="60059"/>
                          <a14:backgroundMark x1="37893" y1="59277" x2="30699" y2="56836"/>
                          <a14:backgroundMark x1="54002" y1="72949" x2="54002" y2="72949"/>
                          <a14:backgroundMark x1="67070" y1="55674" x2="68997" y2="55273"/>
                          <a14:backgroundMark x1="68997" y1="55273" x2="68997" y2="55078"/>
                          <a14:backgroundMark x1="65755" y1="53711" x2="57102" y2="55564"/>
                          <a14:backgroundMark x1="39818" y1="51953" x2="52888" y2="62793"/>
                          <a14:backgroundMark x1="52888" y1="62793" x2="70415" y2="65039"/>
                          <a14:backgroundMark x1="70415" y1="65039" x2="65451" y2="46582"/>
                          <a14:backgroundMark x1="65451" y1="46582" x2="44478" y2="50000"/>
                          <a14:backgroundMark x1="44478" y1="50000" x2="35866" y2="54102"/>
                          <a14:backgroundMark x1="51165" y1="50879" x2="63425" y2="62402"/>
                          <a14:backgroundMark x1="63425" y1="62402" x2="74671" y2="57520"/>
                          <a14:backgroundMark x1="68997" y1="53027" x2="55420" y2="60352"/>
                          <a14:backgroundMark x1="56535" y1="53320" x2="50152" y2="58594"/>
                          <a14:backgroundMark x1="50456" y1="55078" x2="62513" y2="54102"/>
                          <a14:backgroundMark x1="53698" y1="52637" x2="64336" y2="63477"/>
                          <a14:backgroundMark x1="52584" y1="65625" x2="57244" y2="68359"/>
                        </a14:backgroundRemoval>
                      </a14:imgEffect>
                    </a14:imgLayer>
                  </a14:imgProps>
                </a:ext>
              </a:extLst>
            </a:blip>
            <a:srcRect l="6580" t="55806" r="36964" b="1205"/>
            <a:stretch/>
          </p:blipFill>
          <p:spPr>
            <a:xfrm>
              <a:off x="4646417" y="1747520"/>
              <a:ext cx="2065581" cy="1631842"/>
            </a:xfrm>
            <a:prstGeom prst="rect">
              <a:avLst/>
            </a:prstGeom>
          </p:spPr>
        </p:pic>
        <p:pic>
          <p:nvPicPr>
            <p:cNvPr id="9" name="Picture 8">
              <a:extLst>
                <a:ext uri="{FF2B5EF4-FFF2-40B4-BE49-F238E27FC236}">
                  <a16:creationId xmlns:a16="http://schemas.microsoft.com/office/drawing/2014/main" id="{B257D258-73A0-4600-8C10-B4AEAFB1D85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391" b="94824" l="4965" r="94732">
                          <a14:foregroundMark x1="4965" y1="19824" x2="7903" y2="18652"/>
                          <a14:foregroundMark x1="36474" y1="8301" x2="78419" y2="8398"/>
                          <a14:foregroundMark x1="90780" y1="8398" x2="94732" y2="14355"/>
                          <a14:foregroundMark x1="38501" y1="5664" x2="49240" y2="488"/>
                          <a14:foregroundMark x1="64944" y1="6836" x2="64944" y2="6836"/>
                          <a14:foregroundMark x1="74569" y1="5469" x2="54813" y2="4785"/>
                          <a14:foregroundMark x1="32219" y1="5176" x2="32219" y2="5176"/>
                          <a14:foregroundMark x1="31206" y1="4883" x2="31206" y2="4883"/>
                          <a14:foregroundMark x1="31206" y1="4883" x2="38804" y2="3711"/>
                          <a14:foregroundMark x1="38804" y1="3711" x2="39108" y2="3711"/>
                          <a14:foregroundMark x1="37082" y1="66797" x2="37082" y2="84473"/>
                          <a14:foregroundMark x1="37082" y1="84473" x2="37082" y2="84473"/>
                          <a14:foregroundMark x1="41743" y1="81641" x2="45897" y2="85352"/>
                          <a14:foregroundMark x1="45897" y1="88574" x2="28875" y2="90625"/>
                          <a14:foregroundMark x1="28875" y1="90625" x2="21277" y2="89453"/>
                          <a14:foregroundMark x1="21277" y1="89453" x2="20466" y2="89063"/>
                          <a14:foregroundMark x1="37893" y1="92480" x2="29990" y2="94824"/>
                          <a14:foregroundMark x1="29990" y1="94824" x2="29686" y2="94531"/>
                          <a14:foregroundMark x1="27356" y1="94043" x2="17730" y2="79102"/>
                          <a14:foregroundMark x1="16616" y1="78027" x2="16312" y2="74707"/>
                          <a14:foregroundMark x1="23404" y1="65332" x2="23404" y2="65332"/>
                          <a14:foregroundMark x1="26444" y1="61914" x2="19453" y2="65234"/>
                          <a14:foregroundMark x1="19453" y1="65234" x2="15096" y2="72754"/>
                          <a14:foregroundMark x1="15096" y1="72754" x2="15400" y2="78516"/>
                          <a14:foregroundMark x1="8775" y1="52235" x2="9119" y2="56738"/>
                          <a14:foregroundMark x1="12969" y1="49805" x2="12057" y2="67676"/>
                          <a14:foregroundMark x1="55284" y1="51522" x2="54509" y2="61426"/>
                          <a14:foregroundMark x1="54509" y1="61426" x2="55724" y2="66211"/>
                          <a14:foregroundMark x1="59271" y1="53516" x2="58764" y2="62793"/>
                          <a14:foregroundMark x1="17123" y1="67383" x2="17123" y2="67383"/>
                          <a14:foregroundMark x1="19453" y1="65918" x2="15198" y2="72754"/>
                          <a14:foregroundMark x1="15198" y1="72754" x2="13374" y2="80762"/>
                          <a14:foregroundMark x1="13374" y1="80762" x2="13678" y2="83008"/>
                          <a14:foregroundMark x1="28977" y1="59375" x2="36170" y2="58398"/>
                          <a14:foregroundMark x1="36170" y1="58398" x2="48531" y2="67480"/>
                          <a14:foregroundMark x1="48531" y1="67480" x2="51672" y2="83398"/>
                          <a14:foregroundMark x1="53698" y1="82520" x2="53293" y2="72754"/>
                          <a14:foregroundMark x1="53293" y1="72754" x2="49037" y2="66992"/>
                          <a14:backgroundMark x1="14184" y1="46289" x2="811" y2="46875"/>
                          <a14:backgroundMark x1="15502" y1="44434" x2="4053" y2="52539"/>
                          <a14:backgroundMark x1="4053" y1="52539" x2="3850" y2="52539"/>
                          <a14:backgroundMark x1="56636" y1="44434" x2="55015" y2="51465"/>
                          <a14:backgroundMark x1="57751" y1="49023" x2="61601" y2="49805"/>
                          <a14:backgroundMark x1="42148" y1="20215" x2="45187" y2="22070"/>
                          <a14:backgroundMark x1="47416" y1="20410" x2="44580" y2="21484"/>
                          <a14:backgroundMark x1="43465" y1="13770" x2="43465" y2="13770"/>
                          <a14:backgroundMark x1="44377" y1="15625" x2="43262" y2="28613"/>
                          <a14:backgroundMark x1="43262" y1="28613" x2="37082" y2="32227"/>
                          <a14:backgroundMark x1="46302" y1="23438" x2="41844" y2="25586"/>
                          <a14:backgroundMark x1="39311" y1="17285" x2="42351" y2="26855"/>
                          <a14:backgroundMark x1="37690" y1="20703" x2="38501" y2="26855"/>
                          <a14:backgroundMark x1="36575" y1="18066" x2="45998" y2="18066"/>
                          <a14:backgroundMark x1="39615" y1="16992" x2="39615" y2="16992"/>
                          <a14:backgroundMark x1="42351" y1="14551" x2="38804" y2="25000"/>
                          <a14:backgroundMark x1="36879" y1="16406" x2="38197" y2="28516"/>
                          <a14:backgroundMark x1="39919" y1="12695" x2="39919" y2="12695"/>
                          <a14:backgroundMark x1="38197" y1="20215" x2="34650" y2="26660"/>
                          <a14:backgroundMark x1="48024" y1="25781" x2="48024" y2="25781"/>
                          <a14:backgroundMark x1="45897" y1="26758" x2="48734" y2="24023"/>
                          <a14:backgroundMark x1="48734" y1="26758" x2="48734" y2="26758"/>
                          <a14:backgroundMark x1="36677" y1="17383" x2="37082" y2="24023"/>
                        </a14:backgroundRemoval>
                      </a14:imgEffect>
                    </a14:imgLayer>
                  </a14:imgProps>
                </a:ext>
              </a:extLst>
            </a:blip>
            <a:srcRect l="36671" t="15186" r="19731" b="47076"/>
            <a:stretch/>
          </p:blipFill>
          <p:spPr>
            <a:xfrm>
              <a:off x="5679206" y="1944491"/>
              <a:ext cx="1595120" cy="1432559"/>
            </a:xfrm>
            <a:prstGeom prst="rect">
              <a:avLst/>
            </a:prstGeom>
          </p:spPr>
        </p:pic>
      </p:grpSp>
      <p:sp>
        <p:nvSpPr>
          <p:cNvPr id="11" name="Google Shape;298;p18">
            <a:extLst>
              <a:ext uri="{FF2B5EF4-FFF2-40B4-BE49-F238E27FC236}">
                <a16:creationId xmlns:a16="http://schemas.microsoft.com/office/drawing/2014/main" id="{046E7857-63C8-4C10-A7BB-14A073E7B9F7}"/>
              </a:ext>
            </a:extLst>
          </p:cNvPr>
          <p:cNvSpPr txBox="1">
            <a:spLocks noGrp="1"/>
          </p:cNvSpPr>
          <p:nvPr>
            <p:ph type="title"/>
          </p:nvPr>
        </p:nvSpPr>
        <p:spPr>
          <a:xfrm>
            <a:off x="1792686" y="0"/>
            <a:ext cx="9702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400" dirty="0" err="1">
                <a:solidFill>
                  <a:schemeClr val="accent2"/>
                </a:solidFill>
              </a:rPr>
              <a:t>Khái</a:t>
            </a:r>
            <a:r>
              <a:rPr lang="en-US" sz="4400" dirty="0">
                <a:solidFill>
                  <a:schemeClr val="accent2"/>
                </a:solidFill>
              </a:rPr>
              <a:t> </a:t>
            </a:r>
            <a:r>
              <a:rPr lang="en-US" sz="4400" dirty="0" err="1">
                <a:solidFill>
                  <a:schemeClr val="accent2"/>
                </a:solidFill>
              </a:rPr>
              <a:t>niệm</a:t>
            </a:r>
            <a:r>
              <a:rPr lang="en-US" sz="4400" dirty="0">
                <a:solidFill>
                  <a:schemeClr val="accent2"/>
                </a:solidFill>
              </a:rPr>
              <a:t> </a:t>
            </a:r>
            <a:r>
              <a:rPr lang="en-US" sz="4400" dirty="0" err="1">
                <a:solidFill>
                  <a:schemeClr val="accent2"/>
                </a:solidFill>
              </a:rPr>
              <a:t>thế</a:t>
            </a:r>
            <a:r>
              <a:rPr lang="en-US" sz="4400" dirty="0">
                <a:solidFill>
                  <a:schemeClr val="accent2"/>
                </a:solidFill>
              </a:rPr>
              <a:t> </a:t>
            </a:r>
            <a:r>
              <a:rPr lang="en-US" sz="4400" dirty="0" err="1">
                <a:solidFill>
                  <a:schemeClr val="accent2"/>
                </a:solidFill>
              </a:rPr>
              <a:t>năng</a:t>
            </a:r>
            <a:r>
              <a:rPr lang="en-US" sz="4400" dirty="0">
                <a:solidFill>
                  <a:schemeClr val="accent2"/>
                </a:solidFill>
              </a:rPr>
              <a:t> </a:t>
            </a:r>
            <a:r>
              <a:rPr lang="en-US" sz="4400" dirty="0" err="1">
                <a:solidFill>
                  <a:schemeClr val="accent2"/>
                </a:solidFill>
              </a:rPr>
              <a:t>trọng</a:t>
            </a:r>
            <a:r>
              <a:rPr lang="en-US" sz="4400" dirty="0">
                <a:solidFill>
                  <a:schemeClr val="accent2"/>
                </a:solidFill>
              </a:rPr>
              <a:t> </a:t>
            </a:r>
            <a:r>
              <a:rPr lang="en-US" sz="4400" dirty="0" err="1">
                <a:solidFill>
                  <a:schemeClr val="accent2"/>
                </a:solidFill>
              </a:rPr>
              <a:t>trường</a:t>
            </a:r>
            <a:endParaRPr sz="4400" dirty="0">
              <a:solidFill>
                <a:schemeClr val="accent2"/>
              </a:solidFill>
            </a:endParaRPr>
          </a:p>
          <a:p>
            <a:pPr marL="0" lvl="0" indent="0" algn="l" rtl="0">
              <a:spcBef>
                <a:spcPts val="0"/>
              </a:spcBef>
              <a:spcAft>
                <a:spcPts val="0"/>
              </a:spcAft>
              <a:buNone/>
            </a:pPr>
            <a:endParaRPr sz="4400" dirty="0">
              <a:solidFill>
                <a:schemeClr val="accent2"/>
              </a:solidFill>
            </a:endParaRPr>
          </a:p>
        </p:txBody>
      </p:sp>
    </p:spTree>
    <p:extLst>
      <p:ext uri="{BB962C8B-B14F-4D97-AF65-F5344CB8AC3E}">
        <p14:creationId xmlns:p14="http://schemas.microsoft.com/office/powerpoint/2010/main" val="15352356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8CF1D0-D7DE-4369-82A4-C121F71BAC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6" name="Picture 5">
            <a:extLst>
              <a:ext uri="{FF2B5EF4-FFF2-40B4-BE49-F238E27FC236}">
                <a16:creationId xmlns:a16="http://schemas.microsoft.com/office/drawing/2014/main" id="{2F15C71D-145C-4174-826C-A422AA27948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91" b="94824" l="4965" r="94732">
                        <a14:foregroundMark x1="4965" y1="19824" x2="7903" y2="18652"/>
                        <a14:foregroundMark x1="36474" y1="8301" x2="78419" y2="8398"/>
                        <a14:foregroundMark x1="90780" y1="8398" x2="94732" y2="14355"/>
                        <a14:foregroundMark x1="38501" y1="5664" x2="49240" y2="488"/>
                        <a14:foregroundMark x1="64944" y1="6836" x2="64944" y2="6836"/>
                        <a14:foregroundMark x1="74569" y1="5469" x2="54813" y2="4785"/>
                        <a14:foregroundMark x1="32219" y1="5176" x2="32219" y2="5176"/>
                        <a14:foregroundMark x1="31206" y1="4883" x2="31206" y2="4883"/>
                        <a14:foregroundMark x1="31206" y1="4883" x2="38804" y2="3711"/>
                        <a14:foregroundMark x1="38804" y1="3711" x2="39108" y2="3711"/>
                        <a14:foregroundMark x1="37082" y1="66797" x2="37082" y2="84473"/>
                        <a14:foregroundMark x1="37082" y1="84473" x2="37082" y2="84473"/>
                        <a14:foregroundMark x1="41743" y1="81641" x2="45897" y2="85352"/>
                        <a14:foregroundMark x1="45897" y1="88574" x2="28875" y2="90625"/>
                        <a14:foregroundMark x1="28875" y1="90625" x2="21277" y2="89453"/>
                        <a14:foregroundMark x1="21277" y1="89453" x2="20466" y2="89063"/>
                        <a14:foregroundMark x1="37893" y1="92480" x2="29990" y2="94824"/>
                        <a14:foregroundMark x1="29990" y1="94824" x2="29686" y2="94531"/>
                        <a14:foregroundMark x1="27356" y1="94043" x2="17730" y2="79102"/>
                        <a14:foregroundMark x1="16616" y1="78027" x2="16312" y2="74707"/>
                        <a14:foregroundMark x1="23404" y1="65332" x2="23404" y2="65332"/>
                        <a14:foregroundMark x1="26444" y1="61914" x2="19453" y2="65234"/>
                        <a14:foregroundMark x1="19453" y1="65234" x2="15096" y2="72754"/>
                        <a14:foregroundMark x1="15096" y1="72754" x2="15400" y2="78516"/>
                        <a14:foregroundMark x1="7903" y1="52441" x2="7903" y2="52441"/>
                        <a14:foregroundMark x1="8612" y1="50098" x2="9119" y2="56738"/>
                        <a14:foregroundMark x1="12969" y1="49805" x2="12057" y2="67676"/>
                        <a14:foregroundMark x1="55724" y1="45898" x2="54509" y2="61426"/>
                        <a14:foregroundMark x1="54509" y1="61426" x2="55724" y2="66211"/>
                        <a14:foregroundMark x1="59271" y1="53516" x2="58764" y2="62793"/>
                        <a14:foregroundMark x1="17123" y1="67383" x2="17123" y2="67383"/>
                        <a14:foregroundMark x1="19453" y1="65918" x2="15198" y2="72754"/>
                        <a14:foregroundMark x1="15198" y1="72754" x2="13374" y2="80762"/>
                        <a14:foregroundMark x1="13374" y1="80762" x2="13678" y2="83008"/>
                        <a14:foregroundMark x1="28977" y1="59375" x2="36170" y2="58398"/>
                        <a14:foregroundMark x1="36170" y1="58398" x2="48531" y2="67480"/>
                        <a14:foregroundMark x1="48531" y1="67480" x2="51672" y2="83398"/>
                        <a14:foregroundMark x1="53698" y1="82520" x2="53293" y2="72754"/>
                        <a14:foregroundMark x1="53293" y1="72754" x2="49037" y2="66992"/>
                      </a14:backgroundRemoval>
                    </a14:imgEffect>
                  </a14:imgLayer>
                </a14:imgProps>
              </a:ext>
            </a:extLst>
          </a:blip>
          <a:stretch>
            <a:fillRect/>
          </a:stretch>
        </p:blipFill>
        <p:spPr>
          <a:xfrm>
            <a:off x="8457681" y="1324013"/>
            <a:ext cx="2001138" cy="2076155"/>
          </a:xfrm>
          <a:prstGeom prst="rect">
            <a:avLst/>
          </a:prstGeom>
        </p:spPr>
      </p:pic>
      <p:sp>
        <p:nvSpPr>
          <p:cNvPr id="11" name="Google Shape;298;p18">
            <a:extLst>
              <a:ext uri="{FF2B5EF4-FFF2-40B4-BE49-F238E27FC236}">
                <a16:creationId xmlns:a16="http://schemas.microsoft.com/office/drawing/2014/main" id="{046E7857-63C8-4C10-A7BB-14A073E7B9F7}"/>
              </a:ext>
            </a:extLst>
          </p:cNvPr>
          <p:cNvSpPr txBox="1">
            <a:spLocks noGrp="1"/>
          </p:cNvSpPr>
          <p:nvPr>
            <p:ph type="title"/>
          </p:nvPr>
        </p:nvSpPr>
        <p:spPr>
          <a:xfrm>
            <a:off x="1792686" y="0"/>
            <a:ext cx="9702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400" dirty="0" err="1">
                <a:solidFill>
                  <a:schemeClr val="accent2"/>
                </a:solidFill>
              </a:rPr>
              <a:t>Khái</a:t>
            </a:r>
            <a:r>
              <a:rPr lang="en-US" sz="4400" dirty="0">
                <a:solidFill>
                  <a:schemeClr val="accent2"/>
                </a:solidFill>
              </a:rPr>
              <a:t> </a:t>
            </a:r>
            <a:r>
              <a:rPr lang="en-US" sz="4400" dirty="0" err="1">
                <a:solidFill>
                  <a:schemeClr val="accent2"/>
                </a:solidFill>
              </a:rPr>
              <a:t>niệm</a:t>
            </a:r>
            <a:r>
              <a:rPr lang="en-US" sz="4400" dirty="0">
                <a:solidFill>
                  <a:schemeClr val="accent2"/>
                </a:solidFill>
              </a:rPr>
              <a:t> </a:t>
            </a:r>
            <a:r>
              <a:rPr lang="en-US" sz="4400" dirty="0" err="1">
                <a:solidFill>
                  <a:schemeClr val="accent2"/>
                </a:solidFill>
              </a:rPr>
              <a:t>thế</a:t>
            </a:r>
            <a:r>
              <a:rPr lang="en-US" sz="4400" dirty="0">
                <a:solidFill>
                  <a:schemeClr val="accent2"/>
                </a:solidFill>
              </a:rPr>
              <a:t> </a:t>
            </a:r>
            <a:r>
              <a:rPr lang="en-US" sz="4400" dirty="0" err="1">
                <a:solidFill>
                  <a:schemeClr val="accent2"/>
                </a:solidFill>
              </a:rPr>
              <a:t>năng</a:t>
            </a:r>
            <a:r>
              <a:rPr lang="en-US" sz="4400" dirty="0">
                <a:solidFill>
                  <a:schemeClr val="accent2"/>
                </a:solidFill>
              </a:rPr>
              <a:t> </a:t>
            </a:r>
            <a:r>
              <a:rPr lang="en-US" sz="4400" dirty="0" err="1">
                <a:solidFill>
                  <a:schemeClr val="accent2"/>
                </a:solidFill>
              </a:rPr>
              <a:t>trọng</a:t>
            </a:r>
            <a:r>
              <a:rPr lang="en-US" sz="4400" dirty="0">
                <a:solidFill>
                  <a:schemeClr val="accent2"/>
                </a:solidFill>
              </a:rPr>
              <a:t> </a:t>
            </a:r>
            <a:r>
              <a:rPr lang="en-US" sz="4400" dirty="0" err="1">
                <a:solidFill>
                  <a:schemeClr val="accent2"/>
                </a:solidFill>
              </a:rPr>
              <a:t>trường</a:t>
            </a:r>
            <a:endParaRPr sz="4400" dirty="0">
              <a:solidFill>
                <a:schemeClr val="accent2"/>
              </a:solidFill>
            </a:endParaRPr>
          </a:p>
          <a:p>
            <a:pPr marL="0" lvl="0" indent="0" algn="l" rtl="0">
              <a:spcBef>
                <a:spcPts val="0"/>
              </a:spcBef>
              <a:spcAft>
                <a:spcPts val="0"/>
              </a:spcAft>
              <a:buNone/>
            </a:pPr>
            <a:endParaRPr sz="4400" dirty="0">
              <a:solidFill>
                <a:schemeClr val="accent2"/>
              </a:solidFill>
            </a:endParaRPr>
          </a:p>
        </p:txBody>
      </p:sp>
      <p:pic>
        <p:nvPicPr>
          <p:cNvPr id="1028" name="Picture 4" descr="Summer Meadow Free Photo Transparent HQ PNG Download | FreePNGimg">
            <a:extLst>
              <a:ext uri="{FF2B5EF4-FFF2-40B4-BE49-F238E27FC236}">
                <a16:creationId xmlns:a16="http://schemas.microsoft.com/office/drawing/2014/main" id="{F19CA9D5-89A6-4454-8E51-40809DAA26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045" y="6253713"/>
            <a:ext cx="3600410" cy="604287"/>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99;p18">
            <a:extLst>
              <a:ext uri="{FF2B5EF4-FFF2-40B4-BE49-F238E27FC236}">
                <a16:creationId xmlns:a16="http://schemas.microsoft.com/office/drawing/2014/main" id="{38270B38-7C0E-4A07-BD29-552EC1E33C5B}"/>
              </a:ext>
            </a:extLst>
          </p:cNvPr>
          <p:cNvSpPr txBox="1">
            <a:spLocks/>
          </p:cNvSpPr>
          <p:nvPr/>
        </p:nvSpPr>
        <p:spPr>
          <a:xfrm>
            <a:off x="1313253" y="1173295"/>
            <a:ext cx="5686932" cy="93736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2"/>
              </a:buClr>
              <a:buSzPts val="4500"/>
              <a:buFont typeface="Trirong"/>
              <a:buNone/>
              <a:defRPr sz="4500" b="1" i="1" u="none" strike="noStrike" cap="none">
                <a:solidFill>
                  <a:schemeClr val="accent2"/>
                </a:solidFill>
                <a:latin typeface="Trirong"/>
                <a:ea typeface="Trirong"/>
                <a:cs typeface="Trirong"/>
                <a:sym typeface="Trirong"/>
              </a:defRPr>
            </a:lvl1pPr>
            <a:lvl2pPr marL="914400" marR="0" lvl="1" indent="-368300" algn="ctr" rtl="0">
              <a:lnSpc>
                <a:spcPct val="100000"/>
              </a:lnSpc>
              <a:spcBef>
                <a:spcPts val="0"/>
              </a:spcBef>
              <a:spcAft>
                <a:spcPts val="0"/>
              </a:spcAft>
              <a:buClr>
                <a:schemeClr val="accent2"/>
              </a:buClr>
              <a:buSzPts val="5500"/>
              <a:buFont typeface="Trirong"/>
              <a:buNone/>
              <a:defRPr sz="5500" b="1" i="1" u="none" strike="noStrike" cap="none">
                <a:solidFill>
                  <a:schemeClr val="accent2"/>
                </a:solidFill>
                <a:latin typeface="Trirong"/>
                <a:ea typeface="Trirong"/>
                <a:cs typeface="Trirong"/>
                <a:sym typeface="Trirong"/>
              </a:defRPr>
            </a:lvl2pPr>
            <a:lvl3pPr marL="1371600" marR="0" lvl="2" indent="-368300" algn="ctr" rtl="0">
              <a:lnSpc>
                <a:spcPct val="100000"/>
              </a:lnSpc>
              <a:spcBef>
                <a:spcPts val="0"/>
              </a:spcBef>
              <a:spcAft>
                <a:spcPts val="0"/>
              </a:spcAft>
              <a:buClr>
                <a:schemeClr val="accent2"/>
              </a:buClr>
              <a:buSzPts val="5500"/>
              <a:buFont typeface="Trirong"/>
              <a:buNone/>
              <a:defRPr sz="5500" b="1" i="1" u="none" strike="noStrike" cap="none">
                <a:solidFill>
                  <a:schemeClr val="accent2"/>
                </a:solidFill>
                <a:latin typeface="Trirong"/>
                <a:ea typeface="Trirong"/>
                <a:cs typeface="Trirong"/>
                <a:sym typeface="Trirong"/>
              </a:defRPr>
            </a:lvl3pPr>
            <a:lvl4pPr marL="1828800" marR="0" lvl="3" indent="-368300" algn="ctr" rtl="0">
              <a:lnSpc>
                <a:spcPct val="100000"/>
              </a:lnSpc>
              <a:spcBef>
                <a:spcPts val="0"/>
              </a:spcBef>
              <a:spcAft>
                <a:spcPts val="0"/>
              </a:spcAft>
              <a:buClr>
                <a:schemeClr val="accent2"/>
              </a:buClr>
              <a:buSzPts val="5500"/>
              <a:buFont typeface="Trirong"/>
              <a:buNone/>
              <a:defRPr sz="5500" b="1" i="1" u="none" strike="noStrike" cap="none">
                <a:solidFill>
                  <a:schemeClr val="accent2"/>
                </a:solidFill>
                <a:latin typeface="Trirong"/>
                <a:ea typeface="Trirong"/>
                <a:cs typeface="Trirong"/>
                <a:sym typeface="Trirong"/>
              </a:defRPr>
            </a:lvl4pPr>
            <a:lvl5pPr marL="2286000" marR="0" lvl="4" indent="-368300" algn="ctr" rtl="0">
              <a:lnSpc>
                <a:spcPct val="100000"/>
              </a:lnSpc>
              <a:spcBef>
                <a:spcPts val="0"/>
              </a:spcBef>
              <a:spcAft>
                <a:spcPts val="0"/>
              </a:spcAft>
              <a:buClr>
                <a:schemeClr val="accent2"/>
              </a:buClr>
              <a:buSzPts val="5500"/>
              <a:buFont typeface="Trirong"/>
              <a:buNone/>
              <a:defRPr sz="5500" b="1" i="1" u="none" strike="noStrike" cap="none">
                <a:solidFill>
                  <a:schemeClr val="accent2"/>
                </a:solidFill>
                <a:latin typeface="Trirong"/>
                <a:ea typeface="Trirong"/>
                <a:cs typeface="Trirong"/>
                <a:sym typeface="Trirong"/>
              </a:defRPr>
            </a:lvl5pPr>
            <a:lvl6pPr marL="2743200" marR="0" lvl="5" indent="-368300" algn="ctr" rtl="0">
              <a:lnSpc>
                <a:spcPct val="100000"/>
              </a:lnSpc>
              <a:spcBef>
                <a:spcPts val="0"/>
              </a:spcBef>
              <a:spcAft>
                <a:spcPts val="0"/>
              </a:spcAft>
              <a:buClr>
                <a:schemeClr val="accent2"/>
              </a:buClr>
              <a:buSzPts val="5500"/>
              <a:buFont typeface="Trirong"/>
              <a:buNone/>
              <a:defRPr sz="5500" b="1" i="1" u="none" strike="noStrike" cap="none">
                <a:solidFill>
                  <a:schemeClr val="accent2"/>
                </a:solidFill>
                <a:latin typeface="Trirong"/>
                <a:ea typeface="Trirong"/>
                <a:cs typeface="Trirong"/>
                <a:sym typeface="Trirong"/>
              </a:defRPr>
            </a:lvl6pPr>
            <a:lvl7pPr marL="3200400" marR="0" lvl="6" indent="-368300" algn="ctr" rtl="0">
              <a:lnSpc>
                <a:spcPct val="100000"/>
              </a:lnSpc>
              <a:spcBef>
                <a:spcPts val="0"/>
              </a:spcBef>
              <a:spcAft>
                <a:spcPts val="0"/>
              </a:spcAft>
              <a:buClr>
                <a:schemeClr val="accent2"/>
              </a:buClr>
              <a:buSzPts val="5500"/>
              <a:buFont typeface="Trirong"/>
              <a:buNone/>
              <a:defRPr sz="5500" b="1" i="1" u="none" strike="noStrike" cap="none">
                <a:solidFill>
                  <a:schemeClr val="accent2"/>
                </a:solidFill>
                <a:latin typeface="Trirong"/>
                <a:ea typeface="Trirong"/>
                <a:cs typeface="Trirong"/>
                <a:sym typeface="Trirong"/>
              </a:defRPr>
            </a:lvl7pPr>
            <a:lvl8pPr marL="3657600" marR="0" lvl="7" indent="-368300" algn="ctr" rtl="0">
              <a:lnSpc>
                <a:spcPct val="100000"/>
              </a:lnSpc>
              <a:spcBef>
                <a:spcPts val="0"/>
              </a:spcBef>
              <a:spcAft>
                <a:spcPts val="0"/>
              </a:spcAft>
              <a:buClr>
                <a:schemeClr val="accent2"/>
              </a:buClr>
              <a:buSzPts val="5500"/>
              <a:buFont typeface="Trirong"/>
              <a:buNone/>
              <a:defRPr sz="5500" b="1" i="1" u="none" strike="noStrike" cap="none">
                <a:solidFill>
                  <a:schemeClr val="accent2"/>
                </a:solidFill>
                <a:latin typeface="Trirong"/>
                <a:ea typeface="Trirong"/>
                <a:cs typeface="Trirong"/>
                <a:sym typeface="Trirong"/>
              </a:defRPr>
            </a:lvl8pPr>
            <a:lvl9pPr marL="4114800" marR="0" lvl="8" indent="-368300" algn="ctr" rtl="0">
              <a:lnSpc>
                <a:spcPct val="100000"/>
              </a:lnSpc>
              <a:spcBef>
                <a:spcPts val="0"/>
              </a:spcBef>
              <a:spcAft>
                <a:spcPts val="0"/>
              </a:spcAft>
              <a:buClr>
                <a:schemeClr val="accent2"/>
              </a:buClr>
              <a:buSzPts val="5500"/>
              <a:buFont typeface="Trirong"/>
              <a:buNone/>
              <a:defRPr sz="5500" b="1" i="1" u="none" strike="noStrike" cap="none">
                <a:solidFill>
                  <a:schemeClr val="accent2"/>
                </a:solidFill>
                <a:latin typeface="Trirong"/>
                <a:ea typeface="Trirong"/>
                <a:cs typeface="Trirong"/>
                <a:sym typeface="Trirong"/>
              </a:defRPr>
            </a:lvl9pPr>
          </a:lstStyle>
          <a:p>
            <a:pPr marL="0" indent="0">
              <a:lnSpc>
                <a:spcPct val="150000"/>
              </a:lnSpc>
            </a:pPr>
            <a:r>
              <a:rPr lang="en-US" sz="2800" kern="100" dirty="0" err="1">
                <a:solidFill>
                  <a:srgbClr val="000000"/>
                </a:solidFill>
                <a:latin typeface="Merriweather" panose="00000500000000000000" pitchFamily="2" charset="0"/>
                <a:cs typeface="Times New Roman" panose="02020603050405020304" pitchFamily="18" charset="0"/>
              </a:rPr>
              <a:t>Thả</a:t>
            </a:r>
            <a:r>
              <a:rPr lang="en-US" sz="2800" kern="100" dirty="0">
                <a:solidFill>
                  <a:srgbClr val="000000"/>
                </a:solidFill>
                <a:latin typeface="Merriweather" panose="00000500000000000000" pitchFamily="2" charset="0"/>
                <a:cs typeface="Times New Roman" panose="02020603050405020304" pitchFamily="18" charset="0"/>
              </a:rPr>
              <a:t> </a:t>
            </a:r>
            <a:r>
              <a:rPr lang="en-US" sz="2800" kern="100" dirty="0" err="1">
                <a:solidFill>
                  <a:srgbClr val="000000"/>
                </a:solidFill>
                <a:latin typeface="Merriweather" panose="00000500000000000000" pitchFamily="2" charset="0"/>
                <a:cs typeface="Times New Roman" panose="02020603050405020304" pitchFamily="18" charset="0"/>
              </a:rPr>
              <a:t>rơi</a:t>
            </a:r>
            <a:r>
              <a:rPr lang="en-US" sz="2800" kern="100" dirty="0">
                <a:solidFill>
                  <a:srgbClr val="000000"/>
                </a:solidFill>
                <a:latin typeface="Merriweather" panose="00000500000000000000" pitchFamily="2" charset="0"/>
                <a:cs typeface="Times New Roman" panose="02020603050405020304" pitchFamily="18" charset="0"/>
              </a:rPr>
              <a:t> </a:t>
            </a:r>
            <a:r>
              <a:rPr lang="en-US" sz="2800" kern="100" dirty="0" err="1">
                <a:solidFill>
                  <a:srgbClr val="000000"/>
                </a:solidFill>
                <a:latin typeface="Merriweather" panose="00000500000000000000" pitchFamily="2" charset="0"/>
                <a:cs typeface="Times New Roman" panose="02020603050405020304" pitchFamily="18" charset="0"/>
              </a:rPr>
              <a:t>quả</a:t>
            </a:r>
            <a:r>
              <a:rPr lang="en-US" sz="2800" kern="100" dirty="0">
                <a:solidFill>
                  <a:srgbClr val="000000"/>
                </a:solidFill>
                <a:latin typeface="Merriweather" panose="00000500000000000000" pitchFamily="2" charset="0"/>
                <a:cs typeface="Times New Roman" panose="02020603050405020304" pitchFamily="18" charset="0"/>
              </a:rPr>
              <a:t> </a:t>
            </a:r>
            <a:r>
              <a:rPr lang="en-US" sz="2800" kern="100" dirty="0" err="1">
                <a:solidFill>
                  <a:srgbClr val="000000"/>
                </a:solidFill>
                <a:latin typeface="Merriweather" panose="00000500000000000000" pitchFamily="2" charset="0"/>
                <a:cs typeface="Times New Roman" panose="02020603050405020304" pitchFamily="18" charset="0"/>
              </a:rPr>
              <a:t>bóng</a:t>
            </a:r>
            <a:endParaRPr lang="en-US" sz="2800" kern="100" dirty="0">
              <a:solidFill>
                <a:srgbClr val="000000"/>
              </a:solidFill>
              <a:latin typeface="Merriweather" panose="00000500000000000000" pitchFamily="2" charset="0"/>
              <a:cs typeface="Times New Roman" panose="02020603050405020304" pitchFamily="18" charset="0"/>
            </a:endParaRPr>
          </a:p>
          <a:p>
            <a:pPr marL="88900" indent="0">
              <a:lnSpc>
                <a:spcPct val="150000"/>
              </a:lnSpc>
              <a:spcAft>
                <a:spcPts val="800"/>
              </a:spcAft>
            </a:pPr>
            <a:endPar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endParaRPr>
          </a:p>
        </p:txBody>
      </p:sp>
      <p:sp>
        <p:nvSpPr>
          <p:cNvPr id="16" name="Google Shape;299;p18">
            <a:extLst>
              <a:ext uri="{FF2B5EF4-FFF2-40B4-BE49-F238E27FC236}">
                <a16:creationId xmlns:a16="http://schemas.microsoft.com/office/drawing/2014/main" id="{274694EB-15E8-4678-8414-433A2B2501DC}"/>
              </a:ext>
            </a:extLst>
          </p:cNvPr>
          <p:cNvSpPr txBox="1">
            <a:spLocks/>
          </p:cNvSpPr>
          <p:nvPr/>
        </p:nvSpPr>
        <p:spPr>
          <a:xfrm>
            <a:off x="1404692" y="2061466"/>
            <a:ext cx="5686932" cy="93736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8300" algn="l" rtl="0">
              <a:lnSpc>
                <a:spcPct val="115000"/>
              </a:lnSpc>
              <a:spcBef>
                <a:spcPts val="0"/>
              </a:spcBef>
              <a:spcAft>
                <a:spcPts val="0"/>
              </a:spcAft>
              <a:buClr>
                <a:schemeClr val="accent2"/>
              </a:buClr>
              <a:buSzPts val="2200"/>
              <a:buFont typeface="Merriweather"/>
              <a:buChar char="●"/>
              <a:defRPr sz="2200" b="0" i="0" u="none" strike="noStrike" cap="none">
                <a:solidFill>
                  <a:schemeClr val="dk2"/>
                </a:solidFill>
                <a:latin typeface="Merriweather"/>
                <a:ea typeface="Merriweather"/>
                <a:cs typeface="Merriweather"/>
                <a:sym typeface="Merriweather"/>
              </a:defRPr>
            </a:lvl1pPr>
            <a:lvl2pPr marL="914400" marR="0" lvl="1"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2pPr>
            <a:lvl3pPr marL="1371600" marR="0" lvl="2"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3pPr>
            <a:lvl4pPr marL="1828800" marR="0" lvl="3"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4pPr>
            <a:lvl5pPr marL="2286000" marR="0" lvl="4"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5pPr>
            <a:lvl6pPr marL="2743200" marR="0" lvl="5"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6pPr>
            <a:lvl7pPr marL="3200400" marR="0" lvl="6"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7pPr>
            <a:lvl8pPr marL="3657600" marR="0" lvl="7"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8pPr>
            <a:lvl9pPr marL="4114800" marR="0" lvl="8" indent="-368300" algn="l" rtl="0">
              <a:lnSpc>
                <a:spcPct val="115000"/>
              </a:lnSpc>
              <a:spcBef>
                <a:spcPts val="2100"/>
              </a:spcBef>
              <a:spcAft>
                <a:spcPts val="210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9pPr>
          </a:lstStyle>
          <a:p>
            <a:pPr marL="0" indent="0">
              <a:lnSpc>
                <a:spcPct val="150000"/>
              </a:lnSpc>
              <a:buFont typeface="Merriweather"/>
              <a:buNone/>
            </a:pPr>
            <a:r>
              <a:rPr lang="en-US" sz="2400" kern="100" dirty="0" err="1">
                <a:solidFill>
                  <a:srgbClr val="000000"/>
                </a:solidFill>
                <a:latin typeface="Merriweather" panose="00000500000000000000" pitchFamily="2" charset="0"/>
                <a:cs typeface="Times New Roman" panose="02020603050405020304" pitchFamily="18" charset="0"/>
              </a:rPr>
              <a:t>Thay</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bằng</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quả</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bóng</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nặng</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hơn</a:t>
            </a:r>
            <a:endParaRPr lang="en-US" sz="2400" kern="100" dirty="0">
              <a:solidFill>
                <a:srgbClr val="000000"/>
              </a:solidFill>
              <a:latin typeface="Merriweather" panose="00000500000000000000" pitchFamily="2" charset="0"/>
              <a:cs typeface="Times New Roman" panose="02020603050405020304" pitchFamily="18" charset="0"/>
            </a:endParaRPr>
          </a:p>
          <a:p>
            <a:pPr marL="88900" indent="0">
              <a:lnSpc>
                <a:spcPct val="150000"/>
              </a:lnSpc>
              <a:spcAft>
                <a:spcPts val="800"/>
              </a:spcAft>
              <a:buFont typeface="Merriweather"/>
              <a:buNone/>
            </a:pPr>
            <a:endParaRPr lang="en-US" sz="24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endParaRPr>
          </a:p>
        </p:txBody>
      </p:sp>
      <p:sp>
        <p:nvSpPr>
          <p:cNvPr id="17" name="Google Shape;299;p18">
            <a:extLst>
              <a:ext uri="{FF2B5EF4-FFF2-40B4-BE49-F238E27FC236}">
                <a16:creationId xmlns:a16="http://schemas.microsoft.com/office/drawing/2014/main" id="{324F877B-D9B2-40ED-B3A1-C178E391D9C4}"/>
              </a:ext>
            </a:extLst>
          </p:cNvPr>
          <p:cNvSpPr txBox="1">
            <a:spLocks/>
          </p:cNvSpPr>
          <p:nvPr/>
        </p:nvSpPr>
        <p:spPr>
          <a:xfrm>
            <a:off x="1404692" y="3058140"/>
            <a:ext cx="5686932" cy="93736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8300" algn="l" rtl="0">
              <a:lnSpc>
                <a:spcPct val="115000"/>
              </a:lnSpc>
              <a:spcBef>
                <a:spcPts val="0"/>
              </a:spcBef>
              <a:spcAft>
                <a:spcPts val="0"/>
              </a:spcAft>
              <a:buClr>
                <a:schemeClr val="accent2"/>
              </a:buClr>
              <a:buSzPts val="2200"/>
              <a:buFont typeface="Merriweather"/>
              <a:buChar char="●"/>
              <a:defRPr sz="2200" b="0" i="0" u="none" strike="noStrike" cap="none">
                <a:solidFill>
                  <a:schemeClr val="dk2"/>
                </a:solidFill>
                <a:latin typeface="Merriweather"/>
                <a:ea typeface="Merriweather"/>
                <a:cs typeface="Merriweather"/>
                <a:sym typeface="Merriweather"/>
              </a:defRPr>
            </a:lvl1pPr>
            <a:lvl2pPr marL="914400" marR="0" lvl="1"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2pPr>
            <a:lvl3pPr marL="1371600" marR="0" lvl="2"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3pPr>
            <a:lvl4pPr marL="1828800" marR="0" lvl="3"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4pPr>
            <a:lvl5pPr marL="2286000" marR="0" lvl="4"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5pPr>
            <a:lvl6pPr marL="2743200" marR="0" lvl="5"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6pPr>
            <a:lvl7pPr marL="3200400" marR="0" lvl="6"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7pPr>
            <a:lvl8pPr marL="3657600" marR="0" lvl="7"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8pPr>
            <a:lvl9pPr marL="4114800" marR="0" lvl="8" indent="-368300" algn="l" rtl="0">
              <a:lnSpc>
                <a:spcPct val="115000"/>
              </a:lnSpc>
              <a:spcBef>
                <a:spcPts val="2100"/>
              </a:spcBef>
              <a:spcAft>
                <a:spcPts val="210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9pPr>
          </a:lstStyle>
          <a:p>
            <a:pPr marL="0" indent="0">
              <a:lnSpc>
                <a:spcPct val="150000"/>
              </a:lnSpc>
              <a:buFont typeface="Merriweather"/>
              <a:buNone/>
            </a:pPr>
            <a:r>
              <a:rPr lang="en-US" sz="2400" kern="100" dirty="0" err="1">
                <a:solidFill>
                  <a:srgbClr val="000000"/>
                </a:solidFill>
                <a:latin typeface="Merriweather" panose="00000500000000000000" pitchFamily="2" charset="0"/>
                <a:cs typeface="Times New Roman" panose="02020603050405020304" pitchFamily="18" charset="0"/>
              </a:rPr>
              <a:t>Thả</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quả</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bóng</a:t>
            </a:r>
            <a:r>
              <a:rPr lang="en-US" sz="2400" kern="100" dirty="0">
                <a:solidFill>
                  <a:srgbClr val="000000"/>
                </a:solidFill>
                <a:latin typeface="Merriweather" panose="00000500000000000000" pitchFamily="2" charset="0"/>
                <a:cs typeface="Times New Roman" panose="02020603050405020304" pitchFamily="18" charset="0"/>
              </a:rPr>
              <a:t> ở </a:t>
            </a:r>
            <a:r>
              <a:rPr lang="en-US" sz="2400" kern="100" dirty="0" err="1">
                <a:solidFill>
                  <a:srgbClr val="000000"/>
                </a:solidFill>
                <a:latin typeface="Merriweather" panose="00000500000000000000" pitchFamily="2" charset="0"/>
                <a:cs typeface="Times New Roman" panose="02020603050405020304" pitchFamily="18" charset="0"/>
              </a:rPr>
              <a:t>vị</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trí</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cao</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hơn</a:t>
            </a:r>
            <a:endParaRPr lang="en-US" sz="2400" kern="100" dirty="0">
              <a:solidFill>
                <a:srgbClr val="000000"/>
              </a:solidFill>
              <a:latin typeface="Merriweather" panose="00000500000000000000" pitchFamily="2" charset="0"/>
              <a:cs typeface="Times New Roman" panose="02020603050405020304" pitchFamily="18" charset="0"/>
            </a:endParaRPr>
          </a:p>
          <a:p>
            <a:pPr marL="88900" indent="0">
              <a:lnSpc>
                <a:spcPct val="150000"/>
              </a:lnSpc>
              <a:spcAft>
                <a:spcPts val="800"/>
              </a:spcAft>
              <a:buFont typeface="Merriweather"/>
              <a:buNone/>
            </a:pPr>
            <a:endParaRPr lang="en-US" sz="24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endParaRPr>
          </a:p>
        </p:txBody>
      </p:sp>
      <p:sp>
        <p:nvSpPr>
          <p:cNvPr id="18" name="Arrow: Pentagon 17">
            <a:extLst>
              <a:ext uri="{FF2B5EF4-FFF2-40B4-BE49-F238E27FC236}">
                <a16:creationId xmlns:a16="http://schemas.microsoft.com/office/drawing/2014/main" id="{13B51EFC-DDA0-475A-9DA5-8884B1A87DD1}"/>
              </a:ext>
            </a:extLst>
          </p:cNvPr>
          <p:cNvSpPr/>
          <p:nvPr/>
        </p:nvSpPr>
        <p:spPr>
          <a:xfrm>
            <a:off x="754453" y="2319591"/>
            <a:ext cx="548640" cy="375920"/>
          </a:xfrm>
          <a:prstGeom prst="homePlat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9" name="Arrow: Pentagon 18">
            <a:extLst>
              <a:ext uri="{FF2B5EF4-FFF2-40B4-BE49-F238E27FC236}">
                <a16:creationId xmlns:a16="http://schemas.microsoft.com/office/drawing/2014/main" id="{53164F35-BA90-4671-81AF-8A9150565D04}"/>
              </a:ext>
            </a:extLst>
          </p:cNvPr>
          <p:cNvSpPr/>
          <p:nvPr/>
        </p:nvSpPr>
        <p:spPr>
          <a:xfrm>
            <a:off x="757123" y="3309462"/>
            <a:ext cx="548640" cy="375920"/>
          </a:xfrm>
          <a:prstGeom prst="homePlat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pic>
        <p:nvPicPr>
          <p:cNvPr id="1030" name="Picture 6" descr="Hình ảnh Vẽ Biểu Tượng Hình Bóng đèn PNG , Vẽ Bóng đèn, Vẽ ánh Sáng, Biểu  Tượng PNG và Vector với nền trong suốt để tải xuống miễn phí">
            <a:extLst>
              <a:ext uri="{FF2B5EF4-FFF2-40B4-BE49-F238E27FC236}">
                <a16:creationId xmlns:a16="http://schemas.microsoft.com/office/drawing/2014/main" id="{4ACF9F93-77A6-4150-A05B-D757BBAEA7D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75" b="92656" l="10000" r="90000">
                        <a14:foregroundMark x1="22813" y1="22656" x2="22813" y2="22656"/>
                        <a14:foregroundMark x1="49219" y1="13594" x2="49219" y2="13594"/>
                        <a14:foregroundMark x1="80469" y1="19375" x2="80469" y2="19375"/>
                        <a14:foregroundMark x1="48594" y1="4531" x2="48594" y2="4531"/>
                        <a14:foregroundMark x1="15469" y1="41406" x2="15469" y2="41406"/>
                        <a14:foregroundMark x1="24844" y1="60469" x2="24844" y2="60469"/>
                        <a14:foregroundMark x1="56875" y1="75938" x2="56875" y2="75938"/>
                        <a14:foregroundMark x1="57188" y1="74844" x2="57188" y2="86094"/>
                        <a14:foregroundMark x1="51875" y1="92656" x2="51875" y2="92656"/>
                        <a14:foregroundMark x1="87188" y1="41875" x2="87188" y2="41875"/>
                        <a14:foregroundMark x1="74844" y1="62813" x2="74844" y2="62813"/>
                        <a14:foregroundMark x1="16875" y1="41875" x2="16875" y2="41875"/>
                      </a14:backgroundRemoval>
                    </a14:imgEffect>
                  </a14:imgLayer>
                </a14:imgProps>
              </a:ext>
              <a:ext uri="{28A0092B-C50C-407E-A947-70E740481C1C}">
                <a14:useLocalDpi xmlns:a14="http://schemas.microsoft.com/office/drawing/2010/main" val="0"/>
              </a:ext>
            </a:extLst>
          </a:blip>
          <a:srcRect/>
          <a:stretch>
            <a:fillRect/>
          </a:stretch>
        </p:blipFill>
        <p:spPr bwMode="auto">
          <a:xfrm>
            <a:off x="553793" y="3871873"/>
            <a:ext cx="1153087" cy="1153087"/>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299;p18">
            <a:extLst>
              <a:ext uri="{FF2B5EF4-FFF2-40B4-BE49-F238E27FC236}">
                <a16:creationId xmlns:a16="http://schemas.microsoft.com/office/drawing/2014/main" id="{BA8BF5CC-2FB3-479A-8CEB-E0C9F482A582}"/>
              </a:ext>
            </a:extLst>
          </p:cNvPr>
          <p:cNvSpPr txBox="1">
            <a:spLocks/>
          </p:cNvSpPr>
          <p:nvPr/>
        </p:nvSpPr>
        <p:spPr>
          <a:xfrm>
            <a:off x="1574800" y="4096619"/>
            <a:ext cx="4908182" cy="5847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8300" algn="l" rtl="0">
              <a:lnSpc>
                <a:spcPct val="115000"/>
              </a:lnSpc>
              <a:spcBef>
                <a:spcPts val="0"/>
              </a:spcBef>
              <a:spcAft>
                <a:spcPts val="0"/>
              </a:spcAft>
              <a:buClr>
                <a:schemeClr val="accent2"/>
              </a:buClr>
              <a:buSzPts val="2200"/>
              <a:buFont typeface="Merriweather"/>
              <a:buChar char="●"/>
              <a:defRPr sz="2200" b="0" i="0" u="none" strike="noStrike" cap="none">
                <a:solidFill>
                  <a:schemeClr val="dk2"/>
                </a:solidFill>
                <a:latin typeface="Merriweather"/>
                <a:ea typeface="Merriweather"/>
                <a:cs typeface="Merriweather"/>
                <a:sym typeface="Merriweather"/>
              </a:defRPr>
            </a:lvl1pPr>
            <a:lvl2pPr marL="914400" marR="0" lvl="1"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2pPr>
            <a:lvl3pPr marL="1371600" marR="0" lvl="2"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3pPr>
            <a:lvl4pPr marL="1828800" marR="0" lvl="3"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4pPr>
            <a:lvl5pPr marL="2286000" marR="0" lvl="4"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5pPr>
            <a:lvl6pPr marL="2743200" marR="0" lvl="5"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6pPr>
            <a:lvl7pPr marL="3200400" marR="0" lvl="6"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7pPr>
            <a:lvl8pPr marL="3657600" marR="0" lvl="7"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8pPr>
            <a:lvl9pPr marL="4114800" marR="0" lvl="8" indent="-368300" algn="l" rtl="0">
              <a:lnSpc>
                <a:spcPct val="115000"/>
              </a:lnSpc>
              <a:spcBef>
                <a:spcPts val="2100"/>
              </a:spcBef>
              <a:spcAft>
                <a:spcPts val="210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9pPr>
          </a:lstStyle>
          <a:p>
            <a:pPr marL="0" indent="0">
              <a:lnSpc>
                <a:spcPct val="150000"/>
              </a:lnSpc>
              <a:buFont typeface="Merriweather"/>
              <a:buNone/>
            </a:pPr>
            <a:r>
              <a:rPr lang="en-US" sz="2400" kern="100" dirty="0" err="1">
                <a:solidFill>
                  <a:srgbClr val="000000"/>
                </a:solidFill>
                <a:latin typeface="Merriweather" panose="00000500000000000000" pitchFamily="2" charset="0"/>
                <a:cs typeface="Times New Roman" panose="02020603050405020304" pitchFamily="18" charset="0"/>
              </a:rPr>
              <a:t>Đất</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bị</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biến</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dạng</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nhiều</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hơn</a:t>
            </a:r>
            <a:endParaRPr lang="en-US" sz="2400" kern="100" dirty="0">
              <a:solidFill>
                <a:srgbClr val="000000"/>
              </a:solidFill>
              <a:latin typeface="Merriweather" panose="00000500000000000000" pitchFamily="2" charset="0"/>
              <a:cs typeface="Times New Roman" panose="02020603050405020304" pitchFamily="18" charset="0"/>
            </a:endParaRPr>
          </a:p>
          <a:p>
            <a:pPr marL="88900" indent="0">
              <a:lnSpc>
                <a:spcPct val="150000"/>
              </a:lnSpc>
              <a:spcAft>
                <a:spcPts val="800"/>
              </a:spcAft>
              <a:buFont typeface="Merriweather"/>
              <a:buNone/>
            </a:pPr>
            <a:endParaRPr lang="en-US" sz="24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160CAAFE-3856-49D7-857F-131466843610}"/>
              </a:ext>
            </a:extLst>
          </p:cNvPr>
          <p:cNvSpPr/>
          <p:nvPr/>
        </p:nvSpPr>
        <p:spPr>
          <a:xfrm>
            <a:off x="1494799" y="5211451"/>
            <a:ext cx="5608264" cy="1356678"/>
          </a:xfrm>
          <a:prstGeom prst="roundRect">
            <a:avLst/>
          </a:prstGeom>
          <a:solidFill>
            <a:schemeClr val="accent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Thế</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năng</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của</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vật</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phụ</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thuộc</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vào</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trọng</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l</a:t>
            </a:r>
            <a:r>
              <a:rPr lang="vi-VN" sz="2400" kern="100" dirty="0">
                <a:solidFill>
                  <a:srgbClr val="000000"/>
                </a:solidFill>
                <a:latin typeface="Merriweather" panose="00000500000000000000" pitchFamily="2" charset="0"/>
                <a:ea typeface="Merriweather"/>
                <a:cs typeface="Times New Roman" panose="02020603050405020304" pitchFamily="18" charset="0"/>
                <a:sym typeface="Merriweather"/>
              </a:rPr>
              <a:t>ư</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ợng</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và</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độ</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cao</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của</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vật</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đó</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so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với</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gốc</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thế</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năng</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a:t>
            </a:r>
          </a:p>
        </p:txBody>
      </p:sp>
      <p:pic>
        <p:nvPicPr>
          <p:cNvPr id="23" name="Picture 2" descr="Hình ảnh Vẽ Thiết Lập Hình Minh Họa Vector Mũi Tên đầy Màu Sắc Trong Phong  Cách Tay Doodle Dễ Thương PNG , Vẽ Chuột, Vẽ Mũi Tên, Bản Vẽ đầy Màu">
            <a:extLst>
              <a:ext uri="{FF2B5EF4-FFF2-40B4-BE49-F238E27FC236}">
                <a16:creationId xmlns:a16="http://schemas.microsoft.com/office/drawing/2014/main" id="{F8EA5AE1-31A5-48FB-AC08-EAE894D43F81}"/>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3005" b="27045" l="3422" r="30800"/>
                    </a14:imgEffect>
                  </a14:imgLayer>
                </a14:imgProps>
              </a:ext>
              <a:ext uri="{28A0092B-C50C-407E-A947-70E740481C1C}">
                <a14:useLocalDpi xmlns:a14="http://schemas.microsoft.com/office/drawing/2010/main" val="0"/>
              </a:ext>
            </a:extLst>
          </a:blip>
          <a:srcRect r="65778" b="69950"/>
          <a:stretch/>
        </p:blipFill>
        <p:spPr bwMode="auto">
          <a:xfrm flipV="1">
            <a:off x="-21495" y="4937148"/>
            <a:ext cx="1652961" cy="145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549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750"/>
                                        <p:tgtEl>
                                          <p:spTgt spid="15">
                                            <p:txEl>
                                              <p:pRg st="0" end="0"/>
                                            </p:txEl>
                                          </p:spTgt>
                                        </p:tgtEl>
                                      </p:cBhvr>
                                    </p:animEffect>
                                    <p:anim calcmode="lin" valueType="num">
                                      <p:cBhvr>
                                        <p:cTn id="8"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fade">
                                      <p:cBhvr>
                                        <p:cTn id="35" dur="500"/>
                                        <p:tgtEl>
                                          <p:spTgt spid="10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P spid="21"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18"/>
          <p:cNvSpPr txBox="1">
            <a:spLocks noGrp="1"/>
          </p:cNvSpPr>
          <p:nvPr>
            <p:ph type="body" idx="1"/>
          </p:nvPr>
        </p:nvSpPr>
        <p:spPr>
          <a:xfrm>
            <a:off x="1208587" y="1681094"/>
            <a:ext cx="10286999" cy="4696548"/>
          </a:xfrm>
          <a:prstGeom prst="rect">
            <a:avLst/>
          </a:prstGeom>
        </p:spPr>
        <p:txBody>
          <a:bodyPr spcFirstLastPara="1" wrap="square" lIns="121900" tIns="121900" rIns="121900" bIns="121900" anchor="t" anchorCtr="0">
            <a:noAutofit/>
          </a:bodyPr>
          <a:lstStyle/>
          <a:p>
            <a:pPr marL="342900" indent="-342900">
              <a:lnSpc>
                <a:spcPct val="150000"/>
              </a:lnSpc>
            </a:pPr>
            <a:r>
              <a:rPr lang="pt-BR"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Khi một vật khối lượng m đặt ở độ cao h so với mặt đất thì thế năng trọng trường của vật được định nghĩa bằng công thức:</a:t>
            </a:r>
            <a:endPar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endParaRPr>
          </a:p>
          <a:p>
            <a:pPr marL="88900" indent="0" algn="ctr">
              <a:lnSpc>
                <a:spcPct val="150000"/>
              </a:lnSpc>
              <a:spcAft>
                <a:spcPts val="800"/>
              </a:spcAft>
              <a:buNone/>
            </a:pPr>
            <a:r>
              <a:rPr lang="pt-BR"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W</a:t>
            </a:r>
            <a:r>
              <a:rPr lang="pt-BR" kern="100" baseline="-250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t</a:t>
            </a:r>
            <a:r>
              <a:rPr lang="pt-BR"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 Ph</a:t>
            </a:r>
          </a:p>
          <a:p>
            <a:pPr marL="88900" indent="0">
              <a:lnSpc>
                <a:spcPct val="150000"/>
              </a:lnSpc>
              <a:spcAft>
                <a:spcPts val="800"/>
              </a:spcAft>
              <a:buNone/>
            </a:pPr>
            <a:r>
              <a:rPr lang="pt-BR"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Đơn vị thế năng trọng trường là Jun (J)</a:t>
            </a:r>
          </a:p>
          <a:p>
            <a:pPr>
              <a:lnSpc>
                <a:spcPct val="150000"/>
              </a:lnSpc>
              <a:spcAft>
                <a:spcPts val="800"/>
              </a:spcAft>
            </a:pP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Thế</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năng</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trọng</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trường</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có</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tính</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tương</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đối</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có</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thể</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âm</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có</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thể</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dương</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và</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cũng</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có</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thể</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bằng</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0.</a:t>
            </a:r>
          </a:p>
          <a:p>
            <a:pPr marL="88900" indent="0">
              <a:lnSpc>
                <a:spcPct val="150000"/>
              </a:lnSpc>
              <a:spcAft>
                <a:spcPts val="800"/>
              </a:spcAft>
              <a:buNone/>
            </a:pPr>
            <a:endPar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endParaRPr>
          </a:p>
        </p:txBody>
      </p:sp>
      <p:sp>
        <p:nvSpPr>
          <p:cNvPr id="300" name="Google Shape;300;p18"/>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5" name="Google Shape;298;p18">
            <a:extLst>
              <a:ext uri="{FF2B5EF4-FFF2-40B4-BE49-F238E27FC236}">
                <a16:creationId xmlns:a16="http://schemas.microsoft.com/office/drawing/2014/main" id="{BF09050C-C20A-429C-AADF-C392D0CF7FF5}"/>
              </a:ext>
            </a:extLst>
          </p:cNvPr>
          <p:cNvSpPr txBox="1">
            <a:spLocks/>
          </p:cNvSpPr>
          <p:nvPr/>
        </p:nvSpPr>
        <p:spPr>
          <a:xfrm>
            <a:off x="1669910" y="746442"/>
            <a:ext cx="9702900"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rlow Condensed SemiBold"/>
              <a:buNone/>
              <a:defRPr sz="4000" b="0" i="0" u="none" strike="noStrike" cap="none">
                <a:solidFill>
                  <a:schemeClr val="dk1"/>
                </a:solidFill>
                <a:latin typeface="Barlow Condensed SemiBold"/>
                <a:ea typeface="Barlow Condensed SemiBold"/>
                <a:cs typeface="Barlow Condensed SemiBold"/>
                <a:sym typeface="Barlow Condensed SemiBold"/>
              </a:defRPr>
            </a:lvl1pPr>
            <a:lvl2pPr marR="0" lvl="1"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9pPr>
          </a:lstStyle>
          <a:p>
            <a:r>
              <a:rPr lang="en-US" sz="4400" dirty="0" err="1">
                <a:solidFill>
                  <a:schemeClr val="accent2"/>
                </a:solidFill>
              </a:rPr>
              <a:t>Công</a:t>
            </a:r>
            <a:r>
              <a:rPr lang="en-US" sz="4400" dirty="0">
                <a:solidFill>
                  <a:schemeClr val="accent2"/>
                </a:solidFill>
              </a:rPr>
              <a:t> </a:t>
            </a:r>
            <a:r>
              <a:rPr lang="en-US" sz="4400" dirty="0" err="1">
                <a:solidFill>
                  <a:schemeClr val="accent2"/>
                </a:solidFill>
              </a:rPr>
              <a:t>thức</a:t>
            </a:r>
            <a:r>
              <a:rPr lang="en-US" sz="4400" dirty="0">
                <a:solidFill>
                  <a:schemeClr val="accent2"/>
                </a:solidFill>
              </a:rPr>
              <a:t> </a:t>
            </a:r>
            <a:r>
              <a:rPr lang="en-US" sz="4400" dirty="0" err="1">
                <a:solidFill>
                  <a:schemeClr val="accent2"/>
                </a:solidFill>
              </a:rPr>
              <a:t>tính</a:t>
            </a:r>
            <a:r>
              <a:rPr lang="en-US" sz="4400" dirty="0">
                <a:solidFill>
                  <a:schemeClr val="accent2"/>
                </a:solidFill>
              </a:rPr>
              <a:t> </a:t>
            </a:r>
            <a:r>
              <a:rPr lang="en-US" sz="4400" dirty="0" err="1">
                <a:solidFill>
                  <a:schemeClr val="accent2"/>
                </a:solidFill>
              </a:rPr>
              <a:t>thế</a:t>
            </a:r>
            <a:r>
              <a:rPr lang="en-US" sz="4400" dirty="0">
                <a:solidFill>
                  <a:schemeClr val="accent2"/>
                </a:solidFill>
              </a:rPr>
              <a:t> </a:t>
            </a:r>
            <a:r>
              <a:rPr lang="en-US" sz="4400" dirty="0" err="1">
                <a:solidFill>
                  <a:schemeClr val="accent2"/>
                </a:solidFill>
              </a:rPr>
              <a:t>năng</a:t>
            </a:r>
            <a:endParaRPr lang="en-US" sz="4400" dirty="0">
              <a:solidFill>
                <a:schemeClr val="accent2"/>
              </a:solidFill>
            </a:endParaRPr>
          </a:p>
          <a:p>
            <a:endParaRPr lang="en-US" sz="4400" dirty="0">
              <a:solidFill>
                <a:schemeClr val="accent2"/>
              </a:solidFill>
            </a:endParaRPr>
          </a:p>
        </p:txBody>
      </p:sp>
    </p:spTree>
    <p:extLst>
      <p:ext uri="{BB962C8B-B14F-4D97-AF65-F5344CB8AC3E}">
        <p14:creationId xmlns:p14="http://schemas.microsoft.com/office/powerpoint/2010/main" val="37678125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Effect transition="in" filter="fade">
                                      <p:cBhvr>
                                        <p:cTn id="7" dur="750"/>
                                        <p:tgtEl>
                                          <p:spTgt spid="299">
                                            <p:txEl>
                                              <p:pRg st="0" end="0"/>
                                            </p:txEl>
                                          </p:spTgt>
                                        </p:tgtEl>
                                      </p:cBhvr>
                                    </p:animEffect>
                                    <p:anim calcmode="lin" valueType="num">
                                      <p:cBhvr>
                                        <p:cTn id="8" dur="750" fill="hold"/>
                                        <p:tgtEl>
                                          <p:spTgt spid="299">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9">
                                            <p:txEl>
                                              <p:pRg st="1" end="1"/>
                                            </p:txEl>
                                          </p:spTgt>
                                        </p:tgtEl>
                                        <p:attrNameLst>
                                          <p:attrName>style.visibility</p:attrName>
                                        </p:attrNameLst>
                                      </p:cBhvr>
                                      <p:to>
                                        <p:strVal val="visible"/>
                                      </p:to>
                                    </p:set>
                                    <p:animEffect transition="in" filter="fade">
                                      <p:cBhvr>
                                        <p:cTn id="12" dur="750"/>
                                        <p:tgtEl>
                                          <p:spTgt spid="299">
                                            <p:txEl>
                                              <p:pRg st="1" end="1"/>
                                            </p:txEl>
                                          </p:spTgt>
                                        </p:tgtEl>
                                      </p:cBhvr>
                                    </p:animEffect>
                                    <p:anim calcmode="lin" valueType="num">
                                      <p:cBhvr>
                                        <p:cTn id="13" dur="750" fill="hold"/>
                                        <p:tgtEl>
                                          <p:spTgt spid="299">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29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9">
                                            <p:txEl>
                                              <p:pRg st="2" end="2"/>
                                            </p:txEl>
                                          </p:spTgt>
                                        </p:tgtEl>
                                        <p:attrNameLst>
                                          <p:attrName>style.visibility</p:attrName>
                                        </p:attrNameLst>
                                      </p:cBhvr>
                                      <p:to>
                                        <p:strVal val="visible"/>
                                      </p:to>
                                    </p:set>
                                    <p:animEffect transition="in" filter="fade">
                                      <p:cBhvr>
                                        <p:cTn id="17" dur="750"/>
                                        <p:tgtEl>
                                          <p:spTgt spid="299">
                                            <p:txEl>
                                              <p:pRg st="2" end="2"/>
                                            </p:txEl>
                                          </p:spTgt>
                                        </p:tgtEl>
                                      </p:cBhvr>
                                    </p:animEffect>
                                    <p:anim calcmode="lin" valueType="num">
                                      <p:cBhvr>
                                        <p:cTn id="18" dur="750" fill="hold"/>
                                        <p:tgtEl>
                                          <p:spTgt spid="29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2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9">
                                            <p:txEl>
                                              <p:pRg st="3" end="3"/>
                                            </p:txEl>
                                          </p:spTgt>
                                        </p:tgtEl>
                                        <p:attrNameLst>
                                          <p:attrName>style.visibility</p:attrName>
                                        </p:attrNameLst>
                                      </p:cBhvr>
                                      <p:to>
                                        <p:strVal val="visible"/>
                                      </p:to>
                                    </p:set>
                                    <p:animEffect transition="in" filter="fade">
                                      <p:cBhvr>
                                        <p:cTn id="24" dur="750"/>
                                        <p:tgtEl>
                                          <p:spTgt spid="299">
                                            <p:txEl>
                                              <p:pRg st="3" end="3"/>
                                            </p:txEl>
                                          </p:spTgt>
                                        </p:tgtEl>
                                      </p:cBhvr>
                                    </p:animEffect>
                                    <p:anim calcmode="lin" valueType="num">
                                      <p:cBhvr>
                                        <p:cTn id="25" dur="750" fill="hold"/>
                                        <p:tgtEl>
                                          <p:spTgt spid="299">
                                            <p:txEl>
                                              <p:pRg st="3" end="3"/>
                                            </p:txEl>
                                          </p:spTgt>
                                        </p:tgtEl>
                                        <p:attrNameLst>
                                          <p:attrName>ppt_x</p:attrName>
                                        </p:attrNameLst>
                                      </p:cBhvr>
                                      <p:tavLst>
                                        <p:tav tm="0">
                                          <p:val>
                                            <p:strVal val="#ppt_x"/>
                                          </p:val>
                                        </p:tav>
                                        <p:tav tm="100000">
                                          <p:val>
                                            <p:strVal val="#ppt_x"/>
                                          </p:val>
                                        </p:tav>
                                      </p:tavLst>
                                    </p:anim>
                                    <p:anim calcmode="lin" valueType="num">
                                      <p:cBhvr>
                                        <p:cTn id="26" dur="750" fill="hold"/>
                                        <p:tgtEl>
                                          <p:spTgt spid="2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7DAF3B-4324-D38C-85AB-704A36788CB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pic>
        <p:nvPicPr>
          <p:cNvPr id="6" name="Picture 5">
            <a:extLst>
              <a:ext uri="{FF2B5EF4-FFF2-40B4-BE49-F238E27FC236}">
                <a16:creationId xmlns:a16="http://schemas.microsoft.com/office/drawing/2014/main" id="{E8C8E4DA-EE34-5641-C03B-67BE845F6EB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258" b="90000" l="10000" r="90000">
                        <a14:foregroundMark x1="50667" y1="28226" x2="50667" y2="28226"/>
                        <a14:foregroundMark x1="58667" y1="70645" x2="58667" y2="70645"/>
                        <a14:foregroundMark x1="46556" y1="6613" x2="46556" y2="6613"/>
                        <a14:foregroundMark x1="34778" y1="25323" x2="34778" y2="25323"/>
                        <a14:foregroundMark x1="28889" y1="22581" x2="28889" y2="22581"/>
                        <a14:foregroundMark x1="51000" y1="2258" x2="51000" y2="2258"/>
                      </a14:backgroundRemoval>
                    </a14:imgEffect>
                    <a14:imgEffect>
                      <a14:brightnessContrast bright="20000" contrast="-40000"/>
                    </a14:imgEffect>
                  </a14:imgLayer>
                </a14:imgProps>
              </a:ext>
            </a:extLst>
          </a:blip>
          <a:stretch>
            <a:fillRect/>
          </a:stretch>
        </p:blipFill>
        <p:spPr>
          <a:xfrm>
            <a:off x="1646339" y="1515137"/>
            <a:ext cx="1739340" cy="1240403"/>
          </a:xfrm>
          <a:prstGeom prst="rect">
            <a:avLst/>
          </a:prstGeom>
        </p:spPr>
      </p:pic>
      <p:cxnSp>
        <p:nvCxnSpPr>
          <p:cNvPr id="7" name="Straight Connector 6">
            <a:extLst>
              <a:ext uri="{FF2B5EF4-FFF2-40B4-BE49-F238E27FC236}">
                <a16:creationId xmlns:a16="http://schemas.microsoft.com/office/drawing/2014/main" id="{9F9964BF-5AD1-FBAF-890A-B1BDAA10C0D9}"/>
              </a:ext>
            </a:extLst>
          </p:cNvPr>
          <p:cNvCxnSpPr/>
          <p:nvPr/>
        </p:nvCxnSpPr>
        <p:spPr>
          <a:xfrm>
            <a:off x="1200716" y="4983904"/>
            <a:ext cx="2630586" cy="0"/>
          </a:xfrm>
          <a:prstGeom prst="line">
            <a:avLst/>
          </a:prstGeom>
          <a:ln>
            <a:solidFill>
              <a:schemeClr val="tx2">
                <a:lumMod val="50000"/>
              </a:schemeClr>
            </a:solidFill>
          </a:ln>
        </p:spPr>
        <p:style>
          <a:lnRef idx="2">
            <a:schemeClr val="accent3"/>
          </a:lnRef>
          <a:fillRef idx="0">
            <a:schemeClr val="accent3"/>
          </a:fillRef>
          <a:effectRef idx="1">
            <a:schemeClr val="accent3"/>
          </a:effectRef>
          <a:fontRef idx="minor">
            <a:schemeClr val="tx1"/>
          </a:fontRef>
        </p:style>
      </p:cxnSp>
      <p:cxnSp>
        <p:nvCxnSpPr>
          <p:cNvPr id="8" name="Straight Arrow Connector 7">
            <a:extLst>
              <a:ext uri="{FF2B5EF4-FFF2-40B4-BE49-F238E27FC236}">
                <a16:creationId xmlns:a16="http://schemas.microsoft.com/office/drawing/2014/main" id="{3B1FB4ED-FB57-84E6-5303-1804FDFA9C7F}"/>
              </a:ext>
            </a:extLst>
          </p:cNvPr>
          <p:cNvCxnSpPr>
            <a:cxnSpLocks/>
          </p:cNvCxnSpPr>
          <p:nvPr/>
        </p:nvCxnSpPr>
        <p:spPr>
          <a:xfrm flipV="1">
            <a:off x="4299629" y="1033182"/>
            <a:ext cx="0" cy="5188546"/>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Oval 8">
            <a:extLst>
              <a:ext uri="{FF2B5EF4-FFF2-40B4-BE49-F238E27FC236}">
                <a16:creationId xmlns:a16="http://schemas.microsoft.com/office/drawing/2014/main" id="{440F21CD-5D54-9608-156F-9807F353DCD3}"/>
              </a:ext>
            </a:extLst>
          </p:cNvPr>
          <p:cNvSpPr/>
          <p:nvPr/>
        </p:nvSpPr>
        <p:spPr>
          <a:xfrm>
            <a:off x="4239613" y="4927167"/>
            <a:ext cx="116622" cy="113464"/>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ight Brace 9">
            <a:extLst>
              <a:ext uri="{FF2B5EF4-FFF2-40B4-BE49-F238E27FC236}">
                <a16:creationId xmlns:a16="http://schemas.microsoft.com/office/drawing/2014/main" id="{F57874CE-E9D0-0C31-3D78-E7FCDE8C7EA8}"/>
              </a:ext>
            </a:extLst>
          </p:cNvPr>
          <p:cNvSpPr/>
          <p:nvPr/>
        </p:nvSpPr>
        <p:spPr>
          <a:xfrm>
            <a:off x="4530407" y="976450"/>
            <a:ext cx="399527" cy="4007449"/>
          </a:xfrm>
          <a:prstGeom prst="rightBrace">
            <a:avLst>
              <a:gd name="adj1" fmla="val 8333"/>
              <a:gd name="adj2" fmla="val 50541"/>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pic>
        <p:nvPicPr>
          <p:cNvPr id="11" name="Picture 10">
            <a:extLst>
              <a:ext uri="{FF2B5EF4-FFF2-40B4-BE49-F238E27FC236}">
                <a16:creationId xmlns:a16="http://schemas.microsoft.com/office/drawing/2014/main" id="{E88B9BC0-4A73-A4F8-0D27-FB98F4D8F7D9}"/>
              </a:ext>
            </a:extLst>
          </p:cNvPr>
          <p:cNvPicPr>
            <a:picLocks noChangeAspect="1"/>
          </p:cNvPicPr>
          <p:nvPr/>
        </p:nvPicPr>
        <p:blipFill>
          <a:blip r:embed="rId4"/>
          <a:stretch>
            <a:fillRect/>
          </a:stretch>
        </p:blipFill>
        <p:spPr>
          <a:xfrm>
            <a:off x="4444429" y="4983899"/>
            <a:ext cx="485505" cy="1237830"/>
          </a:xfrm>
          <a:prstGeom prst="rect">
            <a:avLst/>
          </a:prstGeom>
        </p:spPr>
      </p:pic>
      <p:sp>
        <p:nvSpPr>
          <p:cNvPr id="12" name="Rectangle 11">
            <a:extLst>
              <a:ext uri="{FF2B5EF4-FFF2-40B4-BE49-F238E27FC236}">
                <a16:creationId xmlns:a16="http://schemas.microsoft.com/office/drawing/2014/main" id="{9BAC1D04-819C-4C4D-9853-A29354F3F130}"/>
              </a:ext>
            </a:extLst>
          </p:cNvPr>
          <p:cNvSpPr/>
          <p:nvPr/>
        </p:nvSpPr>
        <p:spPr>
          <a:xfrm>
            <a:off x="4810255" y="2633584"/>
            <a:ext cx="1534508" cy="69318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dirty="0">
                <a:latin typeface="Merriweather" panose="00000500000000000000" pitchFamily="2" charset="0"/>
              </a:rPr>
              <a:t>h &gt; 0</a:t>
            </a:r>
          </a:p>
        </p:txBody>
      </p:sp>
      <p:sp>
        <p:nvSpPr>
          <p:cNvPr id="13" name="Rectangle 12">
            <a:extLst>
              <a:ext uri="{FF2B5EF4-FFF2-40B4-BE49-F238E27FC236}">
                <a16:creationId xmlns:a16="http://schemas.microsoft.com/office/drawing/2014/main" id="{64FA0282-4B14-7D05-137D-38DD0BCA2D9F}"/>
              </a:ext>
            </a:extLst>
          </p:cNvPr>
          <p:cNvSpPr/>
          <p:nvPr/>
        </p:nvSpPr>
        <p:spPr>
          <a:xfrm>
            <a:off x="4810255" y="5224248"/>
            <a:ext cx="1534508" cy="69318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dirty="0">
                <a:latin typeface="Merriweather" panose="00000500000000000000" pitchFamily="2" charset="0"/>
              </a:rPr>
              <a:t>h &lt; 0</a:t>
            </a:r>
          </a:p>
        </p:txBody>
      </p:sp>
      <p:sp>
        <p:nvSpPr>
          <p:cNvPr id="14" name="Rectangle 13">
            <a:extLst>
              <a:ext uri="{FF2B5EF4-FFF2-40B4-BE49-F238E27FC236}">
                <a16:creationId xmlns:a16="http://schemas.microsoft.com/office/drawing/2014/main" id="{9FD19A0F-26FE-0DE1-B858-1549F4890F13}"/>
              </a:ext>
            </a:extLst>
          </p:cNvPr>
          <p:cNvSpPr/>
          <p:nvPr/>
        </p:nvSpPr>
        <p:spPr>
          <a:xfrm>
            <a:off x="6469380" y="1123409"/>
            <a:ext cx="4963431" cy="53244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nSpc>
                <a:spcPct val="150000"/>
              </a:lnSpc>
            </a:pPr>
            <a:r>
              <a:rPr lang="en-US" sz="22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Giá</a:t>
            </a:r>
            <a:r>
              <a:rPr lang="en-US" sz="22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2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trị</a:t>
            </a:r>
            <a:r>
              <a:rPr lang="en-US" sz="22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2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của</a:t>
            </a:r>
            <a:r>
              <a:rPr lang="en-US" sz="22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2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thế</a:t>
            </a:r>
            <a:r>
              <a:rPr lang="en-US" sz="22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2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năng</a:t>
            </a:r>
            <a:r>
              <a:rPr lang="en-US" sz="22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2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phụ</a:t>
            </a:r>
            <a:r>
              <a:rPr lang="en-US" sz="22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2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thuộc</a:t>
            </a:r>
            <a:r>
              <a:rPr lang="en-US" sz="22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2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vào</a:t>
            </a:r>
            <a:r>
              <a:rPr lang="en-US" sz="22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2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gốc</a:t>
            </a:r>
            <a:r>
              <a:rPr lang="en-US" sz="22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2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chọn</a:t>
            </a:r>
            <a:r>
              <a:rPr lang="en-US" sz="22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2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để</a:t>
            </a:r>
            <a:r>
              <a:rPr lang="en-US" sz="22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2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tính</a:t>
            </a:r>
            <a:r>
              <a:rPr lang="en-US" sz="22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2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độ</a:t>
            </a:r>
            <a:r>
              <a:rPr lang="en-US" sz="22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2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cao</a:t>
            </a:r>
            <a:r>
              <a:rPr lang="en-US" sz="22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a:t>
            </a:r>
            <a:endParaRPr lang="en-US" sz="2200"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endParaRPr>
          </a:p>
          <a:p>
            <a:pPr>
              <a:lnSpc>
                <a:spcPct val="150000"/>
              </a:lnSpc>
            </a:pPr>
            <a:endParaRPr lang="en-US" sz="2200" dirty="0">
              <a:solidFill>
                <a:schemeClr val="tx1"/>
              </a:solidFill>
              <a:latin typeface="Merriweather" panose="00000500000000000000" pitchFamily="2" charset="0"/>
            </a:endParaRPr>
          </a:p>
        </p:txBody>
      </p:sp>
    </p:spTree>
    <p:extLst>
      <p:ext uri="{BB962C8B-B14F-4D97-AF65-F5344CB8AC3E}">
        <p14:creationId xmlns:p14="http://schemas.microsoft.com/office/powerpoint/2010/main" val="7624831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0" name="Google Shape;300;p18"/>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5" name="Google Shape;298;p18">
            <a:extLst>
              <a:ext uri="{FF2B5EF4-FFF2-40B4-BE49-F238E27FC236}">
                <a16:creationId xmlns:a16="http://schemas.microsoft.com/office/drawing/2014/main" id="{BF09050C-C20A-429C-AADF-C392D0CF7FF5}"/>
              </a:ext>
            </a:extLst>
          </p:cNvPr>
          <p:cNvSpPr txBox="1">
            <a:spLocks/>
          </p:cNvSpPr>
          <p:nvPr/>
        </p:nvSpPr>
        <p:spPr>
          <a:xfrm>
            <a:off x="1669910" y="746442"/>
            <a:ext cx="9702900"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rlow Condensed SemiBold"/>
              <a:buNone/>
              <a:defRPr sz="4000" b="0" i="0" u="none" strike="noStrike" cap="none">
                <a:solidFill>
                  <a:schemeClr val="dk1"/>
                </a:solidFill>
                <a:latin typeface="Barlow Condensed SemiBold"/>
                <a:ea typeface="Barlow Condensed SemiBold"/>
                <a:cs typeface="Barlow Condensed SemiBold"/>
                <a:sym typeface="Barlow Condensed SemiBold"/>
              </a:defRPr>
            </a:lvl1pPr>
            <a:lvl2pPr marR="0" lvl="1"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9pPr>
          </a:lstStyle>
          <a:p>
            <a:r>
              <a:rPr lang="en-US" sz="4400" dirty="0" err="1">
                <a:solidFill>
                  <a:schemeClr val="accent2"/>
                </a:solidFill>
              </a:rPr>
              <a:t>Kiến</a:t>
            </a:r>
            <a:r>
              <a:rPr lang="en-US" sz="4400" dirty="0">
                <a:solidFill>
                  <a:schemeClr val="accent2"/>
                </a:solidFill>
              </a:rPr>
              <a:t> </a:t>
            </a:r>
            <a:r>
              <a:rPr lang="en-US" sz="4400" dirty="0" err="1">
                <a:solidFill>
                  <a:schemeClr val="accent2"/>
                </a:solidFill>
              </a:rPr>
              <a:t>thức</a:t>
            </a:r>
            <a:r>
              <a:rPr lang="en-US" sz="4400" dirty="0">
                <a:solidFill>
                  <a:schemeClr val="accent2"/>
                </a:solidFill>
              </a:rPr>
              <a:t> </a:t>
            </a:r>
            <a:r>
              <a:rPr lang="en-US" sz="4400" dirty="0" err="1">
                <a:solidFill>
                  <a:schemeClr val="accent2"/>
                </a:solidFill>
              </a:rPr>
              <a:t>đã</a:t>
            </a:r>
            <a:r>
              <a:rPr lang="en-US" sz="4400" dirty="0">
                <a:solidFill>
                  <a:schemeClr val="accent2"/>
                </a:solidFill>
              </a:rPr>
              <a:t> </a:t>
            </a:r>
            <a:r>
              <a:rPr lang="en-US" sz="4400" dirty="0" err="1">
                <a:solidFill>
                  <a:schemeClr val="accent2"/>
                </a:solidFill>
              </a:rPr>
              <a:t>học</a:t>
            </a:r>
            <a:endParaRPr lang="en-US" sz="4400" dirty="0">
              <a:solidFill>
                <a:schemeClr val="accent2"/>
              </a:solidFill>
            </a:endParaRPr>
          </a:p>
          <a:p>
            <a:endParaRPr lang="en-US" sz="4400" dirty="0">
              <a:solidFill>
                <a:schemeClr val="accent2"/>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60EB6400-11B8-4C7C-B681-9D945BA6EF30}"/>
                  </a:ext>
                </a:extLst>
              </p:cNvPr>
              <p:cNvSpPr>
                <a:spLocks noGrp="1"/>
              </p:cNvSpPr>
              <p:nvPr>
                <p:ph type="body" idx="1"/>
              </p:nvPr>
            </p:nvSpPr>
            <p:spPr>
              <a:xfrm>
                <a:off x="1334085" y="2056799"/>
                <a:ext cx="10404575" cy="4054759"/>
              </a:xfrm>
            </p:spPr>
            <p:txBody>
              <a:bodyPr/>
              <a:lstStyle/>
              <a:p>
                <a:r>
                  <a:rPr lang="en-US" sz="2800" dirty="0" err="1"/>
                  <a:t>Động</a:t>
                </a:r>
                <a:r>
                  <a:rPr lang="en-US" sz="2800" dirty="0"/>
                  <a:t> </a:t>
                </a:r>
                <a:r>
                  <a:rPr lang="en-US" sz="2800" dirty="0" err="1"/>
                  <a:t>năng</a:t>
                </a:r>
                <a:r>
                  <a:rPr lang="en-US" sz="2800" dirty="0"/>
                  <a:t> </a:t>
                </a:r>
                <a:r>
                  <a:rPr lang="en-US" sz="2800" dirty="0" err="1"/>
                  <a:t>là</a:t>
                </a:r>
                <a:r>
                  <a:rPr lang="en-US" sz="2800" dirty="0"/>
                  <a:t> </a:t>
                </a:r>
                <a:r>
                  <a:rPr lang="en-US" sz="2800" dirty="0" err="1"/>
                  <a:t>năng</a:t>
                </a:r>
                <a:r>
                  <a:rPr lang="en-US" sz="2800" dirty="0"/>
                  <a:t> l</a:t>
                </a:r>
                <a:r>
                  <a:rPr lang="vi-VN" sz="2800" dirty="0"/>
                  <a:t>ư</a:t>
                </a:r>
                <a:r>
                  <a:rPr lang="en-US" sz="2800" dirty="0" err="1"/>
                  <a:t>ợng</a:t>
                </a:r>
                <a:r>
                  <a:rPr lang="en-US" sz="2800" dirty="0"/>
                  <a:t> </a:t>
                </a:r>
                <a:r>
                  <a:rPr lang="en-US" sz="2800" dirty="0" err="1"/>
                  <a:t>vật</a:t>
                </a:r>
                <a:r>
                  <a:rPr lang="en-US" sz="2800" dirty="0"/>
                  <a:t> </a:t>
                </a:r>
                <a:r>
                  <a:rPr lang="en-US" sz="2800" dirty="0" err="1"/>
                  <a:t>có</a:t>
                </a:r>
                <a:r>
                  <a:rPr lang="en-US" sz="2800" dirty="0"/>
                  <a:t> đ</a:t>
                </a:r>
                <a:r>
                  <a:rPr lang="vi-VN" sz="2800" dirty="0"/>
                  <a:t>ư</a:t>
                </a:r>
                <a:r>
                  <a:rPr lang="en-US" sz="2800" dirty="0" err="1"/>
                  <a:t>ợc</a:t>
                </a:r>
                <a:r>
                  <a:rPr lang="en-US" sz="2800" dirty="0"/>
                  <a:t> do </a:t>
                </a:r>
                <a:r>
                  <a:rPr lang="en-US" sz="2800" dirty="0" err="1"/>
                  <a:t>chuyển</a:t>
                </a:r>
                <a:r>
                  <a:rPr lang="en-US" sz="2800" dirty="0"/>
                  <a:t> </a:t>
                </a:r>
                <a:r>
                  <a:rPr lang="en-US" sz="2800" dirty="0" err="1"/>
                  <a:t>động</a:t>
                </a:r>
                <a:r>
                  <a:rPr lang="en-US" sz="2800" dirty="0"/>
                  <a:t>.</a:t>
                </a:r>
              </a:p>
              <a:p>
                <a:pPr marL="88900" indent="0">
                  <a:buNone/>
                </a:pPr>
                <a:r>
                  <a:rPr lang="en-US" sz="2800" dirty="0"/>
                  <a:t>      </a:t>
                </a:r>
                <a:r>
                  <a:rPr lang="en-US" sz="2800" dirty="0" err="1"/>
                  <a:t>Công</a:t>
                </a:r>
                <a:r>
                  <a:rPr lang="en-US" sz="2800" dirty="0"/>
                  <a:t> </a:t>
                </a:r>
                <a:r>
                  <a:rPr lang="en-US" sz="2800" dirty="0" err="1"/>
                  <a:t>thức</a:t>
                </a:r>
                <a:r>
                  <a:rPr lang="en-US" sz="2800" dirty="0"/>
                  <a:t>: </a:t>
                </a:r>
                <a:r>
                  <a:rPr lang="pt-BR"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W</a:t>
                </a:r>
                <a:r>
                  <a:rPr lang="pt-BR" sz="2800" kern="100" baseline="-250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đ</a:t>
                </a:r>
                <a:r>
                  <a:rPr lang="pt-BR"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 </a:t>
                </a:r>
                <a14:m>
                  <m:oMath xmlns:m="http://schemas.openxmlformats.org/officeDocument/2006/math">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1</m:t>
                        </m:r>
                      </m:num>
                      <m:den>
                        <m:r>
                          <a:rPr lang="en-US" sz="2800" i="1">
                            <a:solidFill>
                              <a:schemeClr val="tx1"/>
                            </a:solidFill>
                            <a:latin typeface="Cambria Math" panose="02040503050406030204" pitchFamily="18" charset="0"/>
                          </a:rPr>
                          <m:t>2</m:t>
                        </m:r>
                      </m:den>
                    </m:f>
                  </m:oMath>
                </a14:m>
                <a:r>
                  <a:rPr lang="en-US" sz="2800" dirty="0" err="1">
                    <a:solidFill>
                      <a:schemeClr val="tx1"/>
                    </a:solidFill>
                  </a:rPr>
                  <a:t>mv</a:t>
                </a:r>
                <a:r>
                  <a:rPr lang="en-US" sz="2800" baseline="30000" dirty="0" err="1">
                    <a:solidFill>
                      <a:schemeClr val="tx1"/>
                    </a:solidFill>
                  </a:rPr>
                  <a:t>2</a:t>
                </a:r>
                <a:endParaRPr lang="en-US" sz="2800" dirty="0"/>
              </a:p>
              <a:p>
                <a:endParaRPr lang="en-US" sz="2800" dirty="0"/>
              </a:p>
              <a:p>
                <a:r>
                  <a:rPr lang="en-US" sz="2800" dirty="0" err="1"/>
                  <a:t>Thế</a:t>
                </a:r>
                <a:r>
                  <a:rPr lang="en-US" sz="2800" dirty="0"/>
                  <a:t> </a:t>
                </a:r>
                <a:r>
                  <a:rPr lang="en-US" sz="2800" dirty="0" err="1"/>
                  <a:t>năng</a:t>
                </a:r>
                <a:r>
                  <a:rPr lang="en-US" sz="2800" dirty="0"/>
                  <a:t> </a:t>
                </a:r>
                <a:r>
                  <a:rPr lang="en-US" sz="2800" dirty="0" err="1"/>
                  <a:t>là</a:t>
                </a:r>
                <a:r>
                  <a:rPr lang="en-US" sz="2800" kern="100" dirty="0">
                    <a:solidFill>
                      <a:srgbClr val="000000"/>
                    </a:solidFill>
                    <a:latin typeface="Merriweather" panose="00000500000000000000" pitchFamily="2" charset="0"/>
                    <a:ea typeface="Calibri" panose="020F0502020204030204" pitchFamily="34" charset="0"/>
                    <a:cs typeface="Times New Roman" panose="02020603050405020304" pitchFamily="18" charset="0"/>
                  </a:rPr>
                  <a:t> </a:t>
                </a:r>
                <a:r>
                  <a:rPr lang="en-US" sz="2800" dirty="0" err="1"/>
                  <a:t>năng</a:t>
                </a:r>
                <a:r>
                  <a:rPr lang="en-US" sz="2800" dirty="0"/>
                  <a:t> </a:t>
                </a:r>
                <a:r>
                  <a:rPr lang="en-US" sz="2800" dirty="0" err="1"/>
                  <a:t>lượng</a:t>
                </a:r>
                <a:r>
                  <a:rPr lang="en-US" sz="2800" dirty="0"/>
                  <a:t> </a:t>
                </a:r>
                <a:r>
                  <a:rPr lang="en-US" sz="2800" dirty="0" err="1"/>
                  <a:t>của</a:t>
                </a:r>
                <a:r>
                  <a:rPr lang="en-US" sz="2800" dirty="0"/>
                  <a:t> </a:t>
                </a:r>
                <a:r>
                  <a:rPr lang="en-US" sz="2800" dirty="0" err="1"/>
                  <a:t>vật</a:t>
                </a:r>
                <a:r>
                  <a:rPr lang="en-US" sz="2800" dirty="0"/>
                  <a:t> </a:t>
                </a:r>
                <a:r>
                  <a:rPr lang="en-US" sz="2800" dirty="0" err="1"/>
                  <a:t>khi</a:t>
                </a:r>
                <a:r>
                  <a:rPr lang="en-US" sz="2800" dirty="0"/>
                  <a:t> </a:t>
                </a:r>
                <a:r>
                  <a:rPr lang="en-US" sz="2800" dirty="0" err="1"/>
                  <a:t>nó</a:t>
                </a:r>
                <a:r>
                  <a:rPr lang="en-US" sz="2800" dirty="0"/>
                  <a:t> ở </a:t>
                </a:r>
                <a:r>
                  <a:rPr lang="en-US" sz="2800" dirty="0" err="1"/>
                  <a:t>một</a:t>
                </a:r>
                <a:r>
                  <a:rPr lang="en-US" sz="2800" dirty="0"/>
                  <a:t> </a:t>
                </a:r>
                <a:r>
                  <a:rPr lang="en-US" sz="2800" dirty="0" err="1"/>
                  <a:t>độ</a:t>
                </a:r>
                <a:r>
                  <a:rPr lang="en-US" sz="2800" dirty="0"/>
                  <a:t> </a:t>
                </a:r>
                <a:r>
                  <a:rPr lang="en-US" sz="2800" dirty="0" err="1"/>
                  <a:t>cao</a:t>
                </a:r>
                <a:r>
                  <a:rPr lang="en-US" sz="2800" dirty="0"/>
                  <a:t> </a:t>
                </a:r>
                <a:r>
                  <a:rPr lang="en-US" sz="2800" dirty="0" err="1"/>
                  <a:t>nhất</a:t>
                </a:r>
                <a:r>
                  <a:rPr lang="en-US" sz="2800" dirty="0"/>
                  <a:t> </a:t>
                </a:r>
                <a:r>
                  <a:rPr lang="en-US" sz="2800" dirty="0" err="1"/>
                  <a:t>định</a:t>
                </a:r>
                <a:r>
                  <a:rPr lang="en-US" sz="2800" dirty="0"/>
                  <a:t> so </a:t>
                </a:r>
                <a:r>
                  <a:rPr lang="en-US" sz="2800" dirty="0" err="1"/>
                  <a:t>với</a:t>
                </a:r>
                <a:r>
                  <a:rPr lang="en-US" sz="2800" dirty="0"/>
                  <a:t> </a:t>
                </a:r>
                <a:r>
                  <a:rPr lang="en-US" sz="2800" dirty="0" err="1"/>
                  <a:t>gốc</a:t>
                </a:r>
                <a:r>
                  <a:rPr lang="en-US" sz="2800" dirty="0"/>
                  <a:t> </a:t>
                </a:r>
                <a:r>
                  <a:rPr lang="en-US" sz="2800" dirty="0" err="1"/>
                  <a:t>thế</a:t>
                </a:r>
                <a:r>
                  <a:rPr lang="en-US" sz="2800" dirty="0"/>
                  <a:t> </a:t>
                </a:r>
                <a:r>
                  <a:rPr lang="en-US" sz="2800" dirty="0" err="1"/>
                  <a:t>năng</a:t>
                </a:r>
                <a:r>
                  <a:rPr lang="en-US" sz="2800" dirty="0"/>
                  <a:t>.</a:t>
                </a:r>
              </a:p>
              <a:p>
                <a:pPr marL="88900" indent="0">
                  <a:buNone/>
                </a:pPr>
                <a:r>
                  <a:rPr lang="en-US" sz="2800" dirty="0"/>
                  <a:t>      </a:t>
                </a:r>
                <a:r>
                  <a:rPr lang="en-US" sz="2800" dirty="0" err="1"/>
                  <a:t>Công</a:t>
                </a:r>
                <a:r>
                  <a:rPr lang="en-US" sz="2800" dirty="0"/>
                  <a:t> </a:t>
                </a:r>
                <a:r>
                  <a:rPr lang="en-US" sz="2800" dirty="0" err="1"/>
                  <a:t>thức</a:t>
                </a:r>
                <a:r>
                  <a:rPr lang="en-US" sz="2800" dirty="0"/>
                  <a:t>: </a:t>
                </a:r>
                <a:r>
                  <a:rPr lang="pt-BR"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W</a:t>
                </a:r>
                <a:r>
                  <a:rPr lang="pt-BR" sz="2800" kern="100" baseline="-250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t</a:t>
                </a:r>
                <a:r>
                  <a:rPr lang="pt-BR"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 Ph</a:t>
                </a:r>
              </a:p>
              <a:p>
                <a:pPr marL="88900" indent="0">
                  <a:buNone/>
                </a:pPr>
                <a:endParaRPr lang="en-US" sz="2800" dirty="0"/>
              </a:p>
            </p:txBody>
          </p:sp>
        </mc:Choice>
        <mc:Fallback>
          <p:sp>
            <p:nvSpPr>
              <p:cNvPr id="3" name="Text Placeholder 2">
                <a:extLst>
                  <a:ext uri="{FF2B5EF4-FFF2-40B4-BE49-F238E27FC236}">
                    <a16:creationId xmlns:a16="http://schemas.microsoft.com/office/drawing/2014/main" id="{60EB6400-11B8-4C7C-B681-9D945BA6EF30}"/>
                  </a:ext>
                </a:extLst>
              </p:cNvPr>
              <p:cNvSpPr>
                <a:spLocks noGrp="1" noRot="1" noChangeAspect="1" noMove="1" noResize="1" noEditPoints="1" noAdjustHandles="1" noChangeArrowheads="1" noChangeShapeType="1" noTextEdit="1"/>
              </p:cNvSpPr>
              <p:nvPr>
                <p:ph type="body" idx="1"/>
              </p:nvPr>
            </p:nvSpPr>
            <p:spPr>
              <a:xfrm>
                <a:off x="1334085" y="2056799"/>
                <a:ext cx="10404575" cy="4054759"/>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776042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D8DD74-27C2-4AE8-894E-0DA1D2C606B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pic>
        <p:nvPicPr>
          <p:cNvPr id="10" name="Picture 9">
            <a:extLst>
              <a:ext uri="{FF2B5EF4-FFF2-40B4-BE49-F238E27FC236}">
                <a16:creationId xmlns:a16="http://schemas.microsoft.com/office/drawing/2014/main" id="{F1DCFB90-E543-4E5F-B303-2A16AB3505AA}"/>
              </a:ext>
            </a:extLst>
          </p:cNvPr>
          <p:cNvPicPr>
            <a:picLocks noChangeAspect="1"/>
          </p:cNvPicPr>
          <p:nvPr/>
        </p:nvPicPr>
        <p:blipFill rotWithShape="1">
          <a:blip r:embed="rId2"/>
          <a:srcRect l="5231" r="7739"/>
          <a:stretch/>
        </p:blipFill>
        <p:spPr>
          <a:xfrm>
            <a:off x="4668522" y="1090661"/>
            <a:ext cx="6512560" cy="4432838"/>
          </a:xfrm>
          <a:prstGeom prst="rect">
            <a:avLst/>
          </a:prstGeom>
        </p:spPr>
      </p:pic>
      <p:sp>
        <p:nvSpPr>
          <p:cNvPr id="11" name="TextBox 10">
            <a:extLst>
              <a:ext uri="{FF2B5EF4-FFF2-40B4-BE49-F238E27FC236}">
                <a16:creationId xmlns:a16="http://schemas.microsoft.com/office/drawing/2014/main" id="{A3D7E73B-DD8C-4E56-A6EF-5644A7F348FC}"/>
              </a:ext>
            </a:extLst>
          </p:cNvPr>
          <p:cNvSpPr txBox="1"/>
          <p:nvPr/>
        </p:nvSpPr>
        <p:spPr>
          <a:xfrm>
            <a:off x="482602" y="2090172"/>
            <a:ext cx="4053840" cy="3108543"/>
          </a:xfrm>
          <a:prstGeom prst="rect">
            <a:avLst/>
          </a:prstGeom>
          <a:noFill/>
        </p:spPr>
        <p:txBody>
          <a:bodyPr wrap="square" rtlCol="0">
            <a:spAutoFit/>
          </a:bodyPr>
          <a:lstStyle/>
          <a:p>
            <a:pPr algn="just"/>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Khi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ch</a:t>
            </a:r>
            <a:r>
              <a:rPr lang="vi-VN"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ơ</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xích</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đu</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năng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l</a:t>
            </a:r>
            <a:r>
              <a:rPr lang="vi-VN"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ư</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ợng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của</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ng</a:t>
            </a:r>
            <a:r>
              <a:rPr lang="vi-VN"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ư</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ời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chơi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đã</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thay</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đổi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nh</a:t>
            </a:r>
            <a:r>
              <a:rPr lang="vi-VN"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ư</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thế</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nào</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trong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khi</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chuyển</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động</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từ</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vị</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trí</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cao</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nhất</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đến</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vị</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trí</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thấp</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sz="2800"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nhất</a:t>
            </a:r>
            <a:r>
              <a:rPr lang="en-US" sz="28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926528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0" name="Google Shape;300;p18"/>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5" name="Google Shape;298;p18">
            <a:extLst>
              <a:ext uri="{FF2B5EF4-FFF2-40B4-BE49-F238E27FC236}">
                <a16:creationId xmlns:a16="http://schemas.microsoft.com/office/drawing/2014/main" id="{BF09050C-C20A-429C-AADF-C392D0CF7FF5}"/>
              </a:ext>
            </a:extLst>
          </p:cNvPr>
          <p:cNvSpPr txBox="1">
            <a:spLocks/>
          </p:cNvSpPr>
          <p:nvPr/>
        </p:nvSpPr>
        <p:spPr>
          <a:xfrm>
            <a:off x="1669910" y="746442"/>
            <a:ext cx="9702900"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Barlow Condensed SemiBold"/>
              <a:buNone/>
              <a:defRPr sz="4000" b="0" i="0" u="none" strike="noStrike" cap="none">
                <a:solidFill>
                  <a:schemeClr val="dk1"/>
                </a:solidFill>
                <a:latin typeface="Barlow Condensed SemiBold"/>
                <a:ea typeface="Barlow Condensed SemiBold"/>
                <a:cs typeface="Barlow Condensed SemiBold"/>
                <a:sym typeface="Barlow Condensed SemiBold"/>
              </a:defRPr>
            </a:lvl1pPr>
            <a:lvl2pPr marR="0" lvl="1"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dk1"/>
              </a:buClr>
              <a:buSzPts val="4000"/>
              <a:buFont typeface="Roboto Condensed"/>
              <a:buNone/>
              <a:defRPr sz="4000" b="1" i="0" u="none" strike="noStrike" cap="none">
                <a:solidFill>
                  <a:schemeClr val="dk1"/>
                </a:solidFill>
                <a:latin typeface="Roboto Condensed"/>
                <a:ea typeface="Roboto Condensed"/>
                <a:cs typeface="Roboto Condensed"/>
                <a:sym typeface="Roboto Condensed"/>
              </a:defRPr>
            </a:lvl9pPr>
          </a:lstStyle>
          <a:p>
            <a:r>
              <a:rPr lang="en-US" sz="4400" dirty="0" err="1">
                <a:solidFill>
                  <a:schemeClr val="accent2"/>
                </a:solidFill>
              </a:rPr>
              <a:t>Em</a:t>
            </a:r>
            <a:r>
              <a:rPr lang="en-US" sz="4400" dirty="0">
                <a:solidFill>
                  <a:schemeClr val="accent2"/>
                </a:solidFill>
              </a:rPr>
              <a:t> </a:t>
            </a:r>
            <a:r>
              <a:rPr lang="en-US" sz="4400" dirty="0" err="1">
                <a:solidFill>
                  <a:schemeClr val="accent2"/>
                </a:solidFill>
              </a:rPr>
              <a:t>có</a:t>
            </a:r>
            <a:r>
              <a:rPr lang="en-US" sz="4400" dirty="0">
                <a:solidFill>
                  <a:schemeClr val="accent2"/>
                </a:solidFill>
              </a:rPr>
              <a:t> </a:t>
            </a:r>
            <a:r>
              <a:rPr lang="en-US" sz="4400" dirty="0" err="1">
                <a:solidFill>
                  <a:schemeClr val="accent2"/>
                </a:solidFill>
              </a:rPr>
              <a:t>biết</a:t>
            </a:r>
            <a:endParaRPr lang="en-US" sz="4400" dirty="0">
              <a:solidFill>
                <a:schemeClr val="accent2"/>
              </a:solidFill>
            </a:endParaRPr>
          </a:p>
          <a:p>
            <a:endParaRPr lang="en-US" sz="4400" dirty="0">
              <a:solidFill>
                <a:schemeClr val="accent2"/>
              </a:solidFill>
            </a:endParaRPr>
          </a:p>
        </p:txBody>
      </p:sp>
      <p:sp>
        <p:nvSpPr>
          <p:cNvPr id="3" name="Text Placeholder 2">
            <a:extLst>
              <a:ext uri="{FF2B5EF4-FFF2-40B4-BE49-F238E27FC236}">
                <a16:creationId xmlns:a16="http://schemas.microsoft.com/office/drawing/2014/main" id="{60EB6400-11B8-4C7C-B681-9D945BA6EF30}"/>
              </a:ext>
            </a:extLst>
          </p:cNvPr>
          <p:cNvSpPr>
            <a:spLocks noGrp="1"/>
          </p:cNvSpPr>
          <p:nvPr>
            <p:ph type="body" idx="1"/>
          </p:nvPr>
        </p:nvSpPr>
        <p:spPr>
          <a:xfrm>
            <a:off x="1900735" y="5378350"/>
            <a:ext cx="3433445" cy="1105940"/>
          </a:xfrm>
        </p:spPr>
        <p:txBody>
          <a:bodyPr/>
          <a:lstStyle/>
          <a:p>
            <a:pPr marL="88900" indent="0">
              <a:buNone/>
            </a:pPr>
            <a:r>
              <a:rPr lang="en-US" sz="2400" dirty="0" err="1"/>
              <a:t>Thế</a:t>
            </a:r>
            <a:r>
              <a:rPr lang="en-US" sz="2400" dirty="0"/>
              <a:t> </a:t>
            </a:r>
            <a:r>
              <a:rPr lang="en-US" sz="2400" dirty="0" err="1"/>
              <a:t>năng</a:t>
            </a:r>
            <a:r>
              <a:rPr lang="en-US" sz="2400" dirty="0"/>
              <a:t> </a:t>
            </a:r>
            <a:r>
              <a:rPr lang="en-US" sz="2400" dirty="0" err="1"/>
              <a:t>đàn</a:t>
            </a:r>
            <a:r>
              <a:rPr lang="en-US" sz="2400" dirty="0"/>
              <a:t> </a:t>
            </a:r>
            <a:r>
              <a:rPr lang="en-US" sz="2400" dirty="0" err="1"/>
              <a:t>h</a:t>
            </a:r>
            <a:r>
              <a:rPr lang="en-US" sz="3200" dirty="0" err="1"/>
              <a:t>ồ</a:t>
            </a:r>
            <a:r>
              <a:rPr lang="en-US" sz="2400" dirty="0" err="1"/>
              <a:t>i</a:t>
            </a:r>
            <a:endParaRPr lang="en-US" sz="2400" dirty="0"/>
          </a:p>
        </p:txBody>
      </p:sp>
      <p:pic>
        <p:nvPicPr>
          <p:cNvPr id="6" name="Picture 5">
            <a:extLst>
              <a:ext uri="{FF2B5EF4-FFF2-40B4-BE49-F238E27FC236}">
                <a16:creationId xmlns:a16="http://schemas.microsoft.com/office/drawing/2014/main" id="{EEF4FED5-A77F-4FD9-B406-D8EFEAFC195D}"/>
              </a:ext>
            </a:extLst>
          </p:cNvPr>
          <p:cNvPicPr>
            <a:picLocks noChangeAspect="1"/>
          </p:cNvPicPr>
          <p:nvPr/>
        </p:nvPicPr>
        <p:blipFill>
          <a:blip r:embed="rId3"/>
          <a:stretch>
            <a:fillRect/>
          </a:stretch>
        </p:blipFill>
        <p:spPr>
          <a:xfrm>
            <a:off x="1810751" y="1695316"/>
            <a:ext cx="3613412" cy="3683034"/>
          </a:xfrm>
          <a:prstGeom prst="rect">
            <a:avLst/>
          </a:prstGeom>
        </p:spPr>
      </p:pic>
      <p:pic>
        <p:nvPicPr>
          <p:cNvPr id="7" name="Picture 6">
            <a:extLst>
              <a:ext uri="{FF2B5EF4-FFF2-40B4-BE49-F238E27FC236}">
                <a16:creationId xmlns:a16="http://schemas.microsoft.com/office/drawing/2014/main" id="{91CEB807-5ACB-4887-8691-2903BC03EF65}"/>
              </a:ext>
            </a:extLst>
          </p:cNvPr>
          <p:cNvPicPr>
            <a:picLocks noChangeAspect="1"/>
          </p:cNvPicPr>
          <p:nvPr/>
        </p:nvPicPr>
        <p:blipFill>
          <a:blip r:embed="rId4"/>
          <a:stretch>
            <a:fillRect/>
          </a:stretch>
        </p:blipFill>
        <p:spPr>
          <a:xfrm>
            <a:off x="7292300" y="1836620"/>
            <a:ext cx="4080510" cy="3400425"/>
          </a:xfrm>
          <a:prstGeom prst="rect">
            <a:avLst/>
          </a:prstGeom>
        </p:spPr>
      </p:pic>
      <p:sp>
        <p:nvSpPr>
          <p:cNvPr id="9" name="Text Placeholder 2">
            <a:extLst>
              <a:ext uri="{FF2B5EF4-FFF2-40B4-BE49-F238E27FC236}">
                <a16:creationId xmlns:a16="http://schemas.microsoft.com/office/drawing/2014/main" id="{EE356819-B239-4FBD-9F3F-BD733B8BA6FE}"/>
              </a:ext>
            </a:extLst>
          </p:cNvPr>
          <p:cNvSpPr txBox="1">
            <a:spLocks/>
          </p:cNvSpPr>
          <p:nvPr/>
        </p:nvSpPr>
        <p:spPr>
          <a:xfrm>
            <a:off x="7427775" y="5374032"/>
            <a:ext cx="3433445" cy="110594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8300" algn="l" rtl="0">
              <a:lnSpc>
                <a:spcPct val="115000"/>
              </a:lnSpc>
              <a:spcBef>
                <a:spcPts val="0"/>
              </a:spcBef>
              <a:spcAft>
                <a:spcPts val="0"/>
              </a:spcAft>
              <a:buClr>
                <a:schemeClr val="accent2"/>
              </a:buClr>
              <a:buSzPts val="2200"/>
              <a:buFont typeface="Merriweather"/>
              <a:buChar char="●"/>
              <a:defRPr sz="2200" b="0" i="0" u="none" strike="noStrike" cap="none">
                <a:solidFill>
                  <a:schemeClr val="dk2"/>
                </a:solidFill>
                <a:latin typeface="Merriweather"/>
                <a:ea typeface="Merriweather"/>
                <a:cs typeface="Merriweather"/>
                <a:sym typeface="Merriweather"/>
              </a:defRPr>
            </a:lvl1pPr>
            <a:lvl2pPr marL="914400" marR="0" lvl="1"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2pPr>
            <a:lvl3pPr marL="1371600" marR="0" lvl="2"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3pPr>
            <a:lvl4pPr marL="1828800" marR="0" lvl="3"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4pPr>
            <a:lvl5pPr marL="2286000" marR="0" lvl="4"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5pPr>
            <a:lvl6pPr marL="2743200" marR="0" lvl="5"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6pPr>
            <a:lvl7pPr marL="3200400" marR="0" lvl="6"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7pPr>
            <a:lvl8pPr marL="3657600" marR="0" lvl="7"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8pPr>
            <a:lvl9pPr marL="4114800" marR="0" lvl="8" indent="-368300" algn="l" rtl="0">
              <a:lnSpc>
                <a:spcPct val="115000"/>
              </a:lnSpc>
              <a:spcBef>
                <a:spcPts val="2100"/>
              </a:spcBef>
              <a:spcAft>
                <a:spcPts val="210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9pPr>
          </a:lstStyle>
          <a:p>
            <a:pPr marL="88900" indent="0">
              <a:buFont typeface="Merriweather"/>
              <a:buNone/>
            </a:pPr>
            <a:r>
              <a:rPr lang="en-US" sz="2400" dirty="0" err="1"/>
              <a:t>Thế</a:t>
            </a:r>
            <a:r>
              <a:rPr lang="en-US" sz="2400" dirty="0"/>
              <a:t> </a:t>
            </a:r>
            <a:r>
              <a:rPr lang="en-US" sz="2400" dirty="0" err="1"/>
              <a:t>năng</a:t>
            </a:r>
            <a:r>
              <a:rPr lang="en-US" sz="2400" dirty="0"/>
              <a:t> </a:t>
            </a:r>
            <a:r>
              <a:rPr lang="en-US" sz="2400" dirty="0" err="1"/>
              <a:t>tĩnh</a:t>
            </a:r>
            <a:r>
              <a:rPr lang="en-US" sz="2400" dirty="0"/>
              <a:t> </a:t>
            </a:r>
            <a:r>
              <a:rPr lang="en-US" sz="2400" dirty="0" err="1"/>
              <a:t>điện</a:t>
            </a:r>
            <a:endParaRPr lang="en-US" sz="2400" dirty="0"/>
          </a:p>
        </p:txBody>
      </p:sp>
    </p:spTree>
    <p:extLst>
      <p:ext uri="{BB962C8B-B14F-4D97-AF65-F5344CB8AC3E}">
        <p14:creationId xmlns:p14="http://schemas.microsoft.com/office/powerpoint/2010/main" val="2758733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1"/>
          <p:cNvSpPr txBox="1">
            <a:spLocks noGrp="1"/>
          </p:cNvSpPr>
          <p:nvPr>
            <p:ph type="title"/>
          </p:nvPr>
        </p:nvSpPr>
        <p:spPr>
          <a:xfrm>
            <a:off x="1374300" y="2781478"/>
            <a:ext cx="9443400" cy="1122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dk2"/>
                </a:solidFill>
                <a:latin typeface=".VnCooper" panose="020B7200000000000000" pitchFamily="34" charset="0"/>
              </a:rPr>
              <a:t>THANK YOU!</a:t>
            </a:r>
            <a:endParaRPr dirty="0">
              <a:solidFill>
                <a:schemeClr val="dk2"/>
              </a:solidFill>
              <a:latin typeface=".VnCooper" panose="020B7200000000000000" pitchFamily="34" charset="0"/>
            </a:endParaRPr>
          </a:p>
        </p:txBody>
      </p:sp>
      <p:sp>
        <p:nvSpPr>
          <p:cNvPr id="738" name="Google Shape;738;p31"/>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2" name="Google Shape;830;p32">
            <a:extLst>
              <a:ext uri="{FF2B5EF4-FFF2-40B4-BE49-F238E27FC236}">
                <a16:creationId xmlns:a16="http://schemas.microsoft.com/office/drawing/2014/main" id="{A586BB3D-5779-0B7F-5C38-5A99CB5C168E}"/>
              </a:ext>
            </a:extLst>
          </p:cNvPr>
          <p:cNvSpPr/>
          <p:nvPr/>
        </p:nvSpPr>
        <p:spPr>
          <a:xfrm>
            <a:off x="7852410" y="4514850"/>
            <a:ext cx="800100" cy="811530"/>
          </a:xfrm>
          <a:custGeom>
            <a:avLst/>
            <a:gdLst/>
            <a:ahLst/>
            <a:cxnLst/>
            <a:rect l="l" t="t" r="r" b="b"/>
            <a:pathLst>
              <a:path w="9422" h="9886" extrusionOk="0">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5">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4"/>
          <p:cNvSpPr txBox="1">
            <a:spLocks noGrp="1"/>
          </p:cNvSpPr>
          <p:nvPr>
            <p:ph type="ctrTitle"/>
          </p:nvPr>
        </p:nvSpPr>
        <p:spPr>
          <a:xfrm>
            <a:off x="1517724" y="2632474"/>
            <a:ext cx="7653600" cy="2736900"/>
          </a:xfrm>
          <a:prstGeom prst="rect">
            <a:avLst/>
          </a:prstGeom>
        </p:spPr>
        <p:txBody>
          <a:bodyPr spcFirstLastPara="1" wrap="square" lIns="121900" tIns="121900" rIns="121900" bIns="121900" anchor="b" anchorCtr="0">
            <a:noAutofit/>
          </a:bodyPr>
          <a:lstStyle/>
          <a:p>
            <a:br>
              <a:rPr lang="en-US" sz="8000" dirty="0"/>
            </a:br>
            <a:br>
              <a:rPr lang="en-US" sz="8000" dirty="0"/>
            </a:br>
            <a:r>
              <a:rPr lang="en-US" sz="8000" dirty="0" err="1"/>
              <a:t>Bài</a:t>
            </a:r>
            <a:r>
              <a:rPr lang="en-US" sz="8000" dirty="0"/>
              <a:t> 2: </a:t>
            </a:r>
            <a:r>
              <a:rPr lang="en-US" sz="8000" dirty="0" err="1"/>
              <a:t>Động</a:t>
            </a:r>
            <a:r>
              <a:rPr lang="en-US" sz="8000" dirty="0"/>
              <a:t> </a:t>
            </a:r>
            <a:r>
              <a:rPr lang="en-US" sz="8000" dirty="0" err="1"/>
              <a:t>năng</a:t>
            </a:r>
            <a:r>
              <a:rPr lang="en-US" sz="8000" dirty="0"/>
              <a:t>. </a:t>
            </a:r>
            <a:r>
              <a:rPr lang="en-US" sz="8000" dirty="0" err="1"/>
              <a:t>Thế</a:t>
            </a:r>
            <a:r>
              <a:rPr lang="en-US" sz="8000" dirty="0"/>
              <a:t> </a:t>
            </a:r>
            <a:r>
              <a:rPr lang="en-US" sz="8000" dirty="0" err="1"/>
              <a:t>năng</a:t>
            </a:r>
            <a:endParaRPr lang="en-US" sz="8000" i="1" dirty="0"/>
          </a:p>
        </p:txBody>
      </p:sp>
      <p:sp>
        <p:nvSpPr>
          <p:cNvPr id="271" name="Google Shape;271;p14"/>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5" name="Google Shape;269;p14">
            <a:extLst>
              <a:ext uri="{FF2B5EF4-FFF2-40B4-BE49-F238E27FC236}">
                <a16:creationId xmlns:a16="http://schemas.microsoft.com/office/drawing/2014/main" id="{D53AA383-BB70-445B-8CA6-BFB21E782B82}"/>
              </a:ext>
            </a:extLst>
          </p:cNvPr>
          <p:cNvSpPr txBox="1">
            <a:spLocks/>
          </p:cNvSpPr>
          <p:nvPr/>
        </p:nvSpPr>
        <p:spPr>
          <a:xfrm>
            <a:off x="1517724" y="1747520"/>
            <a:ext cx="7653600" cy="1037354"/>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800"/>
              <a:buFont typeface="Barlow Condensed SemiBold"/>
              <a:buNone/>
              <a:defRPr sz="6800" b="0" i="0" u="none" strike="noStrike" cap="none">
                <a:solidFill>
                  <a:schemeClr val="dk1"/>
                </a:solidFill>
                <a:latin typeface="Barlow Condensed SemiBold"/>
                <a:ea typeface="Barlow Condensed SemiBold"/>
                <a:cs typeface="Barlow Condensed SemiBold"/>
                <a:sym typeface="Barlow Condensed SemiBold"/>
              </a:defRPr>
            </a:lvl1pPr>
            <a:lvl2pPr marR="0" lvl="1" algn="l" rtl="0">
              <a:lnSpc>
                <a:spcPct val="100000"/>
              </a:lnSpc>
              <a:spcBef>
                <a:spcPts val="0"/>
              </a:spcBef>
              <a:spcAft>
                <a:spcPts val="0"/>
              </a:spcAft>
              <a:buClr>
                <a:schemeClr val="dk1"/>
              </a:buClr>
              <a:buSzPts val="6800"/>
              <a:buFont typeface="Roboto Condensed"/>
              <a:buNone/>
              <a:defRPr sz="6800" b="1" i="0" u="none" strike="noStrike" cap="none">
                <a:solidFill>
                  <a:schemeClr val="dk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dk1"/>
              </a:buClr>
              <a:buSzPts val="6800"/>
              <a:buFont typeface="Roboto Condensed"/>
              <a:buNone/>
              <a:defRPr sz="6800" b="1" i="0" u="none" strike="noStrike" cap="none">
                <a:solidFill>
                  <a:schemeClr val="dk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dk1"/>
              </a:buClr>
              <a:buSzPts val="6800"/>
              <a:buFont typeface="Roboto Condensed"/>
              <a:buNone/>
              <a:defRPr sz="6800" b="1" i="0" u="none" strike="noStrike" cap="none">
                <a:solidFill>
                  <a:schemeClr val="dk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dk1"/>
              </a:buClr>
              <a:buSzPts val="6800"/>
              <a:buFont typeface="Roboto Condensed"/>
              <a:buNone/>
              <a:defRPr sz="6800" b="1" i="0" u="none" strike="noStrike" cap="none">
                <a:solidFill>
                  <a:schemeClr val="dk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dk1"/>
              </a:buClr>
              <a:buSzPts val="6800"/>
              <a:buFont typeface="Roboto Condensed"/>
              <a:buNone/>
              <a:defRPr sz="6800" b="1" i="0" u="none" strike="noStrike" cap="none">
                <a:solidFill>
                  <a:schemeClr val="dk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dk1"/>
              </a:buClr>
              <a:buSzPts val="6800"/>
              <a:buFont typeface="Roboto Condensed"/>
              <a:buNone/>
              <a:defRPr sz="6800" b="1" i="0" u="none" strike="noStrike" cap="none">
                <a:solidFill>
                  <a:schemeClr val="dk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dk1"/>
              </a:buClr>
              <a:buSzPts val="6800"/>
              <a:buFont typeface="Roboto Condensed"/>
              <a:buNone/>
              <a:defRPr sz="6800" b="1" i="0" u="none" strike="noStrike" cap="none">
                <a:solidFill>
                  <a:schemeClr val="dk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dk1"/>
              </a:buClr>
              <a:buSzPts val="6800"/>
              <a:buFont typeface="Roboto Condensed"/>
              <a:buNone/>
              <a:defRPr sz="6800" b="1" i="0" u="none" strike="noStrike" cap="none">
                <a:solidFill>
                  <a:schemeClr val="dk1"/>
                </a:solidFill>
                <a:latin typeface="Roboto Condensed"/>
                <a:ea typeface="Roboto Condensed"/>
                <a:cs typeface="Roboto Condensed"/>
                <a:sym typeface="Roboto Condensed"/>
              </a:defRPr>
            </a:lvl9pPr>
          </a:lstStyle>
          <a:p>
            <a:br>
              <a:rPr lang="en-US" sz="5400" dirty="0">
                <a:solidFill>
                  <a:schemeClr val="accent2">
                    <a:lumMod val="75000"/>
                  </a:schemeClr>
                </a:solidFill>
              </a:rPr>
            </a:br>
            <a:br>
              <a:rPr lang="en-US" sz="5400" dirty="0">
                <a:solidFill>
                  <a:schemeClr val="accent2">
                    <a:lumMod val="75000"/>
                  </a:schemeClr>
                </a:solidFill>
              </a:rPr>
            </a:br>
            <a:r>
              <a:rPr lang="en-US" sz="5400" dirty="0">
                <a:solidFill>
                  <a:schemeClr val="accent2">
                    <a:lumMod val="75000"/>
                  </a:schemeClr>
                </a:solidFill>
              </a:rPr>
              <a:t>CH</a:t>
            </a:r>
            <a:r>
              <a:rPr lang="vi-VN" sz="5400" dirty="0">
                <a:solidFill>
                  <a:schemeClr val="accent2">
                    <a:lumMod val="75000"/>
                  </a:schemeClr>
                </a:solidFill>
              </a:rPr>
              <a:t>Ư</a:t>
            </a:r>
            <a:r>
              <a:rPr lang="en-US" sz="5400" dirty="0" err="1">
                <a:solidFill>
                  <a:schemeClr val="accent2">
                    <a:lumMod val="75000"/>
                  </a:schemeClr>
                </a:solidFill>
              </a:rPr>
              <a:t>ƠNG</a:t>
            </a:r>
            <a:r>
              <a:rPr lang="en-US" sz="5400" dirty="0">
                <a:solidFill>
                  <a:schemeClr val="accent2">
                    <a:lumMod val="75000"/>
                  </a:schemeClr>
                </a:solidFill>
              </a:rPr>
              <a:t> I. </a:t>
            </a:r>
            <a:r>
              <a:rPr lang="en-US" sz="5400" dirty="0" err="1">
                <a:solidFill>
                  <a:schemeClr val="accent2">
                    <a:lumMod val="75000"/>
                  </a:schemeClr>
                </a:solidFill>
              </a:rPr>
              <a:t>NĂNG</a:t>
            </a:r>
            <a:r>
              <a:rPr lang="en-US" sz="5400" dirty="0">
                <a:solidFill>
                  <a:schemeClr val="accent2">
                    <a:lumMod val="75000"/>
                  </a:schemeClr>
                </a:solidFill>
              </a:rPr>
              <a:t> L</a:t>
            </a:r>
            <a:r>
              <a:rPr lang="vi-VN" sz="5400" dirty="0">
                <a:solidFill>
                  <a:schemeClr val="accent2">
                    <a:lumMod val="75000"/>
                  </a:schemeClr>
                </a:solidFill>
              </a:rPr>
              <a:t>Ư</a:t>
            </a:r>
            <a:r>
              <a:rPr lang="en-US" sz="5400" dirty="0" err="1">
                <a:solidFill>
                  <a:schemeClr val="accent2">
                    <a:lumMod val="75000"/>
                  </a:schemeClr>
                </a:solidFill>
              </a:rPr>
              <a:t>ỢNG</a:t>
            </a:r>
            <a:r>
              <a:rPr lang="en-US" sz="5400" dirty="0">
                <a:solidFill>
                  <a:schemeClr val="accent2">
                    <a:lumMod val="75000"/>
                  </a:schemeClr>
                </a:solidFill>
              </a:rPr>
              <a:t> </a:t>
            </a:r>
            <a:r>
              <a:rPr lang="en-US" sz="5400" dirty="0" err="1">
                <a:solidFill>
                  <a:schemeClr val="accent2">
                    <a:lumMod val="75000"/>
                  </a:schemeClr>
                </a:solidFill>
              </a:rPr>
              <a:t>CƠ</a:t>
            </a:r>
            <a:r>
              <a:rPr lang="en-US" sz="5400" dirty="0">
                <a:solidFill>
                  <a:schemeClr val="accent2">
                    <a:lumMod val="75000"/>
                  </a:schemeClr>
                </a:solidFill>
              </a:rPr>
              <a:t> </a:t>
            </a:r>
            <a:r>
              <a:rPr lang="en-US" sz="5400" dirty="0" err="1">
                <a:solidFill>
                  <a:schemeClr val="accent2">
                    <a:lumMod val="75000"/>
                  </a:schemeClr>
                </a:solidFill>
              </a:rPr>
              <a:t>HỌC</a:t>
            </a:r>
            <a:endParaRPr lang="en-US" sz="5400" i="1" dirty="0">
              <a:solidFill>
                <a:schemeClr val="accent2">
                  <a:lumMod val="75000"/>
                </a:schemeClr>
              </a:solidFil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7"/>
          <p:cNvSpPr txBox="1">
            <a:spLocks noGrp="1"/>
          </p:cNvSpPr>
          <p:nvPr>
            <p:ph type="title"/>
          </p:nvPr>
        </p:nvSpPr>
        <p:spPr>
          <a:xfrm>
            <a:off x="1258725" y="1308900"/>
            <a:ext cx="6647400" cy="3782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sz="7200" dirty="0"/>
              <a:t>I. </a:t>
            </a:r>
            <a:r>
              <a:rPr lang="en-US" sz="7200" dirty="0" err="1"/>
              <a:t>Động</a:t>
            </a:r>
            <a:r>
              <a:rPr lang="en-US" sz="7200" dirty="0"/>
              <a:t> </a:t>
            </a:r>
            <a:r>
              <a:rPr lang="en-US" sz="7200" dirty="0" err="1"/>
              <a:t>năng</a:t>
            </a:r>
            <a:endParaRPr sz="7200" dirty="0"/>
          </a:p>
        </p:txBody>
      </p:sp>
      <p:sp>
        <p:nvSpPr>
          <p:cNvPr id="293" name="Google Shape;293;p17"/>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6"/>
          <p:cNvSpPr txBox="1">
            <a:spLocks noGrp="1"/>
          </p:cNvSpPr>
          <p:nvPr>
            <p:ph type="title"/>
          </p:nvPr>
        </p:nvSpPr>
        <p:spPr>
          <a:xfrm>
            <a:off x="2073275" y="1279175"/>
            <a:ext cx="9702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400" dirty="0" err="1"/>
              <a:t>Câu</a:t>
            </a:r>
            <a:r>
              <a:rPr lang="en-US" sz="4400" dirty="0"/>
              <a:t> </a:t>
            </a:r>
            <a:r>
              <a:rPr lang="en-US" sz="4400" dirty="0" err="1"/>
              <a:t>hỏi</a:t>
            </a:r>
            <a:r>
              <a:rPr lang="en-US" sz="4400" dirty="0"/>
              <a:t> </a:t>
            </a:r>
            <a:r>
              <a:rPr lang="en-US" sz="4400" dirty="0" err="1"/>
              <a:t>tìm</a:t>
            </a:r>
            <a:r>
              <a:rPr lang="en-US" sz="4400" dirty="0"/>
              <a:t> </a:t>
            </a:r>
            <a:r>
              <a:rPr lang="en-US" sz="4400" dirty="0" err="1"/>
              <a:t>hiểu</a:t>
            </a:r>
            <a:endParaRPr sz="4400" dirty="0"/>
          </a:p>
        </p:txBody>
      </p:sp>
      <p:sp>
        <p:nvSpPr>
          <p:cNvPr id="286" name="Google Shape;286;p16"/>
          <p:cNvSpPr txBox="1">
            <a:spLocks noGrp="1"/>
          </p:cNvSpPr>
          <p:nvPr>
            <p:ph type="body" idx="1"/>
          </p:nvPr>
        </p:nvSpPr>
        <p:spPr>
          <a:xfrm>
            <a:off x="1833790" y="2195075"/>
            <a:ext cx="9702900" cy="2946600"/>
          </a:xfrm>
          <a:prstGeom prst="rect">
            <a:avLst/>
          </a:prstGeom>
        </p:spPr>
        <p:txBody>
          <a:bodyPr spcFirstLastPara="1" wrap="square" lIns="121900" tIns="121900" rIns="121900" bIns="121900" anchor="t" anchorCtr="0">
            <a:noAutofit/>
          </a:bodyPr>
          <a:lstStyle/>
          <a:p>
            <a:pPr marL="88900" lvl="0" indent="0" algn="l" rtl="0">
              <a:lnSpc>
                <a:spcPct val="250000"/>
              </a:lnSpc>
              <a:spcBef>
                <a:spcPts val="0"/>
              </a:spcBef>
              <a:spcAft>
                <a:spcPts val="0"/>
              </a:spcAft>
              <a:buSzPts val="2200"/>
              <a:buNone/>
            </a:pPr>
            <a:r>
              <a:rPr lang="en-US" sz="2500" dirty="0" err="1"/>
              <a:t>Câu</a:t>
            </a:r>
            <a:r>
              <a:rPr lang="en-US" sz="2500" dirty="0"/>
              <a:t> 1: </a:t>
            </a:r>
            <a:r>
              <a:rPr lang="en-US" sz="2500" dirty="0" err="1"/>
              <a:t>Thế</a:t>
            </a:r>
            <a:r>
              <a:rPr lang="en-US" sz="2500" dirty="0"/>
              <a:t> </a:t>
            </a:r>
            <a:r>
              <a:rPr lang="en-US" sz="2500" dirty="0" err="1"/>
              <a:t>nào</a:t>
            </a:r>
            <a:r>
              <a:rPr lang="en-US" sz="2500" dirty="0"/>
              <a:t> </a:t>
            </a:r>
            <a:r>
              <a:rPr lang="en-US" sz="2500" dirty="0" err="1"/>
              <a:t>là</a:t>
            </a:r>
            <a:r>
              <a:rPr lang="en-US" sz="2500" dirty="0"/>
              <a:t> </a:t>
            </a:r>
            <a:r>
              <a:rPr lang="en-US" sz="2500" dirty="0" err="1"/>
              <a:t>động</a:t>
            </a:r>
            <a:r>
              <a:rPr lang="en-US" sz="2500" dirty="0"/>
              <a:t> </a:t>
            </a:r>
            <a:r>
              <a:rPr lang="en-US" sz="2500" dirty="0" err="1"/>
              <a:t>năng</a:t>
            </a:r>
            <a:r>
              <a:rPr lang="en-US" sz="2500" dirty="0"/>
              <a:t>?</a:t>
            </a:r>
          </a:p>
          <a:p>
            <a:pPr marL="88900" indent="0" algn="just">
              <a:lnSpc>
                <a:spcPct val="150000"/>
              </a:lnSpc>
              <a:spcAft>
                <a:spcPts val="800"/>
              </a:spcAft>
              <a:buNone/>
              <a:tabLst>
                <a:tab pos="3429000" algn="ctr"/>
                <a:tab pos="4552315" algn="l"/>
              </a:tabLst>
            </a:pPr>
            <a:r>
              <a:rPr lang="en-US" sz="2500" kern="100" dirty="0" err="1">
                <a:effectLst/>
                <a:latin typeface="Merriweather" panose="00000500000000000000" pitchFamily="2" charset="0"/>
                <a:ea typeface="Calibri" panose="020F0502020204030204" pitchFamily="34" charset="0"/>
                <a:cs typeface="Times New Roman" panose="02020603050405020304" pitchFamily="18" charset="0"/>
              </a:rPr>
              <a:t>Câu</a:t>
            </a:r>
            <a:r>
              <a:rPr lang="en-US" sz="2500" kern="100" dirty="0">
                <a:effectLst/>
                <a:latin typeface="Merriweather" panose="00000500000000000000" pitchFamily="2" charset="0"/>
                <a:ea typeface="Calibri" panose="020F0502020204030204" pitchFamily="34" charset="0"/>
                <a:cs typeface="Times New Roman" panose="02020603050405020304" pitchFamily="18" charset="0"/>
              </a:rPr>
              <a:t> 2: </a:t>
            </a:r>
            <a:r>
              <a:rPr lang="en-US" sz="2500" kern="100" dirty="0" err="1">
                <a:effectLst/>
                <a:latin typeface="Merriweather" panose="00000500000000000000" pitchFamily="2" charset="0"/>
                <a:ea typeface="Calibri" panose="020F0502020204030204" pitchFamily="34" charset="0"/>
                <a:cs typeface="Times New Roman" panose="02020603050405020304" pitchFamily="18" charset="0"/>
              </a:rPr>
              <a:t>Công</a:t>
            </a:r>
            <a:r>
              <a:rPr lang="en-US" sz="2500" kern="100" dirty="0">
                <a:effectLst/>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effectLst/>
                <a:latin typeface="Merriweather" panose="00000500000000000000" pitchFamily="2" charset="0"/>
                <a:ea typeface="Calibri" panose="020F0502020204030204" pitchFamily="34" charset="0"/>
                <a:cs typeface="Times New Roman" panose="02020603050405020304" pitchFamily="18" charset="0"/>
              </a:rPr>
              <a:t>thức</a:t>
            </a:r>
            <a:r>
              <a:rPr lang="en-US" sz="2500" kern="100" dirty="0">
                <a:effectLst/>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effectLst/>
                <a:latin typeface="Merriweather" panose="00000500000000000000" pitchFamily="2" charset="0"/>
                <a:ea typeface="Calibri" panose="020F0502020204030204" pitchFamily="34" charset="0"/>
                <a:cs typeface="Times New Roman" panose="02020603050405020304" pitchFamily="18" charset="0"/>
              </a:rPr>
              <a:t>tính</a:t>
            </a:r>
            <a:r>
              <a:rPr lang="en-US" sz="2500" kern="100" dirty="0">
                <a:effectLst/>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động</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năng</a:t>
            </a:r>
            <a:r>
              <a:rPr lang="en-US" sz="2500" kern="100" dirty="0">
                <a:effectLst/>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effectLst/>
                <a:latin typeface="Merriweather" panose="00000500000000000000" pitchFamily="2" charset="0"/>
                <a:ea typeface="Calibri" panose="020F0502020204030204" pitchFamily="34" charset="0"/>
                <a:cs typeface="Times New Roman" panose="02020603050405020304" pitchFamily="18" charset="0"/>
              </a:rPr>
              <a:t>Đơn</a:t>
            </a:r>
            <a:r>
              <a:rPr lang="en-US" sz="2500" kern="100" dirty="0">
                <a:effectLst/>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effectLst/>
                <a:latin typeface="Merriweather" panose="00000500000000000000" pitchFamily="2" charset="0"/>
                <a:ea typeface="Calibri" panose="020F0502020204030204" pitchFamily="34" charset="0"/>
                <a:cs typeface="Times New Roman" panose="02020603050405020304" pitchFamily="18" charset="0"/>
              </a:rPr>
              <a:t>vị</a:t>
            </a:r>
            <a:r>
              <a:rPr lang="en-US" sz="2500" kern="100" dirty="0">
                <a:effectLst/>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effectLst/>
                <a:latin typeface="Merriweather" panose="00000500000000000000" pitchFamily="2" charset="0"/>
                <a:ea typeface="Calibri" panose="020F0502020204030204" pitchFamily="34" charset="0"/>
                <a:cs typeface="Times New Roman" panose="02020603050405020304" pitchFamily="18" charset="0"/>
              </a:rPr>
              <a:t>của</a:t>
            </a:r>
            <a:r>
              <a:rPr lang="en-US" sz="2500" kern="100" dirty="0">
                <a:effectLst/>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động</a:t>
            </a:r>
            <a:r>
              <a:rPr lang="en-US" sz="2500" kern="100" dirty="0">
                <a:latin typeface="Merriweather" panose="00000500000000000000" pitchFamily="2" charset="0"/>
                <a:ea typeface="Calibri" panose="020F0502020204030204" pitchFamily="34" charset="0"/>
                <a:cs typeface="Times New Roman" panose="02020603050405020304" pitchFamily="18" charset="0"/>
              </a:rPr>
              <a:t> </a:t>
            </a:r>
            <a:r>
              <a:rPr lang="en-US" sz="2500" kern="100" dirty="0" err="1">
                <a:latin typeface="Merriweather" panose="00000500000000000000" pitchFamily="2" charset="0"/>
                <a:ea typeface="Calibri" panose="020F0502020204030204" pitchFamily="34" charset="0"/>
                <a:cs typeface="Times New Roman" panose="02020603050405020304" pitchFamily="18" charset="0"/>
              </a:rPr>
              <a:t>năng</a:t>
            </a:r>
            <a:r>
              <a:rPr lang="en-US" sz="2500" kern="100" dirty="0">
                <a:effectLst/>
                <a:latin typeface="Merriweather" panose="00000500000000000000" pitchFamily="2" charset="0"/>
                <a:ea typeface="Calibri" panose="020F0502020204030204" pitchFamily="34" charset="0"/>
                <a:cs typeface="Times New Roman" panose="02020603050405020304" pitchFamily="18" charset="0"/>
              </a:rPr>
              <a:t>?</a:t>
            </a:r>
          </a:p>
        </p:txBody>
      </p:sp>
      <p:sp>
        <p:nvSpPr>
          <p:cNvPr id="287" name="Google Shape;287;p16"/>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2" name="Rectangle 1">
            <a:extLst>
              <a:ext uri="{FF2B5EF4-FFF2-40B4-BE49-F238E27FC236}">
                <a16:creationId xmlns:a16="http://schemas.microsoft.com/office/drawing/2014/main" id="{5AA30297-E049-7E81-656F-83E329910A79}"/>
              </a:ext>
            </a:extLst>
          </p:cNvPr>
          <p:cNvSpPr/>
          <p:nvPr/>
        </p:nvSpPr>
        <p:spPr>
          <a:xfrm>
            <a:off x="1502229" y="1279175"/>
            <a:ext cx="10374085" cy="4533796"/>
          </a:xfrm>
          <a:prstGeom prst="rect">
            <a:avLst/>
          </a:prstGeom>
          <a:noFill/>
          <a:ln w="127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 name="Oval 2">
            <a:hlinkClick r:id="rId3" action="ppaction://hlinksldjump"/>
            <a:extLst>
              <a:ext uri="{FF2B5EF4-FFF2-40B4-BE49-F238E27FC236}">
                <a16:creationId xmlns:a16="http://schemas.microsoft.com/office/drawing/2014/main" id="{B8799DF5-DBCA-64E9-9692-ECD45CBF293E}"/>
              </a:ext>
            </a:extLst>
          </p:cNvPr>
          <p:cNvSpPr/>
          <p:nvPr/>
        </p:nvSpPr>
        <p:spPr>
          <a:xfrm>
            <a:off x="7326086" y="6574971"/>
            <a:ext cx="731520" cy="7315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txBox="1">
            <a:spLocks noGrp="1"/>
          </p:cNvSpPr>
          <p:nvPr>
            <p:ph type="title"/>
          </p:nvPr>
        </p:nvSpPr>
        <p:spPr>
          <a:xfrm>
            <a:off x="1669910" y="746442"/>
            <a:ext cx="9702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400" dirty="0" err="1">
                <a:solidFill>
                  <a:schemeClr val="accent2"/>
                </a:solidFill>
              </a:rPr>
              <a:t>Khái</a:t>
            </a:r>
            <a:r>
              <a:rPr lang="en-US" sz="4400" dirty="0">
                <a:solidFill>
                  <a:schemeClr val="accent2"/>
                </a:solidFill>
              </a:rPr>
              <a:t> </a:t>
            </a:r>
            <a:r>
              <a:rPr lang="en-US" sz="4400" dirty="0" err="1">
                <a:solidFill>
                  <a:schemeClr val="accent2"/>
                </a:solidFill>
              </a:rPr>
              <a:t>niệm</a:t>
            </a:r>
            <a:r>
              <a:rPr lang="en-US" sz="4400" dirty="0">
                <a:solidFill>
                  <a:schemeClr val="accent2"/>
                </a:solidFill>
              </a:rPr>
              <a:t> </a:t>
            </a:r>
            <a:r>
              <a:rPr lang="en-US" sz="4400" dirty="0" err="1">
                <a:solidFill>
                  <a:schemeClr val="accent2"/>
                </a:solidFill>
              </a:rPr>
              <a:t>động</a:t>
            </a:r>
            <a:r>
              <a:rPr lang="en-US" sz="4400" dirty="0">
                <a:solidFill>
                  <a:schemeClr val="accent2"/>
                </a:solidFill>
              </a:rPr>
              <a:t> </a:t>
            </a:r>
            <a:r>
              <a:rPr lang="en-US" sz="4400" dirty="0" err="1">
                <a:solidFill>
                  <a:schemeClr val="accent2"/>
                </a:solidFill>
              </a:rPr>
              <a:t>năng</a:t>
            </a:r>
            <a:endParaRPr sz="4400" dirty="0">
              <a:solidFill>
                <a:schemeClr val="accent2"/>
              </a:solidFill>
            </a:endParaRPr>
          </a:p>
          <a:p>
            <a:pPr marL="0" lvl="0" indent="0" algn="l" rtl="0">
              <a:spcBef>
                <a:spcPts val="0"/>
              </a:spcBef>
              <a:spcAft>
                <a:spcPts val="0"/>
              </a:spcAft>
              <a:buNone/>
            </a:pPr>
            <a:endParaRPr sz="4400" dirty="0">
              <a:solidFill>
                <a:schemeClr val="accent2"/>
              </a:solidFill>
            </a:endParaRPr>
          </a:p>
        </p:txBody>
      </p:sp>
      <p:sp>
        <p:nvSpPr>
          <p:cNvPr id="299" name="Google Shape;299;p18"/>
          <p:cNvSpPr txBox="1">
            <a:spLocks noGrp="1"/>
          </p:cNvSpPr>
          <p:nvPr>
            <p:ph type="body" idx="1"/>
          </p:nvPr>
        </p:nvSpPr>
        <p:spPr>
          <a:xfrm>
            <a:off x="1943228" y="4951818"/>
            <a:ext cx="8849813" cy="1377066"/>
          </a:xfrm>
          <a:prstGeom prst="rect">
            <a:avLst/>
          </a:prstGeom>
        </p:spPr>
        <p:txBody>
          <a:bodyPr spcFirstLastPara="1" wrap="square" lIns="121900" tIns="121900" rIns="121900" bIns="121900" anchor="t" anchorCtr="0">
            <a:noAutofit/>
          </a:bodyPr>
          <a:lstStyle/>
          <a:p>
            <a:pPr marL="0" indent="0">
              <a:lnSpc>
                <a:spcPct val="150000"/>
              </a:lnSpc>
              <a:buNone/>
            </a:pPr>
            <a:r>
              <a:rPr lang="en-US" kern="100" dirty="0" err="1">
                <a:solidFill>
                  <a:srgbClr val="000000"/>
                </a:solidFill>
                <a:latin typeface="Merriweather" panose="00000500000000000000" pitchFamily="2" charset="0"/>
                <a:cs typeface="Times New Roman" panose="02020603050405020304" pitchFamily="18" charset="0"/>
              </a:rPr>
              <a:t>Động</a:t>
            </a:r>
            <a:r>
              <a:rPr lang="en-US" kern="100" dirty="0">
                <a:solidFill>
                  <a:srgbClr val="000000"/>
                </a:solidFill>
                <a:latin typeface="Merriweather" panose="00000500000000000000" pitchFamily="2" charset="0"/>
                <a:cs typeface="Times New Roman" panose="02020603050405020304" pitchFamily="18" charset="0"/>
              </a:rPr>
              <a:t> </a:t>
            </a:r>
            <a:r>
              <a:rPr lang="en-US" kern="100" dirty="0" err="1">
                <a:solidFill>
                  <a:srgbClr val="000000"/>
                </a:solidFill>
                <a:latin typeface="Merriweather" panose="00000500000000000000" pitchFamily="2" charset="0"/>
                <a:cs typeface="Times New Roman" panose="02020603050405020304" pitchFamily="18" charset="0"/>
              </a:rPr>
              <a:t>năng</a:t>
            </a:r>
            <a:r>
              <a:rPr lang="en-US" kern="100" dirty="0">
                <a:solidFill>
                  <a:srgbClr val="000000"/>
                </a:solidFill>
                <a:latin typeface="Merriweather" panose="00000500000000000000" pitchFamily="2" charset="0"/>
                <a:cs typeface="Times New Roman" panose="02020603050405020304" pitchFamily="18" charset="0"/>
              </a:rPr>
              <a:t> </a:t>
            </a:r>
            <a:r>
              <a:rPr lang="en-US" kern="100" dirty="0" err="1">
                <a:solidFill>
                  <a:srgbClr val="000000"/>
                </a:solidFill>
                <a:latin typeface="Merriweather" panose="00000500000000000000" pitchFamily="2" charset="0"/>
                <a:cs typeface="Times New Roman" panose="02020603050405020304" pitchFamily="18" charset="0"/>
              </a:rPr>
              <a:t>là</a:t>
            </a:r>
            <a:r>
              <a:rPr lang="en-US" kern="100" dirty="0">
                <a:solidFill>
                  <a:srgbClr val="000000"/>
                </a:solidFill>
                <a:latin typeface="Merriweather" panose="00000500000000000000" pitchFamily="2" charset="0"/>
                <a:cs typeface="Times New Roman" panose="02020603050405020304" pitchFamily="18" charset="0"/>
              </a:rPr>
              <a:t> </a:t>
            </a:r>
            <a:r>
              <a:rPr lang="en-US" kern="100" dirty="0" err="1">
                <a:solidFill>
                  <a:srgbClr val="000000"/>
                </a:solidFill>
                <a:latin typeface="Merriweather" panose="00000500000000000000" pitchFamily="2" charset="0"/>
                <a:cs typeface="Times New Roman" panose="02020603050405020304" pitchFamily="18" charset="0"/>
              </a:rPr>
              <a:t>năng</a:t>
            </a:r>
            <a:r>
              <a:rPr lang="en-US" kern="100" dirty="0">
                <a:solidFill>
                  <a:srgbClr val="000000"/>
                </a:solidFill>
                <a:latin typeface="Merriweather" panose="00000500000000000000" pitchFamily="2" charset="0"/>
                <a:cs typeface="Times New Roman" panose="02020603050405020304" pitchFamily="18" charset="0"/>
              </a:rPr>
              <a:t> </a:t>
            </a:r>
            <a:r>
              <a:rPr lang="en-US" kern="100" dirty="0" err="1">
                <a:solidFill>
                  <a:srgbClr val="000000"/>
                </a:solidFill>
                <a:latin typeface="Merriweather" panose="00000500000000000000" pitchFamily="2" charset="0"/>
                <a:cs typeface="Times New Roman" panose="02020603050405020304" pitchFamily="18" charset="0"/>
              </a:rPr>
              <a:t>lượng</a:t>
            </a:r>
            <a:r>
              <a:rPr lang="en-US" kern="100" dirty="0">
                <a:solidFill>
                  <a:srgbClr val="000000"/>
                </a:solidFill>
                <a:latin typeface="Merriweather" panose="00000500000000000000" pitchFamily="2" charset="0"/>
                <a:cs typeface="Times New Roman" panose="02020603050405020304" pitchFamily="18" charset="0"/>
              </a:rPr>
              <a:t> </a:t>
            </a:r>
            <a:r>
              <a:rPr lang="en-US" kern="100" dirty="0" err="1">
                <a:solidFill>
                  <a:srgbClr val="000000"/>
                </a:solidFill>
                <a:latin typeface="Merriweather" panose="00000500000000000000" pitchFamily="2" charset="0"/>
                <a:cs typeface="Times New Roman" panose="02020603050405020304" pitchFamily="18" charset="0"/>
              </a:rPr>
              <a:t>mà</a:t>
            </a:r>
            <a:r>
              <a:rPr lang="en-US" kern="100" dirty="0">
                <a:solidFill>
                  <a:srgbClr val="000000"/>
                </a:solidFill>
                <a:latin typeface="Merriweather" panose="00000500000000000000" pitchFamily="2" charset="0"/>
                <a:cs typeface="Times New Roman" panose="02020603050405020304" pitchFamily="18" charset="0"/>
              </a:rPr>
              <a:t> </a:t>
            </a:r>
            <a:r>
              <a:rPr lang="en-US" kern="100" dirty="0" err="1">
                <a:solidFill>
                  <a:srgbClr val="000000"/>
                </a:solidFill>
                <a:latin typeface="Merriweather" panose="00000500000000000000" pitchFamily="2" charset="0"/>
                <a:cs typeface="Times New Roman" panose="02020603050405020304" pitchFamily="18" charset="0"/>
              </a:rPr>
              <a:t>vật</a:t>
            </a:r>
            <a:r>
              <a:rPr lang="en-US" kern="100" dirty="0">
                <a:solidFill>
                  <a:srgbClr val="000000"/>
                </a:solidFill>
                <a:latin typeface="Merriweather" panose="00000500000000000000" pitchFamily="2" charset="0"/>
                <a:cs typeface="Times New Roman" panose="02020603050405020304" pitchFamily="18" charset="0"/>
              </a:rPr>
              <a:t> </a:t>
            </a:r>
            <a:r>
              <a:rPr lang="en-US" kern="100" dirty="0" err="1">
                <a:solidFill>
                  <a:srgbClr val="000000"/>
                </a:solidFill>
                <a:latin typeface="Merriweather" panose="00000500000000000000" pitchFamily="2" charset="0"/>
                <a:cs typeface="Times New Roman" panose="02020603050405020304" pitchFamily="18" charset="0"/>
              </a:rPr>
              <a:t>có</a:t>
            </a:r>
            <a:r>
              <a:rPr lang="en-US" kern="100" dirty="0">
                <a:solidFill>
                  <a:srgbClr val="000000"/>
                </a:solidFill>
                <a:latin typeface="Merriweather" panose="00000500000000000000" pitchFamily="2" charset="0"/>
                <a:cs typeface="Times New Roman" panose="02020603050405020304" pitchFamily="18" charset="0"/>
              </a:rPr>
              <a:t> </a:t>
            </a:r>
            <a:r>
              <a:rPr lang="en-US" kern="100" dirty="0" err="1">
                <a:solidFill>
                  <a:srgbClr val="000000"/>
                </a:solidFill>
                <a:latin typeface="Merriweather" panose="00000500000000000000" pitchFamily="2" charset="0"/>
                <a:cs typeface="Times New Roman" panose="02020603050405020304" pitchFamily="18" charset="0"/>
              </a:rPr>
              <a:t>được</a:t>
            </a:r>
            <a:r>
              <a:rPr lang="en-US" kern="100" dirty="0">
                <a:solidFill>
                  <a:srgbClr val="000000"/>
                </a:solidFill>
                <a:latin typeface="Merriweather" panose="00000500000000000000" pitchFamily="2" charset="0"/>
                <a:cs typeface="Times New Roman" panose="02020603050405020304" pitchFamily="18" charset="0"/>
              </a:rPr>
              <a:t> do </a:t>
            </a:r>
            <a:r>
              <a:rPr lang="en-US" kern="100" dirty="0" err="1">
                <a:solidFill>
                  <a:srgbClr val="000000"/>
                </a:solidFill>
                <a:latin typeface="Merriweather" panose="00000500000000000000" pitchFamily="2" charset="0"/>
                <a:cs typeface="Times New Roman" panose="02020603050405020304" pitchFamily="18" charset="0"/>
              </a:rPr>
              <a:t>chuyển</a:t>
            </a:r>
            <a:r>
              <a:rPr lang="en-US" kern="100" dirty="0">
                <a:solidFill>
                  <a:srgbClr val="000000"/>
                </a:solidFill>
                <a:latin typeface="Merriweather" panose="00000500000000000000" pitchFamily="2" charset="0"/>
                <a:cs typeface="Times New Roman" panose="02020603050405020304" pitchFamily="18" charset="0"/>
              </a:rPr>
              <a:t> </a:t>
            </a:r>
            <a:r>
              <a:rPr lang="en-US" kern="100" dirty="0" err="1">
                <a:solidFill>
                  <a:srgbClr val="000000"/>
                </a:solidFill>
                <a:latin typeface="Merriweather" panose="00000500000000000000" pitchFamily="2" charset="0"/>
                <a:cs typeface="Times New Roman" panose="02020603050405020304" pitchFamily="18" charset="0"/>
              </a:rPr>
              <a:t>động</a:t>
            </a:r>
            <a:r>
              <a:rPr lang="en-US" kern="100" dirty="0">
                <a:solidFill>
                  <a:srgbClr val="000000"/>
                </a:solidFill>
                <a:latin typeface="Merriweather" panose="00000500000000000000" pitchFamily="2" charset="0"/>
                <a:cs typeface="Times New Roman" panose="02020603050405020304" pitchFamily="18" charset="0"/>
              </a:rPr>
              <a:t>.</a:t>
            </a:r>
          </a:p>
          <a:p>
            <a:pPr marL="88900" indent="0">
              <a:lnSpc>
                <a:spcPct val="150000"/>
              </a:lnSpc>
              <a:spcAft>
                <a:spcPts val="800"/>
              </a:spcAft>
              <a:buNone/>
            </a:pPr>
            <a:endPar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endParaRPr>
          </a:p>
        </p:txBody>
      </p:sp>
      <p:sp>
        <p:nvSpPr>
          <p:cNvPr id="300" name="Google Shape;300;p18"/>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2" name="Picture 1">
            <a:extLst>
              <a:ext uri="{FF2B5EF4-FFF2-40B4-BE49-F238E27FC236}">
                <a16:creationId xmlns:a16="http://schemas.microsoft.com/office/drawing/2014/main" id="{DBD9D6BC-1851-4FB4-BD55-FC5879CEEEA3}"/>
              </a:ext>
            </a:extLst>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4578" b="18469" l="5794" r="24990">
                        <a14:foregroundMark x1="14625" y1="10688" x2="14625" y2="10688"/>
                        <a14:foregroundMark x1="8313" y1="10125" x2="8313" y2="10125"/>
                        <a14:foregroundMark x1="7688" y1="10750" x2="7688" y2="10750"/>
                        <a14:foregroundMark x1="9750" y1="10563" x2="9750" y2="10563"/>
                        <a14:foregroundMark x1="10000" y1="10938" x2="10000" y2="10938"/>
                        <a14:foregroundMark x1="11250" y1="11750" x2="11250" y2="11750"/>
                        <a14:foregroundMark x1="8938" y1="11938" x2="8938" y2="11938"/>
                        <a14:foregroundMark x1="8813" y1="11938" x2="8813" y2="11938"/>
                        <a14:foregroundMark x1="8875" y1="11938" x2="8875" y2="11938"/>
                        <a14:foregroundMark x1="21563" y1="13125" x2="21563" y2="13125"/>
                        <a14:foregroundMark x1="22125" y1="12687" x2="22125" y2="12687"/>
                        <a14:foregroundMark x1="21625" y1="13375" x2="20688" y2="14250"/>
                        <a14:foregroundMark x1="22313" y1="12812" x2="21813" y2="13125"/>
                        <a14:foregroundMark x1="15188" y1="9563" x2="15937" y2="9063"/>
                        <a14:foregroundMark x1="16188" y1="8938" x2="16188" y2="8938"/>
                        <a14:foregroundMark x1="14625" y1="15250" x2="14625" y2="15250"/>
                        <a14:foregroundMark x1="14625" y1="14750" x2="14625" y2="14750"/>
                        <a14:foregroundMark x1="14750" y1="15438" x2="14750" y2="15438"/>
                      </a14:backgroundRemoval>
                    </a14:imgEffect>
                    <a14:imgEffect>
                      <a14:brightnessContrast bright="40000" contrast="20000"/>
                    </a14:imgEffect>
                  </a14:imgLayer>
                </a14:imgProps>
              </a:ext>
            </a:extLst>
          </a:blip>
          <a:srcRect l="3395" t="2842" r="72611" b="79795"/>
          <a:stretch/>
        </p:blipFill>
        <p:spPr>
          <a:xfrm>
            <a:off x="1187143" y="2017444"/>
            <a:ext cx="3552497" cy="2263343"/>
          </a:xfrm>
          <a:prstGeom prst="rect">
            <a:avLst/>
          </a:prstGeom>
        </p:spPr>
      </p:pic>
      <p:pic>
        <p:nvPicPr>
          <p:cNvPr id="3" name="Picture 2">
            <a:extLst>
              <a:ext uri="{FF2B5EF4-FFF2-40B4-BE49-F238E27FC236}">
                <a16:creationId xmlns:a16="http://schemas.microsoft.com/office/drawing/2014/main" id="{70C05F80-1806-4AE1-AB35-6BC94D5A6AC8}"/>
              </a:ext>
            </a:extLst>
          </p:cNvPr>
          <p:cNvPicPr>
            <a:picLocks noChangeAspect="1"/>
          </p:cNvPicPr>
          <p:nvPr/>
        </p:nvPicPr>
        <p:blipFill>
          <a:blip r:embed="rId5"/>
          <a:stretch>
            <a:fillRect/>
          </a:stretch>
        </p:blipFill>
        <p:spPr>
          <a:xfrm>
            <a:off x="6368135" y="1897749"/>
            <a:ext cx="4636722" cy="2666262"/>
          </a:xfrm>
          <a:prstGeom prst="rect">
            <a:avLst/>
          </a:prstGeom>
        </p:spPr>
      </p:pic>
      <p:sp>
        <p:nvSpPr>
          <p:cNvPr id="5" name="Arrow: Right 4">
            <a:extLst>
              <a:ext uri="{FF2B5EF4-FFF2-40B4-BE49-F238E27FC236}">
                <a16:creationId xmlns:a16="http://schemas.microsoft.com/office/drawing/2014/main" id="{10A0398C-94F2-4956-9FD8-74D93489AFBC}"/>
              </a:ext>
            </a:extLst>
          </p:cNvPr>
          <p:cNvSpPr/>
          <p:nvPr/>
        </p:nvSpPr>
        <p:spPr>
          <a:xfrm>
            <a:off x="4739640" y="3162431"/>
            <a:ext cx="878840" cy="68449"/>
          </a:xfrm>
          <a:prstGeom prst="right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9">
                                            <p:txEl>
                                              <p:pRg st="0" end="0"/>
                                            </p:txEl>
                                          </p:spTgt>
                                        </p:tgtEl>
                                        <p:attrNameLst>
                                          <p:attrName>style.visibility</p:attrName>
                                        </p:attrNameLst>
                                      </p:cBhvr>
                                      <p:to>
                                        <p:strVal val="visible"/>
                                      </p:to>
                                    </p:set>
                                    <p:animEffect transition="in" filter="fade">
                                      <p:cBhvr>
                                        <p:cTn id="21" dur="750"/>
                                        <p:tgtEl>
                                          <p:spTgt spid="299">
                                            <p:txEl>
                                              <p:pRg st="0" end="0"/>
                                            </p:txEl>
                                          </p:spTgt>
                                        </p:tgtEl>
                                      </p:cBhvr>
                                    </p:animEffect>
                                    <p:anim calcmode="lin" valueType="num">
                                      <p:cBhvr>
                                        <p:cTn id="22" dur="750" fill="hold"/>
                                        <p:tgtEl>
                                          <p:spTgt spid="29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2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txBox="1">
            <a:spLocks noGrp="1"/>
          </p:cNvSpPr>
          <p:nvPr>
            <p:ph type="title"/>
          </p:nvPr>
        </p:nvSpPr>
        <p:spPr>
          <a:xfrm>
            <a:off x="1669910" y="746442"/>
            <a:ext cx="9702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400" dirty="0" err="1">
                <a:solidFill>
                  <a:schemeClr val="accent2"/>
                </a:solidFill>
              </a:rPr>
              <a:t>Khái</a:t>
            </a:r>
            <a:r>
              <a:rPr lang="en-US" sz="4400" dirty="0">
                <a:solidFill>
                  <a:schemeClr val="accent2"/>
                </a:solidFill>
              </a:rPr>
              <a:t> </a:t>
            </a:r>
            <a:r>
              <a:rPr lang="en-US" sz="4400" dirty="0" err="1">
                <a:solidFill>
                  <a:schemeClr val="accent2"/>
                </a:solidFill>
              </a:rPr>
              <a:t>niệm</a:t>
            </a:r>
            <a:r>
              <a:rPr lang="en-US" sz="4400" dirty="0">
                <a:solidFill>
                  <a:schemeClr val="accent2"/>
                </a:solidFill>
              </a:rPr>
              <a:t> </a:t>
            </a:r>
            <a:r>
              <a:rPr lang="en-US" sz="4400" dirty="0" err="1">
                <a:solidFill>
                  <a:schemeClr val="accent2"/>
                </a:solidFill>
              </a:rPr>
              <a:t>động</a:t>
            </a:r>
            <a:r>
              <a:rPr lang="en-US" sz="4400" dirty="0">
                <a:solidFill>
                  <a:schemeClr val="accent2"/>
                </a:solidFill>
              </a:rPr>
              <a:t> </a:t>
            </a:r>
            <a:r>
              <a:rPr lang="en-US" sz="4400" dirty="0" err="1">
                <a:solidFill>
                  <a:schemeClr val="accent2"/>
                </a:solidFill>
              </a:rPr>
              <a:t>năng</a:t>
            </a:r>
            <a:endParaRPr sz="4400" dirty="0">
              <a:solidFill>
                <a:schemeClr val="accent2"/>
              </a:solidFill>
            </a:endParaRPr>
          </a:p>
          <a:p>
            <a:pPr marL="0" lvl="0" indent="0" algn="l" rtl="0">
              <a:spcBef>
                <a:spcPts val="0"/>
              </a:spcBef>
              <a:spcAft>
                <a:spcPts val="0"/>
              </a:spcAft>
              <a:buNone/>
            </a:pPr>
            <a:endParaRPr sz="4400" dirty="0">
              <a:solidFill>
                <a:schemeClr val="accent2"/>
              </a:solidFill>
            </a:endParaRPr>
          </a:p>
        </p:txBody>
      </p:sp>
      <p:sp>
        <p:nvSpPr>
          <p:cNvPr id="299" name="Google Shape;299;p18"/>
          <p:cNvSpPr txBox="1">
            <a:spLocks noGrp="1"/>
          </p:cNvSpPr>
          <p:nvPr>
            <p:ph type="body" idx="1"/>
          </p:nvPr>
        </p:nvSpPr>
        <p:spPr>
          <a:xfrm>
            <a:off x="1435229" y="1856637"/>
            <a:ext cx="5686932" cy="937363"/>
          </a:xfrm>
          <a:prstGeom prst="rect">
            <a:avLst/>
          </a:prstGeom>
        </p:spPr>
        <p:txBody>
          <a:bodyPr spcFirstLastPara="1" wrap="square" lIns="121900" tIns="121900" rIns="121900" bIns="121900" anchor="t" anchorCtr="0">
            <a:noAutofit/>
          </a:bodyPr>
          <a:lstStyle/>
          <a:p>
            <a:pPr marL="0" indent="0">
              <a:lnSpc>
                <a:spcPct val="150000"/>
              </a:lnSpc>
              <a:buNone/>
            </a:pPr>
            <a:r>
              <a:rPr lang="en-US" sz="2800" b="1" kern="100" dirty="0" err="1">
                <a:solidFill>
                  <a:srgbClr val="000000"/>
                </a:solidFill>
                <a:latin typeface="Merriweather" panose="00000500000000000000" pitchFamily="2" charset="0"/>
                <a:cs typeface="Times New Roman" panose="02020603050405020304" pitchFamily="18" charset="0"/>
              </a:rPr>
              <a:t>Búa</a:t>
            </a:r>
            <a:r>
              <a:rPr lang="en-US" sz="2800" b="1" kern="100" dirty="0">
                <a:solidFill>
                  <a:srgbClr val="000000"/>
                </a:solidFill>
                <a:latin typeface="Merriweather" panose="00000500000000000000" pitchFamily="2" charset="0"/>
                <a:cs typeface="Times New Roman" panose="02020603050405020304" pitchFamily="18" charset="0"/>
              </a:rPr>
              <a:t> </a:t>
            </a:r>
            <a:r>
              <a:rPr lang="en-US" sz="2800" b="1" kern="100" dirty="0" err="1">
                <a:solidFill>
                  <a:srgbClr val="000000"/>
                </a:solidFill>
                <a:latin typeface="Merriweather" panose="00000500000000000000" pitchFamily="2" charset="0"/>
                <a:cs typeface="Times New Roman" panose="02020603050405020304" pitchFamily="18" charset="0"/>
              </a:rPr>
              <a:t>đập</a:t>
            </a:r>
            <a:r>
              <a:rPr lang="en-US" sz="2800" b="1" kern="100" dirty="0">
                <a:solidFill>
                  <a:srgbClr val="000000"/>
                </a:solidFill>
                <a:latin typeface="Merriweather" panose="00000500000000000000" pitchFamily="2" charset="0"/>
                <a:cs typeface="Times New Roman" panose="02020603050405020304" pitchFamily="18" charset="0"/>
              </a:rPr>
              <a:t> </a:t>
            </a:r>
            <a:r>
              <a:rPr lang="en-US" sz="2800" b="1" kern="100" dirty="0" err="1">
                <a:solidFill>
                  <a:srgbClr val="000000"/>
                </a:solidFill>
                <a:latin typeface="Merriweather" panose="00000500000000000000" pitchFamily="2" charset="0"/>
                <a:cs typeface="Times New Roman" panose="02020603050405020304" pitchFamily="18" charset="0"/>
              </a:rPr>
              <a:t>vào</a:t>
            </a:r>
            <a:r>
              <a:rPr lang="en-US" sz="2800" b="1" kern="100" dirty="0">
                <a:solidFill>
                  <a:srgbClr val="000000"/>
                </a:solidFill>
                <a:latin typeface="Merriweather" panose="00000500000000000000" pitchFamily="2" charset="0"/>
                <a:cs typeface="Times New Roman" panose="02020603050405020304" pitchFamily="18" charset="0"/>
              </a:rPr>
              <a:t> </a:t>
            </a:r>
            <a:r>
              <a:rPr lang="en-US" sz="2800" b="1" kern="100" dirty="0" err="1">
                <a:solidFill>
                  <a:srgbClr val="000000"/>
                </a:solidFill>
                <a:latin typeface="Merriweather" panose="00000500000000000000" pitchFamily="2" charset="0"/>
                <a:cs typeface="Times New Roman" panose="02020603050405020304" pitchFamily="18" charset="0"/>
              </a:rPr>
              <a:t>thanh</a:t>
            </a:r>
            <a:r>
              <a:rPr lang="en-US" sz="2800" b="1" kern="100" dirty="0">
                <a:solidFill>
                  <a:srgbClr val="000000"/>
                </a:solidFill>
                <a:latin typeface="Merriweather" panose="00000500000000000000" pitchFamily="2" charset="0"/>
                <a:cs typeface="Times New Roman" panose="02020603050405020304" pitchFamily="18" charset="0"/>
              </a:rPr>
              <a:t> </a:t>
            </a:r>
            <a:r>
              <a:rPr lang="en-US" sz="2800" b="1" kern="100" dirty="0" err="1">
                <a:solidFill>
                  <a:srgbClr val="000000"/>
                </a:solidFill>
                <a:latin typeface="Merriweather" panose="00000500000000000000" pitchFamily="2" charset="0"/>
                <a:cs typeface="Times New Roman" panose="02020603050405020304" pitchFamily="18" charset="0"/>
              </a:rPr>
              <a:t>thép</a:t>
            </a:r>
            <a:r>
              <a:rPr lang="en-US" sz="2800" b="1" kern="100" dirty="0">
                <a:solidFill>
                  <a:srgbClr val="000000"/>
                </a:solidFill>
                <a:latin typeface="Merriweather" panose="00000500000000000000" pitchFamily="2" charset="0"/>
                <a:cs typeface="Times New Roman" panose="02020603050405020304" pitchFamily="18" charset="0"/>
              </a:rPr>
              <a:t> </a:t>
            </a:r>
          </a:p>
          <a:p>
            <a:pPr marL="88900" indent="0">
              <a:lnSpc>
                <a:spcPct val="150000"/>
              </a:lnSpc>
              <a:spcAft>
                <a:spcPts val="800"/>
              </a:spcAft>
              <a:buNone/>
            </a:pPr>
            <a:endParaRPr lang="en-US" sz="2800" b="1"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endParaRPr>
          </a:p>
        </p:txBody>
      </p:sp>
      <p:sp>
        <p:nvSpPr>
          <p:cNvPr id="300" name="Google Shape;300;p18"/>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3074" name="Picture 2" descr="Dựa vào các thông tin được cung cấp dưới đây để trả lời các câu từ 100 đến  102 Theo truyền thống, người thợ rèn dùng búa và đe để rèn kim">
            <a:extLst>
              <a:ext uri="{FF2B5EF4-FFF2-40B4-BE49-F238E27FC236}">
                <a16:creationId xmlns:a16="http://schemas.microsoft.com/office/drawing/2014/main" id="{7538E98B-F122-4933-A693-174ADC5DF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25" y="1712329"/>
            <a:ext cx="4534535" cy="296865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99;p18">
            <a:extLst>
              <a:ext uri="{FF2B5EF4-FFF2-40B4-BE49-F238E27FC236}">
                <a16:creationId xmlns:a16="http://schemas.microsoft.com/office/drawing/2014/main" id="{64C21D50-4BCC-480F-930C-CB9BA5576312}"/>
              </a:ext>
            </a:extLst>
          </p:cNvPr>
          <p:cNvSpPr txBox="1">
            <a:spLocks/>
          </p:cNvSpPr>
          <p:nvPr/>
        </p:nvSpPr>
        <p:spPr>
          <a:xfrm>
            <a:off x="1618109" y="3093639"/>
            <a:ext cx="5686932" cy="93736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8300" algn="l" rtl="0">
              <a:lnSpc>
                <a:spcPct val="115000"/>
              </a:lnSpc>
              <a:spcBef>
                <a:spcPts val="0"/>
              </a:spcBef>
              <a:spcAft>
                <a:spcPts val="0"/>
              </a:spcAft>
              <a:buClr>
                <a:schemeClr val="accent2"/>
              </a:buClr>
              <a:buSzPts val="2200"/>
              <a:buFont typeface="Merriweather"/>
              <a:buChar char="●"/>
              <a:defRPr sz="2200" b="0" i="0" u="none" strike="noStrike" cap="none">
                <a:solidFill>
                  <a:schemeClr val="dk2"/>
                </a:solidFill>
                <a:latin typeface="Merriweather"/>
                <a:ea typeface="Merriweather"/>
                <a:cs typeface="Merriweather"/>
                <a:sym typeface="Merriweather"/>
              </a:defRPr>
            </a:lvl1pPr>
            <a:lvl2pPr marL="914400" marR="0" lvl="1"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2pPr>
            <a:lvl3pPr marL="1371600" marR="0" lvl="2"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3pPr>
            <a:lvl4pPr marL="1828800" marR="0" lvl="3"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4pPr>
            <a:lvl5pPr marL="2286000" marR="0" lvl="4"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5pPr>
            <a:lvl6pPr marL="2743200" marR="0" lvl="5"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6pPr>
            <a:lvl7pPr marL="3200400" marR="0" lvl="6"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7pPr>
            <a:lvl8pPr marL="3657600" marR="0" lvl="7"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8pPr>
            <a:lvl9pPr marL="4114800" marR="0" lvl="8" indent="-368300" algn="l" rtl="0">
              <a:lnSpc>
                <a:spcPct val="115000"/>
              </a:lnSpc>
              <a:spcBef>
                <a:spcPts val="2100"/>
              </a:spcBef>
              <a:spcAft>
                <a:spcPts val="210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9pPr>
          </a:lstStyle>
          <a:p>
            <a:pPr marL="0" indent="0">
              <a:lnSpc>
                <a:spcPct val="150000"/>
              </a:lnSpc>
              <a:buFont typeface="Merriweather"/>
              <a:buNone/>
            </a:pPr>
            <a:r>
              <a:rPr lang="en-US" sz="2400" kern="100" dirty="0" err="1">
                <a:solidFill>
                  <a:srgbClr val="000000"/>
                </a:solidFill>
                <a:latin typeface="Merriweather" panose="00000500000000000000" pitchFamily="2" charset="0"/>
                <a:cs typeface="Times New Roman" panose="02020603050405020304" pitchFamily="18" charset="0"/>
              </a:rPr>
              <a:t>Thay</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bằng</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một</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chiếc</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búa</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nặng</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hơn</a:t>
            </a:r>
            <a:endParaRPr lang="en-US" sz="2400" kern="100" dirty="0">
              <a:solidFill>
                <a:srgbClr val="000000"/>
              </a:solidFill>
              <a:latin typeface="Merriweather" panose="00000500000000000000" pitchFamily="2" charset="0"/>
              <a:cs typeface="Times New Roman" panose="02020603050405020304" pitchFamily="18" charset="0"/>
            </a:endParaRPr>
          </a:p>
          <a:p>
            <a:pPr marL="88900" indent="0">
              <a:lnSpc>
                <a:spcPct val="150000"/>
              </a:lnSpc>
              <a:spcAft>
                <a:spcPts val="800"/>
              </a:spcAft>
              <a:buFont typeface="Merriweather"/>
              <a:buNone/>
            </a:pPr>
            <a:endParaRPr lang="en-US" sz="24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endParaRPr>
          </a:p>
        </p:txBody>
      </p:sp>
      <p:sp>
        <p:nvSpPr>
          <p:cNvPr id="10" name="Google Shape;299;p18">
            <a:extLst>
              <a:ext uri="{FF2B5EF4-FFF2-40B4-BE49-F238E27FC236}">
                <a16:creationId xmlns:a16="http://schemas.microsoft.com/office/drawing/2014/main" id="{5DEE9700-1B7A-4E82-9893-3E31493F1398}"/>
              </a:ext>
            </a:extLst>
          </p:cNvPr>
          <p:cNvSpPr txBox="1">
            <a:spLocks/>
          </p:cNvSpPr>
          <p:nvPr/>
        </p:nvSpPr>
        <p:spPr>
          <a:xfrm>
            <a:off x="1618109" y="4090313"/>
            <a:ext cx="5686932" cy="93736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8300" algn="l" rtl="0">
              <a:lnSpc>
                <a:spcPct val="115000"/>
              </a:lnSpc>
              <a:spcBef>
                <a:spcPts val="0"/>
              </a:spcBef>
              <a:spcAft>
                <a:spcPts val="0"/>
              </a:spcAft>
              <a:buClr>
                <a:schemeClr val="accent2"/>
              </a:buClr>
              <a:buSzPts val="2200"/>
              <a:buFont typeface="Merriweather"/>
              <a:buChar char="●"/>
              <a:defRPr sz="2200" b="0" i="0" u="none" strike="noStrike" cap="none">
                <a:solidFill>
                  <a:schemeClr val="dk2"/>
                </a:solidFill>
                <a:latin typeface="Merriweather"/>
                <a:ea typeface="Merriweather"/>
                <a:cs typeface="Merriweather"/>
                <a:sym typeface="Merriweather"/>
              </a:defRPr>
            </a:lvl1pPr>
            <a:lvl2pPr marL="914400" marR="0" lvl="1"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2pPr>
            <a:lvl3pPr marL="1371600" marR="0" lvl="2"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3pPr>
            <a:lvl4pPr marL="1828800" marR="0" lvl="3"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4pPr>
            <a:lvl5pPr marL="2286000" marR="0" lvl="4"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5pPr>
            <a:lvl6pPr marL="2743200" marR="0" lvl="5"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6pPr>
            <a:lvl7pPr marL="3200400" marR="0" lvl="6"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7pPr>
            <a:lvl8pPr marL="3657600" marR="0" lvl="7"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8pPr>
            <a:lvl9pPr marL="4114800" marR="0" lvl="8" indent="-368300" algn="l" rtl="0">
              <a:lnSpc>
                <a:spcPct val="115000"/>
              </a:lnSpc>
              <a:spcBef>
                <a:spcPts val="2100"/>
              </a:spcBef>
              <a:spcAft>
                <a:spcPts val="210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9pPr>
          </a:lstStyle>
          <a:p>
            <a:pPr marL="0" indent="0">
              <a:lnSpc>
                <a:spcPct val="150000"/>
              </a:lnSpc>
              <a:buFont typeface="Merriweather"/>
              <a:buNone/>
            </a:pPr>
            <a:r>
              <a:rPr lang="en-US" sz="2400" kern="100" dirty="0" err="1">
                <a:solidFill>
                  <a:srgbClr val="000000"/>
                </a:solidFill>
                <a:latin typeface="Merriweather" panose="00000500000000000000" pitchFamily="2" charset="0"/>
                <a:cs typeface="Times New Roman" panose="02020603050405020304" pitchFamily="18" charset="0"/>
              </a:rPr>
              <a:t>Chiếc</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búa</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đập</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nhanh</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hơn</a:t>
            </a:r>
            <a:endParaRPr lang="en-US" sz="2400" kern="100" dirty="0">
              <a:solidFill>
                <a:srgbClr val="000000"/>
              </a:solidFill>
              <a:latin typeface="Merriweather" panose="00000500000000000000" pitchFamily="2" charset="0"/>
              <a:cs typeface="Times New Roman" panose="02020603050405020304" pitchFamily="18" charset="0"/>
            </a:endParaRPr>
          </a:p>
          <a:p>
            <a:pPr marL="88900" indent="0">
              <a:lnSpc>
                <a:spcPct val="150000"/>
              </a:lnSpc>
              <a:spcAft>
                <a:spcPts val="800"/>
              </a:spcAft>
              <a:buFont typeface="Merriweather"/>
              <a:buNone/>
            </a:pPr>
            <a:endParaRPr lang="en-US" sz="24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endParaRPr>
          </a:p>
        </p:txBody>
      </p:sp>
      <p:sp>
        <p:nvSpPr>
          <p:cNvPr id="7" name="Arrow: Pentagon 6">
            <a:extLst>
              <a:ext uri="{FF2B5EF4-FFF2-40B4-BE49-F238E27FC236}">
                <a16:creationId xmlns:a16="http://schemas.microsoft.com/office/drawing/2014/main" id="{4DF055ED-0B70-41FB-9535-BAF1E17BDA49}"/>
              </a:ext>
            </a:extLst>
          </p:cNvPr>
          <p:cNvSpPr/>
          <p:nvPr/>
        </p:nvSpPr>
        <p:spPr>
          <a:xfrm>
            <a:off x="906910" y="3315189"/>
            <a:ext cx="548640" cy="375920"/>
          </a:xfrm>
          <a:prstGeom prst="homePlat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4" name="Arrow: Pentagon 13">
            <a:extLst>
              <a:ext uri="{FF2B5EF4-FFF2-40B4-BE49-F238E27FC236}">
                <a16:creationId xmlns:a16="http://schemas.microsoft.com/office/drawing/2014/main" id="{2AC2BECD-CAC4-45F8-A09A-BC0A277EC5AA}"/>
              </a:ext>
            </a:extLst>
          </p:cNvPr>
          <p:cNvSpPr/>
          <p:nvPr/>
        </p:nvSpPr>
        <p:spPr>
          <a:xfrm>
            <a:off x="909580" y="4305060"/>
            <a:ext cx="548640" cy="375920"/>
          </a:xfrm>
          <a:prstGeom prst="homePlat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3077364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Effect transition="in" filter="fade">
                                      <p:cBhvr>
                                        <p:cTn id="7" dur="750"/>
                                        <p:tgtEl>
                                          <p:spTgt spid="299">
                                            <p:txEl>
                                              <p:pRg st="0" end="0"/>
                                            </p:txEl>
                                          </p:spTgt>
                                        </p:tgtEl>
                                      </p:cBhvr>
                                    </p:animEffect>
                                    <p:anim calcmode="lin" valueType="num">
                                      <p:cBhvr>
                                        <p:cTn id="8" dur="750" fill="hold"/>
                                        <p:tgtEl>
                                          <p:spTgt spid="299">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txBox="1">
            <a:spLocks noGrp="1"/>
          </p:cNvSpPr>
          <p:nvPr>
            <p:ph type="title"/>
          </p:nvPr>
        </p:nvSpPr>
        <p:spPr>
          <a:xfrm>
            <a:off x="1669910" y="746442"/>
            <a:ext cx="9702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400" dirty="0" err="1">
                <a:solidFill>
                  <a:schemeClr val="accent2"/>
                </a:solidFill>
              </a:rPr>
              <a:t>Khái</a:t>
            </a:r>
            <a:r>
              <a:rPr lang="en-US" sz="4400" dirty="0">
                <a:solidFill>
                  <a:schemeClr val="accent2"/>
                </a:solidFill>
              </a:rPr>
              <a:t> </a:t>
            </a:r>
            <a:r>
              <a:rPr lang="en-US" sz="4400" dirty="0" err="1">
                <a:solidFill>
                  <a:schemeClr val="accent2"/>
                </a:solidFill>
              </a:rPr>
              <a:t>niệm</a:t>
            </a:r>
            <a:r>
              <a:rPr lang="en-US" sz="4400" dirty="0">
                <a:solidFill>
                  <a:schemeClr val="accent2"/>
                </a:solidFill>
              </a:rPr>
              <a:t> </a:t>
            </a:r>
            <a:r>
              <a:rPr lang="en-US" sz="4400" dirty="0" err="1">
                <a:solidFill>
                  <a:schemeClr val="accent2"/>
                </a:solidFill>
              </a:rPr>
              <a:t>động</a:t>
            </a:r>
            <a:r>
              <a:rPr lang="en-US" sz="4400" dirty="0">
                <a:solidFill>
                  <a:schemeClr val="accent2"/>
                </a:solidFill>
              </a:rPr>
              <a:t> </a:t>
            </a:r>
            <a:r>
              <a:rPr lang="en-US" sz="4400" dirty="0" err="1">
                <a:solidFill>
                  <a:schemeClr val="accent2"/>
                </a:solidFill>
              </a:rPr>
              <a:t>năng</a:t>
            </a:r>
            <a:endParaRPr sz="4400" dirty="0">
              <a:solidFill>
                <a:schemeClr val="accent2"/>
              </a:solidFill>
            </a:endParaRPr>
          </a:p>
          <a:p>
            <a:pPr marL="0" lvl="0" indent="0" algn="l" rtl="0">
              <a:spcBef>
                <a:spcPts val="0"/>
              </a:spcBef>
              <a:spcAft>
                <a:spcPts val="0"/>
              </a:spcAft>
              <a:buNone/>
            </a:pPr>
            <a:endParaRPr sz="4400" dirty="0">
              <a:solidFill>
                <a:schemeClr val="accent2"/>
              </a:solidFill>
            </a:endParaRPr>
          </a:p>
        </p:txBody>
      </p:sp>
      <p:sp>
        <p:nvSpPr>
          <p:cNvPr id="299" name="Google Shape;299;p18"/>
          <p:cNvSpPr txBox="1">
            <a:spLocks noGrp="1"/>
          </p:cNvSpPr>
          <p:nvPr>
            <p:ph type="body" idx="1"/>
          </p:nvPr>
        </p:nvSpPr>
        <p:spPr>
          <a:xfrm>
            <a:off x="1435229" y="1856637"/>
            <a:ext cx="5686932" cy="937363"/>
          </a:xfrm>
          <a:prstGeom prst="rect">
            <a:avLst/>
          </a:prstGeom>
        </p:spPr>
        <p:txBody>
          <a:bodyPr spcFirstLastPara="1" wrap="square" lIns="121900" tIns="121900" rIns="121900" bIns="121900" anchor="t" anchorCtr="0">
            <a:noAutofit/>
          </a:bodyPr>
          <a:lstStyle/>
          <a:p>
            <a:pPr marL="0" indent="0">
              <a:lnSpc>
                <a:spcPct val="150000"/>
              </a:lnSpc>
              <a:buNone/>
            </a:pPr>
            <a:r>
              <a:rPr lang="en-US" sz="2800" b="1" kern="100" dirty="0" err="1">
                <a:solidFill>
                  <a:srgbClr val="000000"/>
                </a:solidFill>
                <a:latin typeface="Merriweather" panose="00000500000000000000" pitchFamily="2" charset="0"/>
                <a:cs typeface="Times New Roman" panose="02020603050405020304" pitchFamily="18" charset="0"/>
              </a:rPr>
              <a:t>Búa</a:t>
            </a:r>
            <a:r>
              <a:rPr lang="en-US" sz="2800" b="1" kern="100" dirty="0">
                <a:solidFill>
                  <a:srgbClr val="000000"/>
                </a:solidFill>
                <a:latin typeface="Merriweather" panose="00000500000000000000" pitchFamily="2" charset="0"/>
                <a:cs typeface="Times New Roman" panose="02020603050405020304" pitchFamily="18" charset="0"/>
              </a:rPr>
              <a:t> </a:t>
            </a:r>
            <a:r>
              <a:rPr lang="en-US" sz="2800" b="1" kern="100" dirty="0" err="1">
                <a:solidFill>
                  <a:srgbClr val="000000"/>
                </a:solidFill>
                <a:latin typeface="Merriweather" panose="00000500000000000000" pitchFamily="2" charset="0"/>
                <a:cs typeface="Times New Roman" panose="02020603050405020304" pitchFamily="18" charset="0"/>
              </a:rPr>
              <a:t>đập</a:t>
            </a:r>
            <a:r>
              <a:rPr lang="en-US" sz="2800" b="1" kern="100" dirty="0">
                <a:solidFill>
                  <a:srgbClr val="000000"/>
                </a:solidFill>
                <a:latin typeface="Merriweather" panose="00000500000000000000" pitchFamily="2" charset="0"/>
                <a:cs typeface="Times New Roman" panose="02020603050405020304" pitchFamily="18" charset="0"/>
              </a:rPr>
              <a:t> </a:t>
            </a:r>
            <a:r>
              <a:rPr lang="en-US" sz="2800" b="1" kern="100" dirty="0" err="1">
                <a:solidFill>
                  <a:srgbClr val="000000"/>
                </a:solidFill>
                <a:latin typeface="Merriweather" panose="00000500000000000000" pitchFamily="2" charset="0"/>
                <a:cs typeface="Times New Roman" panose="02020603050405020304" pitchFamily="18" charset="0"/>
              </a:rPr>
              <a:t>vào</a:t>
            </a:r>
            <a:r>
              <a:rPr lang="en-US" sz="2800" b="1" kern="100" dirty="0">
                <a:solidFill>
                  <a:srgbClr val="000000"/>
                </a:solidFill>
                <a:latin typeface="Merriweather" panose="00000500000000000000" pitchFamily="2" charset="0"/>
                <a:cs typeface="Times New Roman" panose="02020603050405020304" pitchFamily="18" charset="0"/>
              </a:rPr>
              <a:t> </a:t>
            </a:r>
            <a:r>
              <a:rPr lang="en-US" sz="2800" b="1" kern="100" dirty="0" err="1">
                <a:solidFill>
                  <a:srgbClr val="000000"/>
                </a:solidFill>
                <a:latin typeface="Merriweather" panose="00000500000000000000" pitchFamily="2" charset="0"/>
                <a:cs typeface="Times New Roman" panose="02020603050405020304" pitchFamily="18" charset="0"/>
              </a:rPr>
              <a:t>thanh</a:t>
            </a:r>
            <a:r>
              <a:rPr lang="en-US" sz="2800" b="1" kern="100" dirty="0">
                <a:solidFill>
                  <a:srgbClr val="000000"/>
                </a:solidFill>
                <a:latin typeface="Merriweather" panose="00000500000000000000" pitchFamily="2" charset="0"/>
                <a:cs typeface="Times New Roman" panose="02020603050405020304" pitchFamily="18" charset="0"/>
              </a:rPr>
              <a:t> </a:t>
            </a:r>
            <a:r>
              <a:rPr lang="en-US" sz="2800" b="1" kern="100" dirty="0" err="1">
                <a:solidFill>
                  <a:srgbClr val="000000"/>
                </a:solidFill>
                <a:latin typeface="Merriweather" panose="00000500000000000000" pitchFamily="2" charset="0"/>
                <a:cs typeface="Times New Roman" panose="02020603050405020304" pitchFamily="18" charset="0"/>
              </a:rPr>
              <a:t>thép</a:t>
            </a:r>
            <a:r>
              <a:rPr lang="en-US" sz="2800" b="1" kern="100" dirty="0">
                <a:solidFill>
                  <a:srgbClr val="000000"/>
                </a:solidFill>
                <a:latin typeface="Merriweather" panose="00000500000000000000" pitchFamily="2" charset="0"/>
                <a:cs typeface="Times New Roman" panose="02020603050405020304" pitchFamily="18" charset="0"/>
              </a:rPr>
              <a:t> </a:t>
            </a:r>
          </a:p>
          <a:p>
            <a:pPr marL="88900" indent="0">
              <a:lnSpc>
                <a:spcPct val="150000"/>
              </a:lnSpc>
              <a:spcAft>
                <a:spcPts val="800"/>
              </a:spcAft>
              <a:buNone/>
            </a:pPr>
            <a:endParaRPr lang="en-US" sz="2800" b="1"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endParaRPr>
          </a:p>
        </p:txBody>
      </p:sp>
      <p:sp>
        <p:nvSpPr>
          <p:cNvPr id="300" name="Google Shape;300;p18"/>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3074" name="Picture 2" descr="Dựa vào các thông tin được cung cấp dưới đây để trả lời các câu từ 100 đến  102 Theo truyền thống, người thợ rèn dùng búa và đe để rèn kim">
            <a:extLst>
              <a:ext uri="{FF2B5EF4-FFF2-40B4-BE49-F238E27FC236}">
                <a16:creationId xmlns:a16="http://schemas.microsoft.com/office/drawing/2014/main" id="{7538E98B-F122-4933-A693-174ADC5DF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25" y="1683104"/>
            <a:ext cx="4534535" cy="296865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99;p18">
            <a:extLst>
              <a:ext uri="{FF2B5EF4-FFF2-40B4-BE49-F238E27FC236}">
                <a16:creationId xmlns:a16="http://schemas.microsoft.com/office/drawing/2014/main" id="{64C21D50-4BCC-480F-930C-CB9BA5576312}"/>
              </a:ext>
            </a:extLst>
          </p:cNvPr>
          <p:cNvSpPr txBox="1">
            <a:spLocks/>
          </p:cNvSpPr>
          <p:nvPr/>
        </p:nvSpPr>
        <p:spPr>
          <a:xfrm>
            <a:off x="1353949" y="2727973"/>
            <a:ext cx="5686932" cy="93736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8300" algn="l" rtl="0">
              <a:lnSpc>
                <a:spcPct val="115000"/>
              </a:lnSpc>
              <a:spcBef>
                <a:spcPts val="0"/>
              </a:spcBef>
              <a:spcAft>
                <a:spcPts val="0"/>
              </a:spcAft>
              <a:buClr>
                <a:schemeClr val="accent2"/>
              </a:buClr>
              <a:buSzPts val="2200"/>
              <a:buFont typeface="Merriweather"/>
              <a:buChar char="●"/>
              <a:defRPr sz="2200" b="0" i="0" u="none" strike="noStrike" cap="none">
                <a:solidFill>
                  <a:schemeClr val="dk2"/>
                </a:solidFill>
                <a:latin typeface="Merriweather"/>
                <a:ea typeface="Merriweather"/>
                <a:cs typeface="Merriweather"/>
                <a:sym typeface="Merriweather"/>
              </a:defRPr>
            </a:lvl1pPr>
            <a:lvl2pPr marL="914400" marR="0" lvl="1"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2pPr>
            <a:lvl3pPr marL="1371600" marR="0" lvl="2"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3pPr>
            <a:lvl4pPr marL="1828800" marR="0" lvl="3"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4pPr>
            <a:lvl5pPr marL="2286000" marR="0" lvl="4"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5pPr>
            <a:lvl6pPr marL="2743200" marR="0" lvl="5"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6pPr>
            <a:lvl7pPr marL="3200400" marR="0" lvl="6"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7pPr>
            <a:lvl8pPr marL="3657600" marR="0" lvl="7" indent="-368300" algn="l" rtl="0">
              <a:lnSpc>
                <a:spcPct val="115000"/>
              </a:lnSpc>
              <a:spcBef>
                <a:spcPts val="2100"/>
              </a:spcBef>
              <a:spcAft>
                <a:spcPts val="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8pPr>
            <a:lvl9pPr marL="4114800" marR="0" lvl="8" indent="-368300" algn="l" rtl="0">
              <a:lnSpc>
                <a:spcPct val="115000"/>
              </a:lnSpc>
              <a:spcBef>
                <a:spcPts val="2100"/>
              </a:spcBef>
              <a:spcAft>
                <a:spcPts val="2100"/>
              </a:spcAft>
              <a:buClr>
                <a:schemeClr val="dk2"/>
              </a:buClr>
              <a:buSzPts val="2200"/>
              <a:buFont typeface="Merriweather"/>
              <a:buChar char="■"/>
              <a:defRPr sz="2200" b="0" i="0" u="none" strike="noStrike" cap="none">
                <a:solidFill>
                  <a:schemeClr val="dk2"/>
                </a:solidFill>
                <a:latin typeface="Merriweather"/>
                <a:ea typeface="Merriweather"/>
                <a:cs typeface="Merriweather"/>
                <a:sym typeface="Merriweather"/>
              </a:defRPr>
            </a:lvl9pPr>
          </a:lstStyle>
          <a:p>
            <a:pPr marL="0" indent="0">
              <a:lnSpc>
                <a:spcPct val="150000"/>
              </a:lnSpc>
              <a:buFont typeface="Merriweather"/>
              <a:buNone/>
            </a:pPr>
            <a:r>
              <a:rPr lang="en-US" sz="2400" kern="100" dirty="0" err="1">
                <a:solidFill>
                  <a:srgbClr val="000000"/>
                </a:solidFill>
                <a:latin typeface="Merriweather" panose="00000500000000000000" pitchFamily="2" charset="0"/>
                <a:cs typeface="Times New Roman" panose="02020603050405020304" pitchFamily="18" charset="0"/>
              </a:rPr>
              <a:t>Búa</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có</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khối</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lượng</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càng</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lớn</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hoặc</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chuyển</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động</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càng</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nhanh</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sẽ</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làm</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cho</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thanh</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thép</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biến</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dạng</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càng</a:t>
            </a:r>
            <a:r>
              <a:rPr lang="en-US" sz="2400" kern="100" dirty="0">
                <a:solidFill>
                  <a:srgbClr val="000000"/>
                </a:solidFill>
                <a:latin typeface="Merriweather" panose="00000500000000000000" pitchFamily="2" charset="0"/>
                <a:cs typeface="Times New Roman" panose="02020603050405020304" pitchFamily="18" charset="0"/>
              </a:rPr>
              <a:t> </a:t>
            </a:r>
            <a:r>
              <a:rPr lang="en-US" sz="2400" kern="100" dirty="0" err="1">
                <a:solidFill>
                  <a:srgbClr val="000000"/>
                </a:solidFill>
                <a:latin typeface="Merriweather" panose="00000500000000000000" pitchFamily="2" charset="0"/>
                <a:cs typeface="Times New Roman" panose="02020603050405020304" pitchFamily="18" charset="0"/>
              </a:rPr>
              <a:t>nhiều</a:t>
            </a:r>
            <a:r>
              <a:rPr lang="en-US" sz="2400" kern="100" dirty="0">
                <a:solidFill>
                  <a:srgbClr val="000000"/>
                </a:solidFill>
                <a:latin typeface="Merriweather" panose="00000500000000000000" pitchFamily="2" charset="0"/>
                <a:cs typeface="Times New Roman" panose="02020603050405020304" pitchFamily="18" charset="0"/>
              </a:rPr>
              <a:t>.</a:t>
            </a:r>
          </a:p>
          <a:p>
            <a:pPr marL="88900" indent="0">
              <a:lnSpc>
                <a:spcPct val="150000"/>
              </a:lnSpc>
              <a:spcAft>
                <a:spcPts val="800"/>
              </a:spcAft>
              <a:buFont typeface="Merriweather"/>
              <a:buNone/>
            </a:pPr>
            <a:endParaRPr lang="en-US" sz="2400"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4A3DA73-E5E7-4A78-975A-F58A031B7A5B}"/>
              </a:ext>
            </a:extLst>
          </p:cNvPr>
          <p:cNvSpPr/>
          <p:nvPr/>
        </p:nvSpPr>
        <p:spPr>
          <a:xfrm>
            <a:off x="2468880" y="4860944"/>
            <a:ext cx="8463280" cy="1356678"/>
          </a:xfrm>
          <a:prstGeom prst="roundRect">
            <a:avLst/>
          </a:prstGeom>
          <a:solidFill>
            <a:schemeClr val="accent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Động</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năng</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của</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vật</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phụ</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thuộc</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vào</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khối</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l</a:t>
            </a:r>
            <a:r>
              <a:rPr lang="vi-VN" sz="2400" kern="100" dirty="0">
                <a:solidFill>
                  <a:srgbClr val="000000"/>
                </a:solidFill>
                <a:latin typeface="Merriweather" panose="00000500000000000000" pitchFamily="2" charset="0"/>
                <a:ea typeface="Merriweather"/>
                <a:cs typeface="Times New Roman" panose="02020603050405020304" pitchFamily="18" charset="0"/>
                <a:sym typeface="Merriweather"/>
              </a:rPr>
              <a:t>ư</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ợng</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và</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tốc</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độ</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của</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vật</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 </a:t>
            </a:r>
            <a:r>
              <a:rPr lang="en-US" sz="2400" kern="100" dirty="0" err="1">
                <a:solidFill>
                  <a:srgbClr val="000000"/>
                </a:solidFill>
                <a:latin typeface="Merriweather" panose="00000500000000000000" pitchFamily="2" charset="0"/>
                <a:ea typeface="Merriweather"/>
                <a:cs typeface="Times New Roman" panose="02020603050405020304" pitchFamily="18" charset="0"/>
                <a:sym typeface="Merriweather"/>
              </a:rPr>
              <a:t>đó</a:t>
            </a:r>
            <a:r>
              <a:rPr lang="en-US" sz="2400" kern="100" dirty="0">
                <a:solidFill>
                  <a:srgbClr val="000000"/>
                </a:solidFill>
                <a:latin typeface="Merriweather" panose="00000500000000000000" pitchFamily="2" charset="0"/>
                <a:ea typeface="Merriweather"/>
                <a:cs typeface="Times New Roman" panose="02020603050405020304" pitchFamily="18" charset="0"/>
                <a:sym typeface="Merriweather"/>
              </a:rPr>
              <a:t>.</a:t>
            </a:r>
          </a:p>
        </p:txBody>
      </p:sp>
      <p:pic>
        <p:nvPicPr>
          <p:cNvPr id="4098" name="Picture 2" descr="Hình ảnh Vẽ Thiết Lập Hình Minh Họa Vector Mũi Tên đầy Màu Sắc Trong Phong  Cách Tay Doodle Dễ Thương PNG , Vẽ Chuột, Vẽ Mũi Tên, Bản Vẽ đầy Màu">
            <a:extLst>
              <a:ext uri="{FF2B5EF4-FFF2-40B4-BE49-F238E27FC236}">
                <a16:creationId xmlns:a16="http://schemas.microsoft.com/office/drawing/2014/main" id="{5B4CFEE6-E7DF-4A82-8499-4BDEDDB1743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005" b="27045" l="3422" r="30800"/>
                    </a14:imgEffect>
                  </a14:imgLayer>
                </a14:imgProps>
              </a:ext>
              <a:ext uri="{28A0092B-C50C-407E-A947-70E740481C1C}">
                <a14:useLocalDpi xmlns:a14="http://schemas.microsoft.com/office/drawing/2010/main" val="0"/>
              </a:ext>
            </a:extLst>
          </a:blip>
          <a:srcRect r="65778" b="69950"/>
          <a:stretch/>
        </p:blipFill>
        <p:spPr bwMode="auto">
          <a:xfrm flipV="1">
            <a:off x="907359" y="4693566"/>
            <a:ext cx="1652961" cy="145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07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left)">
                                      <p:cBhvr>
                                        <p:cTn id="12" dur="500"/>
                                        <p:tgtEl>
                                          <p:spTgt spid="409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txBox="1">
            <a:spLocks noGrp="1"/>
          </p:cNvSpPr>
          <p:nvPr>
            <p:ph type="title"/>
          </p:nvPr>
        </p:nvSpPr>
        <p:spPr>
          <a:xfrm>
            <a:off x="1669910" y="746442"/>
            <a:ext cx="9702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400" dirty="0" err="1">
                <a:solidFill>
                  <a:schemeClr val="accent2"/>
                </a:solidFill>
              </a:rPr>
              <a:t>Công</a:t>
            </a:r>
            <a:r>
              <a:rPr lang="en-US" sz="4400" dirty="0">
                <a:solidFill>
                  <a:schemeClr val="accent2"/>
                </a:solidFill>
              </a:rPr>
              <a:t> </a:t>
            </a:r>
            <a:r>
              <a:rPr lang="en-US" sz="4400" dirty="0" err="1">
                <a:solidFill>
                  <a:schemeClr val="accent2"/>
                </a:solidFill>
              </a:rPr>
              <a:t>thức</a:t>
            </a:r>
            <a:r>
              <a:rPr lang="en-US" sz="4400" dirty="0">
                <a:solidFill>
                  <a:schemeClr val="accent2"/>
                </a:solidFill>
              </a:rPr>
              <a:t> </a:t>
            </a:r>
            <a:r>
              <a:rPr lang="en-US" sz="4400" dirty="0" err="1">
                <a:solidFill>
                  <a:schemeClr val="accent2"/>
                </a:solidFill>
              </a:rPr>
              <a:t>tính</a:t>
            </a:r>
            <a:r>
              <a:rPr lang="en-US" sz="4400" dirty="0">
                <a:solidFill>
                  <a:schemeClr val="accent2"/>
                </a:solidFill>
              </a:rPr>
              <a:t> </a:t>
            </a:r>
            <a:r>
              <a:rPr lang="en-US" sz="4400" dirty="0" err="1">
                <a:solidFill>
                  <a:schemeClr val="accent2"/>
                </a:solidFill>
              </a:rPr>
              <a:t>động</a:t>
            </a:r>
            <a:r>
              <a:rPr lang="en-US" sz="4400" dirty="0">
                <a:solidFill>
                  <a:schemeClr val="accent2"/>
                </a:solidFill>
              </a:rPr>
              <a:t> </a:t>
            </a:r>
            <a:r>
              <a:rPr lang="en-US" sz="4400" dirty="0" err="1">
                <a:solidFill>
                  <a:schemeClr val="accent2"/>
                </a:solidFill>
              </a:rPr>
              <a:t>năng</a:t>
            </a:r>
            <a:endParaRPr sz="4400" dirty="0">
              <a:solidFill>
                <a:schemeClr val="accent2"/>
              </a:solidFill>
            </a:endParaRPr>
          </a:p>
          <a:p>
            <a:pPr marL="0" lvl="0" indent="0" algn="l" rtl="0">
              <a:spcBef>
                <a:spcPts val="0"/>
              </a:spcBef>
              <a:spcAft>
                <a:spcPts val="0"/>
              </a:spcAft>
              <a:buNone/>
            </a:pPr>
            <a:endParaRPr sz="4400" dirty="0">
              <a:solidFill>
                <a:schemeClr val="accent2"/>
              </a:solidFill>
            </a:endParaRPr>
          </a:p>
        </p:txBody>
      </p:sp>
      <mc:AlternateContent xmlns:mc="http://schemas.openxmlformats.org/markup-compatibility/2006" xmlns:a14="http://schemas.microsoft.com/office/drawing/2010/main">
        <mc:Choice Requires="a14">
          <p:sp>
            <p:nvSpPr>
              <p:cNvPr id="299" name="Google Shape;299;p18"/>
              <p:cNvSpPr txBox="1">
                <a:spLocks noGrp="1"/>
              </p:cNvSpPr>
              <p:nvPr>
                <p:ph type="body" idx="1"/>
              </p:nvPr>
            </p:nvSpPr>
            <p:spPr>
              <a:xfrm>
                <a:off x="1208587" y="1783424"/>
                <a:ext cx="10286999" cy="4696548"/>
              </a:xfrm>
              <a:prstGeom prst="rect">
                <a:avLst/>
              </a:prstGeom>
            </p:spPr>
            <p:txBody>
              <a:bodyPr spcFirstLastPara="1" wrap="square" lIns="121900" tIns="121900" rIns="121900" bIns="121900" anchor="t" anchorCtr="0">
                <a:noAutofit/>
              </a:bodyPr>
              <a:lstStyle/>
              <a:p>
                <a:pPr marL="342900" indent="-342900">
                  <a:lnSpc>
                    <a:spcPct val="150000"/>
                  </a:lnSpc>
                </a:pPr>
                <a:r>
                  <a:rPr lang="pt-BR"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M</a:t>
                </a:r>
                <a:r>
                  <a:rPr lang="pt-BR"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ột vật khối lượng m đang chuyển động với tốc độ v thì động năng được tính bằng công thức:</a:t>
                </a:r>
                <a:endPar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endParaRPr>
              </a:p>
              <a:p>
                <a:pPr marL="88900" indent="0" algn="ctr">
                  <a:buNone/>
                </a:pPr>
                <a:r>
                  <a:rPr lang="pt-BR"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W</a:t>
                </a:r>
                <a:r>
                  <a:rPr lang="pt-BR" kern="100" baseline="-250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đ</a:t>
                </a:r>
                <a:r>
                  <a:rPr lang="pt-BR"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 </a:t>
                </a:r>
                <a14:m>
                  <m:oMath xmlns:m="http://schemas.openxmlformats.org/officeDocument/2006/math">
                    <m:f>
                      <m:fPr>
                        <m:ctrlPr>
                          <a:rPr lang="en-US"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oMath>
                </a14:m>
                <a:r>
                  <a:rPr lang="en-US" dirty="0" err="1">
                    <a:solidFill>
                      <a:schemeClr val="tx1"/>
                    </a:solidFill>
                  </a:rPr>
                  <a:t>mv</a:t>
                </a:r>
                <a:r>
                  <a:rPr lang="en-US" baseline="30000" dirty="0" err="1">
                    <a:solidFill>
                      <a:schemeClr val="tx1"/>
                    </a:solidFill>
                  </a:rPr>
                  <a:t>2</a:t>
                </a:r>
                <a:endParaRPr lang="en-US" dirty="0"/>
              </a:p>
              <a:p>
                <a:pPr marL="88900" indent="0">
                  <a:lnSpc>
                    <a:spcPct val="150000"/>
                  </a:lnSpc>
                  <a:spcAft>
                    <a:spcPts val="800"/>
                  </a:spcAft>
                  <a:buNone/>
                </a:pPr>
                <a:r>
                  <a:rPr lang="pt-BR"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Đơn vị động năng là Jun (J)</a:t>
                </a:r>
              </a:p>
              <a:p>
                <a:pPr>
                  <a:lnSpc>
                    <a:spcPct val="150000"/>
                  </a:lnSpc>
                  <a:spcAft>
                    <a:spcPts val="800"/>
                  </a:spcAft>
                </a:pPr>
                <a:r>
                  <a:rPr lang="en-US"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Động</a:t>
                </a:r>
                <a:r>
                  <a:rPr lang="en-US"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latin typeface="Merriweather" panose="00000500000000000000" pitchFamily="2" charset="0"/>
                    <a:ea typeface="Calibri" panose="020F0502020204030204" pitchFamily="34" charset="0"/>
                    <a:cs typeface="Times New Roman" panose="02020603050405020304" pitchFamily="18" charset="0"/>
                  </a:rPr>
                  <a:t>năng</a:t>
                </a:r>
                <a:r>
                  <a:rPr lang="en-US" kern="100" dirty="0">
                    <a:solidFill>
                      <a:schemeClr val="tx1"/>
                    </a:solidFill>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có</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thể</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dương</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và</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cũng</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có</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thể</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a:t>
                </a:r>
                <a:r>
                  <a:rPr lang="en-US" kern="100" dirty="0" err="1">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bằng</a:t>
                </a:r>
                <a:r>
                  <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rPr>
                  <a:t> 0.</a:t>
                </a:r>
              </a:p>
              <a:p>
                <a:pPr marL="88900" indent="0">
                  <a:lnSpc>
                    <a:spcPct val="150000"/>
                  </a:lnSpc>
                  <a:spcAft>
                    <a:spcPts val="800"/>
                  </a:spcAft>
                  <a:buNone/>
                </a:pPr>
                <a:endParaRPr lang="en-US" kern="100" dirty="0">
                  <a:solidFill>
                    <a:schemeClr val="tx1"/>
                  </a:solidFill>
                  <a:effectLst/>
                  <a:latin typeface="Merriweather" panose="00000500000000000000" pitchFamily="2" charset="0"/>
                  <a:ea typeface="Calibri" panose="020F0502020204030204" pitchFamily="34" charset="0"/>
                  <a:cs typeface="Times New Roman" panose="02020603050405020304" pitchFamily="18" charset="0"/>
                </a:endParaRPr>
              </a:p>
            </p:txBody>
          </p:sp>
        </mc:Choice>
        <mc:Fallback xmlns="">
          <p:sp>
            <p:nvSpPr>
              <p:cNvPr id="299" name="Google Shape;299;p18"/>
              <p:cNvSpPr txBox="1">
                <a:spLocks noGrp="1" noRot="1" noChangeAspect="1" noMove="1" noResize="1" noEditPoints="1" noAdjustHandles="1" noChangeArrowheads="1" noChangeShapeType="1" noTextEdit="1"/>
              </p:cNvSpPr>
              <p:nvPr>
                <p:ph type="body" idx="1"/>
              </p:nvPr>
            </p:nvSpPr>
            <p:spPr>
              <a:xfrm>
                <a:off x="1208587" y="1783424"/>
                <a:ext cx="10286999" cy="4696548"/>
              </a:xfrm>
              <a:prstGeom prst="rect">
                <a:avLst/>
              </a:prstGeom>
              <a:blipFill>
                <a:blip r:embed="rId3"/>
                <a:stretch>
                  <a:fillRect l="-355"/>
                </a:stretch>
              </a:blipFill>
            </p:spPr>
            <p:txBody>
              <a:bodyPr/>
              <a:lstStyle/>
              <a:p>
                <a:r>
                  <a:rPr lang="en-US">
                    <a:noFill/>
                  </a:rPr>
                  <a:t> </a:t>
                </a:r>
              </a:p>
            </p:txBody>
          </p:sp>
        </mc:Fallback>
      </mc:AlternateContent>
      <p:sp>
        <p:nvSpPr>
          <p:cNvPr id="300" name="Google Shape;300;p18"/>
          <p:cNvSpPr txBox="1">
            <a:spLocks noGrp="1"/>
          </p:cNvSpPr>
          <p:nvPr>
            <p:ph type="sldNum" idx="12"/>
          </p:nvPr>
        </p:nvSpPr>
        <p:spPr>
          <a:xfrm>
            <a:off x="11372810" y="6217622"/>
            <a:ext cx="731700" cy="524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165119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Effect transition="in" filter="fade">
                                      <p:cBhvr>
                                        <p:cTn id="7" dur="750"/>
                                        <p:tgtEl>
                                          <p:spTgt spid="299">
                                            <p:txEl>
                                              <p:pRg st="0" end="0"/>
                                            </p:txEl>
                                          </p:spTgt>
                                        </p:tgtEl>
                                      </p:cBhvr>
                                    </p:animEffect>
                                    <p:anim calcmode="lin" valueType="num">
                                      <p:cBhvr>
                                        <p:cTn id="8" dur="750" fill="hold"/>
                                        <p:tgtEl>
                                          <p:spTgt spid="299">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9">
                                            <p:txEl>
                                              <p:pRg st="1" end="1"/>
                                            </p:txEl>
                                          </p:spTgt>
                                        </p:tgtEl>
                                        <p:attrNameLst>
                                          <p:attrName>style.visibility</p:attrName>
                                        </p:attrNameLst>
                                      </p:cBhvr>
                                      <p:to>
                                        <p:strVal val="visible"/>
                                      </p:to>
                                    </p:set>
                                    <p:animEffect transition="in" filter="fade">
                                      <p:cBhvr>
                                        <p:cTn id="12" dur="750"/>
                                        <p:tgtEl>
                                          <p:spTgt spid="299">
                                            <p:txEl>
                                              <p:pRg st="1" end="1"/>
                                            </p:txEl>
                                          </p:spTgt>
                                        </p:tgtEl>
                                      </p:cBhvr>
                                    </p:animEffect>
                                    <p:anim calcmode="lin" valueType="num">
                                      <p:cBhvr>
                                        <p:cTn id="13" dur="750" fill="hold"/>
                                        <p:tgtEl>
                                          <p:spTgt spid="299">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29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9">
                                            <p:txEl>
                                              <p:pRg st="2" end="2"/>
                                            </p:txEl>
                                          </p:spTgt>
                                        </p:tgtEl>
                                        <p:attrNameLst>
                                          <p:attrName>style.visibility</p:attrName>
                                        </p:attrNameLst>
                                      </p:cBhvr>
                                      <p:to>
                                        <p:strVal val="visible"/>
                                      </p:to>
                                    </p:set>
                                    <p:animEffect transition="in" filter="fade">
                                      <p:cBhvr>
                                        <p:cTn id="17" dur="750"/>
                                        <p:tgtEl>
                                          <p:spTgt spid="299">
                                            <p:txEl>
                                              <p:pRg st="2" end="2"/>
                                            </p:txEl>
                                          </p:spTgt>
                                        </p:tgtEl>
                                      </p:cBhvr>
                                    </p:animEffect>
                                    <p:anim calcmode="lin" valueType="num">
                                      <p:cBhvr>
                                        <p:cTn id="18" dur="750" fill="hold"/>
                                        <p:tgtEl>
                                          <p:spTgt spid="29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2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9">
                                            <p:txEl>
                                              <p:pRg st="3" end="3"/>
                                            </p:txEl>
                                          </p:spTgt>
                                        </p:tgtEl>
                                        <p:attrNameLst>
                                          <p:attrName>style.visibility</p:attrName>
                                        </p:attrNameLst>
                                      </p:cBhvr>
                                      <p:to>
                                        <p:strVal val="visible"/>
                                      </p:to>
                                    </p:set>
                                    <p:animEffect transition="in" filter="fade">
                                      <p:cBhvr>
                                        <p:cTn id="24" dur="750"/>
                                        <p:tgtEl>
                                          <p:spTgt spid="299">
                                            <p:txEl>
                                              <p:pRg st="3" end="3"/>
                                            </p:txEl>
                                          </p:spTgt>
                                        </p:tgtEl>
                                      </p:cBhvr>
                                    </p:animEffect>
                                    <p:anim calcmode="lin" valueType="num">
                                      <p:cBhvr>
                                        <p:cTn id="25" dur="750" fill="hold"/>
                                        <p:tgtEl>
                                          <p:spTgt spid="299">
                                            <p:txEl>
                                              <p:pRg st="3" end="3"/>
                                            </p:txEl>
                                          </p:spTgt>
                                        </p:tgtEl>
                                        <p:attrNameLst>
                                          <p:attrName>ppt_x</p:attrName>
                                        </p:attrNameLst>
                                      </p:cBhvr>
                                      <p:tavLst>
                                        <p:tav tm="0">
                                          <p:val>
                                            <p:strVal val="#ppt_x"/>
                                          </p:val>
                                        </p:tav>
                                        <p:tav tm="100000">
                                          <p:val>
                                            <p:strVal val="#ppt_x"/>
                                          </p:val>
                                        </p:tav>
                                      </p:tavLst>
                                    </p:anim>
                                    <p:anim calcmode="lin" valueType="num">
                                      <p:cBhvr>
                                        <p:cTn id="26" dur="750" fill="hold"/>
                                        <p:tgtEl>
                                          <p:spTgt spid="2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Custom 6">
      <a:dk1>
        <a:sysClr val="windowText" lastClr="000000"/>
      </a:dk1>
      <a:lt1>
        <a:sysClr val="window" lastClr="FFFFFF"/>
      </a:lt1>
      <a:dk2>
        <a:srgbClr val="44546A"/>
      </a:dk2>
      <a:lt2>
        <a:srgbClr val="E7E6E6"/>
      </a:lt2>
      <a:accent1>
        <a:srgbClr val="2E75B5"/>
      </a:accent1>
      <a:accent2>
        <a:srgbClr val="FF6566"/>
      </a:accent2>
      <a:accent3>
        <a:srgbClr val="A5A5A5"/>
      </a:accent3>
      <a:accent4>
        <a:srgbClr val="FFC000"/>
      </a:accent4>
      <a:accent5>
        <a:srgbClr val="4472C4"/>
      </a:accent5>
      <a:accent6>
        <a:srgbClr val="70AD47"/>
      </a:accent6>
      <a:hlink>
        <a:srgbClr val="0563C1"/>
      </a:hlink>
      <a:folHlink>
        <a:srgbClr val="FF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766</Words>
  <Application>Microsoft Office PowerPoint</Application>
  <PresentationFormat>Widescreen</PresentationFormat>
  <Paragraphs>84</Paragraphs>
  <Slides>21</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Times New Roman</vt:lpstr>
      <vt:lpstr>Calibri</vt:lpstr>
      <vt:lpstr>Merriweather</vt:lpstr>
      <vt:lpstr>.VnCooper</vt:lpstr>
      <vt:lpstr>Barlow Condensed SemiBold</vt:lpstr>
      <vt:lpstr>Trirong</vt:lpstr>
      <vt:lpstr>Barlow Condensed</vt:lpstr>
      <vt:lpstr>Roboto Condensed</vt:lpstr>
      <vt:lpstr>Cambria Math</vt:lpstr>
      <vt:lpstr>SlidesMania</vt:lpstr>
      <vt:lpstr>PowerPoint Presentation</vt:lpstr>
      <vt:lpstr>PowerPoint Presentation</vt:lpstr>
      <vt:lpstr>  Bài 2: Động năng. Thế năng</vt:lpstr>
      <vt:lpstr>I. Động năng</vt:lpstr>
      <vt:lpstr>Câu hỏi tìm hiểu</vt:lpstr>
      <vt:lpstr>Khái niệm động năng </vt:lpstr>
      <vt:lpstr>Khái niệm động năng </vt:lpstr>
      <vt:lpstr>Khái niệm động năng </vt:lpstr>
      <vt:lpstr>Công thức tính động năng </vt:lpstr>
      <vt:lpstr>PowerPoint Presentation</vt:lpstr>
      <vt:lpstr>PowerPoint Presentation</vt:lpstr>
      <vt:lpstr>PowerPoint Presentation</vt:lpstr>
      <vt:lpstr>2. Thế năng</vt:lpstr>
      <vt:lpstr>Câu hỏi tìm hiểu</vt:lpstr>
      <vt:lpstr>Khái niệm thế năng trọng trường </vt:lpstr>
      <vt:lpstr>Khái niệm thế năng trọng trường </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26</cp:revision>
  <dcterms:modified xsi:type="dcterms:W3CDTF">2025-09-14T15:35:02Z</dcterms:modified>
</cp:coreProperties>
</file>