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1"/>
  </p:notesMasterIdLst>
  <p:sldIdLst>
    <p:sldId id="2065" r:id="rId3"/>
    <p:sldId id="2007577563" r:id="rId4"/>
    <p:sldId id="2007577547" r:id="rId5"/>
    <p:sldId id="2062" r:id="rId6"/>
    <p:sldId id="2038" r:id="rId7"/>
    <p:sldId id="2007577560" r:id="rId8"/>
    <p:sldId id="2045" r:id="rId9"/>
    <p:sldId id="2007577561" r:id="rId10"/>
    <p:sldId id="2048" r:id="rId11"/>
    <p:sldId id="2007577562" r:id="rId12"/>
    <p:sldId id="2007577557" r:id="rId13"/>
    <p:sldId id="2007577549" r:id="rId14"/>
    <p:sldId id="2007577559" r:id="rId15"/>
    <p:sldId id="2007577566" r:id="rId16"/>
    <p:sldId id="2007577565" r:id="rId17"/>
    <p:sldId id="2007577552" r:id="rId18"/>
    <p:sldId id="2007577558" r:id="rId19"/>
    <p:sldId id="2028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152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E4B"/>
    <a:srgbClr val="FED866"/>
    <a:srgbClr val="FAE4D5"/>
    <a:srgbClr val="F3B082"/>
    <a:srgbClr val="FEF1CB"/>
    <a:srgbClr val="FFDEB0"/>
    <a:srgbClr val="FEF3DF"/>
    <a:srgbClr val="FEF8EC"/>
    <a:srgbClr val="FFF2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95439"/>
  </p:normalViewPr>
  <p:slideViewPr>
    <p:cSldViewPr snapToGrid="0" snapToObjects="1" showGuides="1">
      <p:cViewPr varScale="1">
        <p:scale>
          <a:sx n="73" d="100"/>
          <a:sy n="73" d="100"/>
        </p:scale>
        <p:origin x="-126" y="-114"/>
      </p:cViewPr>
      <p:guideLst>
        <p:guide orient="horz" pos="2160"/>
        <p:guide orient="horz" pos="346"/>
        <p:guide orient="horz" pos="3974"/>
        <p:guide orient="horz" pos="4292"/>
        <p:guide pos="7242"/>
        <p:guide pos="1527"/>
        <p:guide pos="3840"/>
        <p:guide pos="5541"/>
        <p:guide pos="2139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9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55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7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2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76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0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7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2C5B7-043D-41FF-9B88-80D249EB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B0265-9EAD-4EE9-9956-A995C34C2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007115-8A92-410B-ADD1-6C924617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5596D3-BC2C-46E3-963B-B12BF67D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7258-CCBD-4601-8401-5A9E7BC29CB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28739C-F940-44F7-9887-859F23E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25BEE-4D4B-4ABB-93FF-5091327D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8CF0-7C95-47C0-AA14-A414FC50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2C5B7-043D-41FF-9B88-80D249EB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B0265-9EAD-4EE9-9956-A995C34C2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007115-8A92-410B-ADD1-6C924617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5596D3-BC2C-46E3-963B-B12BF67D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7258-CCBD-4601-8401-5A9E7BC29CB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28739C-F940-44F7-9887-859F23E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25BEE-4D4B-4ABB-93FF-5091327D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8CF0-7C95-47C0-AA14-A414FC50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2C5B7-043D-41FF-9B88-80D249EB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6B0265-9EAD-4EE9-9956-A995C34C2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007115-8A92-410B-ADD1-6C924617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5596D3-BC2C-46E3-963B-B12BF67D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7258-CCBD-4601-8401-5A9E7BC29CB8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28739C-F940-44F7-9887-859F23EB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625BEE-4D4B-4ABB-93FF-5091327D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8CF0-7C95-47C0-AA14-A414FC50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BA9570-E306-B1CF-03AA-4DCCA551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142FA8-382D-0A5B-9F77-A1744A840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9C9178-37BC-3F66-6356-5E8271EB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0AAAC1-DF2F-7F1F-A170-475686C1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14682-C709-80D7-FD77-E7339B39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1F34C-F0C5-8C86-4305-E1B6CD3F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D67209-B406-7BC0-3BED-D9907C91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5B8167-4E67-E8DE-1EBD-0EABD714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3B395-5542-D877-1A9E-16EA9F5B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BBBCDC-EA65-ECE8-E92C-67157196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A80CC-E2EF-3EFA-C2BA-74711F52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0C6F18-97EA-D9B3-8E7F-DD22EE3C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1A3990-4865-A6E2-5E48-BD9DC97B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AD9BBE-22F7-568D-485B-37C556EC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C44562-8BE0-BDAA-9C92-AAD27A16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D4903-3103-DC94-9535-2CE1A88D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6B2FF-3894-268B-FEB3-E371B78A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628F7-E7C1-4B2F-B0C7-FE7104ED1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E3A2C-02B6-944F-A390-DF68ADF7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565C7A-3FAF-BBB6-1850-9EE96438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994072-298C-C035-3F7A-5A06573F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D0026-4D22-F26D-D7E3-014445FF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0CC1AC-59B8-0DFB-4B6A-C7BAF3AD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F4F5A5-01EE-ADF0-16C8-760E82222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8618D7-49E9-63FA-00F7-838855CCC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0FE0BA-D2E9-CD7E-C414-706D7D1A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4AFDF9-56F9-0873-99A3-7ED342C0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E7FAFE-B414-7B58-7171-435105F6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41D3C8-7735-E1FA-0F35-8C708C8F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2BD65-EFB0-3242-0A13-2243291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BE06EC-A1A2-6C87-973C-DA883ACB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3D5615-CD29-FC04-FE02-AF2C7CC4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BEC60D-50CD-6355-AEF8-B21F5A12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B26EFD-1C16-8920-6FC9-79D5E084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7957A7-BE23-59CB-B7CE-216D996D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D671E2-BB66-14A9-17AD-CAA4EDE9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FCDA2-04B4-6E3C-8B43-2065D773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47B10-469C-4243-C2BF-5FDC7754F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BAD2D9-91BA-D34E-434E-1F94FC03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C87D66-0A6F-2D7F-43B6-9600A65D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5FC496-841D-BC54-1C0B-08F4D565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984326-6D8F-5885-17C6-928F7FD4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BFD63-74F1-2A5F-59EB-821F6234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F1CD83-9902-6CB4-49E3-EE8428F55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2DB5C5-F783-C68A-4B92-95C78F133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2D9DB8-3B10-09FA-35FF-3A456500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180559-ADB7-E73F-C1E1-A9331E4B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D16182-68F0-F099-1577-FE117D5E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B27AE-6630-23FD-94C1-28761601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0A0ADD-4EF6-F79F-D282-150B9F43F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D3EB5-9FEF-B32B-2AD1-E66C114B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2894A-BF78-A890-98AF-376DA471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10668-B2DD-E274-8A07-94032E7A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4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ADA472-0C80-12C5-FF18-BC36D2319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AE457B-2479-7CC5-AE13-8CEC29422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356FD1-ED3E-7142-BD00-4C33FEA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5A7B1B-AEEA-D724-A839-D618C1CC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768EF-7E29-00EE-1778-9A7A20B5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A1BFFE-E4B4-F243-8722-F04EDEC7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CC61AE-7BCE-CB42-B025-A014ECB0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43E79F-F14E-F644-AAAF-0EF7ED90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11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atercolor Spl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9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</a:t>
            </a:r>
            <a:r>
              <a:rPr lang="en-US" dirty="0" err="1"/>
              <a:t>YDIGUYTUTFCGHVHJedit</a:t>
            </a:r>
            <a:r>
              <a:rPr lang="en-US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3" r:id="rId3"/>
    <p:sldLayoutId id="2147483655" r:id="rId4"/>
    <p:sldLayoutId id="2147483669" r:id="rId5"/>
    <p:sldLayoutId id="2147483661" r:id="rId6"/>
    <p:sldLayoutId id="2147483694" r:id="rId7"/>
    <p:sldLayoutId id="2147483693" r:id="rId8"/>
    <p:sldLayoutId id="2147483692" r:id="rId9"/>
    <p:sldLayoutId id="2147483691" r:id="rId10"/>
    <p:sldLayoutId id="2147483687" r:id="rId11"/>
    <p:sldLayoutId id="2147483686" r:id="rId12"/>
    <p:sldLayoutId id="2147483685" r:id="rId13"/>
    <p:sldLayoutId id="2147483684" r:id="rId14"/>
    <p:sldLayoutId id="2147483670" r:id="rId15"/>
    <p:sldLayoutId id="2147483689" r:id="rId16"/>
    <p:sldLayoutId id="214748368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1F1E9D-02AB-FA28-87AB-0B281D742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0FF8CD-5625-C030-F02A-556C64DBE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6D5BC-A74B-AB70-CB53-F6339AEA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A8147-94DD-4B07-AEAF-5F8413414BC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0798B7-F0F7-14CD-CFA1-7E6CC8159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FA079-F9A4-FD62-2252-0C450A147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B5169-CF14-49A2-970A-FB96E728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0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4;p19">
            <a:extLst>
              <a:ext uri="{FF2B5EF4-FFF2-40B4-BE49-F238E27FC236}">
                <a16:creationId xmlns:a16="http://schemas.microsoft.com/office/drawing/2014/main" xmlns="" id="{1135A325-C223-4688-B4B5-7429FEB56560}"/>
              </a:ext>
            </a:extLst>
          </p:cNvPr>
          <p:cNvSpPr txBox="1">
            <a:spLocks/>
          </p:cNvSpPr>
          <p:nvPr/>
        </p:nvSpPr>
        <p:spPr>
          <a:xfrm>
            <a:off x="2355872" y="270911"/>
            <a:ext cx="7023651" cy="138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ource Sans Pro SemiBold"/>
                <a:sym typeface="Source Sans Pro SemiBold"/>
              </a:rPr>
              <a:t>UBND QUẬN LONG BIÊN</a:t>
            </a:r>
          </a:p>
          <a:p>
            <a:pPr algn="ctr">
              <a:lnSpc>
                <a:spcPct val="115000"/>
              </a:lnSpc>
            </a:pPr>
            <a:r>
              <a:rPr lang="vi-VN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ource Sans Pro SemiBold"/>
                <a:sym typeface="Source Sans Pro SemiBold"/>
              </a:rPr>
              <a:t>TRƯỜNG THCS </a:t>
            </a:r>
            <a:r>
              <a:rPr lang="en-US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Source Sans Pro SemiBold"/>
                <a:sym typeface="Source Sans Pro SemiBold"/>
              </a:rPr>
              <a:t>VIỆT HƯNG</a:t>
            </a:r>
            <a:endParaRPr lang="vi-VN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 SemiBold"/>
              <a:sym typeface="Source Sans Pro SemiBold"/>
            </a:endParaRPr>
          </a:p>
          <a:p>
            <a:pPr algn="ctr">
              <a:lnSpc>
                <a:spcPct val="115000"/>
              </a:lnSpc>
            </a:pPr>
            <a:endParaRPr lang="vi-VN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 SemiBold"/>
              <a:sym typeface="Source Sans Pro SemiBold"/>
            </a:endParaRPr>
          </a:p>
          <a:p>
            <a:pPr algn="ctr">
              <a:lnSpc>
                <a:spcPct val="115000"/>
              </a:lnSpc>
            </a:pPr>
            <a:endParaRPr lang="vi-VN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 SemiBold"/>
              <a:sym typeface="Source Sans Pro SemiBold"/>
            </a:endParaRPr>
          </a:p>
          <a:p>
            <a:pPr algn="ctr"/>
            <a:endParaRPr lang="vi-VN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Source Sans Pro SemiBold"/>
              <a:sym typeface="Source Sans Pro SemiBold"/>
            </a:endParaRPr>
          </a:p>
        </p:txBody>
      </p:sp>
      <p:sp>
        <p:nvSpPr>
          <p:cNvPr id="4" name="Google Shape;526;p19">
            <a:extLst>
              <a:ext uri="{FF2B5EF4-FFF2-40B4-BE49-F238E27FC236}">
                <a16:creationId xmlns:a16="http://schemas.microsoft.com/office/drawing/2014/main" xmlns="" id="{FF9168B7-22F9-40B2-AC2E-2559FF4E92DF}"/>
              </a:ext>
            </a:extLst>
          </p:cNvPr>
          <p:cNvSpPr txBox="1"/>
          <p:nvPr/>
        </p:nvSpPr>
        <p:spPr>
          <a:xfrm>
            <a:off x="518614" y="3671791"/>
            <a:ext cx="11354938" cy="2031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3000" b="1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CHUYÊN ĐỀ TOÁN 9 </a:t>
            </a:r>
            <a:r>
              <a:rPr lang="en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–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RÈN KỸ NĂNG CHO HỌC SINH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Source Sans Pro SemiBold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TIẾT 37 ÔN TẬP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Giáo </a:t>
            </a:r>
            <a:r>
              <a:rPr lang="en" sz="3000" b="1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viên thực hiện: 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NGUYỄN 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Source Sans Pro SemiBold"/>
              </a:rPr>
              <a:t>KHÁNH HUYỀN.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Source Sans Pro SemiBold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9" y="323119"/>
            <a:ext cx="2126894" cy="3140819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11" y="1245454"/>
            <a:ext cx="964941" cy="648075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3" y="406880"/>
            <a:ext cx="1723430" cy="93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3" y="1440542"/>
            <a:ext cx="2428306" cy="24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97978"/>
                  </p:ext>
                </p:extLst>
              </p:nvPr>
            </p:nvGraphicFramePr>
            <p:xfrm>
              <a:off x="152400" y="186219"/>
              <a:ext cx="11853334" cy="6849385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718800">
                      <a:extLst>
                        <a:ext uri="{9D8B030D-6E8A-4147-A177-3AD203B41FA5}">
                          <a16:colId xmlns:a16="http://schemas.microsoft.com/office/drawing/2014/main" xmlns="" val="3054632442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xmlns="" val="1407633228"/>
                        </a:ext>
                      </a:extLst>
                    </a:gridCol>
                  </a:tblGrid>
                  <a:tr h="46856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2400" b="1" u="sng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Bài 2</a:t>
                          </a:r>
                          <a:r>
                            <a:rPr lang="nl-NL" sz="2400" b="1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en-US" sz="2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93962959"/>
                      </a:ext>
                    </a:extLst>
                  </a:tr>
                  <a:tr h="1294230">
                    <a:tc>
                      <a:txBody>
                        <a:bodyPr/>
                        <a:lstStyle/>
                        <a:p>
                          <a:pPr lvl="0" eaLnBrk="0" fontAlgn="base" hangingPunct="0">
                            <a:spcBef>
                              <a:spcPts val="60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2E5E4B"/>
                                  </a:solidFill>
                                  <a:latin typeface="Cambria Math"/>
                                </a:rPr>
                                <m:t>P</m:t>
                              </m:r>
                              <m:r>
                                <a:rPr lang="en-US" sz="280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b="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800" dirty="0">
                                  <a:solidFill>
                                    <a:srgbClr val="2E5E4B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2800" i="1" dirty="0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2E5E4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E5E4B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(ĐK:</a:t>
                          </a:r>
                          <a:r>
                            <a:rPr kumimoji="0" lang="en-US" altLang="en-US" sz="2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E5E4B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i="1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600" i="1" smtClean="0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2600" i="1">
                                  <a:solidFill>
                                    <a:srgbClr val="2E5E4B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≠1</m:t>
                              </m:r>
                            </m:oMath>
                          </a14:m>
                          <a:r>
                            <a:rPr kumimoji="0" lang="en-US" altLang="en-US" sz="2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2E5E4B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16553592"/>
                      </a:ext>
                    </a:extLst>
                  </a:tr>
                  <a:tr h="1637220">
                    <a:tc>
                      <a:txBody>
                        <a:bodyPr/>
                        <a:lstStyle/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6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60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:r>
                            <a:rPr lang="en-US" sz="2600" dirty="0" err="1" smtClean="0">
                              <a:solidFill>
                                <a:srgbClr val="2E5E4B"/>
                              </a:solidFill>
                            </a:rPr>
                            <a:t>có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:r>
                            <a:rPr lang="en-US" sz="2600" baseline="0" dirty="0" err="1" smtClean="0">
                              <a:solidFill>
                                <a:srgbClr val="2E5E4B"/>
                              </a:solidFill>
                            </a:rPr>
                            <a:t>nghĩa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:r>
                            <a:rPr lang="en-US" sz="2600" baseline="0" dirty="0" err="1" smtClean="0">
                              <a:solidFill>
                                <a:srgbClr val="2E5E4B"/>
                              </a:solidFill>
                            </a:rPr>
                            <a:t>khi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60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:r>
                            <a:rPr lang="en-US" sz="2600" dirty="0" err="1" smtClean="0">
                              <a:solidFill>
                                <a:srgbClr val="2E5E4B"/>
                              </a:solidFill>
                            </a:rPr>
                            <a:t>nên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60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60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60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600" b="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sz="260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oMath>
                          </a14:m>
                          <a:endParaRPr lang="en-US" sz="2600" b="0" baseline="0" dirty="0" smtClean="0">
                            <a:solidFill>
                              <a:srgbClr val="2E5E4B"/>
                            </a:solidFill>
                            <a:ea typeface="Cambria Math"/>
                          </a:endParaRPr>
                        </a:p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sz="2600" dirty="0" err="1" smtClean="0">
                              <a:solidFill>
                                <a:srgbClr val="2E5E4B"/>
                              </a:solidFill>
                            </a:rPr>
                            <a:t>Vì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60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600" dirty="0" smtClean="0">
                              <a:solidFill>
                                <a:srgbClr val="2E5E4B"/>
                              </a:solidFill>
                            </a:rPr>
                            <a:t> do </a:t>
                          </a:r>
                          <a:r>
                            <a:rPr lang="en-US" sz="2600" dirty="0" err="1" smtClean="0">
                              <a:solidFill>
                                <a:srgbClr val="2E5E4B"/>
                              </a:solidFill>
                            </a:rPr>
                            <a:t>đó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60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oMath>
                          </a14:m>
                          <a:endParaRPr lang="en-US" sz="2600" b="0" baseline="0" dirty="0" smtClean="0">
                            <a:solidFill>
                              <a:srgbClr val="2E5E4B"/>
                            </a:solidFill>
                            <a:ea typeface="Cambria Math"/>
                          </a:endParaRPr>
                        </a:p>
                        <a:p>
                          <a: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sz="2600" dirty="0" err="1" smtClean="0">
                              <a:solidFill>
                                <a:srgbClr val="2E5E4B"/>
                              </a:solidFill>
                            </a:rPr>
                            <a:t>Nên</a:t>
                          </a:r>
                          <a:r>
                            <a:rPr lang="en-US" sz="2600" baseline="0" dirty="0" smtClean="0">
                              <a:solidFill>
                                <a:srgbClr val="2E5E4B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≥4</m:t>
                              </m:r>
                            </m:oMath>
                          </a14:m>
                          <a:endParaRPr lang="en-US" sz="2600" dirty="0">
                            <a:solidFill>
                              <a:srgbClr val="2E5E4B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36462400"/>
                      </a:ext>
                    </a:extLst>
                  </a:tr>
                  <a:tr h="1045121">
                    <a:tc>
                      <a:txBody>
                        <a:bodyPr/>
                        <a:lstStyle/>
                        <a:p>
                          <a:pPr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en-US" sz="26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𝑃</m:t>
                                  </m:r>
                                </m:e>
                              </m:rad>
                              <m:r>
                                <a:rPr lang="en-US" altLang="en-US" sz="260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altLang="en-US" sz="26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altLang="en-US" sz="260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hay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altLang="en-US" sz="2600" b="0" baseline="0" dirty="0" smtClean="0">
                            <a:solidFill>
                              <a:srgbClr val="2E5E4B"/>
                            </a:solidFill>
                            <a:ea typeface="Cambria Math"/>
                            <a:sym typeface="Wingdings" panose="05000000000000000000" pitchFamily="2" charset="2"/>
                          </a:endParaRPr>
                        </a:p>
                        <a:p>
                          <a:pPr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Suy</a:t>
                          </a:r>
                          <a:r>
                            <a:rPr lang="en-US" altLang="en-US" sz="260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ra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2E5E4B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sz="2400" b="0" dirty="0" smtClean="0">
                            <a:solidFill>
                              <a:srgbClr val="2E5E4B"/>
                            </a:solidFill>
                            <a:ea typeface="Cambria Math"/>
                          </a:endParaRPr>
                        </a:p>
                        <a:p>
                          <a:pPr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2600" i="1" smtClean="0">
                                        <a:solidFill>
                                          <a:srgbClr val="2E5E4B"/>
                                        </a:solidFill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2600" b="0" i="1" smtClean="0">
                                        <a:solidFill>
                                          <a:srgbClr val="2E5E4B"/>
                                        </a:solidFill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  <m:t>3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en-US" sz="2600" b="0" i="1" smtClean="0">
                                            <a:solidFill>
                                              <a:srgbClr val="2E5E4B"/>
                                            </a:solidFill>
                                            <a:latin typeface="Cambria Math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en-US" sz="2600" b="0" i="1" smtClean="0">
                                            <a:solidFill>
                                              <a:srgbClr val="2E5E4B"/>
                                            </a:solidFill>
                                            <a:latin typeface="Cambria Math"/>
                                            <a:sym typeface="Wingdings" panose="05000000000000000000" pitchFamily="2" charset="2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altLang="en-US" sz="2600" b="0" i="1" smtClean="0">
                                        <a:solidFill>
                                          <a:srgbClr val="2E5E4B"/>
                                        </a:solidFill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  <m:t>−9</m:t>
                                    </m:r>
                                  </m:num>
                                  <m:den>
                                    <m:r>
                                      <a:rPr lang="en-US" altLang="en-US" sz="2600" b="0" i="1" smtClean="0">
                                        <a:solidFill>
                                          <a:srgbClr val="2E5E4B"/>
                                        </a:solidFill>
                                        <a:latin typeface="Cambria Math"/>
                                        <a:sym typeface="Wingdings" panose="05000000000000000000" pitchFamily="2" charset="2"/>
                                      </a:rPr>
                                      <m:t>4</m:t>
                                    </m:r>
                                    <m:d>
                                      <m:dPr>
                                        <m:ctrlPr>
                                          <a:rPr lang="en-US" altLang="en-US" sz="2600" b="0" i="1" smtClean="0">
                                            <a:solidFill>
                                              <a:srgbClr val="2E5E4B"/>
                                            </a:solidFill>
                                            <a:latin typeface="Cambria Math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en-US" sz="2600" b="0" i="1" smtClean="0">
                                                <a:solidFill>
                                                  <a:srgbClr val="2E5E4B"/>
                                                </a:solidFill>
                                                <a:latin typeface="Cambria Math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en-US" sz="2600" b="0" i="1" smtClean="0">
                                                <a:solidFill>
                                                  <a:srgbClr val="2E5E4B"/>
                                                </a:solidFill>
                                                <a:latin typeface="Cambria Math"/>
                                                <a:sym typeface="Wingdings" panose="05000000000000000000" pitchFamily="2" charset="2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altLang="en-US" sz="2600" b="0" i="1" smtClean="0">
                                            <a:solidFill>
                                              <a:srgbClr val="2E5E4B"/>
                                            </a:solidFill>
                                            <a:latin typeface="Cambria Math"/>
                                            <a:sym typeface="Wingdings" panose="05000000000000000000" pitchFamily="2" charset="2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altLang="en-US" sz="2600" i="1" smtClean="0">
                                    <a:solidFill>
                                      <a:srgbClr val="2E5E4B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&lt;</m:t>
                                </m:r>
                                <m:r>
                                  <a:rPr lang="en-US" altLang="en-US" sz="2600" b="0" i="1" smtClean="0">
                                    <a:solidFill>
                                      <a:srgbClr val="2E5E4B"/>
                                    </a:solidFill>
                                    <a:latin typeface="Cambria Math"/>
                                    <a:ea typeface="Cambria Math"/>
                                    <a:sym typeface="Wingdings" panose="05000000000000000000" pitchFamily="2" charset="2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en-US" sz="2600" dirty="0" smtClean="0">
                            <a:solidFill>
                              <a:srgbClr val="2E5E4B"/>
                            </a:solidFill>
                            <a:sym typeface="Wingdings" panose="05000000000000000000" pitchFamily="2" charset="2"/>
                          </a:endParaRPr>
                        </a:p>
                        <a:p>
                          <a:pPr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Vì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en-US" sz="2600" b="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en-US" sz="2600" b="0" i="1" baseline="0" smtClean="0">
                                          <a:solidFill>
                                            <a:srgbClr val="2E5E4B"/>
                                          </a:solidFill>
                                          <a:latin typeface="Cambria Math"/>
                                          <a:sym typeface="Wingdings" panose="05000000000000000000" pitchFamily="2" charset="2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nên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600" b="0" i="1" baseline="0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−9</m:t>
                              </m:r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&lt;0 </m:t>
                              </m:r>
                            </m:oMath>
                          </a14:m>
                          <a:r>
                            <a:rPr lang="en-US" altLang="en-US" sz="2600" dirty="0" smtClean="0">
                              <a:solidFill>
                                <a:srgbClr val="2E5E4B"/>
                              </a:solidFill>
                              <a:sym typeface="Wingdings" panose="05000000000000000000" pitchFamily="2" charset="2"/>
                            </a:rPr>
                            <a:t> hay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alt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&lt;9</m:t>
                              </m:r>
                            </m:oMath>
                          </a14:m>
                          <a:endParaRPr lang="en-US" altLang="en-US" sz="2600" dirty="0" smtClean="0">
                            <a:solidFill>
                              <a:srgbClr val="2E5E4B"/>
                            </a:solidFill>
                            <a:sym typeface="Wingdings" panose="05000000000000000000" pitchFamily="2" charset="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17853757"/>
                      </a:ext>
                    </a:extLst>
                  </a:tr>
                  <a:tr h="898700">
                    <a:tc>
                      <a:txBody>
                        <a:bodyPr/>
                        <a:lstStyle/>
                        <a:p>
                          <a:pPr lv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en-US" sz="260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Kết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hợp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điều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kiện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ta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có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en-US" sz="26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sym typeface="Wingdings" panose="05000000000000000000" pitchFamily="2" charset="2"/>
                                    </a:rPr>
                                    <m:t>𝑃</m:t>
                                  </m:r>
                                </m:e>
                              </m:rad>
                              <m:r>
                                <a:rPr lang="en-US" altLang="en-US" sz="260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altLang="en-US" sz="260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600" b="0" i="1" smtClean="0">
                                      <a:solidFill>
                                        <a:srgbClr val="2E5E4B"/>
                                      </a:solidFill>
                                      <a:latin typeface="Cambria Math"/>
                                      <a:ea typeface="Cambria Math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en-US" sz="2600" b="0" i="1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sym typeface="Wingdings" panose="05000000000000000000" pitchFamily="2" charset="2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khi</a:t>
                          </a:r>
                          <a:r>
                            <a:rPr lang="en-US" altLang="en-US" sz="2600" dirty="0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dirty="0" err="1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và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chỉ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:r>
                            <a:rPr lang="en-US" altLang="en-US" sz="2600" baseline="0" dirty="0" err="1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khi</a:t>
                          </a:r>
                          <a:r>
                            <a:rPr lang="en-US" altLang="en-US" sz="2600" baseline="0" dirty="0" smtClean="0">
                              <a:solidFill>
                                <a:srgbClr val="2E5E4B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Wingdings" panose="05000000000000000000" pitchFamily="2" charset="2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4</m:t>
                              </m:r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≤</m:t>
                              </m:r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  <m:r>
                                <a:rPr lang="en-US" altLang="en-US" sz="2600" b="0" i="1" baseline="0" smtClean="0">
                                  <a:solidFill>
                                    <a:srgbClr val="2E5E4B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  <a:sym typeface="Wingdings" panose="05000000000000000000" pitchFamily="2" charset="2"/>
                                </a:rPr>
                                <m:t>&lt;9</m:t>
                              </m:r>
                            </m:oMath>
                          </a14:m>
                          <a:endParaRPr lang="en-US" altLang="en-US" sz="2600" dirty="0">
                            <a:solidFill>
                              <a:srgbClr val="2E5E4B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022664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97978"/>
                  </p:ext>
                </p:extLst>
              </p:nvPr>
            </p:nvGraphicFramePr>
            <p:xfrm>
              <a:off x="152400" y="186219"/>
              <a:ext cx="11853334" cy="6849385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7188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54632442"/>
                        </a:ext>
                      </a:extLst>
                    </a:gridCol>
                    <a:gridCol w="113453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07633228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2400" b="1" u="sng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Bài 2</a:t>
                          </a:r>
                          <a:r>
                            <a:rPr lang="nl-NL" sz="2400" b="1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en-US" sz="2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dirty="0" err="1" smtClean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93962959"/>
                      </a:ext>
                    </a:extLst>
                  </a:tr>
                  <a:tr h="1294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41981" r="-10637" b="-3924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16553592"/>
                      </a:ext>
                    </a:extLst>
                  </a:tr>
                  <a:tr h="16372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11896" r="-10637" b="-209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36462400"/>
                      </a:ext>
                    </a:extLst>
                  </a:tr>
                  <a:tr h="25315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37349" r="-10637" b="-356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17853757"/>
                      </a:ext>
                    </a:extLst>
                  </a:tr>
                  <a:tr h="898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670068" r="-10637" b="-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022664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365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Single Corner Rounded 12">
                <a:extLst>
                  <a:ext uri="{FF2B5EF4-FFF2-40B4-BE49-F238E27FC236}">
                    <a16:creationId xmlns:a16="http://schemas.microsoft.com/office/drawing/2014/main" xmlns="" id="{7608EE51-ACBA-0CD8-1008-E21344B81D0A}"/>
                  </a:ext>
                </a:extLst>
              </p:cNvPr>
              <p:cNvSpPr/>
              <p:nvPr/>
            </p:nvSpPr>
            <p:spPr>
              <a:xfrm>
                <a:off x="4444169" y="176621"/>
                <a:ext cx="7348688" cy="1704430"/>
              </a:xfrm>
              <a:prstGeom prst="round1Rect">
                <a:avLst>
                  <a:gd name="adj" fmla="val 1698"/>
                </a:avLst>
              </a:prstGeom>
              <a:solidFill>
                <a:srgbClr val="FED8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rad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: Single Corner Rounded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08EE51-ACBA-0CD8-1008-E21344B81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69" y="176621"/>
                <a:ext cx="7348688" cy="1704430"/>
              </a:xfrm>
              <a:prstGeom prst="round1Rect">
                <a:avLst>
                  <a:gd name="adj" fmla="val 1698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row: Down 31">
            <a:extLst>
              <a:ext uri="{FF2B5EF4-FFF2-40B4-BE49-F238E27FC236}">
                <a16:creationId xmlns:a16="http://schemas.microsoft.com/office/drawing/2014/main" xmlns="" id="{03044397-208A-2E82-4272-A58E55AD1E8D}"/>
              </a:ext>
            </a:extLst>
          </p:cNvPr>
          <p:cNvSpPr/>
          <p:nvPr/>
        </p:nvSpPr>
        <p:spPr>
          <a:xfrm rot="16200000">
            <a:off x="3805978" y="430924"/>
            <a:ext cx="392760" cy="8284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679D6142-9611-937A-020C-D01ABD7CA204}"/>
                  </a:ext>
                </a:extLst>
              </p:cNvPr>
              <p:cNvSpPr/>
              <p:nvPr/>
            </p:nvSpPr>
            <p:spPr>
              <a:xfrm>
                <a:off x="129373" y="176621"/>
                <a:ext cx="3703039" cy="1461694"/>
              </a:xfrm>
              <a:prstGeom prst="ellips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</a:t>
                </a:r>
                <a:r>
                  <a:rPr kumimoji="0" lang="en-US" sz="2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 </a:t>
                </a:r>
                <a:r>
                  <a:rPr kumimoji="0" lang="en-US" sz="27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7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7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7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rad>
                    <m:r>
                      <a:rPr kumimoji="0" lang="en-US" sz="27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27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kumimoji="0" lang="en-US" sz="2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2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rad>
                    <m:r>
                      <a:rPr kumimoji="0" lang="en-US" sz="27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27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679D6142-9611-937A-020C-D01ABD7CA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3" y="176621"/>
                <a:ext cx="3703039" cy="1461694"/>
              </a:xfrm>
              <a:prstGeom prst="ellipse">
                <a:avLst/>
              </a:prstGeom>
              <a:blipFill rotWithShape="1">
                <a:blip r:embed="rId4"/>
                <a:stretch>
                  <a:fillRect t="-1240"/>
                </a:stretch>
              </a:blipFill>
              <a:ln w="12700"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: Single Corner Rounded 13">
                <a:extLst>
                  <a:ext uri="{FF2B5EF4-FFF2-40B4-BE49-F238E27FC236}">
                    <a16:creationId xmlns:a16="http://schemas.microsoft.com/office/drawing/2014/main" xmlns="" id="{7AA666C9-858A-054B-6266-5974018C7011}"/>
                  </a:ext>
                </a:extLst>
              </p:cNvPr>
              <p:cNvSpPr/>
              <p:nvPr/>
            </p:nvSpPr>
            <p:spPr>
              <a:xfrm>
                <a:off x="4444169" y="2791199"/>
                <a:ext cx="7379160" cy="1201618"/>
              </a:xfrm>
              <a:prstGeom prst="round1Rect">
                <a:avLst/>
              </a:prstGeom>
              <a:solidFill>
                <a:srgbClr val="FED8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Bước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2: </a:t>
                </a:r>
                <a:r>
                  <a:rPr kumimoji="0" 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Giải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bất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trình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𝑷</m:t>
                    </m:r>
                    <m:r>
                      <a:rPr kumimoji="0" lang="en-US" sz="28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: Single Corner Rounded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A666C9-858A-054B-6266-5974018C7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69" y="2791199"/>
                <a:ext cx="7379160" cy="1201618"/>
              </a:xfrm>
              <a:prstGeom prst="round1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31">
            <a:extLst>
              <a:ext uri="{FF2B5EF4-FFF2-40B4-BE49-F238E27FC236}">
                <a16:creationId xmlns:a16="http://schemas.microsoft.com/office/drawing/2014/main" xmlns="" id="{03044397-208A-2E82-4272-A58E55AD1E8D}"/>
              </a:ext>
            </a:extLst>
          </p:cNvPr>
          <p:cNvSpPr/>
          <p:nvPr/>
        </p:nvSpPr>
        <p:spPr>
          <a:xfrm>
            <a:off x="7937368" y="1881051"/>
            <a:ext cx="392760" cy="8284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Single Corner Rounded 1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AA666C9-858A-054B-6266-5974018C7011}"/>
              </a:ext>
            </a:extLst>
          </p:cNvPr>
          <p:cNvSpPr/>
          <p:nvPr/>
        </p:nvSpPr>
        <p:spPr>
          <a:xfrm>
            <a:off x="4428933" y="4850777"/>
            <a:ext cx="7379160" cy="1201618"/>
          </a:xfrm>
          <a:prstGeom prst="round1Rect">
            <a:avLst/>
          </a:prstGeom>
          <a:solidFill>
            <a:srgbClr val="FED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Arrow: Down 31">
            <a:extLst>
              <a:ext uri="{FF2B5EF4-FFF2-40B4-BE49-F238E27FC236}">
                <a16:creationId xmlns:a16="http://schemas.microsoft.com/office/drawing/2014/main" xmlns="" id="{03044397-208A-2E82-4272-A58E55AD1E8D}"/>
              </a:ext>
            </a:extLst>
          </p:cNvPr>
          <p:cNvSpPr/>
          <p:nvPr/>
        </p:nvSpPr>
        <p:spPr>
          <a:xfrm>
            <a:off x="7946456" y="4022302"/>
            <a:ext cx="392760" cy="82847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311BD04-AEAB-22FA-3EE0-3953218220EA}"/>
                  </a:ext>
                </a:extLst>
              </p:cNvPr>
              <p:cNvSpPr txBox="1"/>
              <p:nvPr/>
            </p:nvSpPr>
            <p:spPr>
              <a:xfrm>
                <a:off x="340659" y="241455"/>
                <a:ext cx="11152094" cy="1676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b="1" u="sng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3</a:t>
                </a:r>
                <a:r>
                  <a:rPr lang="en-US" sz="32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200" b="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</a:rPr>
                      <m:t>P</m:t>
                    </m:r>
                    <m:r>
                      <a:rPr lang="en-US" sz="3200" b="0" i="1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effectLst/>
                            <a:latin typeface="Cambria Math"/>
                          </a:rPr>
                          <m:t>−2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effectLst/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3200" b="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b="0" i="1">
                        <a:solidFill>
                          <a:schemeClr val="bg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≥0,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effectLst/>
                        <a:latin typeface="Cambria Math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effectLst/>
                        <a:latin typeface="Cambria Math"/>
                        <a:ea typeface="Cambria Math"/>
                      </a:rPr>
                      <m:t>≠1</m:t>
                    </m:r>
                  </m:oMath>
                </a14:m>
                <a:endParaRPr lang="en-US" sz="32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200" b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3200" b="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11BD04-AEAB-22FA-3EE0-39532182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241455"/>
                <a:ext cx="11152094" cy="1676677"/>
              </a:xfrm>
              <a:prstGeom prst="rect">
                <a:avLst/>
              </a:prstGeom>
              <a:blipFill rotWithShape="1">
                <a:blip r:embed="rId2"/>
                <a:stretch>
                  <a:fillRect l="-142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02329" y="29416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E5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311BD04-AEAB-22FA-3EE0-3953218220EA}"/>
                  </a:ext>
                </a:extLst>
              </p:cNvPr>
              <p:cNvSpPr txBox="1"/>
              <p:nvPr/>
            </p:nvSpPr>
            <p:spPr>
              <a:xfrm>
                <a:off x="340659" y="241455"/>
                <a:ext cx="11152094" cy="199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b="1" u="sng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4</a:t>
                </a:r>
                <a:r>
                  <a:rPr lang="en-US" sz="3200" b="1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2060"/>
                        </a:solidFill>
                        <a:latin typeface="Cambria Math"/>
                        <a:ea typeface="Calibri" panose="020F0502020204030204" pitchFamily="34" charset="0"/>
                      </a:rPr>
                      <m:t>P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3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2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11BD04-AEAB-22FA-3EE0-39532182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241455"/>
                <a:ext cx="11152094" cy="1991314"/>
              </a:xfrm>
              <a:prstGeom prst="rect">
                <a:avLst/>
              </a:prstGeom>
              <a:blipFill rotWithShape="1">
                <a:blip r:embed="rId2"/>
                <a:stretch>
                  <a:fillRect l="-1422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02329" y="29416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E5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2232769"/>
            <a:ext cx="7485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68" y="1237112"/>
            <a:ext cx="8332992" cy="65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77" y="-1"/>
            <a:ext cx="8332992" cy="65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311BD04-AEAB-22FA-3EE0-3953218220EA}"/>
                  </a:ext>
                </a:extLst>
              </p:cNvPr>
              <p:cNvSpPr txBox="1"/>
              <p:nvPr/>
            </p:nvSpPr>
            <p:spPr>
              <a:xfrm>
                <a:off x="340659" y="241455"/>
                <a:ext cx="11152094" cy="1704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b="1" u="sng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4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2060"/>
                        </a:solidFill>
                        <a:latin typeface="Cambria Math"/>
                        <a:ea typeface="Calibri" panose="020F0502020204030204" pitchFamily="34" charset="0"/>
                      </a:rPr>
                      <m:t>P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−3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11BD04-AEAB-22FA-3EE0-395321822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241455"/>
                <a:ext cx="11152094" cy="1704890"/>
              </a:xfrm>
              <a:prstGeom prst="rect">
                <a:avLst/>
              </a:prstGeom>
              <a:blipFill rotWithShape="1">
                <a:blip r:embed="rId2"/>
                <a:stretch>
                  <a:fillRect l="-114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02329" y="29416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E5E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332"/>
            <a:ext cx="11805728" cy="50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470747F-D1F9-7464-8B1E-4FADB8F51184}"/>
              </a:ext>
            </a:extLst>
          </p:cNvPr>
          <p:cNvSpPr/>
          <p:nvPr/>
        </p:nvSpPr>
        <p:spPr>
          <a:xfrm>
            <a:off x="6630227" y="2104640"/>
            <a:ext cx="2437693" cy="98804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7B1DA1BF-117B-DA6F-DB21-2EA44C425ACE}"/>
              </a:ext>
            </a:extLst>
          </p:cNvPr>
          <p:cNvSpPr/>
          <p:nvPr/>
        </p:nvSpPr>
        <p:spPr>
          <a:xfrm>
            <a:off x="6602300" y="5356800"/>
            <a:ext cx="2426598" cy="1355769"/>
          </a:xfrm>
          <a:prstGeom prst="round2Diag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dạng khác: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xmlns="" id="{818DE7DA-38E2-70AA-B8E4-98E9539745B8}"/>
              </a:ext>
            </a:extLst>
          </p:cNvPr>
          <p:cNvSpPr/>
          <p:nvPr/>
        </p:nvSpPr>
        <p:spPr>
          <a:xfrm>
            <a:off x="6609097" y="4248775"/>
            <a:ext cx="2419801" cy="98804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xmlns="" id="{7ACA349A-248F-9379-9306-AB59A1BAFBF8}"/>
              </a:ext>
            </a:extLst>
          </p:cNvPr>
          <p:cNvSpPr/>
          <p:nvPr/>
        </p:nvSpPr>
        <p:spPr>
          <a:xfrm>
            <a:off x="6618043" y="3167680"/>
            <a:ext cx="2437692" cy="98804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căn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Single Corner Rounded 12">
                <a:extLst>
                  <a:ext uri="{FF2B5EF4-FFF2-40B4-BE49-F238E27FC236}">
                    <a16:creationId xmlns:a16="http://schemas.microsoft.com/office/drawing/2014/main" xmlns="" id="{7608EE51-ACBA-0CD8-1008-E21344B81D0A}"/>
                  </a:ext>
                </a:extLst>
              </p:cNvPr>
              <p:cNvSpPr/>
              <p:nvPr/>
            </p:nvSpPr>
            <p:spPr>
              <a:xfrm>
                <a:off x="416271" y="2583592"/>
                <a:ext cx="4741916" cy="791662"/>
              </a:xfrm>
              <a:prstGeom prst="round1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: Single Corner Rounded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08EE51-ACBA-0CD8-1008-E21344B81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71" y="2583592"/>
                <a:ext cx="4741916" cy="791662"/>
              </a:xfrm>
              <a:prstGeom prst="round1Rect">
                <a:avLst/>
              </a:prstGeom>
              <a:blipFill rotWithShape="1">
                <a:blip r:embed="rId3"/>
                <a:stretch>
                  <a:fillRect l="-1795" t="-166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AA666C9-858A-054B-6266-5974018C7011}"/>
              </a:ext>
            </a:extLst>
          </p:cNvPr>
          <p:cNvSpPr/>
          <p:nvPr/>
        </p:nvSpPr>
        <p:spPr>
          <a:xfrm>
            <a:off x="383291" y="3765016"/>
            <a:ext cx="5136422" cy="781413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xmlns="" id="{BC37016E-9214-4651-9D4A-9B509F69D6F3}"/>
              </a:ext>
            </a:extLst>
          </p:cNvPr>
          <p:cNvSpPr/>
          <p:nvPr/>
        </p:nvSpPr>
        <p:spPr>
          <a:xfrm rot="5400000" flipV="1">
            <a:off x="2293097" y="72402"/>
            <a:ext cx="791663" cy="1810386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Double Wave 20">
                <a:extLst>
                  <a:ext uri="{FF2B5EF4-FFF2-40B4-BE49-F238E27FC236}">
                    <a16:creationId xmlns:a16="http://schemas.microsoft.com/office/drawing/2014/main" xmlns="" id="{1D672E60-F15B-EDD7-C4F4-1E4AA53E5313}"/>
                  </a:ext>
                </a:extLst>
              </p:cNvPr>
              <p:cNvSpPr/>
              <p:nvPr/>
            </p:nvSpPr>
            <p:spPr>
              <a:xfrm>
                <a:off x="10009444" y="2079454"/>
                <a:ext cx="1827245" cy="988043"/>
              </a:xfrm>
              <a:prstGeom prst="doubleWav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&lt;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Double Wave 20">
                <a:extLst>
                  <a:ext uri="{FF2B5EF4-FFF2-40B4-BE49-F238E27FC236}">
                    <a16:creationId xmlns:a16="http://schemas.microsoft.com/office/drawing/2014/main" xmlns="" id="{1D672E60-F15B-EDD7-C4F4-1E4AA53E5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444" y="2079454"/>
                <a:ext cx="1827245" cy="988043"/>
              </a:xfrm>
              <a:prstGeom prst="doubleWav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Left 25">
            <a:extLst>
              <a:ext uri="{FF2B5EF4-FFF2-40B4-BE49-F238E27FC236}">
                <a16:creationId xmlns:a16="http://schemas.microsoft.com/office/drawing/2014/main" xmlns="" id="{6F26823C-3112-3385-2E34-D4817ECC41FF}"/>
              </a:ext>
            </a:extLst>
          </p:cNvPr>
          <p:cNvSpPr/>
          <p:nvPr/>
        </p:nvSpPr>
        <p:spPr>
          <a:xfrm flipH="1">
            <a:off x="6099181" y="2411847"/>
            <a:ext cx="537638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6133703" y="3511380"/>
            <a:ext cx="484340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xmlns="" id="{A40A6A1F-94B4-D1C2-5A7D-73ECA7F05FD8}"/>
              </a:ext>
            </a:extLst>
          </p:cNvPr>
          <p:cNvSpPr/>
          <p:nvPr/>
        </p:nvSpPr>
        <p:spPr>
          <a:xfrm flipH="1">
            <a:off x="6143249" y="4612403"/>
            <a:ext cx="464361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xmlns="" id="{E94FD527-9886-5CAA-6176-07C2D55F6146}"/>
              </a:ext>
            </a:extLst>
          </p:cNvPr>
          <p:cNvSpPr/>
          <p:nvPr/>
        </p:nvSpPr>
        <p:spPr>
          <a:xfrm rot="5400000">
            <a:off x="7095403" y="316"/>
            <a:ext cx="648279" cy="1811173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79D6142-9611-937A-020C-D01ABD7CA204}"/>
              </a:ext>
            </a:extLst>
          </p:cNvPr>
          <p:cNvSpPr/>
          <p:nvPr/>
        </p:nvSpPr>
        <p:spPr>
          <a:xfrm>
            <a:off x="3459494" y="14611"/>
            <a:ext cx="3430534" cy="1638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BC105A8-A447-5604-2868-AC64D441438B}"/>
              </a:ext>
            </a:extLst>
          </p:cNvPr>
          <p:cNvSpPr/>
          <p:nvPr/>
        </p:nvSpPr>
        <p:spPr>
          <a:xfrm>
            <a:off x="7179892" y="1237630"/>
            <a:ext cx="1939320" cy="729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Arrow: Bent-Up 24">
            <a:extLst>
              <a:ext uri="{FF2B5EF4-FFF2-40B4-BE49-F238E27FC236}">
                <a16:creationId xmlns:a16="http://schemas.microsoft.com/office/drawing/2014/main" xmlns="" id="{10EB44F1-631D-44CC-EE7D-76BEFF36CD31}"/>
              </a:ext>
            </a:extLst>
          </p:cNvPr>
          <p:cNvSpPr/>
          <p:nvPr/>
        </p:nvSpPr>
        <p:spPr>
          <a:xfrm rot="5400000">
            <a:off x="4536513" y="4025615"/>
            <a:ext cx="3612443" cy="525795"/>
          </a:xfrm>
          <a:prstGeom prst="bentUpArrow">
            <a:avLst>
              <a:gd name="adj1" fmla="val 25000"/>
              <a:gd name="adj2" fmla="val 21413"/>
              <a:gd name="adj3" fmla="val 243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05E4E29-366F-1946-590B-24FB57320AFC}"/>
              </a:ext>
            </a:extLst>
          </p:cNvPr>
          <p:cNvSpPr/>
          <p:nvPr/>
        </p:nvSpPr>
        <p:spPr>
          <a:xfrm>
            <a:off x="653143" y="1394909"/>
            <a:ext cx="2847794" cy="92228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03044397-208A-2E82-4272-A58E55AD1E8D}"/>
              </a:ext>
            </a:extLst>
          </p:cNvPr>
          <p:cNvSpPr/>
          <p:nvPr/>
        </p:nvSpPr>
        <p:spPr>
          <a:xfrm>
            <a:off x="1836484" y="2299912"/>
            <a:ext cx="392760" cy="2761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746924F3-E531-40E6-D1FF-FCE7B6E82D0A}"/>
              </a:ext>
            </a:extLst>
          </p:cNvPr>
          <p:cNvSpPr/>
          <p:nvPr/>
        </p:nvSpPr>
        <p:spPr>
          <a:xfrm>
            <a:off x="1811936" y="3375254"/>
            <a:ext cx="392760" cy="3845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Top Corners Snipped 41">
            <a:extLst>
              <a:ext uri="{FF2B5EF4-FFF2-40B4-BE49-F238E27FC236}">
                <a16:creationId xmlns:a16="http://schemas.microsoft.com/office/drawing/2014/main" xmlns="" id="{26DA48F5-E2B3-5D28-2F2B-69C8E8FF344E}"/>
              </a:ext>
            </a:extLst>
          </p:cNvPr>
          <p:cNvSpPr/>
          <p:nvPr/>
        </p:nvSpPr>
        <p:spPr>
          <a:xfrm>
            <a:off x="10334932" y="1388939"/>
            <a:ext cx="1041650" cy="492985"/>
          </a:xfrm>
          <a:prstGeom prst="snip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Double Wave 43">
                <a:extLst>
                  <a:ext uri="{FF2B5EF4-FFF2-40B4-BE49-F238E27FC236}">
                    <a16:creationId xmlns:a16="http://schemas.microsoft.com/office/drawing/2014/main" xmlns="" id="{09D5B3E7-94E6-E25C-49D9-11927F4D7CBB}"/>
                  </a:ext>
                </a:extLst>
              </p:cNvPr>
              <p:cNvSpPr/>
              <p:nvPr/>
            </p:nvSpPr>
            <p:spPr>
              <a:xfrm>
                <a:off x="10009444" y="3152913"/>
                <a:ext cx="1827245" cy="988043"/>
              </a:xfrm>
              <a:prstGeom prst="doubleWav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𝑃</m:t>
                          </m:r>
                        </m:e>
                      </m:ra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4" name="Double Wave 43">
                <a:extLst>
                  <a:ext uri="{FF2B5EF4-FFF2-40B4-BE49-F238E27FC236}">
                    <a16:creationId xmlns:a16="http://schemas.microsoft.com/office/drawing/2014/main" xmlns="" id="{09D5B3E7-94E6-E25C-49D9-11927F4D7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444" y="3152913"/>
                <a:ext cx="1827245" cy="988043"/>
              </a:xfrm>
              <a:prstGeom prst="doubleWav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Double Wave 45">
                <a:extLst>
                  <a:ext uri="{FF2B5EF4-FFF2-40B4-BE49-F238E27FC236}">
                    <a16:creationId xmlns:a16="http://schemas.microsoft.com/office/drawing/2014/main" xmlns="" id="{82CD2919-8782-B1DE-AC9A-A43B41B4D427}"/>
                  </a:ext>
                </a:extLst>
              </p:cNvPr>
              <p:cNvSpPr/>
              <p:nvPr/>
            </p:nvSpPr>
            <p:spPr>
              <a:xfrm>
                <a:off x="10008227" y="4274125"/>
                <a:ext cx="1828461" cy="988043"/>
              </a:xfrm>
              <a:prstGeom prst="doubleWav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Double Wave 45">
                <a:extLst>
                  <a:ext uri="{FF2B5EF4-FFF2-40B4-BE49-F238E27FC236}">
                    <a16:creationId xmlns:a16="http://schemas.microsoft.com/office/drawing/2014/main" xmlns="" id="{82CD2919-8782-B1DE-AC9A-A43B41B4D4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227" y="4274125"/>
                <a:ext cx="1828461" cy="988043"/>
              </a:xfrm>
              <a:prstGeom prst="doubleWav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uble Wave 47">
            <a:extLst>
              <a:ext uri="{FF2B5EF4-FFF2-40B4-BE49-F238E27FC236}">
                <a16:creationId xmlns:a16="http://schemas.microsoft.com/office/drawing/2014/main" xmlns="" id="{1A037134-A5D4-5A8F-7379-80B61CB8F668}"/>
              </a:ext>
            </a:extLst>
          </p:cNvPr>
          <p:cNvSpPr/>
          <p:nvPr/>
        </p:nvSpPr>
        <p:spPr>
          <a:xfrm>
            <a:off x="10016372" y="5284905"/>
            <a:ext cx="1820318" cy="757323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Double Wave 51">
            <a:extLst>
              <a:ext uri="{FF2B5EF4-FFF2-40B4-BE49-F238E27FC236}">
                <a16:creationId xmlns:a16="http://schemas.microsoft.com/office/drawing/2014/main" xmlns="" id="{1A037134-A5D4-5A8F-7379-80B61CB8F668}"/>
              </a:ext>
            </a:extLst>
          </p:cNvPr>
          <p:cNvSpPr/>
          <p:nvPr/>
        </p:nvSpPr>
        <p:spPr>
          <a:xfrm>
            <a:off x="10020444" y="6049653"/>
            <a:ext cx="2065692" cy="757323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9092514" y="2387608"/>
            <a:ext cx="923857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9092513" y="3483617"/>
            <a:ext cx="905143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9049696" y="4551623"/>
            <a:ext cx="947960" cy="27616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9028898" y="5568994"/>
            <a:ext cx="991700" cy="29841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Left 26">
            <a:extLst>
              <a:ext uri="{FF2B5EF4-FFF2-40B4-BE49-F238E27FC236}">
                <a16:creationId xmlns:a16="http://schemas.microsoft.com/office/drawing/2014/main" xmlns="" id="{3352EC1A-E56C-E417-D977-607AC58D3EF1}"/>
              </a:ext>
            </a:extLst>
          </p:cNvPr>
          <p:cNvSpPr/>
          <p:nvPr/>
        </p:nvSpPr>
        <p:spPr>
          <a:xfrm flipH="1">
            <a:off x="9028897" y="6260149"/>
            <a:ext cx="951493" cy="29841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80389" y="6051347"/>
                <a:ext cx="2105747" cy="666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&gt;0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389" y="6051347"/>
                <a:ext cx="2105747" cy="666401"/>
              </a:xfrm>
              <a:prstGeom prst="rect">
                <a:avLst/>
              </a:prstGeom>
              <a:blipFill rotWithShape="1">
                <a:blip r:embed="rId7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Single Corner Rounded 1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AA666C9-858A-054B-6266-5974018C7011}"/>
              </a:ext>
            </a:extLst>
          </p:cNvPr>
          <p:cNvSpPr/>
          <p:nvPr/>
        </p:nvSpPr>
        <p:spPr>
          <a:xfrm>
            <a:off x="365286" y="4994307"/>
            <a:ext cx="5136422" cy="781413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rrow: Down 32">
            <a:extLst>
              <a:ext uri="{FF2B5EF4-FFF2-40B4-BE49-F238E27FC236}">
                <a16:creationId xmlns:a16="http://schemas.microsoft.com/office/drawing/2014/main" xmlns="" id="{746924F3-E531-40E6-D1FF-FCE7B6E82D0A}"/>
              </a:ext>
            </a:extLst>
          </p:cNvPr>
          <p:cNvSpPr/>
          <p:nvPr/>
        </p:nvSpPr>
        <p:spPr>
          <a:xfrm>
            <a:off x="1836484" y="4551623"/>
            <a:ext cx="392760" cy="44268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Arrow: Down 32">
            <a:extLst>
              <a:ext uri="{FF2B5EF4-FFF2-40B4-BE49-F238E27FC236}">
                <a16:creationId xmlns:a16="http://schemas.microsoft.com/office/drawing/2014/main" xmlns="" id="{746924F3-E531-40E6-D1FF-FCE7B6E82D0A}"/>
              </a:ext>
            </a:extLst>
          </p:cNvPr>
          <p:cNvSpPr/>
          <p:nvPr/>
        </p:nvSpPr>
        <p:spPr>
          <a:xfrm>
            <a:off x="1833557" y="5753622"/>
            <a:ext cx="392760" cy="451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: Single Corner Rounded 1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AA666C9-858A-054B-6266-5974018C7011}"/>
              </a:ext>
            </a:extLst>
          </p:cNvPr>
          <p:cNvSpPr/>
          <p:nvPr/>
        </p:nvSpPr>
        <p:spPr>
          <a:xfrm>
            <a:off x="365286" y="6150213"/>
            <a:ext cx="5042737" cy="643027"/>
          </a:xfrm>
          <a:prstGeom prst="round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9875692" y="5271669"/>
                <a:ext cx="2105747" cy="831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5692" y="5271669"/>
                <a:ext cx="2105747" cy="831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2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2793" y="2203467"/>
            <a:ext cx="12357956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624" y="878859"/>
            <a:ext cx="801969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BTVN.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4027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188" y="5671976"/>
            <a:ext cx="11697260" cy="1384995"/>
          </a:xfrm>
          <a:prstGeom prst="rect">
            <a:avLst/>
          </a:prstGeom>
          <a:solidFill>
            <a:srgbClr val="FFDEB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thường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3376"/>
            <a:ext cx="12191999" cy="830997"/>
          </a:xfrm>
          <a:prstGeom prst="rect">
            <a:avLst/>
          </a:prstGeom>
          <a:gradFill flip="none" rotWithShape="1">
            <a:gsLst>
              <a:gs pos="75125">
                <a:srgbClr val="DFEBF7"/>
              </a:gs>
              <a:gs pos="59000">
                <a:srgbClr val="E7F0F9"/>
              </a:gs>
              <a:gs pos="42000">
                <a:schemeClr val="accent5">
                  <a:lumMod val="5000"/>
                  <a:lumOff val="95000"/>
                </a:schemeClr>
              </a:gs>
              <a:gs pos="85500">
                <a:srgbClr val="D6E6F5"/>
              </a:gs>
              <a:gs pos="100000">
                <a:srgbClr val="91CBD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3F3F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NHIỆM VỤ VỀ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188" y="2942670"/>
            <a:ext cx="11714481" cy="73866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noProof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noProof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9310" y="4835341"/>
            <a:ext cx="31181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116" y="2204006"/>
            <a:ext cx="34996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28" y="3808019"/>
            <a:ext cx="1298528" cy="13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6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D9147-49C0-6A4B-9222-A40E04CA3632}"/>
              </a:ext>
            </a:extLst>
          </p:cNvPr>
          <p:cNvSpPr txBox="1"/>
          <p:nvPr/>
        </p:nvSpPr>
        <p:spPr>
          <a:xfrm>
            <a:off x="1207525" y="1999204"/>
            <a:ext cx="8237984" cy="10541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7500"/>
              </a:lnSpc>
            </a:pPr>
            <a:endParaRPr lang="en-US" sz="7200" b="1" spc="6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6ACC96DA-24A8-4674-B264-C507B173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9" y="323119"/>
            <a:ext cx="2126894" cy="3140819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xmlns="" id="{7F3EB684-E767-449C-9C46-8DC07FF7B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11" y="1245454"/>
            <a:ext cx="964941" cy="648075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148436DC-BC4F-4FA0-830A-07A2DDE45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3" y="406880"/>
            <a:ext cx="1723430" cy="938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9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89BFFE-441F-487A-BB32-D4527EE45E87}"/>
              </a:ext>
            </a:extLst>
          </p:cNvPr>
          <p:cNvSpPr/>
          <p:nvPr/>
        </p:nvSpPr>
        <p:spPr>
          <a:xfrm>
            <a:off x="583081" y="5116130"/>
            <a:ext cx="5512919" cy="1149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" y="389466"/>
            <a:ext cx="12150917" cy="64685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89BFFE-441F-487A-BB32-D4527EE45E87}"/>
              </a:ext>
            </a:extLst>
          </p:cNvPr>
          <p:cNvSpPr/>
          <p:nvPr/>
        </p:nvSpPr>
        <p:spPr>
          <a:xfrm>
            <a:off x="41084" y="0"/>
            <a:ext cx="12002870" cy="6453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2793" y="2481379"/>
            <a:ext cx="12357956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17624" y="741111"/>
            <a:ext cx="801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BTVN.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50" y="6269919"/>
            <a:ext cx="11714481" cy="646331"/>
          </a:xfrm>
          <a:prstGeom prst="rect">
            <a:avLst/>
          </a:prstGeom>
          <a:solidFill>
            <a:srgbClr val="FFDEB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3376"/>
            <a:ext cx="12191999" cy="830997"/>
          </a:xfrm>
          <a:prstGeom prst="rect">
            <a:avLst/>
          </a:prstGeom>
          <a:gradFill flip="none" rotWithShape="1">
            <a:gsLst>
              <a:gs pos="75125">
                <a:srgbClr val="DFEBF7"/>
              </a:gs>
              <a:gs pos="59000">
                <a:srgbClr val="E7F0F9"/>
              </a:gs>
              <a:gs pos="42000">
                <a:schemeClr val="accent5">
                  <a:lumMod val="5000"/>
                  <a:lumOff val="95000"/>
                </a:schemeClr>
              </a:gs>
              <a:gs pos="85500">
                <a:srgbClr val="D6E6F5"/>
              </a:gs>
              <a:gs pos="100000">
                <a:srgbClr val="91CBD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3F3F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NHIỆM VỤ VỀ NHÀ</a:t>
            </a:r>
            <a:endParaRPr lang="en-US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967" y="2481379"/>
            <a:ext cx="11714481" cy="286232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1, 2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BTVN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9603" y="5531255"/>
            <a:ext cx="29113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783" y="1742715"/>
            <a:ext cx="3021981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4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4215" y="1267091"/>
            <a:ext cx="10875834" cy="2286143"/>
          </a:xfrm>
          <a:prstGeom prst="roundRect">
            <a:avLst/>
          </a:prstGeom>
          <a:solidFill>
            <a:schemeClr val="bg2">
              <a:lumMod val="10000"/>
              <a:lumOff val="90000"/>
            </a:schemeClr>
          </a:solidFill>
          <a:ln w="57150">
            <a:solidFill>
              <a:srgbClr val="4F9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2">
            <a:extLst>
              <a:ext uri="{FF2B5EF4-FFF2-40B4-BE49-F238E27FC236}">
                <a16:creationId xmlns:a16="http://schemas.microsoft.com/office/drawing/2014/main" xmlns="" id="{3DC7BD42-71A3-E04B-BED1-B9283E791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773" y="1267091"/>
            <a:ext cx="421616" cy="457200"/>
          </a:xfrm>
          <a:custGeom>
            <a:avLst/>
            <a:gdLst>
              <a:gd name="T0" fmla="*/ 546 w 1045"/>
              <a:gd name="T1" fmla="*/ 796 h 1132"/>
              <a:gd name="T2" fmla="*/ 596 w 1045"/>
              <a:gd name="T3" fmla="*/ 734 h 1132"/>
              <a:gd name="T4" fmla="*/ 546 w 1045"/>
              <a:gd name="T5" fmla="*/ 796 h 1132"/>
              <a:gd name="T6" fmla="*/ 695 w 1045"/>
              <a:gd name="T7" fmla="*/ 746 h 1132"/>
              <a:gd name="T8" fmla="*/ 757 w 1045"/>
              <a:gd name="T9" fmla="*/ 696 h 1132"/>
              <a:gd name="T10" fmla="*/ 695 w 1045"/>
              <a:gd name="T11" fmla="*/ 746 h 1132"/>
              <a:gd name="T12" fmla="*/ 521 w 1045"/>
              <a:gd name="T13" fmla="*/ 746 h 1132"/>
              <a:gd name="T14" fmla="*/ 646 w 1045"/>
              <a:gd name="T15" fmla="*/ 646 h 1132"/>
              <a:gd name="T16" fmla="*/ 521 w 1045"/>
              <a:gd name="T17" fmla="*/ 746 h 1132"/>
              <a:gd name="T18" fmla="*/ 310 w 1045"/>
              <a:gd name="T19" fmla="*/ 646 h 1132"/>
              <a:gd name="T20" fmla="*/ 372 w 1045"/>
              <a:gd name="T21" fmla="*/ 610 h 1132"/>
              <a:gd name="T22" fmla="*/ 310 w 1045"/>
              <a:gd name="T23" fmla="*/ 646 h 1132"/>
              <a:gd name="T24" fmla="*/ 434 w 1045"/>
              <a:gd name="T25" fmla="*/ 597 h 1132"/>
              <a:gd name="T26" fmla="*/ 261 w 1045"/>
              <a:gd name="T27" fmla="*/ 746 h 1132"/>
              <a:gd name="T28" fmla="*/ 484 w 1045"/>
              <a:gd name="T29" fmla="*/ 622 h 1132"/>
              <a:gd name="T30" fmla="*/ 285 w 1045"/>
              <a:gd name="T31" fmla="*/ 784 h 1132"/>
              <a:gd name="T32" fmla="*/ 471 w 1045"/>
              <a:gd name="T33" fmla="*/ 721 h 1132"/>
              <a:gd name="T34" fmla="*/ 571 w 1045"/>
              <a:gd name="T35" fmla="*/ 646 h 1132"/>
              <a:gd name="T36" fmla="*/ 534 w 1045"/>
              <a:gd name="T37" fmla="*/ 634 h 1132"/>
              <a:gd name="T38" fmla="*/ 608 w 1045"/>
              <a:gd name="T39" fmla="*/ 547 h 1132"/>
              <a:gd name="T40" fmla="*/ 434 w 1045"/>
              <a:gd name="T41" fmla="*/ 597 h 1132"/>
              <a:gd name="T42" fmla="*/ 497 w 1045"/>
              <a:gd name="T43" fmla="*/ 572 h 1132"/>
              <a:gd name="T44" fmla="*/ 621 w 1045"/>
              <a:gd name="T45" fmla="*/ 485 h 1132"/>
              <a:gd name="T46" fmla="*/ 497 w 1045"/>
              <a:gd name="T47" fmla="*/ 572 h 1132"/>
              <a:gd name="T48" fmla="*/ 621 w 1045"/>
              <a:gd name="T49" fmla="*/ 323 h 1132"/>
              <a:gd name="T50" fmla="*/ 459 w 1045"/>
              <a:gd name="T51" fmla="*/ 423 h 1132"/>
              <a:gd name="T52" fmla="*/ 546 w 1045"/>
              <a:gd name="T53" fmla="*/ 411 h 1132"/>
              <a:gd name="T54" fmla="*/ 285 w 1045"/>
              <a:gd name="T55" fmla="*/ 597 h 1132"/>
              <a:gd name="T56" fmla="*/ 509 w 1045"/>
              <a:gd name="T57" fmla="*/ 485 h 1132"/>
              <a:gd name="T58" fmla="*/ 608 w 1045"/>
              <a:gd name="T59" fmla="*/ 398 h 1132"/>
              <a:gd name="T60" fmla="*/ 559 w 1045"/>
              <a:gd name="T61" fmla="*/ 386 h 1132"/>
              <a:gd name="T62" fmla="*/ 621 w 1045"/>
              <a:gd name="T63" fmla="*/ 323 h 1132"/>
              <a:gd name="T64" fmla="*/ 695 w 1045"/>
              <a:gd name="T65" fmla="*/ 0 h 1132"/>
              <a:gd name="T66" fmla="*/ 708 w 1045"/>
              <a:gd name="T67" fmla="*/ 162 h 1132"/>
              <a:gd name="T68" fmla="*/ 721 w 1045"/>
              <a:gd name="T69" fmla="*/ 473 h 1132"/>
              <a:gd name="T70" fmla="*/ 1044 w 1045"/>
              <a:gd name="T71" fmla="*/ 584 h 1132"/>
              <a:gd name="T72" fmla="*/ 857 w 1045"/>
              <a:gd name="T73" fmla="*/ 696 h 1132"/>
              <a:gd name="T74" fmla="*/ 683 w 1045"/>
              <a:gd name="T75" fmla="*/ 808 h 1132"/>
              <a:gd name="T76" fmla="*/ 621 w 1045"/>
              <a:gd name="T77" fmla="*/ 1131 h 1132"/>
              <a:gd name="T78" fmla="*/ 459 w 1045"/>
              <a:gd name="T79" fmla="*/ 820 h 1132"/>
              <a:gd name="T80" fmla="*/ 86 w 1045"/>
              <a:gd name="T81" fmla="*/ 982 h 1132"/>
              <a:gd name="T82" fmla="*/ 211 w 1045"/>
              <a:gd name="T83" fmla="*/ 610 h 1132"/>
              <a:gd name="T84" fmla="*/ 0 w 1045"/>
              <a:gd name="T85" fmla="*/ 348 h 1132"/>
              <a:gd name="T86" fmla="*/ 335 w 1045"/>
              <a:gd name="T87" fmla="*/ 348 h 1132"/>
              <a:gd name="T88" fmla="*/ 484 w 1045"/>
              <a:gd name="T89" fmla="*/ 211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1132">
                <a:moveTo>
                  <a:pt x="546" y="796"/>
                </a:moveTo>
                <a:lnTo>
                  <a:pt x="546" y="796"/>
                </a:lnTo>
                <a:lnTo>
                  <a:pt x="546" y="796"/>
                </a:lnTo>
                <a:cubicBezTo>
                  <a:pt x="588" y="807"/>
                  <a:pt x="630" y="756"/>
                  <a:pt x="596" y="734"/>
                </a:cubicBezTo>
                <a:lnTo>
                  <a:pt x="596" y="734"/>
                </a:lnTo>
                <a:cubicBezTo>
                  <a:pt x="588" y="762"/>
                  <a:pt x="555" y="767"/>
                  <a:pt x="546" y="796"/>
                </a:cubicBezTo>
                <a:close/>
                <a:moveTo>
                  <a:pt x="695" y="746"/>
                </a:moveTo>
                <a:lnTo>
                  <a:pt x="695" y="746"/>
                </a:lnTo>
                <a:lnTo>
                  <a:pt x="695" y="746"/>
                </a:lnTo>
                <a:cubicBezTo>
                  <a:pt x="738" y="759"/>
                  <a:pt x="790" y="718"/>
                  <a:pt x="757" y="696"/>
                </a:cubicBezTo>
                <a:lnTo>
                  <a:pt x="757" y="696"/>
                </a:lnTo>
                <a:cubicBezTo>
                  <a:pt x="742" y="718"/>
                  <a:pt x="698" y="712"/>
                  <a:pt x="695" y="746"/>
                </a:cubicBezTo>
                <a:close/>
                <a:moveTo>
                  <a:pt x="521" y="746"/>
                </a:moveTo>
                <a:lnTo>
                  <a:pt x="521" y="746"/>
                </a:lnTo>
                <a:lnTo>
                  <a:pt x="521" y="746"/>
                </a:lnTo>
                <a:cubicBezTo>
                  <a:pt x="587" y="737"/>
                  <a:pt x="630" y="705"/>
                  <a:pt x="646" y="646"/>
                </a:cubicBezTo>
                <a:lnTo>
                  <a:pt x="646" y="646"/>
                </a:lnTo>
                <a:cubicBezTo>
                  <a:pt x="599" y="674"/>
                  <a:pt x="542" y="693"/>
                  <a:pt x="521" y="746"/>
                </a:cubicBezTo>
                <a:close/>
                <a:moveTo>
                  <a:pt x="310" y="646"/>
                </a:moveTo>
                <a:lnTo>
                  <a:pt x="310" y="646"/>
                </a:lnTo>
                <a:lnTo>
                  <a:pt x="310" y="646"/>
                </a:lnTo>
                <a:cubicBezTo>
                  <a:pt x="330" y="666"/>
                  <a:pt x="367" y="641"/>
                  <a:pt x="372" y="610"/>
                </a:cubicBezTo>
                <a:lnTo>
                  <a:pt x="372" y="610"/>
                </a:lnTo>
                <a:cubicBezTo>
                  <a:pt x="333" y="604"/>
                  <a:pt x="322" y="625"/>
                  <a:pt x="310" y="646"/>
                </a:cubicBezTo>
                <a:close/>
                <a:moveTo>
                  <a:pt x="434" y="597"/>
                </a:moveTo>
                <a:lnTo>
                  <a:pt x="434" y="597"/>
                </a:lnTo>
                <a:lnTo>
                  <a:pt x="434" y="597"/>
                </a:lnTo>
                <a:cubicBezTo>
                  <a:pt x="384" y="654"/>
                  <a:pt x="299" y="678"/>
                  <a:pt x="261" y="746"/>
                </a:cubicBezTo>
                <a:lnTo>
                  <a:pt x="261" y="746"/>
                </a:lnTo>
                <a:cubicBezTo>
                  <a:pt x="351" y="721"/>
                  <a:pt x="391" y="645"/>
                  <a:pt x="484" y="622"/>
                </a:cubicBezTo>
                <a:lnTo>
                  <a:pt x="484" y="622"/>
                </a:lnTo>
                <a:cubicBezTo>
                  <a:pt x="434" y="693"/>
                  <a:pt x="335" y="713"/>
                  <a:pt x="285" y="784"/>
                </a:cubicBezTo>
                <a:lnTo>
                  <a:pt x="285" y="784"/>
                </a:lnTo>
                <a:cubicBezTo>
                  <a:pt x="360" y="790"/>
                  <a:pt x="421" y="658"/>
                  <a:pt x="471" y="721"/>
                </a:cubicBezTo>
                <a:lnTo>
                  <a:pt x="471" y="721"/>
                </a:lnTo>
                <a:cubicBezTo>
                  <a:pt x="519" y="710"/>
                  <a:pt x="553" y="687"/>
                  <a:pt x="571" y="646"/>
                </a:cubicBezTo>
                <a:lnTo>
                  <a:pt x="571" y="646"/>
                </a:lnTo>
                <a:cubicBezTo>
                  <a:pt x="575" y="608"/>
                  <a:pt x="535" y="678"/>
                  <a:pt x="534" y="634"/>
                </a:cubicBezTo>
                <a:lnTo>
                  <a:pt x="534" y="634"/>
                </a:lnTo>
                <a:cubicBezTo>
                  <a:pt x="540" y="594"/>
                  <a:pt x="641" y="584"/>
                  <a:pt x="608" y="547"/>
                </a:cubicBezTo>
                <a:lnTo>
                  <a:pt x="608" y="547"/>
                </a:lnTo>
                <a:cubicBezTo>
                  <a:pt x="549" y="575"/>
                  <a:pt x="514" y="620"/>
                  <a:pt x="434" y="597"/>
                </a:cubicBezTo>
                <a:close/>
                <a:moveTo>
                  <a:pt x="497" y="572"/>
                </a:moveTo>
                <a:lnTo>
                  <a:pt x="497" y="572"/>
                </a:lnTo>
                <a:lnTo>
                  <a:pt x="497" y="572"/>
                </a:lnTo>
                <a:cubicBezTo>
                  <a:pt x="554" y="560"/>
                  <a:pt x="612" y="547"/>
                  <a:pt x="621" y="485"/>
                </a:cubicBezTo>
                <a:lnTo>
                  <a:pt x="621" y="485"/>
                </a:lnTo>
                <a:cubicBezTo>
                  <a:pt x="559" y="494"/>
                  <a:pt x="511" y="515"/>
                  <a:pt x="497" y="572"/>
                </a:cubicBezTo>
                <a:close/>
                <a:moveTo>
                  <a:pt x="621" y="323"/>
                </a:moveTo>
                <a:lnTo>
                  <a:pt x="621" y="323"/>
                </a:lnTo>
                <a:lnTo>
                  <a:pt x="621" y="323"/>
                </a:lnTo>
                <a:cubicBezTo>
                  <a:pt x="536" y="325"/>
                  <a:pt x="499" y="375"/>
                  <a:pt x="459" y="423"/>
                </a:cubicBezTo>
                <a:lnTo>
                  <a:pt x="459" y="423"/>
                </a:lnTo>
                <a:cubicBezTo>
                  <a:pt x="482" y="459"/>
                  <a:pt x="531" y="380"/>
                  <a:pt x="546" y="411"/>
                </a:cubicBezTo>
                <a:lnTo>
                  <a:pt x="546" y="411"/>
                </a:lnTo>
                <a:cubicBezTo>
                  <a:pt x="466" y="480"/>
                  <a:pt x="341" y="503"/>
                  <a:pt x="285" y="597"/>
                </a:cubicBezTo>
                <a:lnTo>
                  <a:pt x="285" y="597"/>
                </a:lnTo>
                <a:cubicBezTo>
                  <a:pt x="387" y="581"/>
                  <a:pt x="444" y="529"/>
                  <a:pt x="509" y="485"/>
                </a:cubicBezTo>
                <a:lnTo>
                  <a:pt x="509" y="485"/>
                </a:lnTo>
                <a:cubicBezTo>
                  <a:pt x="547" y="459"/>
                  <a:pt x="589" y="437"/>
                  <a:pt x="608" y="398"/>
                </a:cubicBezTo>
                <a:lnTo>
                  <a:pt x="608" y="398"/>
                </a:lnTo>
                <a:cubicBezTo>
                  <a:pt x="605" y="355"/>
                  <a:pt x="553" y="421"/>
                  <a:pt x="559" y="386"/>
                </a:cubicBezTo>
                <a:lnTo>
                  <a:pt x="559" y="386"/>
                </a:lnTo>
                <a:cubicBezTo>
                  <a:pt x="577" y="362"/>
                  <a:pt x="623" y="367"/>
                  <a:pt x="621" y="323"/>
                </a:cubicBezTo>
                <a:close/>
                <a:moveTo>
                  <a:pt x="695" y="0"/>
                </a:moveTo>
                <a:lnTo>
                  <a:pt x="695" y="0"/>
                </a:lnTo>
                <a:cubicBezTo>
                  <a:pt x="753" y="29"/>
                  <a:pt x="710" y="103"/>
                  <a:pt x="708" y="162"/>
                </a:cubicBezTo>
                <a:lnTo>
                  <a:pt x="708" y="162"/>
                </a:lnTo>
                <a:cubicBezTo>
                  <a:pt x="705" y="265"/>
                  <a:pt x="708" y="383"/>
                  <a:pt x="721" y="473"/>
                </a:cubicBezTo>
                <a:lnTo>
                  <a:pt x="721" y="473"/>
                </a:lnTo>
                <a:cubicBezTo>
                  <a:pt x="820" y="524"/>
                  <a:pt x="988" y="523"/>
                  <a:pt x="1044" y="584"/>
                </a:cubicBezTo>
                <a:lnTo>
                  <a:pt x="1044" y="584"/>
                </a:lnTo>
                <a:cubicBezTo>
                  <a:pt x="1020" y="665"/>
                  <a:pt x="918" y="663"/>
                  <a:pt x="857" y="696"/>
                </a:cubicBezTo>
                <a:lnTo>
                  <a:pt x="857" y="696"/>
                </a:lnTo>
                <a:cubicBezTo>
                  <a:pt x="793" y="731"/>
                  <a:pt x="747" y="787"/>
                  <a:pt x="683" y="808"/>
                </a:cubicBezTo>
                <a:lnTo>
                  <a:pt x="683" y="808"/>
                </a:lnTo>
                <a:cubicBezTo>
                  <a:pt x="641" y="895"/>
                  <a:pt x="686" y="1068"/>
                  <a:pt x="621" y="1131"/>
                </a:cubicBezTo>
                <a:lnTo>
                  <a:pt x="621" y="1131"/>
                </a:lnTo>
                <a:cubicBezTo>
                  <a:pt x="517" y="1089"/>
                  <a:pt x="500" y="934"/>
                  <a:pt x="459" y="820"/>
                </a:cubicBezTo>
                <a:lnTo>
                  <a:pt x="459" y="820"/>
                </a:lnTo>
                <a:cubicBezTo>
                  <a:pt x="311" y="850"/>
                  <a:pt x="261" y="978"/>
                  <a:pt x="86" y="982"/>
                </a:cubicBezTo>
                <a:lnTo>
                  <a:pt x="86" y="982"/>
                </a:lnTo>
                <a:cubicBezTo>
                  <a:pt x="112" y="842"/>
                  <a:pt x="181" y="746"/>
                  <a:pt x="211" y="610"/>
                </a:cubicBezTo>
                <a:lnTo>
                  <a:pt x="211" y="610"/>
                </a:lnTo>
                <a:cubicBezTo>
                  <a:pt x="164" y="499"/>
                  <a:pt x="37" y="469"/>
                  <a:pt x="0" y="348"/>
                </a:cubicBezTo>
                <a:lnTo>
                  <a:pt x="0" y="348"/>
                </a:lnTo>
                <a:cubicBezTo>
                  <a:pt x="111" y="322"/>
                  <a:pt x="238" y="375"/>
                  <a:pt x="335" y="348"/>
                </a:cubicBezTo>
                <a:lnTo>
                  <a:pt x="335" y="348"/>
                </a:lnTo>
                <a:cubicBezTo>
                  <a:pt x="370" y="339"/>
                  <a:pt x="414" y="281"/>
                  <a:pt x="484" y="211"/>
                </a:cubicBezTo>
                <a:lnTo>
                  <a:pt x="484" y="211"/>
                </a:lnTo>
                <a:cubicBezTo>
                  <a:pt x="572" y="124"/>
                  <a:pt x="620" y="77"/>
                  <a:pt x="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2">
            <a:extLst>
              <a:ext uri="{FF2B5EF4-FFF2-40B4-BE49-F238E27FC236}">
                <a16:creationId xmlns:a16="http://schemas.microsoft.com/office/drawing/2014/main" xmlns="" id="{786D96A9-26D8-834F-98CF-5020DA82D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8773" y="2057514"/>
            <a:ext cx="421616" cy="457200"/>
          </a:xfrm>
          <a:custGeom>
            <a:avLst/>
            <a:gdLst>
              <a:gd name="T0" fmla="*/ 546 w 1045"/>
              <a:gd name="T1" fmla="*/ 796 h 1132"/>
              <a:gd name="T2" fmla="*/ 596 w 1045"/>
              <a:gd name="T3" fmla="*/ 734 h 1132"/>
              <a:gd name="T4" fmla="*/ 546 w 1045"/>
              <a:gd name="T5" fmla="*/ 796 h 1132"/>
              <a:gd name="T6" fmla="*/ 695 w 1045"/>
              <a:gd name="T7" fmla="*/ 746 h 1132"/>
              <a:gd name="T8" fmla="*/ 757 w 1045"/>
              <a:gd name="T9" fmla="*/ 696 h 1132"/>
              <a:gd name="T10" fmla="*/ 695 w 1045"/>
              <a:gd name="T11" fmla="*/ 746 h 1132"/>
              <a:gd name="T12" fmla="*/ 521 w 1045"/>
              <a:gd name="T13" fmla="*/ 746 h 1132"/>
              <a:gd name="T14" fmla="*/ 646 w 1045"/>
              <a:gd name="T15" fmla="*/ 646 h 1132"/>
              <a:gd name="T16" fmla="*/ 521 w 1045"/>
              <a:gd name="T17" fmla="*/ 746 h 1132"/>
              <a:gd name="T18" fmla="*/ 310 w 1045"/>
              <a:gd name="T19" fmla="*/ 646 h 1132"/>
              <a:gd name="T20" fmla="*/ 372 w 1045"/>
              <a:gd name="T21" fmla="*/ 610 h 1132"/>
              <a:gd name="T22" fmla="*/ 310 w 1045"/>
              <a:gd name="T23" fmla="*/ 646 h 1132"/>
              <a:gd name="T24" fmla="*/ 434 w 1045"/>
              <a:gd name="T25" fmla="*/ 597 h 1132"/>
              <a:gd name="T26" fmla="*/ 261 w 1045"/>
              <a:gd name="T27" fmla="*/ 746 h 1132"/>
              <a:gd name="T28" fmla="*/ 484 w 1045"/>
              <a:gd name="T29" fmla="*/ 622 h 1132"/>
              <a:gd name="T30" fmla="*/ 285 w 1045"/>
              <a:gd name="T31" fmla="*/ 784 h 1132"/>
              <a:gd name="T32" fmla="*/ 471 w 1045"/>
              <a:gd name="T33" fmla="*/ 721 h 1132"/>
              <a:gd name="T34" fmla="*/ 571 w 1045"/>
              <a:gd name="T35" fmla="*/ 646 h 1132"/>
              <a:gd name="T36" fmla="*/ 534 w 1045"/>
              <a:gd name="T37" fmla="*/ 634 h 1132"/>
              <a:gd name="T38" fmla="*/ 608 w 1045"/>
              <a:gd name="T39" fmla="*/ 547 h 1132"/>
              <a:gd name="T40" fmla="*/ 434 w 1045"/>
              <a:gd name="T41" fmla="*/ 597 h 1132"/>
              <a:gd name="T42" fmla="*/ 497 w 1045"/>
              <a:gd name="T43" fmla="*/ 572 h 1132"/>
              <a:gd name="T44" fmla="*/ 621 w 1045"/>
              <a:gd name="T45" fmla="*/ 485 h 1132"/>
              <a:gd name="T46" fmla="*/ 497 w 1045"/>
              <a:gd name="T47" fmla="*/ 572 h 1132"/>
              <a:gd name="T48" fmla="*/ 621 w 1045"/>
              <a:gd name="T49" fmla="*/ 323 h 1132"/>
              <a:gd name="T50" fmla="*/ 459 w 1045"/>
              <a:gd name="T51" fmla="*/ 423 h 1132"/>
              <a:gd name="T52" fmla="*/ 546 w 1045"/>
              <a:gd name="T53" fmla="*/ 411 h 1132"/>
              <a:gd name="T54" fmla="*/ 285 w 1045"/>
              <a:gd name="T55" fmla="*/ 597 h 1132"/>
              <a:gd name="T56" fmla="*/ 509 w 1045"/>
              <a:gd name="T57" fmla="*/ 485 h 1132"/>
              <a:gd name="T58" fmla="*/ 608 w 1045"/>
              <a:gd name="T59" fmla="*/ 398 h 1132"/>
              <a:gd name="T60" fmla="*/ 559 w 1045"/>
              <a:gd name="T61" fmla="*/ 386 h 1132"/>
              <a:gd name="T62" fmla="*/ 621 w 1045"/>
              <a:gd name="T63" fmla="*/ 323 h 1132"/>
              <a:gd name="T64" fmla="*/ 695 w 1045"/>
              <a:gd name="T65" fmla="*/ 0 h 1132"/>
              <a:gd name="T66" fmla="*/ 708 w 1045"/>
              <a:gd name="T67" fmla="*/ 162 h 1132"/>
              <a:gd name="T68" fmla="*/ 721 w 1045"/>
              <a:gd name="T69" fmla="*/ 473 h 1132"/>
              <a:gd name="T70" fmla="*/ 1044 w 1045"/>
              <a:gd name="T71" fmla="*/ 584 h 1132"/>
              <a:gd name="T72" fmla="*/ 857 w 1045"/>
              <a:gd name="T73" fmla="*/ 696 h 1132"/>
              <a:gd name="T74" fmla="*/ 683 w 1045"/>
              <a:gd name="T75" fmla="*/ 808 h 1132"/>
              <a:gd name="T76" fmla="*/ 621 w 1045"/>
              <a:gd name="T77" fmla="*/ 1131 h 1132"/>
              <a:gd name="T78" fmla="*/ 459 w 1045"/>
              <a:gd name="T79" fmla="*/ 820 h 1132"/>
              <a:gd name="T80" fmla="*/ 86 w 1045"/>
              <a:gd name="T81" fmla="*/ 982 h 1132"/>
              <a:gd name="T82" fmla="*/ 211 w 1045"/>
              <a:gd name="T83" fmla="*/ 610 h 1132"/>
              <a:gd name="T84" fmla="*/ 0 w 1045"/>
              <a:gd name="T85" fmla="*/ 348 h 1132"/>
              <a:gd name="T86" fmla="*/ 335 w 1045"/>
              <a:gd name="T87" fmla="*/ 348 h 1132"/>
              <a:gd name="T88" fmla="*/ 484 w 1045"/>
              <a:gd name="T89" fmla="*/ 211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1132">
                <a:moveTo>
                  <a:pt x="546" y="796"/>
                </a:moveTo>
                <a:lnTo>
                  <a:pt x="546" y="796"/>
                </a:lnTo>
                <a:lnTo>
                  <a:pt x="546" y="796"/>
                </a:lnTo>
                <a:cubicBezTo>
                  <a:pt x="588" y="807"/>
                  <a:pt x="630" y="756"/>
                  <a:pt x="596" y="734"/>
                </a:cubicBezTo>
                <a:lnTo>
                  <a:pt x="596" y="734"/>
                </a:lnTo>
                <a:cubicBezTo>
                  <a:pt x="588" y="762"/>
                  <a:pt x="555" y="767"/>
                  <a:pt x="546" y="796"/>
                </a:cubicBezTo>
                <a:close/>
                <a:moveTo>
                  <a:pt x="695" y="746"/>
                </a:moveTo>
                <a:lnTo>
                  <a:pt x="695" y="746"/>
                </a:lnTo>
                <a:lnTo>
                  <a:pt x="695" y="746"/>
                </a:lnTo>
                <a:cubicBezTo>
                  <a:pt x="738" y="759"/>
                  <a:pt x="790" y="718"/>
                  <a:pt x="757" y="696"/>
                </a:cubicBezTo>
                <a:lnTo>
                  <a:pt x="757" y="696"/>
                </a:lnTo>
                <a:cubicBezTo>
                  <a:pt x="742" y="718"/>
                  <a:pt x="698" y="712"/>
                  <a:pt x="695" y="746"/>
                </a:cubicBezTo>
                <a:close/>
                <a:moveTo>
                  <a:pt x="521" y="746"/>
                </a:moveTo>
                <a:lnTo>
                  <a:pt x="521" y="746"/>
                </a:lnTo>
                <a:lnTo>
                  <a:pt x="521" y="746"/>
                </a:lnTo>
                <a:cubicBezTo>
                  <a:pt x="587" y="737"/>
                  <a:pt x="630" y="705"/>
                  <a:pt x="646" y="646"/>
                </a:cubicBezTo>
                <a:lnTo>
                  <a:pt x="646" y="646"/>
                </a:lnTo>
                <a:cubicBezTo>
                  <a:pt x="599" y="674"/>
                  <a:pt x="542" y="693"/>
                  <a:pt x="521" y="746"/>
                </a:cubicBezTo>
                <a:close/>
                <a:moveTo>
                  <a:pt x="310" y="646"/>
                </a:moveTo>
                <a:lnTo>
                  <a:pt x="310" y="646"/>
                </a:lnTo>
                <a:lnTo>
                  <a:pt x="310" y="646"/>
                </a:lnTo>
                <a:cubicBezTo>
                  <a:pt x="330" y="666"/>
                  <a:pt x="367" y="641"/>
                  <a:pt x="372" y="610"/>
                </a:cubicBezTo>
                <a:lnTo>
                  <a:pt x="372" y="610"/>
                </a:lnTo>
                <a:cubicBezTo>
                  <a:pt x="333" y="604"/>
                  <a:pt x="322" y="625"/>
                  <a:pt x="310" y="646"/>
                </a:cubicBezTo>
                <a:close/>
                <a:moveTo>
                  <a:pt x="434" y="597"/>
                </a:moveTo>
                <a:lnTo>
                  <a:pt x="434" y="597"/>
                </a:lnTo>
                <a:lnTo>
                  <a:pt x="434" y="597"/>
                </a:lnTo>
                <a:cubicBezTo>
                  <a:pt x="384" y="654"/>
                  <a:pt x="299" y="678"/>
                  <a:pt x="261" y="746"/>
                </a:cubicBezTo>
                <a:lnTo>
                  <a:pt x="261" y="746"/>
                </a:lnTo>
                <a:cubicBezTo>
                  <a:pt x="351" y="721"/>
                  <a:pt x="391" y="645"/>
                  <a:pt x="484" y="622"/>
                </a:cubicBezTo>
                <a:lnTo>
                  <a:pt x="484" y="622"/>
                </a:lnTo>
                <a:cubicBezTo>
                  <a:pt x="434" y="693"/>
                  <a:pt x="335" y="713"/>
                  <a:pt x="285" y="784"/>
                </a:cubicBezTo>
                <a:lnTo>
                  <a:pt x="285" y="784"/>
                </a:lnTo>
                <a:cubicBezTo>
                  <a:pt x="360" y="790"/>
                  <a:pt x="421" y="658"/>
                  <a:pt x="471" y="721"/>
                </a:cubicBezTo>
                <a:lnTo>
                  <a:pt x="471" y="721"/>
                </a:lnTo>
                <a:cubicBezTo>
                  <a:pt x="519" y="710"/>
                  <a:pt x="553" y="687"/>
                  <a:pt x="571" y="646"/>
                </a:cubicBezTo>
                <a:lnTo>
                  <a:pt x="571" y="646"/>
                </a:lnTo>
                <a:cubicBezTo>
                  <a:pt x="575" y="608"/>
                  <a:pt x="535" y="678"/>
                  <a:pt x="534" y="634"/>
                </a:cubicBezTo>
                <a:lnTo>
                  <a:pt x="534" y="634"/>
                </a:lnTo>
                <a:cubicBezTo>
                  <a:pt x="540" y="594"/>
                  <a:pt x="641" y="584"/>
                  <a:pt x="608" y="547"/>
                </a:cubicBezTo>
                <a:lnTo>
                  <a:pt x="608" y="547"/>
                </a:lnTo>
                <a:cubicBezTo>
                  <a:pt x="549" y="575"/>
                  <a:pt x="514" y="620"/>
                  <a:pt x="434" y="597"/>
                </a:cubicBezTo>
                <a:close/>
                <a:moveTo>
                  <a:pt x="497" y="572"/>
                </a:moveTo>
                <a:lnTo>
                  <a:pt x="497" y="572"/>
                </a:lnTo>
                <a:lnTo>
                  <a:pt x="497" y="572"/>
                </a:lnTo>
                <a:cubicBezTo>
                  <a:pt x="554" y="560"/>
                  <a:pt x="612" y="547"/>
                  <a:pt x="621" y="485"/>
                </a:cubicBezTo>
                <a:lnTo>
                  <a:pt x="621" y="485"/>
                </a:lnTo>
                <a:cubicBezTo>
                  <a:pt x="559" y="494"/>
                  <a:pt x="511" y="515"/>
                  <a:pt x="497" y="572"/>
                </a:cubicBezTo>
                <a:close/>
                <a:moveTo>
                  <a:pt x="621" y="323"/>
                </a:moveTo>
                <a:lnTo>
                  <a:pt x="621" y="323"/>
                </a:lnTo>
                <a:lnTo>
                  <a:pt x="621" y="323"/>
                </a:lnTo>
                <a:cubicBezTo>
                  <a:pt x="536" y="325"/>
                  <a:pt x="499" y="375"/>
                  <a:pt x="459" y="423"/>
                </a:cubicBezTo>
                <a:lnTo>
                  <a:pt x="459" y="423"/>
                </a:lnTo>
                <a:cubicBezTo>
                  <a:pt x="482" y="459"/>
                  <a:pt x="531" y="380"/>
                  <a:pt x="546" y="411"/>
                </a:cubicBezTo>
                <a:lnTo>
                  <a:pt x="546" y="411"/>
                </a:lnTo>
                <a:cubicBezTo>
                  <a:pt x="466" y="480"/>
                  <a:pt x="341" y="503"/>
                  <a:pt x="285" y="597"/>
                </a:cubicBezTo>
                <a:lnTo>
                  <a:pt x="285" y="597"/>
                </a:lnTo>
                <a:cubicBezTo>
                  <a:pt x="387" y="581"/>
                  <a:pt x="444" y="529"/>
                  <a:pt x="509" y="485"/>
                </a:cubicBezTo>
                <a:lnTo>
                  <a:pt x="509" y="485"/>
                </a:lnTo>
                <a:cubicBezTo>
                  <a:pt x="547" y="459"/>
                  <a:pt x="589" y="437"/>
                  <a:pt x="608" y="398"/>
                </a:cubicBezTo>
                <a:lnTo>
                  <a:pt x="608" y="398"/>
                </a:lnTo>
                <a:cubicBezTo>
                  <a:pt x="605" y="355"/>
                  <a:pt x="553" y="421"/>
                  <a:pt x="559" y="386"/>
                </a:cubicBezTo>
                <a:lnTo>
                  <a:pt x="559" y="386"/>
                </a:lnTo>
                <a:cubicBezTo>
                  <a:pt x="577" y="362"/>
                  <a:pt x="623" y="367"/>
                  <a:pt x="621" y="323"/>
                </a:cubicBezTo>
                <a:close/>
                <a:moveTo>
                  <a:pt x="695" y="0"/>
                </a:moveTo>
                <a:lnTo>
                  <a:pt x="695" y="0"/>
                </a:lnTo>
                <a:cubicBezTo>
                  <a:pt x="753" y="29"/>
                  <a:pt x="710" y="103"/>
                  <a:pt x="708" y="162"/>
                </a:cubicBezTo>
                <a:lnTo>
                  <a:pt x="708" y="162"/>
                </a:lnTo>
                <a:cubicBezTo>
                  <a:pt x="705" y="265"/>
                  <a:pt x="708" y="383"/>
                  <a:pt x="721" y="473"/>
                </a:cubicBezTo>
                <a:lnTo>
                  <a:pt x="721" y="473"/>
                </a:lnTo>
                <a:cubicBezTo>
                  <a:pt x="820" y="524"/>
                  <a:pt x="988" y="523"/>
                  <a:pt x="1044" y="584"/>
                </a:cubicBezTo>
                <a:lnTo>
                  <a:pt x="1044" y="584"/>
                </a:lnTo>
                <a:cubicBezTo>
                  <a:pt x="1020" y="665"/>
                  <a:pt x="918" y="663"/>
                  <a:pt x="857" y="696"/>
                </a:cubicBezTo>
                <a:lnTo>
                  <a:pt x="857" y="696"/>
                </a:lnTo>
                <a:cubicBezTo>
                  <a:pt x="793" y="731"/>
                  <a:pt x="747" y="787"/>
                  <a:pt x="683" y="808"/>
                </a:cubicBezTo>
                <a:lnTo>
                  <a:pt x="683" y="808"/>
                </a:lnTo>
                <a:cubicBezTo>
                  <a:pt x="641" y="895"/>
                  <a:pt x="686" y="1068"/>
                  <a:pt x="621" y="1131"/>
                </a:cubicBezTo>
                <a:lnTo>
                  <a:pt x="621" y="1131"/>
                </a:lnTo>
                <a:cubicBezTo>
                  <a:pt x="517" y="1089"/>
                  <a:pt x="500" y="934"/>
                  <a:pt x="459" y="820"/>
                </a:cubicBezTo>
                <a:lnTo>
                  <a:pt x="459" y="820"/>
                </a:lnTo>
                <a:cubicBezTo>
                  <a:pt x="311" y="850"/>
                  <a:pt x="261" y="978"/>
                  <a:pt x="86" y="982"/>
                </a:cubicBezTo>
                <a:lnTo>
                  <a:pt x="86" y="982"/>
                </a:lnTo>
                <a:cubicBezTo>
                  <a:pt x="112" y="842"/>
                  <a:pt x="181" y="746"/>
                  <a:pt x="211" y="610"/>
                </a:cubicBezTo>
                <a:lnTo>
                  <a:pt x="211" y="610"/>
                </a:lnTo>
                <a:cubicBezTo>
                  <a:pt x="164" y="499"/>
                  <a:pt x="37" y="469"/>
                  <a:pt x="0" y="348"/>
                </a:cubicBezTo>
                <a:lnTo>
                  <a:pt x="0" y="348"/>
                </a:lnTo>
                <a:cubicBezTo>
                  <a:pt x="111" y="322"/>
                  <a:pt x="238" y="375"/>
                  <a:pt x="335" y="348"/>
                </a:cubicBezTo>
                <a:lnTo>
                  <a:pt x="335" y="348"/>
                </a:lnTo>
                <a:cubicBezTo>
                  <a:pt x="370" y="339"/>
                  <a:pt x="414" y="281"/>
                  <a:pt x="484" y="211"/>
                </a:cubicBezTo>
                <a:lnTo>
                  <a:pt x="484" y="211"/>
                </a:lnTo>
                <a:cubicBezTo>
                  <a:pt x="572" y="124"/>
                  <a:pt x="620" y="77"/>
                  <a:pt x="6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2">
            <a:extLst>
              <a:ext uri="{FF2B5EF4-FFF2-40B4-BE49-F238E27FC236}">
                <a16:creationId xmlns:a16="http://schemas.microsoft.com/office/drawing/2014/main" xmlns="" id="{3DC7BD42-71A3-E04B-BED1-B9283E791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471" y="3096034"/>
            <a:ext cx="421616" cy="457200"/>
          </a:xfrm>
          <a:custGeom>
            <a:avLst/>
            <a:gdLst>
              <a:gd name="T0" fmla="*/ 546 w 1045"/>
              <a:gd name="T1" fmla="*/ 796 h 1132"/>
              <a:gd name="T2" fmla="*/ 596 w 1045"/>
              <a:gd name="T3" fmla="*/ 734 h 1132"/>
              <a:gd name="T4" fmla="*/ 546 w 1045"/>
              <a:gd name="T5" fmla="*/ 796 h 1132"/>
              <a:gd name="T6" fmla="*/ 695 w 1045"/>
              <a:gd name="T7" fmla="*/ 746 h 1132"/>
              <a:gd name="T8" fmla="*/ 757 w 1045"/>
              <a:gd name="T9" fmla="*/ 696 h 1132"/>
              <a:gd name="T10" fmla="*/ 695 w 1045"/>
              <a:gd name="T11" fmla="*/ 746 h 1132"/>
              <a:gd name="T12" fmla="*/ 521 w 1045"/>
              <a:gd name="T13" fmla="*/ 746 h 1132"/>
              <a:gd name="T14" fmla="*/ 646 w 1045"/>
              <a:gd name="T15" fmla="*/ 646 h 1132"/>
              <a:gd name="T16" fmla="*/ 521 w 1045"/>
              <a:gd name="T17" fmla="*/ 746 h 1132"/>
              <a:gd name="T18" fmla="*/ 310 w 1045"/>
              <a:gd name="T19" fmla="*/ 646 h 1132"/>
              <a:gd name="T20" fmla="*/ 372 w 1045"/>
              <a:gd name="T21" fmla="*/ 610 h 1132"/>
              <a:gd name="T22" fmla="*/ 310 w 1045"/>
              <a:gd name="T23" fmla="*/ 646 h 1132"/>
              <a:gd name="T24" fmla="*/ 434 w 1045"/>
              <a:gd name="T25" fmla="*/ 597 h 1132"/>
              <a:gd name="T26" fmla="*/ 261 w 1045"/>
              <a:gd name="T27" fmla="*/ 746 h 1132"/>
              <a:gd name="T28" fmla="*/ 484 w 1045"/>
              <a:gd name="T29" fmla="*/ 622 h 1132"/>
              <a:gd name="T30" fmla="*/ 285 w 1045"/>
              <a:gd name="T31" fmla="*/ 784 h 1132"/>
              <a:gd name="T32" fmla="*/ 471 w 1045"/>
              <a:gd name="T33" fmla="*/ 721 h 1132"/>
              <a:gd name="T34" fmla="*/ 571 w 1045"/>
              <a:gd name="T35" fmla="*/ 646 h 1132"/>
              <a:gd name="T36" fmla="*/ 534 w 1045"/>
              <a:gd name="T37" fmla="*/ 634 h 1132"/>
              <a:gd name="T38" fmla="*/ 608 w 1045"/>
              <a:gd name="T39" fmla="*/ 547 h 1132"/>
              <a:gd name="T40" fmla="*/ 434 w 1045"/>
              <a:gd name="T41" fmla="*/ 597 h 1132"/>
              <a:gd name="T42" fmla="*/ 497 w 1045"/>
              <a:gd name="T43" fmla="*/ 572 h 1132"/>
              <a:gd name="T44" fmla="*/ 621 w 1045"/>
              <a:gd name="T45" fmla="*/ 485 h 1132"/>
              <a:gd name="T46" fmla="*/ 497 w 1045"/>
              <a:gd name="T47" fmla="*/ 572 h 1132"/>
              <a:gd name="T48" fmla="*/ 621 w 1045"/>
              <a:gd name="T49" fmla="*/ 323 h 1132"/>
              <a:gd name="T50" fmla="*/ 459 w 1045"/>
              <a:gd name="T51" fmla="*/ 423 h 1132"/>
              <a:gd name="T52" fmla="*/ 546 w 1045"/>
              <a:gd name="T53" fmla="*/ 411 h 1132"/>
              <a:gd name="T54" fmla="*/ 285 w 1045"/>
              <a:gd name="T55" fmla="*/ 597 h 1132"/>
              <a:gd name="T56" fmla="*/ 509 w 1045"/>
              <a:gd name="T57" fmla="*/ 485 h 1132"/>
              <a:gd name="T58" fmla="*/ 608 w 1045"/>
              <a:gd name="T59" fmla="*/ 398 h 1132"/>
              <a:gd name="T60" fmla="*/ 559 w 1045"/>
              <a:gd name="T61" fmla="*/ 386 h 1132"/>
              <a:gd name="T62" fmla="*/ 621 w 1045"/>
              <a:gd name="T63" fmla="*/ 323 h 1132"/>
              <a:gd name="T64" fmla="*/ 695 w 1045"/>
              <a:gd name="T65" fmla="*/ 0 h 1132"/>
              <a:gd name="T66" fmla="*/ 708 w 1045"/>
              <a:gd name="T67" fmla="*/ 162 h 1132"/>
              <a:gd name="T68" fmla="*/ 721 w 1045"/>
              <a:gd name="T69" fmla="*/ 473 h 1132"/>
              <a:gd name="T70" fmla="*/ 1044 w 1045"/>
              <a:gd name="T71" fmla="*/ 584 h 1132"/>
              <a:gd name="T72" fmla="*/ 857 w 1045"/>
              <a:gd name="T73" fmla="*/ 696 h 1132"/>
              <a:gd name="T74" fmla="*/ 683 w 1045"/>
              <a:gd name="T75" fmla="*/ 808 h 1132"/>
              <a:gd name="T76" fmla="*/ 621 w 1045"/>
              <a:gd name="T77" fmla="*/ 1131 h 1132"/>
              <a:gd name="T78" fmla="*/ 459 w 1045"/>
              <a:gd name="T79" fmla="*/ 820 h 1132"/>
              <a:gd name="T80" fmla="*/ 86 w 1045"/>
              <a:gd name="T81" fmla="*/ 982 h 1132"/>
              <a:gd name="T82" fmla="*/ 211 w 1045"/>
              <a:gd name="T83" fmla="*/ 610 h 1132"/>
              <a:gd name="T84" fmla="*/ 0 w 1045"/>
              <a:gd name="T85" fmla="*/ 348 h 1132"/>
              <a:gd name="T86" fmla="*/ 335 w 1045"/>
              <a:gd name="T87" fmla="*/ 348 h 1132"/>
              <a:gd name="T88" fmla="*/ 484 w 1045"/>
              <a:gd name="T89" fmla="*/ 211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1132">
                <a:moveTo>
                  <a:pt x="546" y="796"/>
                </a:moveTo>
                <a:lnTo>
                  <a:pt x="546" y="796"/>
                </a:lnTo>
                <a:lnTo>
                  <a:pt x="546" y="796"/>
                </a:lnTo>
                <a:cubicBezTo>
                  <a:pt x="588" y="807"/>
                  <a:pt x="630" y="756"/>
                  <a:pt x="596" y="734"/>
                </a:cubicBezTo>
                <a:lnTo>
                  <a:pt x="596" y="734"/>
                </a:lnTo>
                <a:cubicBezTo>
                  <a:pt x="588" y="762"/>
                  <a:pt x="555" y="767"/>
                  <a:pt x="546" y="796"/>
                </a:cubicBezTo>
                <a:close/>
                <a:moveTo>
                  <a:pt x="695" y="746"/>
                </a:moveTo>
                <a:lnTo>
                  <a:pt x="695" y="746"/>
                </a:lnTo>
                <a:lnTo>
                  <a:pt x="695" y="746"/>
                </a:lnTo>
                <a:cubicBezTo>
                  <a:pt x="738" y="759"/>
                  <a:pt x="790" y="718"/>
                  <a:pt x="757" y="696"/>
                </a:cubicBezTo>
                <a:lnTo>
                  <a:pt x="757" y="696"/>
                </a:lnTo>
                <a:cubicBezTo>
                  <a:pt x="742" y="718"/>
                  <a:pt x="698" y="712"/>
                  <a:pt x="695" y="746"/>
                </a:cubicBezTo>
                <a:close/>
                <a:moveTo>
                  <a:pt x="521" y="746"/>
                </a:moveTo>
                <a:lnTo>
                  <a:pt x="521" y="746"/>
                </a:lnTo>
                <a:lnTo>
                  <a:pt x="521" y="746"/>
                </a:lnTo>
                <a:cubicBezTo>
                  <a:pt x="587" y="737"/>
                  <a:pt x="630" y="705"/>
                  <a:pt x="646" y="646"/>
                </a:cubicBezTo>
                <a:lnTo>
                  <a:pt x="646" y="646"/>
                </a:lnTo>
                <a:cubicBezTo>
                  <a:pt x="599" y="674"/>
                  <a:pt x="542" y="693"/>
                  <a:pt x="521" y="746"/>
                </a:cubicBezTo>
                <a:close/>
                <a:moveTo>
                  <a:pt x="310" y="646"/>
                </a:moveTo>
                <a:lnTo>
                  <a:pt x="310" y="646"/>
                </a:lnTo>
                <a:lnTo>
                  <a:pt x="310" y="646"/>
                </a:lnTo>
                <a:cubicBezTo>
                  <a:pt x="330" y="666"/>
                  <a:pt x="367" y="641"/>
                  <a:pt x="372" y="610"/>
                </a:cubicBezTo>
                <a:lnTo>
                  <a:pt x="372" y="610"/>
                </a:lnTo>
                <a:cubicBezTo>
                  <a:pt x="333" y="604"/>
                  <a:pt x="322" y="625"/>
                  <a:pt x="310" y="646"/>
                </a:cubicBezTo>
                <a:close/>
                <a:moveTo>
                  <a:pt x="434" y="597"/>
                </a:moveTo>
                <a:lnTo>
                  <a:pt x="434" y="597"/>
                </a:lnTo>
                <a:lnTo>
                  <a:pt x="434" y="597"/>
                </a:lnTo>
                <a:cubicBezTo>
                  <a:pt x="384" y="654"/>
                  <a:pt x="299" y="678"/>
                  <a:pt x="261" y="746"/>
                </a:cubicBezTo>
                <a:lnTo>
                  <a:pt x="261" y="746"/>
                </a:lnTo>
                <a:cubicBezTo>
                  <a:pt x="351" y="721"/>
                  <a:pt x="391" y="645"/>
                  <a:pt x="484" y="622"/>
                </a:cubicBezTo>
                <a:lnTo>
                  <a:pt x="484" y="622"/>
                </a:lnTo>
                <a:cubicBezTo>
                  <a:pt x="434" y="693"/>
                  <a:pt x="335" y="713"/>
                  <a:pt x="285" y="784"/>
                </a:cubicBezTo>
                <a:lnTo>
                  <a:pt x="285" y="784"/>
                </a:lnTo>
                <a:cubicBezTo>
                  <a:pt x="360" y="790"/>
                  <a:pt x="421" y="658"/>
                  <a:pt x="471" y="721"/>
                </a:cubicBezTo>
                <a:lnTo>
                  <a:pt x="471" y="721"/>
                </a:lnTo>
                <a:cubicBezTo>
                  <a:pt x="519" y="710"/>
                  <a:pt x="553" y="687"/>
                  <a:pt x="571" y="646"/>
                </a:cubicBezTo>
                <a:lnTo>
                  <a:pt x="571" y="646"/>
                </a:lnTo>
                <a:cubicBezTo>
                  <a:pt x="575" y="608"/>
                  <a:pt x="535" y="678"/>
                  <a:pt x="534" y="634"/>
                </a:cubicBezTo>
                <a:lnTo>
                  <a:pt x="534" y="634"/>
                </a:lnTo>
                <a:cubicBezTo>
                  <a:pt x="540" y="594"/>
                  <a:pt x="641" y="584"/>
                  <a:pt x="608" y="547"/>
                </a:cubicBezTo>
                <a:lnTo>
                  <a:pt x="608" y="547"/>
                </a:lnTo>
                <a:cubicBezTo>
                  <a:pt x="549" y="575"/>
                  <a:pt x="514" y="620"/>
                  <a:pt x="434" y="597"/>
                </a:cubicBezTo>
                <a:close/>
                <a:moveTo>
                  <a:pt x="497" y="572"/>
                </a:moveTo>
                <a:lnTo>
                  <a:pt x="497" y="572"/>
                </a:lnTo>
                <a:lnTo>
                  <a:pt x="497" y="572"/>
                </a:lnTo>
                <a:cubicBezTo>
                  <a:pt x="554" y="560"/>
                  <a:pt x="612" y="547"/>
                  <a:pt x="621" y="485"/>
                </a:cubicBezTo>
                <a:lnTo>
                  <a:pt x="621" y="485"/>
                </a:lnTo>
                <a:cubicBezTo>
                  <a:pt x="559" y="494"/>
                  <a:pt x="511" y="515"/>
                  <a:pt x="497" y="572"/>
                </a:cubicBezTo>
                <a:close/>
                <a:moveTo>
                  <a:pt x="621" y="323"/>
                </a:moveTo>
                <a:lnTo>
                  <a:pt x="621" y="323"/>
                </a:lnTo>
                <a:lnTo>
                  <a:pt x="621" y="323"/>
                </a:lnTo>
                <a:cubicBezTo>
                  <a:pt x="536" y="325"/>
                  <a:pt x="499" y="375"/>
                  <a:pt x="459" y="423"/>
                </a:cubicBezTo>
                <a:lnTo>
                  <a:pt x="459" y="423"/>
                </a:lnTo>
                <a:cubicBezTo>
                  <a:pt x="482" y="459"/>
                  <a:pt x="531" y="380"/>
                  <a:pt x="546" y="411"/>
                </a:cubicBezTo>
                <a:lnTo>
                  <a:pt x="546" y="411"/>
                </a:lnTo>
                <a:cubicBezTo>
                  <a:pt x="466" y="480"/>
                  <a:pt x="341" y="503"/>
                  <a:pt x="285" y="597"/>
                </a:cubicBezTo>
                <a:lnTo>
                  <a:pt x="285" y="597"/>
                </a:lnTo>
                <a:cubicBezTo>
                  <a:pt x="387" y="581"/>
                  <a:pt x="444" y="529"/>
                  <a:pt x="509" y="485"/>
                </a:cubicBezTo>
                <a:lnTo>
                  <a:pt x="509" y="485"/>
                </a:lnTo>
                <a:cubicBezTo>
                  <a:pt x="547" y="459"/>
                  <a:pt x="589" y="437"/>
                  <a:pt x="608" y="398"/>
                </a:cubicBezTo>
                <a:lnTo>
                  <a:pt x="608" y="398"/>
                </a:lnTo>
                <a:cubicBezTo>
                  <a:pt x="605" y="355"/>
                  <a:pt x="553" y="421"/>
                  <a:pt x="559" y="386"/>
                </a:cubicBezTo>
                <a:lnTo>
                  <a:pt x="559" y="386"/>
                </a:lnTo>
                <a:cubicBezTo>
                  <a:pt x="577" y="362"/>
                  <a:pt x="623" y="367"/>
                  <a:pt x="621" y="323"/>
                </a:cubicBezTo>
                <a:close/>
                <a:moveTo>
                  <a:pt x="695" y="0"/>
                </a:moveTo>
                <a:lnTo>
                  <a:pt x="695" y="0"/>
                </a:lnTo>
                <a:cubicBezTo>
                  <a:pt x="753" y="29"/>
                  <a:pt x="710" y="103"/>
                  <a:pt x="708" y="162"/>
                </a:cubicBezTo>
                <a:lnTo>
                  <a:pt x="708" y="162"/>
                </a:lnTo>
                <a:cubicBezTo>
                  <a:pt x="705" y="265"/>
                  <a:pt x="708" y="383"/>
                  <a:pt x="721" y="473"/>
                </a:cubicBezTo>
                <a:lnTo>
                  <a:pt x="721" y="473"/>
                </a:lnTo>
                <a:cubicBezTo>
                  <a:pt x="820" y="524"/>
                  <a:pt x="988" y="523"/>
                  <a:pt x="1044" y="584"/>
                </a:cubicBezTo>
                <a:lnTo>
                  <a:pt x="1044" y="584"/>
                </a:lnTo>
                <a:cubicBezTo>
                  <a:pt x="1020" y="665"/>
                  <a:pt x="918" y="663"/>
                  <a:pt x="857" y="696"/>
                </a:cubicBezTo>
                <a:lnTo>
                  <a:pt x="857" y="696"/>
                </a:lnTo>
                <a:cubicBezTo>
                  <a:pt x="793" y="731"/>
                  <a:pt x="747" y="787"/>
                  <a:pt x="683" y="808"/>
                </a:cubicBezTo>
                <a:lnTo>
                  <a:pt x="683" y="808"/>
                </a:lnTo>
                <a:cubicBezTo>
                  <a:pt x="641" y="895"/>
                  <a:pt x="686" y="1068"/>
                  <a:pt x="621" y="1131"/>
                </a:cubicBezTo>
                <a:lnTo>
                  <a:pt x="621" y="1131"/>
                </a:lnTo>
                <a:cubicBezTo>
                  <a:pt x="517" y="1089"/>
                  <a:pt x="500" y="934"/>
                  <a:pt x="459" y="820"/>
                </a:cubicBezTo>
                <a:lnTo>
                  <a:pt x="459" y="820"/>
                </a:lnTo>
                <a:cubicBezTo>
                  <a:pt x="311" y="850"/>
                  <a:pt x="261" y="978"/>
                  <a:pt x="86" y="982"/>
                </a:cubicBezTo>
                <a:lnTo>
                  <a:pt x="86" y="982"/>
                </a:lnTo>
                <a:cubicBezTo>
                  <a:pt x="112" y="842"/>
                  <a:pt x="181" y="746"/>
                  <a:pt x="211" y="610"/>
                </a:cubicBezTo>
                <a:lnTo>
                  <a:pt x="211" y="610"/>
                </a:lnTo>
                <a:cubicBezTo>
                  <a:pt x="164" y="499"/>
                  <a:pt x="37" y="469"/>
                  <a:pt x="0" y="348"/>
                </a:cubicBezTo>
                <a:lnTo>
                  <a:pt x="0" y="348"/>
                </a:lnTo>
                <a:cubicBezTo>
                  <a:pt x="111" y="322"/>
                  <a:pt x="238" y="375"/>
                  <a:pt x="335" y="348"/>
                </a:cubicBezTo>
                <a:lnTo>
                  <a:pt x="335" y="348"/>
                </a:lnTo>
                <a:cubicBezTo>
                  <a:pt x="370" y="339"/>
                  <a:pt x="414" y="281"/>
                  <a:pt x="484" y="211"/>
                </a:cubicBezTo>
                <a:lnTo>
                  <a:pt x="484" y="211"/>
                </a:lnTo>
                <a:cubicBezTo>
                  <a:pt x="572" y="124"/>
                  <a:pt x="620" y="77"/>
                  <a:pt x="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7025"/>
            <a:ext cx="12191999" cy="731419"/>
          </a:xfrm>
          <a:prstGeom prst="rect">
            <a:avLst/>
          </a:prstGeom>
          <a:gradFill flip="none" rotWithShape="1">
            <a:gsLst>
              <a:gs pos="75125">
                <a:srgbClr val="DFEBF7"/>
              </a:gs>
              <a:gs pos="59000">
                <a:srgbClr val="E7F0F9"/>
              </a:gs>
              <a:gs pos="42000">
                <a:schemeClr val="accent5">
                  <a:lumMod val="5000"/>
                  <a:lumOff val="95000"/>
                </a:schemeClr>
              </a:gs>
              <a:gs pos="85500">
                <a:srgbClr val="D6E6F5"/>
              </a:gs>
              <a:gs pos="100000">
                <a:srgbClr val="91CBD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3F3F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A73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KIẾN THỨC CẦN NHỚ</a:t>
            </a:r>
            <a:endParaRPr lang="en-US" sz="3200" b="1" dirty="0">
              <a:solidFill>
                <a:srgbClr val="3A73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62">
            <a:extLst>
              <a:ext uri="{FF2B5EF4-FFF2-40B4-BE49-F238E27FC236}">
                <a16:creationId xmlns:a16="http://schemas.microsoft.com/office/drawing/2014/main" xmlns="" id="{786D96A9-26D8-834F-98CF-5020DA82D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689" y="4216777"/>
            <a:ext cx="421616" cy="457200"/>
          </a:xfrm>
          <a:custGeom>
            <a:avLst/>
            <a:gdLst>
              <a:gd name="T0" fmla="*/ 546 w 1045"/>
              <a:gd name="T1" fmla="*/ 796 h 1132"/>
              <a:gd name="T2" fmla="*/ 596 w 1045"/>
              <a:gd name="T3" fmla="*/ 734 h 1132"/>
              <a:gd name="T4" fmla="*/ 546 w 1045"/>
              <a:gd name="T5" fmla="*/ 796 h 1132"/>
              <a:gd name="T6" fmla="*/ 695 w 1045"/>
              <a:gd name="T7" fmla="*/ 746 h 1132"/>
              <a:gd name="T8" fmla="*/ 757 w 1045"/>
              <a:gd name="T9" fmla="*/ 696 h 1132"/>
              <a:gd name="T10" fmla="*/ 695 w 1045"/>
              <a:gd name="T11" fmla="*/ 746 h 1132"/>
              <a:gd name="T12" fmla="*/ 521 w 1045"/>
              <a:gd name="T13" fmla="*/ 746 h 1132"/>
              <a:gd name="T14" fmla="*/ 646 w 1045"/>
              <a:gd name="T15" fmla="*/ 646 h 1132"/>
              <a:gd name="T16" fmla="*/ 521 w 1045"/>
              <a:gd name="T17" fmla="*/ 746 h 1132"/>
              <a:gd name="T18" fmla="*/ 310 w 1045"/>
              <a:gd name="T19" fmla="*/ 646 h 1132"/>
              <a:gd name="T20" fmla="*/ 372 w 1045"/>
              <a:gd name="T21" fmla="*/ 610 h 1132"/>
              <a:gd name="T22" fmla="*/ 310 w 1045"/>
              <a:gd name="T23" fmla="*/ 646 h 1132"/>
              <a:gd name="T24" fmla="*/ 434 w 1045"/>
              <a:gd name="T25" fmla="*/ 597 h 1132"/>
              <a:gd name="T26" fmla="*/ 261 w 1045"/>
              <a:gd name="T27" fmla="*/ 746 h 1132"/>
              <a:gd name="T28" fmla="*/ 484 w 1045"/>
              <a:gd name="T29" fmla="*/ 622 h 1132"/>
              <a:gd name="T30" fmla="*/ 285 w 1045"/>
              <a:gd name="T31" fmla="*/ 784 h 1132"/>
              <a:gd name="T32" fmla="*/ 471 w 1045"/>
              <a:gd name="T33" fmla="*/ 721 h 1132"/>
              <a:gd name="T34" fmla="*/ 571 w 1045"/>
              <a:gd name="T35" fmla="*/ 646 h 1132"/>
              <a:gd name="T36" fmla="*/ 534 w 1045"/>
              <a:gd name="T37" fmla="*/ 634 h 1132"/>
              <a:gd name="T38" fmla="*/ 608 w 1045"/>
              <a:gd name="T39" fmla="*/ 547 h 1132"/>
              <a:gd name="T40" fmla="*/ 434 w 1045"/>
              <a:gd name="T41" fmla="*/ 597 h 1132"/>
              <a:gd name="T42" fmla="*/ 497 w 1045"/>
              <a:gd name="T43" fmla="*/ 572 h 1132"/>
              <a:gd name="T44" fmla="*/ 621 w 1045"/>
              <a:gd name="T45" fmla="*/ 485 h 1132"/>
              <a:gd name="T46" fmla="*/ 497 w 1045"/>
              <a:gd name="T47" fmla="*/ 572 h 1132"/>
              <a:gd name="T48" fmla="*/ 621 w 1045"/>
              <a:gd name="T49" fmla="*/ 323 h 1132"/>
              <a:gd name="T50" fmla="*/ 459 w 1045"/>
              <a:gd name="T51" fmla="*/ 423 h 1132"/>
              <a:gd name="T52" fmla="*/ 546 w 1045"/>
              <a:gd name="T53" fmla="*/ 411 h 1132"/>
              <a:gd name="T54" fmla="*/ 285 w 1045"/>
              <a:gd name="T55" fmla="*/ 597 h 1132"/>
              <a:gd name="T56" fmla="*/ 509 w 1045"/>
              <a:gd name="T57" fmla="*/ 485 h 1132"/>
              <a:gd name="T58" fmla="*/ 608 w 1045"/>
              <a:gd name="T59" fmla="*/ 398 h 1132"/>
              <a:gd name="T60" fmla="*/ 559 w 1045"/>
              <a:gd name="T61" fmla="*/ 386 h 1132"/>
              <a:gd name="T62" fmla="*/ 621 w 1045"/>
              <a:gd name="T63" fmla="*/ 323 h 1132"/>
              <a:gd name="T64" fmla="*/ 695 w 1045"/>
              <a:gd name="T65" fmla="*/ 0 h 1132"/>
              <a:gd name="T66" fmla="*/ 708 w 1045"/>
              <a:gd name="T67" fmla="*/ 162 h 1132"/>
              <a:gd name="T68" fmla="*/ 721 w 1045"/>
              <a:gd name="T69" fmla="*/ 473 h 1132"/>
              <a:gd name="T70" fmla="*/ 1044 w 1045"/>
              <a:gd name="T71" fmla="*/ 584 h 1132"/>
              <a:gd name="T72" fmla="*/ 857 w 1045"/>
              <a:gd name="T73" fmla="*/ 696 h 1132"/>
              <a:gd name="T74" fmla="*/ 683 w 1045"/>
              <a:gd name="T75" fmla="*/ 808 h 1132"/>
              <a:gd name="T76" fmla="*/ 621 w 1045"/>
              <a:gd name="T77" fmla="*/ 1131 h 1132"/>
              <a:gd name="T78" fmla="*/ 459 w 1045"/>
              <a:gd name="T79" fmla="*/ 820 h 1132"/>
              <a:gd name="T80" fmla="*/ 86 w 1045"/>
              <a:gd name="T81" fmla="*/ 982 h 1132"/>
              <a:gd name="T82" fmla="*/ 211 w 1045"/>
              <a:gd name="T83" fmla="*/ 610 h 1132"/>
              <a:gd name="T84" fmla="*/ 0 w 1045"/>
              <a:gd name="T85" fmla="*/ 348 h 1132"/>
              <a:gd name="T86" fmla="*/ 335 w 1045"/>
              <a:gd name="T87" fmla="*/ 348 h 1132"/>
              <a:gd name="T88" fmla="*/ 484 w 1045"/>
              <a:gd name="T89" fmla="*/ 211 h 1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5" h="1132">
                <a:moveTo>
                  <a:pt x="546" y="796"/>
                </a:moveTo>
                <a:lnTo>
                  <a:pt x="546" y="796"/>
                </a:lnTo>
                <a:lnTo>
                  <a:pt x="546" y="796"/>
                </a:lnTo>
                <a:cubicBezTo>
                  <a:pt x="588" y="807"/>
                  <a:pt x="630" y="756"/>
                  <a:pt x="596" y="734"/>
                </a:cubicBezTo>
                <a:lnTo>
                  <a:pt x="596" y="734"/>
                </a:lnTo>
                <a:cubicBezTo>
                  <a:pt x="588" y="762"/>
                  <a:pt x="555" y="767"/>
                  <a:pt x="546" y="796"/>
                </a:cubicBezTo>
                <a:close/>
                <a:moveTo>
                  <a:pt x="695" y="746"/>
                </a:moveTo>
                <a:lnTo>
                  <a:pt x="695" y="746"/>
                </a:lnTo>
                <a:lnTo>
                  <a:pt x="695" y="746"/>
                </a:lnTo>
                <a:cubicBezTo>
                  <a:pt x="738" y="759"/>
                  <a:pt x="790" y="718"/>
                  <a:pt x="757" y="696"/>
                </a:cubicBezTo>
                <a:lnTo>
                  <a:pt x="757" y="696"/>
                </a:lnTo>
                <a:cubicBezTo>
                  <a:pt x="742" y="718"/>
                  <a:pt x="698" y="712"/>
                  <a:pt x="695" y="746"/>
                </a:cubicBezTo>
                <a:close/>
                <a:moveTo>
                  <a:pt x="521" y="746"/>
                </a:moveTo>
                <a:lnTo>
                  <a:pt x="521" y="746"/>
                </a:lnTo>
                <a:lnTo>
                  <a:pt x="521" y="746"/>
                </a:lnTo>
                <a:cubicBezTo>
                  <a:pt x="587" y="737"/>
                  <a:pt x="630" y="705"/>
                  <a:pt x="646" y="646"/>
                </a:cubicBezTo>
                <a:lnTo>
                  <a:pt x="646" y="646"/>
                </a:lnTo>
                <a:cubicBezTo>
                  <a:pt x="599" y="674"/>
                  <a:pt x="542" y="693"/>
                  <a:pt x="521" y="746"/>
                </a:cubicBezTo>
                <a:close/>
                <a:moveTo>
                  <a:pt x="310" y="646"/>
                </a:moveTo>
                <a:lnTo>
                  <a:pt x="310" y="646"/>
                </a:lnTo>
                <a:lnTo>
                  <a:pt x="310" y="646"/>
                </a:lnTo>
                <a:cubicBezTo>
                  <a:pt x="330" y="666"/>
                  <a:pt x="367" y="641"/>
                  <a:pt x="372" y="610"/>
                </a:cubicBezTo>
                <a:lnTo>
                  <a:pt x="372" y="610"/>
                </a:lnTo>
                <a:cubicBezTo>
                  <a:pt x="333" y="604"/>
                  <a:pt x="322" y="625"/>
                  <a:pt x="310" y="646"/>
                </a:cubicBezTo>
                <a:close/>
                <a:moveTo>
                  <a:pt x="434" y="597"/>
                </a:moveTo>
                <a:lnTo>
                  <a:pt x="434" y="597"/>
                </a:lnTo>
                <a:lnTo>
                  <a:pt x="434" y="597"/>
                </a:lnTo>
                <a:cubicBezTo>
                  <a:pt x="384" y="654"/>
                  <a:pt x="299" y="678"/>
                  <a:pt x="261" y="746"/>
                </a:cubicBezTo>
                <a:lnTo>
                  <a:pt x="261" y="746"/>
                </a:lnTo>
                <a:cubicBezTo>
                  <a:pt x="351" y="721"/>
                  <a:pt x="391" y="645"/>
                  <a:pt x="484" y="622"/>
                </a:cubicBezTo>
                <a:lnTo>
                  <a:pt x="484" y="622"/>
                </a:lnTo>
                <a:cubicBezTo>
                  <a:pt x="434" y="693"/>
                  <a:pt x="335" y="713"/>
                  <a:pt x="285" y="784"/>
                </a:cubicBezTo>
                <a:lnTo>
                  <a:pt x="285" y="784"/>
                </a:lnTo>
                <a:cubicBezTo>
                  <a:pt x="360" y="790"/>
                  <a:pt x="421" y="658"/>
                  <a:pt x="471" y="721"/>
                </a:cubicBezTo>
                <a:lnTo>
                  <a:pt x="471" y="721"/>
                </a:lnTo>
                <a:cubicBezTo>
                  <a:pt x="519" y="710"/>
                  <a:pt x="553" y="687"/>
                  <a:pt x="571" y="646"/>
                </a:cubicBezTo>
                <a:lnTo>
                  <a:pt x="571" y="646"/>
                </a:lnTo>
                <a:cubicBezTo>
                  <a:pt x="575" y="608"/>
                  <a:pt x="535" y="678"/>
                  <a:pt x="534" y="634"/>
                </a:cubicBezTo>
                <a:lnTo>
                  <a:pt x="534" y="634"/>
                </a:lnTo>
                <a:cubicBezTo>
                  <a:pt x="540" y="594"/>
                  <a:pt x="641" y="584"/>
                  <a:pt x="608" y="547"/>
                </a:cubicBezTo>
                <a:lnTo>
                  <a:pt x="608" y="547"/>
                </a:lnTo>
                <a:cubicBezTo>
                  <a:pt x="549" y="575"/>
                  <a:pt x="514" y="620"/>
                  <a:pt x="434" y="597"/>
                </a:cubicBezTo>
                <a:close/>
                <a:moveTo>
                  <a:pt x="497" y="572"/>
                </a:moveTo>
                <a:lnTo>
                  <a:pt x="497" y="572"/>
                </a:lnTo>
                <a:lnTo>
                  <a:pt x="497" y="572"/>
                </a:lnTo>
                <a:cubicBezTo>
                  <a:pt x="554" y="560"/>
                  <a:pt x="612" y="547"/>
                  <a:pt x="621" y="485"/>
                </a:cubicBezTo>
                <a:lnTo>
                  <a:pt x="621" y="485"/>
                </a:lnTo>
                <a:cubicBezTo>
                  <a:pt x="559" y="494"/>
                  <a:pt x="511" y="515"/>
                  <a:pt x="497" y="572"/>
                </a:cubicBezTo>
                <a:close/>
                <a:moveTo>
                  <a:pt x="621" y="323"/>
                </a:moveTo>
                <a:lnTo>
                  <a:pt x="621" y="323"/>
                </a:lnTo>
                <a:lnTo>
                  <a:pt x="621" y="323"/>
                </a:lnTo>
                <a:cubicBezTo>
                  <a:pt x="536" y="325"/>
                  <a:pt x="499" y="375"/>
                  <a:pt x="459" y="423"/>
                </a:cubicBezTo>
                <a:lnTo>
                  <a:pt x="459" y="423"/>
                </a:lnTo>
                <a:cubicBezTo>
                  <a:pt x="482" y="459"/>
                  <a:pt x="531" y="380"/>
                  <a:pt x="546" y="411"/>
                </a:cubicBezTo>
                <a:lnTo>
                  <a:pt x="546" y="411"/>
                </a:lnTo>
                <a:cubicBezTo>
                  <a:pt x="466" y="480"/>
                  <a:pt x="341" y="503"/>
                  <a:pt x="285" y="597"/>
                </a:cubicBezTo>
                <a:lnTo>
                  <a:pt x="285" y="597"/>
                </a:lnTo>
                <a:cubicBezTo>
                  <a:pt x="387" y="581"/>
                  <a:pt x="444" y="529"/>
                  <a:pt x="509" y="485"/>
                </a:cubicBezTo>
                <a:lnTo>
                  <a:pt x="509" y="485"/>
                </a:lnTo>
                <a:cubicBezTo>
                  <a:pt x="547" y="459"/>
                  <a:pt x="589" y="437"/>
                  <a:pt x="608" y="398"/>
                </a:cubicBezTo>
                <a:lnTo>
                  <a:pt x="608" y="398"/>
                </a:lnTo>
                <a:cubicBezTo>
                  <a:pt x="605" y="355"/>
                  <a:pt x="553" y="421"/>
                  <a:pt x="559" y="386"/>
                </a:cubicBezTo>
                <a:lnTo>
                  <a:pt x="559" y="386"/>
                </a:lnTo>
                <a:cubicBezTo>
                  <a:pt x="577" y="362"/>
                  <a:pt x="623" y="367"/>
                  <a:pt x="621" y="323"/>
                </a:cubicBezTo>
                <a:close/>
                <a:moveTo>
                  <a:pt x="695" y="0"/>
                </a:moveTo>
                <a:lnTo>
                  <a:pt x="695" y="0"/>
                </a:lnTo>
                <a:cubicBezTo>
                  <a:pt x="753" y="29"/>
                  <a:pt x="710" y="103"/>
                  <a:pt x="708" y="162"/>
                </a:cubicBezTo>
                <a:lnTo>
                  <a:pt x="708" y="162"/>
                </a:lnTo>
                <a:cubicBezTo>
                  <a:pt x="705" y="265"/>
                  <a:pt x="708" y="383"/>
                  <a:pt x="721" y="473"/>
                </a:cubicBezTo>
                <a:lnTo>
                  <a:pt x="721" y="473"/>
                </a:lnTo>
                <a:cubicBezTo>
                  <a:pt x="820" y="524"/>
                  <a:pt x="988" y="523"/>
                  <a:pt x="1044" y="584"/>
                </a:cubicBezTo>
                <a:lnTo>
                  <a:pt x="1044" y="584"/>
                </a:lnTo>
                <a:cubicBezTo>
                  <a:pt x="1020" y="665"/>
                  <a:pt x="918" y="663"/>
                  <a:pt x="857" y="696"/>
                </a:cubicBezTo>
                <a:lnTo>
                  <a:pt x="857" y="696"/>
                </a:lnTo>
                <a:cubicBezTo>
                  <a:pt x="793" y="731"/>
                  <a:pt x="747" y="787"/>
                  <a:pt x="683" y="808"/>
                </a:cubicBezTo>
                <a:lnTo>
                  <a:pt x="683" y="808"/>
                </a:lnTo>
                <a:cubicBezTo>
                  <a:pt x="641" y="895"/>
                  <a:pt x="686" y="1068"/>
                  <a:pt x="621" y="1131"/>
                </a:cubicBezTo>
                <a:lnTo>
                  <a:pt x="621" y="1131"/>
                </a:lnTo>
                <a:cubicBezTo>
                  <a:pt x="517" y="1089"/>
                  <a:pt x="500" y="934"/>
                  <a:pt x="459" y="820"/>
                </a:cubicBezTo>
                <a:lnTo>
                  <a:pt x="459" y="820"/>
                </a:lnTo>
                <a:cubicBezTo>
                  <a:pt x="311" y="850"/>
                  <a:pt x="261" y="978"/>
                  <a:pt x="86" y="982"/>
                </a:cubicBezTo>
                <a:lnTo>
                  <a:pt x="86" y="982"/>
                </a:lnTo>
                <a:cubicBezTo>
                  <a:pt x="112" y="842"/>
                  <a:pt x="181" y="746"/>
                  <a:pt x="211" y="610"/>
                </a:cubicBezTo>
                <a:lnTo>
                  <a:pt x="211" y="610"/>
                </a:lnTo>
                <a:cubicBezTo>
                  <a:pt x="164" y="499"/>
                  <a:pt x="37" y="469"/>
                  <a:pt x="0" y="348"/>
                </a:cubicBezTo>
                <a:lnTo>
                  <a:pt x="0" y="348"/>
                </a:lnTo>
                <a:cubicBezTo>
                  <a:pt x="111" y="322"/>
                  <a:pt x="238" y="375"/>
                  <a:pt x="335" y="348"/>
                </a:cubicBezTo>
                <a:lnTo>
                  <a:pt x="335" y="348"/>
                </a:lnTo>
                <a:cubicBezTo>
                  <a:pt x="370" y="339"/>
                  <a:pt x="414" y="281"/>
                  <a:pt x="484" y="211"/>
                </a:cubicBezTo>
                <a:lnTo>
                  <a:pt x="484" y="211"/>
                </a:lnTo>
                <a:cubicBezTo>
                  <a:pt x="572" y="124"/>
                  <a:pt x="620" y="77"/>
                  <a:pt x="69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603" y="1115940"/>
                <a:ext cx="10319659" cy="396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sz="36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endPara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endParaRPr lang="en-US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800" dirty="0">
                  <a:solidFill>
                    <a:srgbClr val="002060"/>
                  </a:solidFill>
                </a:endParaRPr>
              </a:p>
              <a:p>
                <a:r>
                  <a:rPr lang="en-US" sz="2800" dirty="0">
                    <a:solidFill>
                      <a:srgbClr val="002060"/>
                    </a:solidFill>
                  </a:rPr>
                  <a:t>			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03" y="1115940"/>
                <a:ext cx="10319659" cy="39601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314215" y="3833903"/>
                <a:ext cx="10875834" cy="1242224"/>
              </a:xfrm>
              <a:prstGeom prst="round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A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=−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5" y="3833903"/>
                <a:ext cx="10875834" cy="1242224"/>
              </a:xfrm>
              <a:prstGeom prst="roundRect">
                <a:avLst/>
              </a:prstGeom>
              <a:blipFill rotWithShape="1">
                <a:blip r:embed="rId3"/>
                <a:stretch>
                  <a:fillRect b="-5634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3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2553" y="381750"/>
                <a:ext cx="11578120" cy="1906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b="1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nl-NL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Cho biểu thức: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và</a:t>
                </a:r>
                <a:r>
                  <a:rPr lang="en-US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≠1;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endParaRPr lang="en-US" sz="2800" b="0" dirty="0" smtClean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3" y="381750"/>
                <a:ext cx="11578120" cy="1906676"/>
              </a:xfrm>
              <a:prstGeom prst="rect">
                <a:avLst/>
              </a:prstGeom>
              <a:blipFill rotWithShape="1">
                <a:blip r:embed="rId6"/>
                <a:stretch>
                  <a:fillRect l="-1053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4" name="Group 503"/>
          <p:cNvGrpSpPr/>
          <p:nvPr/>
        </p:nvGrpSpPr>
        <p:grpSpPr>
          <a:xfrm>
            <a:off x="1650298" y="3122251"/>
            <a:ext cx="7346407" cy="2109139"/>
            <a:chOff x="1650298" y="3122251"/>
            <a:chExt cx="7346407" cy="21091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3" b="94301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298" y="3122251"/>
              <a:ext cx="1821363" cy="210913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474771" y="3313220"/>
              <a:ext cx="5521934" cy="1727200"/>
              <a:chOff x="3529830" y="2854036"/>
              <a:chExt cx="5521934" cy="172720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3529830" y="2854036"/>
                <a:ext cx="4641184" cy="17272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23011" y="3095865"/>
                <a:ext cx="4728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315484" y="3842254"/>
                <a:ext cx="38555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378" name="Freeform 62">
                <a:extLst>
                  <a:ext uri="{FF2B5EF4-FFF2-40B4-BE49-F238E27FC236}">
                    <a16:creationId xmlns:a16="http://schemas.microsoft.com/office/drawing/2014/main" xmlns="" id="{3DC7BD42-71A3-E04B-BED1-B9283E791D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35700" y="3126182"/>
                <a:ext cx="421616" cy="457200"/>
              </a:xfrm>
              <a:custGeom>
                <a:avLst/>
                <a:gdLst>
                  <a:gd name="T0" fmla="*/ 546 w 1045"/>
                  <a:gd name="T1" fmla="*/ 796 h 1132"/>
                  <a:gd name="T2" fmla="*/ 596 w 1045"/>
                  <a:gd name="T3" fmla="*/ 734 h 1132"/>
                  <a:gd name="T4" fmla="*/ 546 w 1045"/>
                  <a:gd name="T5" fmla="*/ 796 h 1132"/>
                  <a:gd name="T6" fmla="*/ 695 w 1045"/>
                  <a:gd name="T7" fmla="*/ 746 h 1132"/>
                  <a:gd name="T8" fmla="*/ 757 w 1045"/>
                  <a:gd name="T9" fmla="*/ 696 h 1132"/>
                  <a:gd name="T10" fmla="*/ 695 w 1045"/>
                  <a:gd name="T11" fmla="*/ 746 h 1132"/>
                  <a:gd name="T12" fmla="*/ 521 w 1045"/>
                  <a:gd name="T13" fmla="*/ 746 h 1132"/>
                  <a:gd name="T14" fmla="*/ 646 w 1045"/>
                  <a:gd name="T15" fmla="*/ 646 h 1132"/>
                  <a:gd name="T16" fmla="*/ 521 w 1045"/>
                  <a:gd name="T17" fmla="*/ 746 h 1132"/>
                  <a:gd name="T18" fmla="*/ 310 w 1045"/>
                  <a:gd name="T19" fmla="*/ 646 h 1132"/>
                  <a:gd name="T20" fmla="*/ 372 w 1045"/>
                  <a:gd name="T21" fmla="*/ 610 h 1132"/>
                  <a:gd name="T22" fmla="*/ 310 w 1045"/>
                  <a:gd name="T23" fmla="*/ 646 h 1132"/>
                  <a:gd name="T24" fmla="*/ 434 w 1045"/>
                  <a:gd name="T25" fmla="*/ 597 h 1132"/>
                  <a:gd name="T26" fmla="*/ 261 w 1045"/>
                  <a:gd name="T27" fmla="*/ 746 h 1132"/>
                  <a:gd name="T28" fmla="*/ 484 w 1045"/>
                  <a:gd name="T29" fmla="*/ 622 h 1132"/>
                  <a:gd name="T30" fmla="*/ 285 w 1045"/>
                  <a:gd name="T31" fmla="*/ 784 h 1132"/>
                  <a:gd name="T32" fmla="*/ 471 w 1045"/>
                  <a:gd name="T33" fmla="*/ 721 h 1132"/>
                  <a:gd name="T34" fmla="*/ 571 w 1045"/>
                  <a:gd name="T35" fmla="*/ 646 h 1132"/>
                  <a:gd name="T36" fmla="*/ 534 w 1045"/>
                  <a:gd name="T37" fmla="*/ 634 h 1132"/>
                  <a:gd name="T38" fmla="*/ 608 w 1045"/>
                  <a:gd name="T39" fmla="*/ 547 h 1132"/>
                  <a:gd name="T40" fmla="*/ 434 w 1045"/>
                  <a:gd name="T41" fmla="*/ 597 h 1132"/>
                  <a:gd name="T42" fmla="*/ 497 w 1045"/>
                  <a:gd name="T43" fmla="*/ 572 h 1132"/>
                  <a:gd name="T44" fmla="*/ 621 w 1045"/>
                  <a:gd name="T45" fmla="*/ 485 h 1132"/>
                  <a:gd name="T46" fmla="*/ 497 w 1045"/>
                  <a:gd name="T47" fmla="*/ 572 h 1132"/>
                  <a:gd name="T48" fmla="*/ 621 w 1045"/>
                  <a:gd name="T49" fmla="*/ 323 h 1132"/>
                  <a:gd name="T50" fmla="*/ 459 w 1045"/>
                  <a:gd name="T51" fmla="*/ 423 h 1132"/>
                  <a:gd name="T52" fmla="*/ 546 w 1045"/>
                  <a:gd name="T53" fmla="*/ 411 h 1132"/>
                  <a:gd name="T54" fmla="*/ 285 w 1045"/>
                  <a:gd name="T55" fmla="*/ 597 h 1132"/>
                  <a:gd name="T56" fmla="*/ 509 w 1045"/>
                  <a:gd name="T57" fmla="*/ 485 h 1132"/>
                  <a:gd name="T58" fmla="*/ 608 w 1045"/>
                  <a:gd name="T59" fmla="*/ 398 h 1132"/>
                  <a:gd name="T60" fmla="*/ 559 w 1045"/>
                  <a:gd name="T61" fmla="*/ 386 h 1132"/>
                  <a:gd name="T62" fmla="*/ 621 w 1045"/>
                  <a:gd name="T63" fmla="*/ 323 h 1132"/>
                  <a:gd name="T64" fmla="*/ 695 w 1045"/>
                  <a:gd name="T65" fmla="*/ 0 h 1132"/>
                  <a:gd name="T66" fmla="*/ 708 w 1045"/>
                  <a:gd name="T67" fmla="*/ 162 h 1132"/>
                  <a:gd name="T68" fmla="*/ 721 w 1045"/>
                  <a:gd name="T69" fmla="*/ 473 h 1132"/>
                  <a:gd name="T70" fmla="*/ 1044 w 1045"/>
                  <a:gd name="T71" fmla="*/ 584 h 1132"/>
                  <a:gd name="T72" fmla="*/ 857 w 1045"/>
                  <a:gd name="T73" fmla="*/ 696 h 1132"/>
                  <a:gd name="T74" fmla="*/ 683 w 1045"/>
                  <a:gd name="T75" fmla="*/ 808 h 1132"/>
                  <a:gd name="T76" fmla="*/ 621 w 1045"/>
                  <a:gd name="T77" fmla="*/ 1131 h 1132"/>
                  <a:gd name="T78" fmla="*/ 459 w 1045"/>
                  <a:gd name="T79" fmla="*/ 820 h 1132"/>
                  <a:gd name="T80" fmla="*/ 86 w 1045"/>
                  <a:gd name="T81" fmla="*/ 982 h 1132"/>
                  <a:gd name="T82" fmla="*/ 211 w 1045"/>
                  <a:gd name="T83" fmla="*/ 610 h 1132"/>
                  <a:gd name="T84" fmla="*/ 0 w 1045"/>
                  <a:gd name="T85" fmla="*/ 348 h 1132"/>
                  <a:gd name="T86" fmla="*/ 335 w 1045"/>
                  <a:gd name="T87" fmla="*/ 348 h 1132"/>
                  <a:gd name="T88" fmla="*/ 484 w 1045"/>
                  <a:gd name="T89" fmla="*/ 211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5" h="1132">
                    <a:moveTo>
                      <a:pt x="546" y="796"/>
                    </a:moveTo>
                    <a:lnTo>
                      <a:pt x="546" y="796"/>
                    </a:lnTo>
                    <a:lnTo>
                      <a:pt x="546" y="796"/>
                    </a:lnTo>
                    <a:cubicBezTo>
                      <a:pt x="588" y="807"/>
                      <a:pt x="630" y="756"/>
                      <a:pt x="596" y="734"/>
                    </a:cubicBezTo>
                    <a:lnTo>
                      <a:pt x="596" y="734"/>
                    </a:lnTo>
                    <a:cubicBezTo>
                      <a:pt x="588" y="762"/>
                      <a:pt x="555" y="767"/>
                      <a:pt x="546" y="796"/>
                    </a:cubicBezTo>
                    <a:close/>
                    <a:moveTo>
                      <a:pt x="695" y="746"/>
                    </a:moveTo>
                    <a:lnTo>
                      <a:pt x="695" y="746"/>
                    </a:lnTo>
                    <a:lnTo>
                      <a:pt x="695" y="746"/>
                    </a:lnTo>
                    <a:cubicBezTo>
                      <a:pt x="738" y="759"/>
                      <a:pt x="790" y="718"/>
                      <a:pt x="757" y="696"/>
                    </a:cubicBezTo>
                    <a:lnTo>
                      <a:pt x="757" y="696"/>
                    </a:lnTo>
                    <a:cubicBezTo>
                      <a:pt x="742" y="718"/>
                      <a:pt x="698" y="712"/>
                      <a:pt x="695" y="746"/>
                    </a:cubicBezTo>
                    <a:close/>
                    <a:moveTo>
                      <a:pt x="521" y="746"/>
                    </a:moveTo>
                    <a:lnTo>
                      <a:pt x="521" y="746"/>
                    </a:lnTo>
                    <a:lnTo>
                      <a:pt x="521" y="746"/>
                    </a:lnTo>
                    <a:cubicBezTo>
                      <a:pt x="587" y="737"/>
                      <a:pt x="630" y="705"/>
                      <a:pt x="646" y="646"/>
                    </a:cubicBezTo>
                    <a:lnTo>
                      <a:pt x="646" y="646"/>
                    </a:lnTo>
                    <a:cubicBezTo>
                      <a:pt x="599" y="674"/>
                      <a:pt x="542" y="693"/>
                      <a:pt x="521" y="746"/>
                    </a:cubicBezTo>
                    <a:close/>
                    <a:moveTo>
                      <a:pt x="310" y="646"/>
                    </a:moveTo>
                    <a:lnTo>
                      <a:pt x="310" y="646"/>
                    </a:lnTo>
                    <a:lnTo>
                      <a:pt x="310" y="646"/>
                    </a:lnTo>
                    <a:cubicBezTo>
                      <a:pt x="330" y="666"/>
                      <a:pt x="367" y="641"/>
                      <a:pt x="372" y="610"/>
                    </a:cubicBezTo>
                    <a:lnTo>
                      <a:pt x="372" y="610"/>
                    </a:lnTo>
                    <a:cubicBezTo>
                      <a:pt x="333" y="604"/>
                      <a:pt x="322" y="625"/>
                      <a:pt x="310" y="646"/>
                    </a:cubicBezTo>
                    <a:close/>
                    <a:moveTo>
                      <a:pt x="434" y="597"/>
                    </a:moveTo>
                    <a:lnTo>
                      <a:pt x="434" y="597"/>
                    </a:lnTo>
                    <a:lnTo>
                      <a:pt x="434" y="597"/>
                    </a:lnTo>
                    <a:cubicBezTo>
                      <a:pt x="384" y="654"/>
                      <a:pt x="299" y="678"/>
                      <a:pt x="261" y="746"/>
                    </a:cubicBezTo>
                    <a:lnTo>
                      <a:pt x="261" y="746"/>
                    </a:lnTo>
                    <a:cubicBezTo>
                      <a:pt x="351" y="721"/>
                      <a:pt x="391" y="645"/>
                      <a:pt x="484" y="622"/>
                    </a:cubicBezTo>
                    <a:lnTo>
                      <a:pt x="484" y="622"/>
                    </a:lnTo>
                    <a:cubicBezTo>
                      <a:pt x="434" y="693"/>
                      <a:pt x="335" y="713"/>
                      <a:pt x="285" y="784"/>
                    </a:cubicBezTo>
                    <a:lnTo>
                      <a:pt x="285" y="784"/>
                    </a:lnTo>
                    <a:cubicBezTo>
                      <a:pt x="360" y="790"/>
                      <a:pt x="421" y="658"/>
                      <a:pt x="471" y="721"/>
                    </a:cubicBezTo>
                    <a:lnTo>
                      <a:pt x="471" y="721"/>
                    </a:lnTo>
                    <a:cubicBezTo>
                      <a:pt x="519" y="710"/>
                      <a:pt x="553" y="687"/>
                      <a:pt x="571" y="646"/>
                    </a:cubicBezTo>
                    <a:lnTo>
                      <a:pt x="571" y="646"/>
                    </a:lnTo>
                    <a:cubicBezTo>
                      <a:pt x="575" y="608"/>
                      <a:pt x="535" y="678"/>
                      <a:pt x="534" y="634"/>
                    </a:cubicBezTo>
                    <a:lnTo>
                      <a:pt x="534" y="634"/>
                    </a:lnTo>
                    <a:cubicBezTo>
                      <a:pt x="540" y="594"/>
                      <a:pt x="641" y="584"/>
                      <a:pt x="608" y="547"/>
                    </a:cubicBezTo>
                    <a:lnTo>
                      <a:pt x="608" y="547"/>
                    </a:lnTo>
                    <a:cubicBezTo>
                      <a:pt x="549" y="575"/>
                      <a:pt x="514" y="620"/>
                      <a:pt x="434" y="597"/>
                    </a:cubicBezTo>
                    <a:close/>
                    <a:moveTo>
                      <a:pt x="497" y="572"/>
                    </a:moveTo>
                    <a:lnTo>
                      <a:pt x="497" y="572"/>
                    </a:lnTo>
                    <a:lnTo>
                      <a:pt x="497" y="572"/>
                    </a:lnTo>
                    <a:cubicBezTo>
                      <a:pt x="554" y="560"/>
                      <a:pt x="612" y="547"/>
                      <a:pt x="621" y="485"/>
                    </a:cubicBezTo>
                    <a:lnTo>
                      <a:pt x="621" y="485"/>
                    </a:lnTo>
                    <a:cubicBezTo>
                      <a:pt x="559" y="494"/>
                      <a:pt x="511" y="515"/>
                      <a:pt x="497" y="572"/>
                    </a:cubicBezTo>
                    <a:close/>
                    <a:moveTo>
                      <a:pt x="621" y="323"/>
                    </a:moveTo>
                    <a:lnTo>
                      <a:pt x="621" y="323"/>
                    </a:lnTo>
                    <a:lnTo>
                      <a:pt x="621" y="323"/>
                    </a:lnTo>
                    <a:cubicBezTo>
                      <a:pt x="536" y="325"/>
                      <a:pt x="499" y="375"/>
                      <a:pt x="459" y="423"/>
                    </a:cubicBezTo>
                    <a:lnTo>
                      <a:pt x="459" y="423"/>
                    </a:lnTo>
                    <a:cubicBezTo>
                      <a:pt x="482" y="459"/>
                      <a:pt x="531" y="380"/>
                      <a:pt x="546" y="411"/>
                    </a:cubicBezTo>
                    <a:lnTo>
                      <a:pt x="546" y="411"/>
                    </a:lnTo>
                    <a:cubicBezTo>
                      <a:pt x="466" y="480"/>
                      <a:pt x="341" y="503"/>
                      <a:pt x="285" y="597"/>
                    </a:cubicBezTo>
                    <a:lnTo>
                      <a:pt x="285" y="597"/>
                    </a:lnTo>
                    <a:cubicBezTo>
                      <a:pt x="387" y="581"/>
                      <a:pt x="444" y="529"/>
                      <a:pt x="509" y="485"/>
                    </a:cubicBezTo>
                    <a:lnTo>
                      <a:pt x="509" y="485"/>
                    </a:lnTo>
                    <a:cubicBezTo>
                      <a:pt x="547" y="459"/>
                      <a:pt x="589" y="437"/>
                      <a:pt x="608" y="398"/>
                    </a:cubicBezTo>
                    <a:lnTo>
                      <a:pt x="608" y="398"/>
                    </a:lnTo>
                    <a:cubicBezTo>
                      <a:pt x="605" y="355"/>
                      <a:pt x="553" y="421"/>
                      <a:pt x="559" y="386"/>
                    </a:cubicBezTo>
                    <a:lnTo>
                      <a:pt x="559" y="386"/>
                    </a:lnTo>
                    <a:cubicBezTo>
                      <a:pt x="577" y="362"/>
                      <a:pt x="623" y="367"/>
                      <a:pt x="621" y="323"/>
                    </a:cubicBezTo>
                    <a:close/>
                    <a:moveTo>
                      <a:pt x="695" y="0"/>
                    </a:moveTo>
                    <a:lnTo>
                      <a:pt x="695" y="0"/>
                    </a:lnTo>
                    <a:cubicBezTo>
                      <a:pt x="753" y="29"/>
                      <a:pt x="710" y="103"/>
                      <a:pt x="708" y="162"/>
                    </a:cubicBezTo>
                    <a:lnTo>
                      <a:pt x="708" y="162"/>
                    </a:lnTo>
                    <a:cubicBezTo>
                      <a:pt x="705" y="265"/>
                      <a:pt x="708" y="383"/>
                      <a:pt x="721" y="473"/>
                    </a:cubicBezTo>
                    <a:lnTo>
                      <a:pt x="721" y="473"/>
                    </a:lnTo>
                    <a:cubicBezTo>
                      <a:pt x="820" y="524"/>
                      <a:pt x="988" y="523"/>
                      <a:pt x="1044" y="584"/>
                    </a:cubicBezTo>
                    <a:lnTo>
                      <a:pt x="1044" y="584"/>
                    </a:lnTo>
                    <a:cubicBezTo>
                      <a:pt x="1020" y="665"/>
                      <a:pt x="918" y="663"/>
                      <a:pt x="857" y="696"/>
                    </a:cubicBezTo>
                    <a:lnTo>
                      <a:pt x="857" y="696"/>
                    </a:lnTo>
                    <a:cubicBezTo>
                      <a:pt x="793" y="731"/>
                      <a:pt x="747" y="787"/>
                      <a:pt x="683" y="808"/>
                    </a:cubicBezTo>
                    <a:lnTo>
                      <a:pt x="683" y="808"/>
                    </a:lnTo>
                    <a:cubicBezTo>
                      <a:pt x="641" y="895"/>
                      <a:pt x="686" y="1068"/>
                      <a:pt x="621" y="1131"/>
                    </a:cubicBezTo>
                    <a:lnTo>
                      <a:pt x="621" y="1131"/>
                    </a:lnTo>
                    <a:cubicBezTo>
                      <a:pt x="517" y="1089"/>
                      <a:pt x="500" y="934"/>
                      <a:pt x="459" y="820"/>
                    </a:cubicBezTo>
                    <a:lnTo>
                      <a:pt x="459" y="820"/>
                    </a:lnTo>
                    <a:cubicBezTo>
                      <a:pt x="311" y="850"/>
                      <a:pt x="261" y="978"/>
                      <a:pt x="86" y="982"/>
                    </a:cubicBezTo>
                    <a:lnTo>
                      <a:pt x="86" y="982"/>
                    </a:lnTo>
                    <a:cubicBezTo>
                      <a:pt x="112" y="842"/>
                      <a:pt x="181" y="746"/>
                      <a:pt x="211" y="610"/>
                    </a:cubicBezTo>
                    <a:lnTo>
                      <a:pt x="211" y="610"/>
                    </a:lnTo>
                    <a:cubicBezTo>
                      <a:pt x="164" y="499"/>
                      <a:pt x="37" y="469"/>
                      <a:pt x="0" y="348"/>
                    </a:cubicBezTo>
                    <a:lnTo>
                      <a:pt x="0" y="348"/>
                    </a:lnTo>
                    <a:cubicBezTo>
                      <a:pt x="111" y="322"/>
                      <a:pt x="238" y="375"/>
                      <a:pt x="335" y="348"/>
                    </a:cubicBezTo>
                    <a:lnTo>
                      <a:pt x="335" y="348"/>
                    </a:lnTo>
                    <a:cubicBezTo>
                      <a:pt x="370" y="339"/>
                      <a:pt x="414" y="281"/>
                      <a:pt x="484" y="211"/>
                    </a:cubicBezTo>
                    <a:lnTo>
                      <a:pt x="484" y="211"/>
                    </a:lnTo>
                    <a:cubicBezTo>
                      <a:pt x="572" y="124"/>
                      <a:pt x="620" y="77"/>
                      <a:pt x="69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62">
                <a:extLst>
                  <a:ext uri="{FF2B5EF4-FFF2-40B4-BE49-F238E27FC236}">
                    <a16:creationId xmlns:a16="http://schemas.microsoft.com/office/drawing/2014/main" xmlns="" id="{786D96A9-26D8-834F-98CF-5020DA82DA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35699" y="3878074"/>
                <a:ext cx="421616" cy="457200"/>
              </a:xfrm>
              <a:custGeom>
                <a:avLst/>
                <a:gdLst>
                  <a:gd name="T0" fmla="*/ 546 w 1045"/>
                  <a:gd name="T1" fmla="*/ 796 h 1132"/>
                  <a:gd name="T2" fmla="*/ 596 w 1045"/>
                  <a:gd name="T3" fmla="*/ 734 h 1132"/>
                  <a:gd name="T4" fmla="*/ 546 w 1045"/>
                  <a:gd name="T5" fmla="*/ 796 h 1132"/>
                  <a:gd name="T6" fmla="*/ 695 w 1045"/>
                  <a:gd name="T7" fmla="*/ 746 h 1132"/>
                  <a:gd name="T8" fmla="*/ 757 w 1045"/>
                  <a:gd name="T9" fmla="*/ 696 h 1132"/>
                  <a:gd name="T10" fmla="*/ 695 w 1045"/>
                  <a:gd name="T11" fmla="*/ 746 h 1132"/>
                  <a:gd name="T12" fmla="*/ 521 w 1045"/>
                  <a:gd name="T13" fmla="*/ 746 h 1132"/>
                  <a:gd name="T14" fmla="*/ 646 w 1045"/>
                  <a:gd name="T15" fmla="*/ 646 h 1132"/>
                  <a:gd name="T16" fmla="*/ 521 w 1045"/>
                  <a:gd name="T17" fmla="*/ 746 h 1132"/>
                  <a:gd name="T18" fmla="*/ 310 w 1045"/>
                  <a:gd name="T19" fmla="*/ 646 h 1132"/>
                  <a:gd name="T20" fmla="*/ 372 w 1045"/>
                  <a:gd name="T21" fmla="*/ 610 h 1132"/>
                  <a:gd name="T22" fmla="*/ 310 w 1045"/>
                  <a:gd name="T23" fmla="*/ 646 h 1132"/>
                  <a:gd name="T24" fmla="*/ 434 w 1045"/>
                  <a:gd name="T25" fmla="*/ 597 h 1132"/>
                  <a:gd name="T26" fmla="*/ 261 w 1045"/>
                  <a:gd name="T27" fmla="*/ 746 h 1132"/>
                  <a:gd name="T28" fmla="*/ 484 w 1045"/>
                  <a:gd name="T29" fmla="*/ 622 h 1132"/>
                  <a:gd name="T30" fmla="*/ 285 w 1045"/>
                  <a:gd name="T31" fmla="*/ 784 h 1132"/>
                  <a:gd name="T32" fmla="*/ 471 w 1045"/>
                  <a:gd name="T33" fmla="*/ 721 h 1132"/>
                  <a:gd name="T34" fmla="*/ 571 w 1045"/>
                  <a:gd name="T35" fmla="*/ 646 h 1132"/>
                  <a:gd name="T36" fmla="*/ 534 w 1045"/>
                  <a:gd name="T37" fmla="*/ 634 h 1132"/>
                  <a:gd name="T38" fmla="*/ 608 w 1045"/>
                  <a:gd name="T39" fmla="*/ 547 h 1132"/>
                  <a:gd name="T40" fmla="*/ 434 w 1045"/>
                  <a:gd name="T41" fmla="*/ 597 h 1132"/>
                  <a:gd name="T42" fmla="*/ 497 w 1045"/>
                  <a:gd name="T43" fmla="*/ 572 h 1132"/>
                  <a:gd name="T44" fmla="*/ 621 w 1045"/>
                  <a:gd name="T45" fmla="*/ 485 h 1132"/>
                  <a:gd name="T46" fmla="*/ 497 w 1045"/>
                  <a:gd name="T47" fmla="*/ 572 h 1132"/>
                  <a:gd name="T48" fmla="*/ 621 w 1045"/>
                  <a:gd name="T49" fmla="*/ 323 h 1132"/>
                  <a:gd name="T50" fmla="*/ 459 w 1045"/>
                  <a:gd name="T51" fmla="*/ 423 h 1132"/>
                  <a:gd name="T52" fmla="*/ 546 w 1045"/>
                  <a:gd name="T53" fmla="*/ 411 h 1132"/>
                  <a:gd name="T54" fmla="*/ 285 w 1045"/>
                  <a:gd name="T55" fmla="*/ 597 h 1132"/>
                  <a:gd name="T56" fmla="*/ 509 w 1045"/>
                  <a:gd name="T57" fmla="*/ 485 h 1132"/>
                  <a:gd name="T58" fmla="*/ 608 w 1045"/>
                  <a:gd name="T59" fmla="*/ 398 h 1132"/>
                  <a:gd name="T60" fmla="*/ 559 w 1045"/>
                  <a:gd name="T61" fmla="*/ 386 h 1132"/>
                  <a:gd name="T62" fmla="*/ 621 w 1045"/>
                  <a:gd name="T63" fmla="*/ 323 h 1132"/>
                  <a:gd name="T64" fmla="*/ 695 w 1045"/>
                  <a:gd name="T65" fmla="*/ 0 h 1132"/>
                  <a:gd name="T66" fmla="*/ 708 w 1045"/>
                  <a:gd name="T67" fmla="*/ 162 h 1132"/>
                  <a:gd name="T68" fmla="*/ 721 w 1045"/>
                  <a:gd name="T69" fmla="*/ 473 h 1132"/>
                  <a:gd name="T70" fmla="*/ 1044 w 1045"/>
                  <a:gd name="T71" fmla="*/ 584 h 1132"/>
                  <a:gd name="T72" fmla="*/ 857 w 1045"/>
                  <a:gd name="T73" fmla="*/ 696 h 1132"/>
                  <a:gd name="T74" fmla="*/ 683 w 1045"/>
                  <a:gd name="T75" fmla="*/ 808 h 1132"/>
                  <a:gd name="T76" fmla="*/ 621 w 1045"/>
                  <a:gd name="T77" fmla="*/ 1131 h 1132"/>
                  <a:gd name="T78" fmla="*/ 459 w 1045"/>
                  <a:gd name="T79" fmla="*/ 820 h 1132"/>
                  <a:gd name="T80" fmla="*/ 86 w 1045"/>
                  <a:gd name="T81" fmla="*/ 982 h 1132"/>
                  <a:gd name="T82" fmla="*/ 211 w 1045"/>
                  <a:gd name="T83" fmla="*/ 610 h 1132"/>
                  <a:gd name="T84" fmla="*/ 0 w 1045"/>
                  <a:gd name="T85" fmla="*/ 348 h 1132"/>
                  <a:gd name="T86" fmla="*/ 335 w 1045"/>
                  <a:gd name="T87" fmla="*/ 348 h 1132"/>
                  <a:gd name="T88" fmla="*/ 484 w 1045"/>
                  <a:gd name="T89" fmla="*/ 211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5" h="1132">
                    <a:moveTo>
                      <a:pt x="546" y="796"/>
                    </a:moveTo>
                    <a:lnTo>
                      <a:pt x="546" y="796"/>
                    </a:lnTo>
                    <a:lnTo>
                      <a:pt x="546" y="796"/>
                    </a:lnTo>
                    <a:cubicBezTo>
                      <a:pt x="588" y="807"/>
                      <a:pt x="630" y="756"/>
                      <a:pt x="596" y="734"/>
                    </a:cubicBezTo>
                    <a:lnTo>
                      <a:pt x="596" y="734"/>
                    </a:lnTo>
                    <a:cubicBezTo>
                      <a:pt x="588" y="762"/>
                      <a:pt x="555" y="767"/>
                      <a:pt x="546" y="796"/>
                    </a:cubicBezTo>
                    <a:close/>
                    <a:moveTo>
                      <a:pt x="695" y="746"/>
                    </a:moveTo>
                    <a:lnTo>
                      <a:pt x="695" y="746"/>
                    </a:lnTo>
                    <a:lnTo>
                      <a:pt x="695" y="746"/>
                    </a:lnTo>
                    <a:cubicBezTo>
                      <a:pt x="738" y="759"/>
                      <a:pt x="790" y="718"/>
                      <a:pt x="757" y="696"/>
                    </a:cubicBezTo>
                    <a:lnTo>
                      <a:pt x="757" y="696"/>
                    </a:lnTo>
                    <a:cubicBezTo>
                      <a:pt x="742" y="718"/>
                      <a:pt x="698" y="712"/>
                      <a:pt x="695" y="746"/>
                    </a:cubicBezTo>
                    <a:close/>
                    <a:moveTo>
                      <a:pt x="521" y="746"/>
                    </a:moveTo>
                    <a:lnTo>
                      <a:pt x="521" y="746"/>
                    </a:lnTo>
                    <a:lnTo>
                      <a:pt x="521" y="746"/>
                    </a:lnTo>
                    <a:cubicBezTo>
                      <a:pt x="587" y="737"/>
                      <a:pt x="630" y="705"/>
                      <a:pt x="646" y="646"/>
                    </a:cubicBezTo>
                    <a:lnTo>
                      <a:pt x="646" y="646"/>
                    </a:lnTo>
                    <a:cubicBezTo>
                      <a:pt x="599" y="674"/>
                      <a:pt x="542" y="693"/>
                      <a:pt x="521" y="746"/>
                    </a:cubicBezTo>
                    <a:close/>
                    <a:moveTo>
                      <a:pt x="310" y="646"/>
                    </a:moveTo>
                    <a:lnTo>
                      <a:pt x="310" y="646"/>
                    </a:lnTo>
                    <a:lnTo>
                      <a:pt x="310" y="646"/>
                    </a:lnTo>
                    <a:cubicBezTo>
                      <a:pt x="330" y="666"/>
                      <a:pt x="367" y="641"/>
                      <a:pt x="372" y="610"/>
                    </a:cubicBezTo>
                    <a:lnTo>
                      <a:pt x="372" y="610"/>
                    </a:lnTo>
                    <a:cubicBezTo>
                      <a:pt x="333" y="604"/>
                      <a:pt x="322" y="625"/>
                      <a:pt x="310" y="646"/>
                    </a:cubicBezTo>
                    <a:close/>
                    <a:moveTo>
                      <a:pt x="434" y="597"/>
                    </a:moveTo>
                    <a:lnTo>
                      <a:pt x="434" y="597"/>
                    </a:lnTo>
                    <a:lnTo>
                      <a:pt x="434" y="597"/>
                    </a:lnTo>
                    <a:cubicBezTo>
                      <a:pt x="384" y="654"/>
                      <a:pt x="299" y="678"/>
                      <a:pt x="261" y="746"/>
                    </a:cubicBezTo>
                    <a:lnTo>
                      <a:pt x="261" y="746"/>
                    </a:lnTo>
                    <a:cubicBezTo>
                      <a:pt x="351" y="721"/>
                      <a:pt x="391" y="645"/>
                      <a:pt x="484" y="622"/>
                    </a:cubicBezTo>
                    <a:lnTo>
                      <a:pt x="484" y="622"/>
                    </a:lnTo>
                    <a:cubicBezTo>
                      <a:pt x="434" y="693"/>
                      <a:pt x="335" y="713"/>
                      <a:pt x="285" y="784"/>
                    </a:cubicBezTo>
                    <a:lnTo>
                      <a:pt x="285" y="784"/>
                    </a:lnTo>
                    <a:cubicBezTo>
                      <a:pt x="360" y="790"/>
                      <a:pt x="421" y="658"/>
                      <a:pt x="471" y="721"/>
                    </a:cubicBezTo>
                    <a:lnTo>
                      <a:pt x="471" y="721"/>
                    </a:lnTo>
                    <a:cubicBezTo>
                      <a:pt x="519" y="710"/>
                      <a:pt x="553" y="687"/>
                      <a:pt x="571" y="646"/>
                    </a:cubicBezTo>
                    <a:lnTo>
                      <a:pt x="571" y="646"/>
                    </a:lnTo>
                    <a:cubicBezTo>
                      <a:pt x="575" y="608"/>
                      <a:pt x="535" y="678"/>
                      <a:pt x="534" y="634"/>
                    </a:cubicBezTo>
                    <a:lnTo>
                      <a:pt x="534" y="634"/>
                    </a:lnTo>
                    <a:cubicBezTo>
                      <a:pt x="540" y="594"/>
                      <a:pt x="641" y="584"/>
                      <a:pt x="608" y="547"/>
                    </a:cubicBezTo>
                    <a:lnTo>
                      <a:pt x="608" y="547"/>
                    </a:lnTo>
                    <a:cubicBezTo>
                      <a:pt x="549" y="575"/>
                      <a:pt x="514" y="620"/>
                      <a:pt x="434" y="597"/>
                    </a:cubicBezTo>
                    <a:close/>
                    <a:moveTo>
                      <a:pt x="497" y="572"/>
                    </a:moveTo>
                    <a:lnTo>
                      <a:pt x="497" y="572"/>
                    </a:lnTo>
                    <a:lnTo>
                      <a:pt x="497" y="572"/>
                    </a:lnTo>
                    <a:cubicBezTo>
                      <a:pt x="554" y="560"/>
                      <a:pt x="612" y="547"/>
                      <a:pt x="621" y="485"/>
                    </a:cubicBezTo>
                    <a:lnTo>
                      <a:pt x="621" y="485"/>
                    </a:lnTo>
                    <a:cubicBezTo>
                      <a:pt x="559" y="494"/>
                      <a:pt x="511" y="515"/>
                      <a:pt x="497" y="572"/>
                    </a:cubicBezTo>
                    <a:close/>
                    <a:moveTo>
                      <a:pt x="621" y="323"/>
                    </a:moveTo>
                    <a:lnTo>
                      <a:pt x="621" y="323"/>
                    </a:lnTo>
                    <a:lnTo>
                      <a:pt x="621" y="323"/>
                    </a:lnTo>
                    <a:cubicBezTo>
                      <a:pt x="536" y="325"/>
                      <a:pt x="499" y="375"/>
                      <a:pt x="459" y="423"/>
                    </a:cubicBezTo>
                    <a:lnTo>
                      <a:pt x="459" y="423"/>
                    </a:lnTo>
                    <a:cubicBezTo>
                      <a:pt x="482" y="459"/>
                      <a:pt x="531" y="380"/>
                      <a:pt x="546" y="411"/>
                    </a:cubicBezTo>
                    <a:lnTo>
                      <a:pt x="546" y="411"/>
                    </a:lnTo>
                    <a:cubicBezTo>
                      <a:pt x="466" y="480"/>
                      <a:pt x="341" y="503"/>
                      <a:pt x="285" y="597"/>
                    </a:cubicBezTo>
                    <a:lnTo>
                      <a:pt x="285" y="597"/>
                    </a:lnTo>
                    <a:cubicBezTo>
                      <a:pt x="387" y="581"/>
                      <a:pt x="444" y="529"/>
                      <a:pt x="509" y="485"/>
                    </a:cubicBezTo>
                    <a:lnTo>
                      <a:pt x="509" y="485"/>
                    </a:lnTo>
                    <a:cubicBezTo>
                      <a:pt x="547" y="459"/>
                      <a:pt x="589" y="437"/>
                      <a:pt x="608" y="398"/>
                    </a:cubicBezTo>
                    <a:lnTo>
                      <a:pt x="608" y="398"/>
                    </a:lnTo>
                    <a:cubicBezTo>
                      <a:pt x="605" y="355"/>
                      <a:pt x="553" y="421"/>
                      <a:pt x="559" y="386"/>
                    </a:cubicBezTo>
                    <a:lnTo>
                      <a:pt x="559" y="386"/>
                    </a:lnTo>
                    <a:cubicBezTo>
                      <a:pt x="577" y="362"/>
                      <a:pt x="623" y="367"/>
                      <a:pt x="621" y="323"/>
                    </a:cubicBezTo>
                    <a:close/>
                    <a:moveTo>
                      <a:pt x="695" y="0"/>
                    </a:moveTo>
                    <a:lnTo>
                      <a:pt x="695" y="0"/>
                    </a:lnTo>
                    <a:cubicBezTo>
                      <a:pt x="753" y="29"/>
                      <a:pt x="710" y="103"/>
                      <a:pt x="708" y="162"/>
                    </a:cubicBezTo>
                    <a:lnTo>
                      <a:pt x="708" y="162"/>
                    </a:lnTo>
                    <a:cubicBezTo>
                      <a:pt x="705" y="265"/>
                      <a:pt x="708" y="383"/>
                      <a:pt x="721" y="473"/>
                    </a:cubicBezTo>
                    <a:lnTo>
                      <a:pt x="721" y="473"/>
                    </a:lnTo>
                    <a:cubicBezTo>
                      <a:pt x="820" y="524"/>
                      <a:pt x="988" y="523"/>
                      <a:pt x="1044" y="584"/>
                    </a:cubicBezTo>
                    <a:lnTo>
                      <a:pt x="1044" y="584"/>
                    </a:lnTo>
                    <a:cubicBezTo>
                      <a:pt x="1020" y="665"/>
                      <a:pt x="918" y="663"/>
                      <a:pt x="857" y="696"/>
                    </a:cubicBezTo>
                    <a:lnTo>
                      <a:pt x="857" y="696"/>
                    </a:lnTo>
                    <a:cubicBezTo>
                      <a:pt x="793" y="731"/>
                      <a:pt x="747" y="787"/>
                      <a:pt x="683" y="808"/>
                    </a:cubicBezTo>
                    <a:lnTo>
                      <a:pt x="683" y="808"/>
                    </a:lnTo>
                    <a:cubicBezTo>
                      <a:pt x="641" y="895"/>
                      <a:pt x="686" y="1068"/>
                      <a:pt x="621" y="1131"/>
                    </a:cubicBezTo>
                    <a:lnTo>
                      <a:pt x="621" y="1131"/>
                    </a:lnTo>
                    <a:cubicBezTo>
                      <a:pt x="517" y="1089"/>
                      <a:pt x="500" y="934"/>
                      <a:pt x="459" y="820"/>
                    </a:cubicBezTo>
                    <a:lnTo>
                      <a:pt x="459" y="820"/>
                    </a:lnTo>
                    <a:cubicBezTo>
                      <a:pt x="311" y="850"/>
                      <a:pt x="261" y="978"/>
                      <a:pt x="86" y="982"/>
                    </a:cubicBezTo>
                    <a:lnTo>
                      <a:pt x="86" y="982"/>
                    </a:lnTo>
                    <a:cubicBezTo>
                      <a:pt x="112" y="842"/>
                      <a:pt x="181" y="746"/>
                      <a:pt x="211" y="610"/>
                    </a:cubicBezTo>
                    <a:lnTo>
                      <a:pt x="211" y="610"/>
                    </a:lnTo>
                    <a:cubicBezTo>
                      <a:pt x="164" y="499"/>
                      <a:pt x="37" y="469"/>
                      <a:pt x="0" y="348"/>
                    </a:cubicBezTo>
                    <a:lnTo>
                      <a:pt x="0" y="348"/>
                    </a:lnTo>
                    <a:cubicBezTo>
                      <a:pt x="111" y="322"/>
                      <a:pt x="238" y="375"/>
                      <a:pt x="335" y="348"/>
                    </a:cubicBezTo>
                    <a:lnTo>
                      <a:pt x="335" y="348"/>
                    </a:lnTo>
                    <a:cubicBezTo>
                      <a:pt x="370" y="339"/>
                      <a:pt x="414" y="281"/>
                      <a:pt x="484" y="211"/>
                    </a:cubicBezTo>
                    <a:lnTo>
                      <a:pt x="484" y="211"/>
                    </a:lnTo>
                    <a:cubicBezTo>
                      <a:pt x="572" y="124"/>
                      <a:pt x="620" y="77"/>
                      <a:pt x="69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Rectangle 502"/>
              <p:cNvSpPr/>
              <p:nvPr/>
            </p:nvSpPr>
            <p:spPr>
              <a:xfrm>
                <a:off x="392553" y="2380805"/>
                <a:ext cx="755957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≤4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3" name="Rectangle 5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3" y="2380805"/>
                <a:ext cx="7559570" cy="553357"/>
              </a:xfrm>
              <a:prstGeom prst="rect">
                <a:avLst/>
              </a:prstGeom>
              <a:blipFill rotWithShape="1">
                <a:blip r:embed="rId9"/>
                <a:stretch>
                  <a:fillRect l="-1613" t="-12222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" name="Oval 3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Oval 3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1" name="Oval 3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Oval 3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5" name="Oval 3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67875" y="3416420"/>
            <a:ext cx="2007523" cy="12332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exento - Lonely Da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91" end="166615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1073" y="5924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25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4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2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03" grpId="0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5571"/>
                <a:ext cx="12439175" cy="134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b="1" u="sng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nl-NL" sz="28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biểu thức: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và</a:t>
                </a:r>
                <a:r>
                  <a:rPr lang="en-US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≠1;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nl-NL" sz="28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=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		b)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:endParaRPr lang="en-US" sz="28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71"/>
                <a:ext cx="12439175" cy="1347357"/>
              </a:xfrm>
              <a:prstGeom prst="rect">
                <a:avLst/>
              </a:prstGeom>
              <a:blipFill rotWithShape="1">
                <a:blip r:embed="rId3"/>
                <a:stretch>
                  <a:fillRect l="-980" b="-8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7148773"/>
                  </p:ext>
                </p:extLst>
              </p:nvPr>
            </p:nvGraphicFramePr>
            <p:xfrm>
              <a:off x="205340" y="1481967"/>
              <a:ext cx="11250557" cy="4731988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246759">
                      <a:extLst>
                        <a:ext uri="{9D8B030D-6E8A-4147-A177-3AD203B41FA5}">
                          <a16:colId xmlns:a16="http://schemas.microsoft.com/office/drawing/2014/main" xmlns="" val="3116479114"/>
                        </a:ext>
                      </a:extLst>
                    </a:gridCol>
                    <a:gridCol w="8794167">
                      <a:extLst>
                        <a:ext uri="{9D8B030D-6E8A-4147-A177-3AD203B41FA5}">
                          <a16:colId xmlns:a16="http://schemas.microsoft.com/office/drawing/2014/main" xmlns="" val="3054632442"/>
                        </a:ext>
                      </a:extLst>
                    </a:gridCol>
                    <a:gridCol w="1209631">
                      <a:extLst>
                        <a:ext uri="{9D8B030D-6E8A-4147-A177-3AD203B41FA5}">
                          <a16:colId xmlns:a16="http://schemas.microsoft.com/office/drawing/2014/main" xmlns="" val="1407633228"/>
                        </a:ext>
                      </a:extLst>
                    </a:gridCol>
                  </a:tblGrid>
                  <a:tr h="4499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Ý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Nội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dung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trình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bày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93962959"/>
                      </a:ext>
                    </a:extLst>
                  </a:tr>
                  <a:tr h="1169755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Thay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tmđk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 </a:t>
                          </a: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vào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biểu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thức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A.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Tính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được</a:t>
                          </a:r>
                          <a:r>
                            <a:rPr lang="en-US" sz="2400" kern="12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US" sz="240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4+1</m:t>
                                  </m:r>
                                </m:den>
                              </m:f>
                              <m:r>
                                <a:rPr lang="en-US" sz="2400" i="1" kern="12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 kern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US" sz="2400" kern="1200" dirty="0">
                            <a:solidFill>
                              <a:schemeClr val="bg2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16553592"/>
                      </a:ext>
                    </a:extLst>
                  </a:tr>
                  <a:tr h="2041302">
                    <a:tc rowSpan="2">
                      <a:txBody>
                        <a:bodyPr/>
                        <a:lstStyle/>
                        <a:p>
                          <a:pPr lvl="1" algn="l"/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1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 smtClean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</a:endParaRPr>
                        </a:p>
                        <a:p>
                          <a:pPr lvl="1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+4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rad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800" b="0" dirty="0" smtClean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36462400"/>
                      </a:ext>
                    </a:extLst>
                  </a:tr>
                  <a:tr h="948614"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3200" kern="1200" dirty="0" smtClean="0">
                              <a:solidFill>
                                <a:schemeClr val="bg2"/>
                              </a:solidFill>
                              <a:effectLst/>
                              <a:ea typeface="+mn-ea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b="0" i="1" kern="120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3200" b="0" i="1" kern="120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3200" b="0" i="1" kern="120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  <m:r>
                                            <a:rPr lang="en-US" sz="3200" b="0" i="1" kern="120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3200" b="0" i="0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2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32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lang="en-US" sz="2400" kern="1200" dirty="0">
                            <a:solidFill>
                              <a:schemeClr val="bg2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178537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7148773"/>
                  </p:ext>
                </p:extLst>
              </p:nvPr>
            </p:nvGraphicFramePr>
            <p:xfrm>
              <a:off x="205340" y="1481967"/>
              <a:ext cx="11250557" cy="4731988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24675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116479114"/>
                        </a:ext>
                      </a:extLst>
                    </a:gridCol>
                    <a:gridCol w="87941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54632442"/>
                        </a:ext>
                      </a:extLst>
                    </a:gridCol>
                    <a:gridCol w="12096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0763322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Ý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Nội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dung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trình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bày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9396295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4207" t="-42051" r="-13791" b="-26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  <a:endParaRPr lang="en-US" sz="2400" dirty="0" smtClean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16553592"/>
                      </a:ext>
                    </a:extLst>
                  </a:tr>
                  <a:tr h="2041302">
                    <a:tc rowSpan="2">
                      <a:txBody>
                        <a:bodyPr/>
                        <a:lstStyle/>
                        <a:p>
                          <a:pPr lvl="1" algn="l"/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207" t="-82687" r="-13791" b="-51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36462400"/>
                      </a:ext>
                    </a:extLst>
                  </a:tr>
                  <a:tr h="1044766"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207" t="-357895" r="-13791" b="-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0,25đ</a:t>
                          </a:r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178537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9160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Rectangle 376"/>
              <p:cNvSpPr/>
              <p:nvPr/>
            </p:nvSpPr>
            <p:spPr>
              <a:xfrm>
                <a:off x="392553" y="381750"/>
                <a:ext cx="11578120" cy="805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b="1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nl-NL" sz="2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biểu thức: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err="1">
                    <a:solidFill>
                      <a:schemeClr val="bg2"/>
                    </a:solidFill>
                  </a:rPr>
                  <a:t>và</a:t>
                </a:r>
                <a:r>
                  <a:rPr lang="en-US" sz="28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≠1;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77" name="Rectangle 3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3" y="381750"/>
                <a:ext cx="11578120" cy="805092"/>
              </a:xfrm>
              <a:prstGeom prst="rect">
                <a:avLst/>
              </a:prstGeom>
              <a:blipFill rotWithShape="1">
                <a:blip r:embed="rId6"/>
                <a:stretch>
                  <a:fillRect r="-1211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92220" y="2449336"/>
            <a:ext cx="7777117" cy="2495345"/>
            <a:chOff x="1967375" y="2416603"/>
            <a:chExt cx="7777117" cy="2495345"/>
          </a:xfrm>
        </p:grpSpPr>
        <p:grpSp>
          <p:nvGrpSpPr>
            <p:cNvPr id="3" name="Group 2"/>
            <p:cNvGrpSpPr/>
            <p:nvPr/>
          </p:nvGrpSpPr>
          <p:grpSpPr>
            <a:xfrm>
              <a:off x="4222558" y="2800676"/>
              <a:ext cx="5521934" cy="1727200"/>
              <a:chOff x="4222558" y="2800676"/>
              <a:chExt cx="5521934" cy="1727200"/>
            </a:xfrm>
          </p:grpSpPr>
          <p:sp>
            <p:nvSpPr>
              <p:cNvPr id="191" name="Rounded Rectangle 190"/>
              <p:cNvSpPr/>
              <p:nvPr/>
            </p:nvSpPr>
            <p:spPr>
              <a:xfrm>
                <a:off x="4222558" y="2800676"/>
                <a:ext cx="4641184" cy="17272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62">
                <a:extLst>
                  <a:ext uri="{FF2B5EF4-FFF2-40B4-BE49-F238E27FC236}">
                    <a16:creationId xmlns:a16="http://schemas.microsoft.com/office/drawing/2014/main" xmlns="" id="{3DC7BD42-71A3-E04B-BED1-B9283E791D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59164" y="3084617"/>
                <a:ext cx="421616" cy="457200"/>
              </a:xfrm>
              <a:custGeom>
                <a:avLst/>
                <a:gdLst>
                  <a:gd name="T0" fmla="*/ 546 w 1045"/>
                  <a:gd name="T1" fmla="*/ 796 h 1132"/>
                  <a:gd name="T2" fmla="*/ 596 w 1045"/>
                  <a:gd name="T3" fmla="*/ 734 h 1132"/>
                  <a:gd name="T4" fmla="*/ 546 w 1045"/>
                  <a:gd name="T5" fmla="*/ 796 h 1132"/>
                  <a:gd name="T6" fmla="*/ 695 w 1045"/>
                  <a:gd name="T7" fmla="*/ 746 h 1132"/>
                  <a:gd name="T8" fmla="*/ 757 w 1045"/>
                  <a:gd name="T9" fmla="*/ 696 h 1132"/>
                  <a:gd name="T10" fmla="*/ 695 w 1045"/>
                  <a:gd name="T11" fmla="*/ 746 h 1132"/>
                  <a:gd name="T12" fmla="*/ 521 w 1045"/>
                  <a:gd name="T13" fmla="*/ 746 h 1132"/>
                  <a:gd name="T14" fmla="*/ 646 w 1045"/>
                  <a:gd name="T15" fmla="*/ 646 h 1132"/>
                  <a:gd name="T16" fmla="*/ 521 w 1045"/>
                  <a:gd name="T17" fmla="*/ 746 h 1132"/>
                  <a:gd name="T18" fmla="*/ 310 w 1045"/>
                  <a:gd name="T19" fmla="*/ 646 h 1132"/>
                  <a:gd name="T20" fmla="*/ 372 w 1045"/>
                  <a:gd name="T21" fmla="*/ 610 h 1132"/>
                  <a:gd name="T22" fmla="*/ 310 w 1045"/>
                  <a:gd name="T23" fmla="*/ 646 h 1132"/>
                  <a:gd name="T24" fmla="*/ 434 w 1045"/>
                  <a:gd name="T25" fmla="*/ 597 h 1132"/>
                  <a:gd name="T26" fmla="*/ 261 w 1045"/>
                  <a:gd name="T27" fmla="*/ 746 h 1132"/>
                  <a:gd name="T28" fmla="*/ 484 w 1045"/>
                  <a:gd name="T29" fmla="*/ 622 h 1132"/>
                  <a:gd name="T30" fmla="*/ 285 w 1045"/>
                  <a:gd name="T31" fmla="*/ 784 h 1132"/>
                  <a:gd name="T32" fmla="*/ 471 w 1045"/>
                  <a:gd name="T33" fmla="*/ 721 h 1132"/>
                  <a:gd name="T34" fmla="*/ 571 w 1045"/>
                  <a:gd name="T35" fmla="*/ 646 h 1132"/>
                  <a:gd name="T36" fmla="*/ 534 w 1045"/>
                  <a:gd name="T37" fmla="*/ 634 h 1132"/>
                  <a:gd name="T38" fmla="*/ 608 w 1045"/>
                  <a:gd name="T39" fmla="*/ 547 h 1132"/>
                  <a:gd name="T40" fmla="*/ 434 w 1045"/>
                  <a:gd name="T41" fmla="*/ 597 h 1132"/>
                  <a:gd name="T42" fmla="*/ 497 w 1045"/>
                  <a:gd name="T43" fmla="*/ 572 h 1132"/>
                  <a:gd name="T44" fmla="*/ 621 w 1045"/>
                  <a:gd name="T45" fmla="*/ 485 h 1132"/>
                  <a:gd name="T46" fmla="*/ 497 w 1045"/>
                  <a:gd name="T47" fmla="*/ 572 h 1132"/>
                  <a:gd name="T48" fmla="*/ 621 w 1045"/>
                  <a:gd name="T49" fmla="*/ 323 h 1132"/>
                  <a:gd name="T50" fmla="*/ 459 w 1045"/>
                  <a:gd name="T51" fmla="*/ 423 h 1132"/>
                  <a:gd name="T52" fmla="*/ 546 w 1045"/>
                  <a:gd name="T53" fmla="*/ 411 h 1132"/>
                  <a:gd name="T54" fmla="*/ 285 w 1045"/>
                  <a:gd name="T55" fmla="*/ 597 h 1132"/>
                  <a:gd name="T56" fmla="*/ 509 w 1045"/>
                  <a:gd name="T57" fmla="*/ 485 h 1132"/>
                  <a:gd name="T58" fmla="*/ 608 w 1045"/>
                  <a:gd name="T59" fmla="*/ 398 h 1132"/>
                  <a:gd name="T60" fmla="*/ 559 w 1045"/>
                  <a:gd name="T61" fmla="*/ 386 h 1132"/>
                  <a:gd name="T62" fmla="*/ 621 w 1045"/>
                  <a:gd name="T63" fmla="*/ 323 h 1132"/>
                  <a:gd name="T64" fmla="*/ 695 w 1045"/>
                  <a:gd name="T65" fmla="*/ 0 h 1132"/>
                  <a:gd name="T66" fmla="*/ 708 w 1045"/>
                  <a:gd name="T67" fmla="*/ 162 h 1132"/>
                  <a:gd name="T68" fmla="*/ 721 w 1045"/>
                  <a:gd name="T69" fmla="*/ 473 h 1132"/>
                  <a:gd name="T70" fmla="*/ 1044 w 1045"/>
                  <a:gd name="T71" fmla="*/ 584 h 1132"/>
                  <a:gd name="T72" fmla="*/ 857 w 1045"/>
                  <a:gd name="T73" fmla="*/ 696 h 1132"/>
                  <a:gd name="T74" fmla="*/ 683 w 1045"/>
                  <a:gd name="T75" fmla="*/ 808 h 1132"/>
                  <a:gd name="T76" fmla="*/ 621 w 1045"/>
                  <a:gd name="T77" fmla="*/ 1131 h 1132"/>
                  <a:gd name="T78" fmla="*/ 459 w 1045"/>
                  <a:gd name="T79" fmla="*/ 820 h 1132"/>
                  <a:gd name="T80" fmla="*/ 86 w 1045"/>
                  <a:gd name="T81" fmla="*/ 982 h 1132"/>
                  <a:gd name="T82" fmla="*/ 211 w 1045"/>
                  <a:gd name="T83" fmla="*/ 610 h 1132"/>
                  <a:gd name="T84" fmla="*/ 0 w 1045"/>
                  <a:gd name="T85" fmla="*/ 348 h 1132"/>
                  <a:gd name="T86" fmla="*/ 335 w 1045"/>
                  <a:gd name="T87" fmla="*/ 348 h 1132"/>
                  <a:gd name="T88" fmla="*/ 484 w 1045"/>
                  <a:gd name="T89" fmla="*/ 211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5" h="1132">
                    <a:moveTo>
                      <a:pt x="546" y="796"/>
                    </a:moveTo>
                    <a:lnTo>
                      <a:pt x="546" y="796"/>
                    </a:lnTo>
                    <a:lnTo>
                      <a:pt x="546" y="796"/>
                    </a:lnTo>
                    <a:cubicBezTo>
                      <a:pt x="588" y="807"/>
                      <a:pt x="630" y="756"/>
                      <a:pt x="596" y="734"/>
                    </a:cubicBezTo>
                    <a:lnTo>
                      <a:pt x="596" y="734"/>
                    </a:lnTo>
                    <a:cubicBezTo>
                      <a:pt x="588" y="762"/>
                      <a:pt x="555" y="767"/>
                      <a:pt x="546" y="796"/>
                    </a:cubicBezTo>
                    <a:close/>
                    <a:moveTo>
                      <a:pt x="695" y="746"/>
                    </a:moveTo>
                    <a:lnTo>
                      <a:pt x="695" y="746"/>
                    </a:lnTo>
                    <a:lnTo>
                      <a:pt x="695" y="746"/>
                    </a:lnTo>
                    <a:cubicBezTo>
                      <a:pt x="738" y="759"/>
                      <a:pt x="790" y="718"/>
                      <a:pt x="757" y="696"/>
                    </a:cubicBezTo>
                    <a:lnTo>
                      <a:pt x="757" y="696"/>
                    </a:lnTo>
                    <a:cubicBezTo>
                      <a:pt x="742" y="718"/>
                      <a:pt x="698" y="712"/>
                      <a:pt x="695" y="746"/>
                    </a:cubicBezTo>
                    <a:close/>
                    <a:moveTo>
                      <a:pt x="521" y="746"/>
                    </a:moveTo>
                    <a:lnTo>
                      <a:pt x="521" y="746"/>
                    </a:lnTo>
                    <a:lnTo>
                      <a:pt x="521" y="746"/>
                    </a:lnTo>
                    <a:cubicBezTo>
                      <a:pt x="587" y="737"/>
                      <a:pt x="630" y="705"/>
                      <a:pt x="646" y="646"/>
                    </a:cubicBezTo>
                    <a:lnTo>
                      <a:pt x="646" y="646"/>
                    </a:lnTo>
                    <a:cubicBezTo>
                      <a:pt x="599" y="674"/>
                      <a:pt x="542" y="693"/>
                      <a:pt x="521" y="746"/>
                    </a:cubicBezTo>
                    <a:close/>
                    <a:moveTo>
                      <a:pt x="310" y="646"/>
                    </a:moveTo>
                    <a:lnTo>
                      <a:pt x="310" y="646"/>
                    </a:lnTo>
                    <a:lnTo>
                      <a:pt x="310" y="646"/>
                    </a:lnTo>
                    <a:cubicBezTo>
                      <a:pt x="330" y="666"/>
                      <a:pt x="367" y="641"/>
                      <a:pt x="372" y="610"/>
                    </a:cubicBezTo>
                    <a:lnTo>
                      <a:pt x="372" y="610"/>
                    </a:lnTo>
                    <a:cubicBezTo>
                      <a:pt x="333" y="604"/>
                      <a:pt x="322" y="625"/>
                      <a:pt x="310" y="646"/>
                    </a:cubicBezTo>
                    <a:close/>
                    <a:moveTo>
                      <a:pt x="434" y="597"/>
                    </a:moveTo>
                    <a:lnTo>
                      <a:pt x="434" y="597"/>
                    </a:lnTo>
                    <a:lnTo>
                      <a:pt x="434" y="597"/>
                    </a:lnTo>
                    <a:cubicBezTo>
                      <a:pt x="384" y="654"/>
                      <a:pt x="299" y="678"/>
                      <a:pt x="261" y="746"/>
                    </a:cubicBezTo>
                    <a:lnTo>
                      <a:pt x="261" y="746"/>
                    </a:lnTo>
                    <a:cubicBezTo>
                      <a:pt x="351" y="721"/>
                      <a:pt x="391" y="645"/>
                      <a:pt x="484" y="622"/>
                    </a:cubicBezTo>
                    <a:lnTo>
                      <a:pt x="484" y="622"/>
                    </a:lnTo>
                    <a:cubicBezTo>
                      <a:pt x="434" y="693"/>
                      <a:pt x="335" y="713"/>
                      <a:pt x="285" y="784"/>
                    </a:cubicBezTo>
                    <a:lnTo>
                      <a:pt x="285" y="784"/>
                    </a:lnTo>
                    <a:cubicBezTo>
                      <a:pt x="360" y="790"/>
                      <a:pt x="421" y="658"/>
                      <a:pt x="471" y="721"/>
                    </a:cubicBezTo>
                    <a:lnTo>
                      <a:pt x="471" y="721"/>
                    </a:lnTo>
                    <a:cubicBezTo>
                      <a:pt x="519" y="710"/>
                      <a:pt x="553" y="687"/>
                      <a:pt x="571" y="646"/>
                    </a:cubicBezTo>
                    <a:lnTo>
                      <a:pt x="571" y="646"/>
                    </a:lnTo>
                    <a:cubicBezTo>
                      <a:pt x="575" y="608"/>
                      <a:pt x="535" y="678"/>
                      <a:pt x="534" y="634"/>
                    </a:cubicBezTo>
                    <a:lnTo>
                      <a:pt x="534" y="634"/>
                    </a:lnTo>
                    <a:cubicBezTo>
                      <a:pt x="540" y="594"/>
                      <a:pt x="641" y="584"/>
                      <a:pt x="608" y="547"/>
                    </a:cubicBezTo>
                    <a:lnTo>
                      <a:pt x="608" y="547"/>
                    </a:lnTo>
                    <a:cubicBezTo>
                      <a:pt x="549" y="575"/>
                      <a:pt x="514" y="620"/>
                      <a:pt x="434" y="597"/>
                    </a:cubicBezTo>
                    <a:close/>
                    <a:moveTo>
                      <a:pt x="497" y="572"/>
                    </a:moveTo>
                    <a:lnTo>
                      <a:pt x="497" y="572"/>
                    </a:lnTo>
                    <a:lnTo>
                      <a:pt x="497" y="572"/>
                    </a:lnTo>
                    <a:cubicBezTo>
                      <a:pt x="554" y="560"/>
                      <a:pt x="612" y="547"/>
                      <a:pt x="621" y="485"/>
                    </a:cubicBezTo>
                    <a:lnTo>
                      <a:pt x="621" y="485"/>
                    </a:lnTo>
                    <a:cubicBezTo>
                      <a:pt x="559" y="494"/>
                      <a:pt x="511" y="515"/>
                      <a:pt x="497" y="572"/>
                    </a:cubicBezTo>
                    <a:close/>
                    <a:moveTo>
                      <a:pt x="621" y="323"/>
                    </a:moveTo>
                    <a:lnTo>
                      <a:pt x="621" y="323"/>
                    </a:lnTo>
                    <a:lnTo>
                      <a:pt x="621" y="323"/>
                    </a:lnTo>
                    <a:cubicBezTo>
                      <a:pt x="536" y="325"/>
                      <a:pt x="499" y="375"/>
                      <a:pt x="459" y="423"/>
                    </a:cubicBezTo>
                    <a:lnTo>
                      <a:pt x="459" y="423"/>
                    </a:lnTo>
                    <a:cubicBezTo>
                      <a:pt x="482" y="459"/>
                      <a:pt x="531" y="380"/>
                      <a:pt x="546" y="411"/>
                    </a:cubicBezTo>
                    <a:lnTo>
                      <a:pt x="546" y="411"/>
                    </a:lnTo>
                    <a:cubicBezTo>
                      <a:pt x="466" y="480"/>
                      <a:pt x="341" y="503"/>
                      <a:pt x="285" y="597"/>
                    </a:cubicBezTo>
                    <a:lnTo>
                      <a:pt x="285" y="597"/>
                    </a:lnTo>
                    <a:cubicBezTo>
                      <a:pt x="387" y="581"/>
                      <a:pt x="444" y="529"/>
                      <a:pt x="509" y="485"/>
                    </a:cubicBezTo>
                    <a:lnTo>
                      <a:pt x="509" y="485"/>
                    </a:lnTo>
                    <a:cubicBezTo>
                      <a:pt x="547" y="459"/>
                      <a:pt x="589" y="437"/>
                      <a:pt x="608" y="398"/>
                    </a:cubicBezTo>
                    <a:lnTo>
                      <a:pt x="608" y="398"/>
                    </a:lnTo>
                    <a:cubicBezTo>
                      <a:pt x="605" y="355"/>
                      <a:pt x="553" y="421"/>
                      <a:pt x="559" y="386"/>
                    </a:cubicBezTo>
                    <a:lnTo>
                      <a:pt x="559" y="386"/>
                    </a:lnTo>
                    <a:cubicBezTo>
                      <a:pt x="577" y="362"/>
                      <a:pt x="623" y="367"/>
                      <a:pt x="621" y="323"/>
                    </a:cubicBezTo>
                    <a:close/>
                    <a:moveTo>
                      <a:pt x="695" y="0"/>
                    </a:moveTo>
                    <a:lnTo>
                      <a:pt x="695" y="0"/>
                    </a:lnTo>
                    <a:cubicBezTo>
                      <a:pt x="753" y="29"/>
                      <a:pt x="710" y="103"/>
                      <a:pt x="708" y="162"/>
                    </a:cubicBezTo>
                    <a:lnTo>
                      <a:pt x="708" y="162"/>
                    </a:lnTo>
                    <a:cubicBezTo>
                      <a:pt x="705" y="265"/>
                      <a:pt x="708" y="383"/>
                      <a:pt x="721" y="473"/>
                    </a:cubicBezTo>
                    <a:lnTo>
                      <a:pt x="721" y="473"/>
                    </a:lnTo>
                    <a:cubicBezTo>
                      <a:pt x="820" y="524"/>
                      <a:pt x="988" y="523"/>
                      <a:pt x="1044" y="584"/>
                    </a:cubicBezTo>
                    <a:lnTo>
                      <a:pt x="1044" y="584"/>
                    </a:lnTo>
                    <a:cubicBezTo>
                      <a:pt x="1020" y="665"/>
                      <a:pt x="918" y="663"/>
                      <a:pt x="857" y="696"/>
                    </a:cubicBezTo>
                    <a:lnTo>
                      <a:pt x="857" y="696"/>
                    </a:lnTo>
                    <a:cubicBezTo>
                      <a:pt x="793" y="731"/>
                      <a:pt x="747" y="787"/>
                      <a:pt x="683" y="808"/>
                    </a:cubicBezTo>
                    <a:lnTo>
                      <a:pt x="683" y="808"/>
                    </a:lnTo>
                    <a:cubicBezTo>
                      <a:pt x="641" y="895"/>
                      <a:pt x="686" y="1068"/>
                      <a:pt x="621" y="1131"/>
                    </a:cubicBezTo>
                    <a:lnTo>
                      <a:pt x="621" y="1131"/>
                    </a:lnTo>
                    <a:cubicBezTo>
                      <a:pt x="517" y="1089"/>
                      <a:pt x="500" y="934"/>
                      <a:pt x="459" y="820"/>
                    </a:cubicBezTo>
                    <a:lnTo>
                      <a:pt x="459" y="820"/>
                    </a:lnTo>
                    <a:cubicBezTo>
                      <a:pt x="311" y="850"/>
                      <a:pt x="261" y="978"/>
                      <a:pt x="86" y="982"/>
                    </a:cubicBezTo>
                    <a:lnTo>
                      <a:pt x="86" y="982"/>
                    </a:lnTo>
                    <a:cubicBezTo>
                      <a:pt x="112" y="842"/>
                      <a:pt x="181" y="746"/>
                      <a:pt x="211" y="610"/>
                    </a:cubicBezTo>
                    <a:lnTo>
                      <a:pt x="211" y="610"/>
                    </a:lnTo>
                    <a:cubicBezTo>
                      <a:pt x="164" y="499"/>
                      <a:pt x="37" y="469"/>
                      <a:pt x="0" y="348"/>
                    </a:cubicBezTo>
                    <a:lnTo>
                      <a:pt x="0" y="348"/>
                    </a:lnTo>
                    <a:cubicBezTo>
                      <a:pt x="111" y="322"/>
                      <a:pt x="238" y="375"/>
                      <a:pt x="335" y="348"/>
                    </a:cubicBezTo>
                    <a:lnTo>
                      <a:pt x="335" y="348"/>
                    </a:lnTo>
                    <a:cubicBezTo>
                      <a:pt x="370" y="339"/>
                      <a:pt x="414" y="281"/>
                      <a:pt x="484" y="211"/>
                    </a:cubicBezTo>
                    <a:lnTo>
                      <a:pt x="484" y="211"/>
                    </a:lnTo>
                    <a:cubicBezTo>
                      <a:pt x="572" y="124"/>
                      <a:pt x="620" y="77"/>
                      <a:pt x="69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62">
                <a:extLst>
                  <a:ext uri="{FF2B5EF4-FFF2-40B4-BE49-F238E27FC236}">
                    <a16:creationId xmlns:a16="http://schemas.microsoft.com/office/drawing/2014/main" xmlns="" id="{786D96A9-26D8-834F-98CF-5020DA82DA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459163" y="3836509"/>
                <a:ext cx="421616" cy="457200"/>
              </a:xfrm>
              <a:custGeom>
                <a:avLst/>
                <a:gdLst>
                  <a:gd name="T0" fmla="*/ 546 w 1045"/>
                  <a:gd name="T1" fmla="*/ 796 h 1132"/>
                  <a:gd name="T2" fmla="*/ 596 w 1045"/>
                  <a:gd name="T3" fmla="*/ 734 h 1132"/>
                  <a:gd name="T4" fmla="*/ 546 w 1045"/>
                  <a:gd name="T5" fmla="*/ 796 h 1132"/>
                  <a:gd name="T6" fmla="*/ 695 w 1045"/>
                  <a:gd name="T7" fmla="*/ 746 h 1132"/>
                  <a:gd name="T8" fmla="*/ 757 w 1045"/>
                  <a:gd name="T9" fmla="*/ 696 h 1132"/>
                  <a:gd name="T10" fmla="*/ 695 w 1045"/>
                  <a:gd name="T11" fmla="*/ 746 h 1132"/>
                  <a:gd name="T12" fmla="*/ 521 w 1045"/>
                  <a:gd name="T13" fmla="*/ 746 h 1132"/>
                  <a:gd name="T14" fmla="*/ 646 w 1045"/>
                  <a:gd name="T15" fmla="*/ 646 h 1132"/>
                  <a:gd name="T16" fmla="*/ 521 w 1045"/>
                  <a:gd name="T17" fmla="*/ 746 h 1132"/>
                  <a:gd name="T18" fmla="*/ 310 w 1045"/>
                  <a:gd name="T19" fmla="*/ 646 h 1132"/>
                  <a:gd name="T20" fmla="*/ 372 w 1045"/>
                  <a:gd name="T21" fmla="*/ 610 h 1132"/>
                  <a:gd name="T22" fmla="*/ 310 w 1045"/>
                  <a:gd name="T23" fmla="*/ 646 h 1132"/>
                  <a:gd name="T24" fmla="*/ 434 w 1045"/>
                  <a:gd name="T25" fmla="*/ 597 h 1132"/>
                  <a:gd name="T26" fmla="*/ 261 w 1045"/>
                  <a:gd name="T27" fmla="*/ 746 h 1132"/>
                  <a:gd name="T28" fmla="*/ 484 w 1045"/>
                  <a:gd name="T29" fmla="*/ 622 h 1132"/>
                  <a:gd name="T30" fmla="*/ 285 w 1045"/>
                  <a:gd name="T31" fmla="*/ 784 h 1132"/>
                  <a:gd name="T32" fmla="*/ 471 w 1045"/>
                  <a:gd name="T33" fmla="*/ 721 h 1132"/>
                  <a:gd name="T34" fmla="*/ 571 w 1045"/>
                  <a:gd name="T35" fmla="*/ 646 h 1132"/>
                  <a:gd name="T36" fmla="*/ 534 w 1045"/>
                  <a:gd name="T37" fmla="*/ 634 h 1132"/>
                  <a:gd name="T38" fmla="*/ 608 w 1045"/>
                  <a:gd name="T39" fmla="*/ 547 h 1132"/>
                  <a:gd name="T40" fmla="*/ 434 w 1045"/>
                  <a:gd name="T41" fmla="*/ 597 h 1132"/>
                  <a:gd name="T42" fmla="*/ 497 w 1045"/>
                  <a:gd name="T43" fmla="*/ 572 h 1132"/>
                  <a:gd name="T44" fmla="*/ 621 w 1045"/>
                  <a:gd name="T45" fmla="*/ 485 h 1132"/>
                  <a:gd name="T46" fmla="*/ 497 w 1045"/>
                  <a:gd name="T47" fmla="*/ 572 h 1132"/>
                  <a:gd name="T48" fmla="*/ 621 w 1045"/>
                  <a:gd name="T49" fmla="*/ 323 h 1132"/>
                  <a:gd name="T50" fmla="*/ 459 w 1045"/>
                  <a:gd name="T51" fmla="*/ 423 h 1132"/>
                  <a:gd name="T52" fmla="*/ 546 w 1045"/>
                  <a:gd name="T53" fmla="*/ 411 h 1132"/>
                  <a:gd name="T54" fmla="*/ 285 w 1045"/>
                  <a:gd name="T55" fmla="*/ 597 h 1132"/>
                  <a:gd name="T56" fmla="*/ 509 w 1045"/>
                  <a:gd name="T57" fmla="*/ 485 h 1132"/>
                  <a:gd name="T58" fmla="*/ 608 w 1045"/>
                  <a:gd name="T59" fmla="*/ 398 h 1132"/>
                  <a:gd name="T60" fmla="*/ 559 w 1045"/>
                  <a:gd name="T61" fmla="*/ 386 h 1132"/>
                  <a:gd name="T62" fmla="*/ 621 w 1045"/>
                  <a:gd name="T63" fmla="*/ 323 h 1132"/>
                  <a:gd name="T64" fmla="*/ 695 w 1045"/>
                  <a:gd name="T65" fmla="*/ 0 h 1132"/>
                  <a:gd name="T66" fmla="*/ 708 w 1045"/>
                  <a:gd name="T67" fmla="*/ 162 h 1132"/>
                  <a:gd name="T68" fmla="*/ 721 w 1045"/>
                  <a:gd name="T69" fmla="*/ 473 h 1132"/>
                  <a:gd name="T70" fmla="*/ 1044 w 1045"/>
                  <a:gd name="T71" fmla="*/ 584 h 1132"/>
                  <a:gd name="T72" fmla="*/ 857 w 1045"/>
                  <a:gd name="T73" fmla="*/ 696 h 1132"/>
                  <a:gd name="T74" fmla="*/ 683 w 1045"/>
                  <a:gd name="T75" fmla="*/ 808 h 1132"/>
                  <a:gd name="T76" fmla="*/ 621 w 1045"/>
                  <a:gd name="T77" fmla="*/ 1131 h 1132"/>
                  <a:gd name="T78" fmla="*/ 459 w 1045"/>
                  <a:gd name="T79" fmla="*/ 820 h 1132"/>
                  <a:gd name="T80" fmla="*/ 86 w 1045"/>
                  <a:gd name="T81" fmla="*/ 982 h 1132"/>
                  <a:gd name="T82" fmla="*/ 211 w 1045"/>
                  <a:gd name="T83" fmla="*/ 610 h 1132"/>
                  <a:gd name="T84" fmla="*/ 0 w 1045"/>
                  <a:gd name="T85" fmla="*/ 348 h 1132"/>
                  <a:gd name="T86" fmla="*/ 335 w 1045"/>
                  <a:gd name="T87" fmla="*/ 348 h 1132"/>
                  <a:gd name="T88" fmla="*/ 484 w 1045"/>
                  <a:gd name="T89" fmla="*/ 211 h 1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5" h="1132">
                    <a:moveTo>
                      <a:pt x="546" y="796"/>
                    </a:moveTo>
                    <a:lnTo>
                      <a:pt x="546" y="796"/>
                    </a:lnTo>
                    <a:lnTo>
                      <a:pt x="546" y="796"/>
                    </a:lnTo>
                    <a:cubicBezTo>
                      <a:pt x="588" y="807"/>
                      <a:pt x="630" y="756"/>
                      <a:pt x="596" y="734"/>
                    </a:cubicBezTo>
                    <a:lnTo>
                      <a:pt x="596" y="734"/>
                    </a:lnTo>
                    <a:cubicBezTo>
                      <a:pt x="588" y="762"/>
                      <a:pt x="555" y="767"/>
                      <a:pt x="546" y="796"/>
                    </a:cubicBezTo>
                    <a:close/>
                    <a:moveTo>
                      <a:pt x="695" y="746"/>
                    </a:moveTo>
                    <a:lnTo>
                      <a:pt x="695" y="746"/>
                    </a:lnTo>
                    <a:lnTo>
                      <a:pt x="695" y="746"/>
                    </a:lnTo>
                    <a:cubicBezTo>
                      <a:pt x="738" y="759"/>
                      <a:pt x="790" y="718"/>
                      <a:pt x="757" y="696"/>
                    </a:cubicBezTo>
                    <a:lnTo>
                      <a:pt x="757" y="696"/>
                    </a:lnTo>
                    <a:cubicBezTo>
                      <a:pt x="742" y="718"/>
                      <a:pt x="698" y="712"/>
                      <a:pt x="695" y="746"/>
                    </a:cubicBezTo>
                    <a:close/>
                    <a:moveTo>
                      <a:pt x="521" y="746"/>
                    </a:moveTo>
                    <a:lnTo>
                      <a:pt x="521" y="746"/>
                    </a:lnTo>
                    <a:lnTo>
                      <a:pt x="521" y="746"/>
                    </a:lnTo>
                    <a:cubicBezTo>
                      <a:pt x="587" y="737"/>
                      <a:pt x="630" y="705"/>
                      <a:pt x="646" y="646"/>
                    </a:cubicBezTo>
                    <a:lnTo>
                      <a:pt x="646" y="646"/>
                    </a:lnTo>
                    <a:cubicBezTo>
                      <a:pt x="599" y="674"/>
                      <a:pt x="542" y="693"/>
                      <a:pt x="521" y="746"/>
                    </a:cubicBezTo>
                    <a:close/>
                    <a:moveTo>
                      <a:pt x="310" y="646"/>
                    </a:moveTo>
                    <a:lnTo>
                      <a:pt x="310" y="646"/>
                    </a:lnTo>
                    <a:lnTo>
                      <a:pt x="310" y="646"/>
                    </a:lnTo>
                    <a:cubicBezTo>
                      <a:pt x="330" y="666"/>
                      <a:pt x="367" y="641"/>
                      <a:pt x="372" y="610"/>
                    </a:cubicBezTo>
                    <a:lnTo>
                      <a:pt x="372" y="610"/>
                    </a:lnTo>
                    <a:cubicBezTo>
                      <a:pt x="333" y="604"/>
                      <a:pt x="322" y="625"/>
                      <a:pt x="310" y="646"/>
                    </a:cubicBezTo>
                    <a:close/>
                    <a:moveTo>
                      <a:pt x="434" y="597"/>
                    </a:moveTo>
                    <a:lnTo>
                      <a:pt x="434" y="597"/>
                    </a:lnTo>
                    <a:lnTo>
                      <a:pt x="434" y="597"/>
                    </a:lnTo>
                    <a:cubicBezTo>
                      <a:pt x="384" y="654"/>
                      <a:pt x="299" y="678"/>
                      <a:pt x="261" y="746"/>
                    </a:cubicBezTo>
                    <a:lnTo>
                      <a:pt x="261" y="746"/>
                    </a:lnTo>
                    <a:cubicBezTo>
                      <a:pt x="351" y="721"/>
                      <a:pt x="391" y="645"/>
                      <a:pt x="484" y="622"/>
                    </a:cubicBezTo>
                    <a:lnTo>
                      <a:pt x="484" y="622"/>
                    </a:lnTo>
                    <a:cubicBezTo>
                      <a:pt x="434" y="693"/>
                      <a:pt x="335" y="713"/>
                      <a:pt x="285" y="784"/>
                    </a:cubicBezTo>
                    <a:lnTo>
                      <a:pt x="285" y="784"/>
                    </a:lnTo>
                    <a:cubicBezTo>
                      <a:pt x="360" y="790"/>
                      <a:pt x="421" y="658"/>
                      <a:pt x="471" y="721"/>
                    </a:cubicBezTo>
                    <a:lnTo>
                      <a:pt x="471" y="721"/>
                    </a:lnTo>
                    <a:cubicBezTo>
                      <a:pt x="519" y="710"/>
                      <a:pt x="553" y="687"/>
                      <a:pt x="571" y="646"/>
                    </a:cubicBezTo>
                    <a:lnTo>
                      <a:pt x="571" y="646"/>
                    </a:lnTo>
                    <a:cubicBezTo>
                      <a:pt x="575" y="608"/>
                      <a:pt x="535" y="678"/>
                      <a:pt x="534" y="634"/>
                    </a:cubicBezTo>
                    <a:lnTo>
                      <a:pt x="534" y="634"/>
                    </a:lnTo>
                    <a:cubicBezTo>
                      <a:pt x="540" y="594"/>
                      <a:pt x="641" y="584"/>
                      <a:pt x="608" y="547"/>
                    </a:cubicBezTo>
                    <a:lnTo>
                      <a:pt x="608" y="547"/>
                    </a:lnTo>
                    <a:cubicBezTo>
                      <a:pt x="549" y="575"/>
                      <a:pt x="514" y="620"/>
                      <a:pt x="434" y="597"/>
                    </a:cubicBezTo>
                    <a:close/>
                    <a:moveTo>
                      <a:pt x="497" y="572"/>
                    </a:moveTo>
                    <a:lnTo>
                      <a:pt x="497" y="572"/>
                    </a:lnTo>
                    <a:lnTo>
                      <a:pt x="497" y="572"/>
                    </a:lnTo>
                    <a:cubicBezTo>
                      <a:pt x="554" y="560"/>
                      <a:pt x="612" y="547"/>
                      <a:pt x="621" y="485"/>
                    </a:cubicBezTo>
                    <a:lnTo>
                      <a:pt x="621" y="485"/>
                    </a:lnTo>
                    <a:cubicBezTo>
                      <a:pt x="559" y="494"/>
                      <a:pt x="511" y="515"/>
                      <a:pt x="497" y="572"/>
                    </a:cubicBezTo>
                    <a:close/>
                    <a:moveTo>
                      <a:pt x="621" y="323"/>
                    </a:moveTo>
                    <a:lnTo>
                      <a:pt x="621" y="323"/>
                    </a:lnTo>
                    <a:lnTo>
                      <a:pt x="621" y="323"/>
                    </a:lnTo>
                    <a:cubicBezTo>
                      <a:pt x="536" y="325"/>
                      <a:pt x="499" y="375"/>
                      <a:pt x="459" y="423"/>
                    </a:cubicBezTo>
                    <a:lnTo>
                      <a:pt x="459" y="423"/>
                    </a:lnTo>
                    <a:cubicBezTo>
                      <a:pt x="482" y="459"/>
                      <a:pt x="531" y="380"/>
                      <a:pt x="546" y="411"/>
                    </a:cubicBezTo>
                    <a:lnTo>
                      <a:pt x="546" y="411"/>
                    </a:lnTo>
                    <a:cubicBezTo>
                      <a:pt x="466" y="480"/>
                      <a:pt x="341" y="503"/>
                      <a:pt x="285" y="597"/>
                    </a:cubicBezTo>
                    <a:lnTo>
                      <a:pt x="285" y="597"/>
                    </a:lnTo>
                    <a:cubicBezTo>
                      <a:pt x="387" y="581"/>
                      <a:pt x="444" y="529"/>
                      <a:pt x="509" y="485"/>
                    </a:cubicBezTo>
                    <a:lnTo>
                      <a:pt x="509" y="485"/>
                    </a:lnTo>
                    <a:cubicBezTo>
                      <a:pt x="547" y="459"/>
                      <a:pt x="589" y="437"/>
                      <a:pt x="608" y="398"/>
                    </a:cubicBezTo>
                    <a:lnTo>
                      <a:pt x="608" y="398"/>
                    </a:lnTo>
                    <a:cubicBezTo>
                      <a:pt x="605" y="355"/>
                      <a:pt x="553" y="421"/>
                      <a:pt x="559" y="386"/>
                    </a:cubicBezTo>
                    <a:lnTo>
                      <a:pt x="559" y="386"/>
                    </a:lnTo>
                    <a:cubicBezTo>
                      <a:pt x="577" y="362"/>
                      <a:pt x="623" y="367"/>
                      <a:pt x="621" y="323"/>
                    </a:cubicBezTo>
                    <a:close/>
                    <a:moveTo>
                      <a:pt x="695" y="0"/>
                    </a:moveTo>
                    <a:lnTo>
                      <a:pt x="695" y="0"/>
                    </a:lnTo>
                    <a:cubicBezTo>
                      <a:pt x="753" y="29"/>
                      <a:pt x="710" y="103"/>
                      <a:pt x="708" y="162"/>
                    </a:cubicBezTo>
                    <a:lnTo>
                      <a:pt x="708" y="162"/>
                    </a:lnTo>
                    <a:cubicBezTo>
                      <a:pt x="705" y="265"/>
                      <a:pt x="708" y="383"/>
                      <a:pt x="721" y="473"/>
                    </a:cubicBezTo>
                    <a:lnTo>
                      <a:pt x="721" y="473"/>
                    </a:lnTo>
                    <a:cubicBezTo>
                      <a:pt x="820" y="524"/>
                      <a:pt x="988" y="523"/>
                      <a:pt x="1044" y="584"/>
                    </a:cubicBezTo>
                    <a:lnTo>
                      <a:pt x="1044" y="584"/>
                    </a:lnTo>
                    <a:cubicBezTo>
                      <a:pt x="1020" y="665"/>
                      <a:pt x="918" y="663"/>
                      <a:pt x="857" y="696"/>
                    </a:cubicBezTo>
                    <a:lnTo>
                      <a:pt x="857" y="696"/>
                    </a:lnTo>
                    <a:cubicBezTo>
                      <a:pt x="793" y="731"/>
                      <a:pt x="747" y="787"/>
                      <a:pt x="683" y="808"/>
                    </a:cubicBezTo>
                    <a:lnTo>
                      <a:pt x="683" y="808"/>
                    </a:lnTo>
                    <a:cubicBezTo>
                      <a:pt x="641" y="895"/>
                      <a:pt x="686" y="1068"/>
                      <a:pt x="621" y="1131"/>
                    </a:cubicBezTo>
                    <a:lnTo>
                      <a:pt x="621" y="1131"/>
                    </a:lnTo>
                    <a:cubicBezTo>
                      <a:pt x="517" y="1089"/>
                      <a:pt x="500" y="934"/>
                      <a:pt x="459" y="820"/>
                    </a:cubicBezTo>
                    <a:lnTo>
                      <a:pt x="459" y="820"/>
                    </a:lnTo>
                    <a:cubicBezTo>
                      <a:pt x="311" y="850"/>
                      <a:pt x="261" y="978"/>
                      <a:pt x="86" y="982"/>
                    </a:cubicBezTo>
                    <a:lnTo>
                      <a:pt x="86" y="982"/>
                    </a:lnTo>
                    <a:cubicBezTo>
                      <a:pt x="112" y="842"/>
                      <a:pt x="181" y="746"/>
                      <a:pt x="211" y="610"/>
                    </a:cubicBezTo>
                    <a:lnTo>
                      <a:pt x="211" y="610"/>
                    </a:lnTo>
                    <a:cubicBezTo>
                      <a:pt x="164" y="499"/>
                      <a:pt x="37" y="469"/>
                      <a:pt x="0" y="348"/>
                    </a:cubicBezTo>
                    <a:lnTo>
                      <a:pt x="0" y="348"/>
                    </a:lnTo>
                    <a:cubicBezTo>
                      <a:pt x="111" y="322"/>
                      <a:pt x="238" y="375"/>
                      <a:pt x="335" y="348"/>
                    </a:cubicBezTo>
                    <a:lnTo>
                      <a:pt x="335" y="348"/>
                    </a:lnTo>
                    <a:cubicBezTo>
                      <a:pt x="370" y="339"/>
                      <a:pt x="414" y="281"/>
                      <a:pt x="484" y="211"/>
                    </a:cubicBezTo>
                    <a:lnTo>
                      <a:pt x="484" y="211"/>
                    </a:lnTo>
                    <a:cubicBezTo>
                      <a:pt x="572" y="124"/>
                      <a:pt x="620" y="77"/>
                      <a:pt x="695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ES_tradnl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015739" y="3068965"/>
                <a:ext cx="4728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đôi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08212" y="3788894"/>
                <a:ext cx="3999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75" y="2416603"/>
              <a:ext cx="2495345" cy="249534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56787" y="1452574"/>
                <a:ext cx="7360798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Với P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≤4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87" y="1452574"/>
                <a:ext cx="7360798" cy="553357"/>
              </a:xfrm>
              <a:prstGeom prst="rect">
                <a:avLst/>
              </a:prstGeom>
              <a:blipFill rotWithShape="1">
                <a:blip r:embed="rId9"/>
                <a:stretch>
                  <a:fillRect l="-1740" t="-1208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Oval 3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Oval 4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9667875" y="3416420"/>
            <a:ext cx="2007523" cy="12332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5" name="Vexento - Lonely Da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90" end="166438.3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1073" y="5924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2694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00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10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20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30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40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50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260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60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570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80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90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00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10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20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6" dur="1" fill="hold"/>
                                        <p:tgtEl>
                                          <p:spTgt spid="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5"/>
                </p:tgtEl>
              </p:cMediaNode>
            </p:audio>
          </p:childTnLst>
        </p:cTn>
      </p:par>
    </p:tnLst>
    <p:bldLst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8842" y="300239"/>
                <a:ext cx="11657363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3200" b="1" u="sng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1</a:t>
                </a:r>
                <a:r>
                  <a:rPr lang="nl-NL" sz="32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P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200" i="1" dirty="0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32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2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≤4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nl-NL" sz="32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42" y="300239"/>
                <a:ext cx="11657363" cy="1231106"/>
              </a:xfrm>
              <a:prstGeom prst="rect">
                <a:avLst/>
              </a:prstGeom>
              <a:blipFill rotWithShape="1">
                <a:blip r:embed="rId3"/>
                <a:stretch>
                  <a:fillRect t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1812265"/>
                  </p:ext>
                </p:extLst>
              </p:nvPr>
            </p:nvGraphicFramePr>
            <p:xfrm>
              <a:off x="389467" y="1242363"/>
              <a:ext cx="11602236" cy="5392847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491893">
                      <a:extLst>
                        <a:ext uri="{9D8B030D-6E8A-4147-A177-3AD203B41FA5}">
                          <a16:colId xmlns:a16="http://schemas.microsoft.com/office/drawing/2014/main" xmlns="" val="3054632442"/>
                        </a:ext>
                      </a:extLst>
                    </a:gridCol>
                    <a:gridCol w="1110343">
                      <a:extLst>
                        <a:ext uri="{9D8B030D-6E8A-4147-A177-3AD203B41FA5}">
                          <a16:colId xmlns:a16="http://schemas.microsoft.com/office/drawing/2014/main" xmlns="" val="1407633228"/>
                        </a:ext>
                      </a:extLst>
                    </a:gridCol>
                  </a:tblGrid>
                  <a:tr h="540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Nội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dung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trình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bày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93962959"/>
                      </a:ext>
                    </a:extLst>
                  </a:tr>
                  <a:tr h="94753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r>
                                <a:rPr lang="en-US" sz="2800" b="0" i="0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𝐵</m:t>
                              </m:r>
                              <m:r>
                                <a:rPr lang="en-US" sz="28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sz="28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800" i="1" kern="12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 kern="120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 kern="120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 kern="120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8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nl-NL" sz="240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b="0" i="0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2400" b="0" i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≠1)</m:t>
                              </m:r>
                            </m:oMath>
                          </a14:m>
                          <a:r>
                            <a:rPr lang="nl-NL" sz="240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kern="1200" dirty="0">
                            <a:solidFill>
                              <a:schemeClr val="bg2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16553592"/>
                      </a:ext>
                    </a:extLst>
                  </a:tr>
                  <a:tr h="14448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≤4</m:t>
                              </m:r>
                            </m:oMath>
                          </a14:m>
                          <a:r>
                            <a:rPr lang="en-US" sz="2400" i="1" kern="1200" dirty="0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ea typeface="+mn-ea"/>
                              <a:cs typeface="+mn-cs"/>
                            </a:rPr>
                            <a:t>Hay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+mn-cs"/>
                                </a:rPr>
                                <m:t>≤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+mn-cs"/>
                                </a:rPr>
                                <m:t>4 </m:t>
                              </m:r>
                            </m:oMath>
                          </a14:m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suy</a:t>
                          </a:r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</a:t>
                          </a:r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−4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+4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≤</m:t>
                              </m:r>
                              <m:r>
                                <a:rPr lang="en-US" sz="2400" b="0" i="1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nên</a:t>
                          </a:r>
                          <a:r>
                            <a:rPr lang="en-US" sz="2400" kern="1200" baseline="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i="1" kern="1200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0" i="1" kern="1200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  <m:r>
                                            <a:rPr lang="en-US" sz="2400" b="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≤</m:t>
                              </m:r>
                              <m:r>
                                <a:rPr lang="en-US" sz="2400" b="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400" kern="1200" dirty="0">
                            <a:solidFill>
                              <a:schemeClr val="bg2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36462400"/>
                      </a:ext>
                    </a:extLst>
                  </a:tr>
                  <a:tr h="793446">
                    <a:tc>
                      <a:txBody>
                        <a:bodyPr/>
                        <a:lstStyle/>
                        <a:p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Vì</a:t>
                          </a:r>
                          <a:r>
                            <a:rPr lang="en-US" sz="2400" kern="1200" baseline="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0 </m:t>
                              </m:r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nên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2400" i="1" kern="1200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2400" b="0" i="1" kern="1200" baseline="0" smtClean="0">
                                                  <a:solidFill>
                                                    <a:schemeClr val="bg2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Arial" panose="020B060402020202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rad>
                                          <m:r>
                                            <a:rPr lang="en-US" sz="2400" b="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sz="2400" b="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en-US" sz="240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≤</m:t>
                              </m:r>
                              <m:r>
                                <a:rPr lang="en-US" sz="2400" b="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kern="120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2400" kern="1200" baseline="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baseline="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chỉ</a:t>
                          </a:r>
                          <a:r>
                            <a:rPr lang="en-US" sz="2400" kern="1200" baseline="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kern="1200" baseline="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khi</a:t>
                          </a:r>
                          <a:r>
                            <a:rPr lang="en-US" sz="2400" kern="1200" baseline="0" dirty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400" b="0" i="1" kern="1200" baseline="0" smtClean="0">
                                              <a:solidFill>
                                                <a:schemeClr val="bg2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rad>
                                      <m:r>
                                        <a:rPr lang="en-US" sz="2400" b="0" i="1" kern="1200" baseline="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kern="1200" baseline="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kern="1200" baseline="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Arial" panose="020B0604020202020204" pitchFamily="34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400" kern="1200" dirty="0" err="1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2400" kern="1200" baseline="0" smtClean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2400" kern="1200" dirty="0">
                            <a:solidFill>
                              <a:schemeClr val="bg2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017853757"/>
                      </a:ext>
                    </a:extLst>
                  </a:tr>
                  <a:tr h="1232728">
                    <a:tc>
                      <a:txBody>
                        <a:bodyPr/>
                        <a:lstStyle/>
                        <a:p>
                          <a:pPr marL="0" marR="0" lvl="2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NL" sz="240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Vậy giá trị nhỏ</a:t>
                          </a:r>
                          <a:r>
                            <a:rPr lang="nl-NL" sz="2400" baseline="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nl-NL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nhất </a:t>
                          </a:r>
                          <a:r>
                            <a:rPr lang="nl-NL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của biểu thức </a:t>
                          </a:r>
                          <a:r>
                            <a:rPr lang="nl-NL" sz="240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 </a:t>
                          </a:r>
                          <a:r>
                            <a:rPr lang="nl-NL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kern="1200" smtClean="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kern="1200" smtClean="0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kern="1200" smtClean="0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2400" dirty="0" smtClean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nl-NL" sz="240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khi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=10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chemeClr val="bg2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r>
                            <a:rPr lang="en-US" sz="2400" b="1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nl-NL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022664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1812265"/>
                  </p:ext>
                </p:extLst>
              </p:nvPr>
            </p:nvGraphicFramePr>
            <p:xfrm>
              <a:off x="389467" y="1242363"/>
              <a:ext cx="11602236" cy="5307567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049189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54632442"/>
                        </a:ext>
                      </a:extLst>
                    </a:gridCol>
                    <a:gridCol w="11103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407633228"/>
                        </a:ext>
                      </a:extLst>
                    </a:gridCol>
                  </a:tblGrid>
                  <a:tr h="540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Nội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dung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trình</a:t>
                          </a:r>
                          <a:r>
                            <a:rPr lang="en-US" sz="2400" baseline="0" dirty="0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bày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solidFill>
                                <a:schemeClr val="bg2"/>
                              </a:solidFill>
                              <a:latin typeface="Arial" panose="020B060402020202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93962959"/>
                      </a:ext>
                    </a:extLst>
                  </a:tr>
                  <a:tr h="1163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8" t="-47368" r="-10633" b="-31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16553592"/>
                      </a:ext>
                    </a:extLst>
                  </a:tr>
                  <a:tr h="15782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8" t="-108108" r="-1063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36462400"/>
                      </a:ext>
                    </a:extLst>
                  </a:tr>
                  <a:tr h="7934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8" t="-414615" r="-10633" b="-15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017853757"/>
                      </a:ext>
                    </a:extLst>
                  </a:tr>
                  <a:tr h="1232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58" t="-331188" r="-10633" b="-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2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0,25 đ</a:t>
                          </a:r>
                          <a:endParaRPr lang="en-US" sz="2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022664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189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498"/>
          <p:cNvSpPr/>
          <p:nvPr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760" y="3345749"/>
            <a:ext cx="9302115" cy="2952511"/>
            <a:chOff x="432001" y="1857995"/>
            <a:chExt cx="8707928" cy="2952511"/>
          </a:xfrm>
        </p:grpSpPr>
        <p:sp>
          <p:nvSpPr>
            <p:cNvPr id="250" name="Rounded Rectangle 249"/>
            <p:cNvSpPr/>
            <p:nvPr/>
          </p:nvSpPr>
          <p:spPr>
            <a:xfrm>
              <a:off x="432001" y="1857995"/>
              <a:ext cx="8707928" cy="2952511"/>
            </a:xfrm>
            <a:prstGeom prst="roundRect">
              <a:avLst>
                <a:gd name="adj" fmla="val 671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06888" y="2803169"/>
              <a:ext cx="4728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11248" y="3558601"/>
              <a:ext cx="4142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76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0932" y="2995358"/>
              <a:ext cx="1787867" cy="1721955"/>
            </a:xfrm>
            <a:prstGeom prst="rect">
              <a:avLst/>
            </a:prstGeom>
          </p:spPr>
        </p:pic>
        <p:sp>
          <p:nvSpPr>
            <p:cNvPr id="253" name="Freeform 62">
              <a:extLst>
                <a:ext uri="{FF2B5EF4-FFF2-40B4-BE49-F238E27FC236}">
                  <a16:creationId xmlns:a16="http://schemas.microsoft.com/office/drawing/2014/main" xmlns="" id="{3DC7BD42-71A3-E04B-BED1-B9283E791D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0664" y="2869189"/>
              <a:ext cx="421616" cy="457200"/>
            </a:xfrm>
            <a:custGeom>
              <a:avLst/>
              <a:gdLst>
                <a:gd name="T0" fmla="*/ 546 w 1045"/>
                <a:gd name="T1" fmla="*/ 796 h 1132"/>
                <a:gd name="T2" fmla="*/ 596 w 1045"/>
                <a:gd name="T3" fmla="*/ 734 h 1132"/>
                <a:gd name="T4" fmla="*/ 546 w 1045"/>
                <a:gd name="T5" fmla="*/ 796 h 1132"/>
                <a:gd name="T6" fmla="*/ 695 w 1045"/>
                <a:gd name="T7" fmla="*/ 746 h 1132"/>
                <a:gd name="T8" fmla="*/ 757 w 1045"/>
                <a:gd name="T9" fmla="*/ 696 h 1132"/>
                <a:gd name="T10" fmla="*/ 695 w 1045"/>
                <a:gd name="T11" fmla="*/ 746 h 1132"/>
                <a:gd name="T12" fmla="*/ 521 w 1045"/>
                <a:gd name="T13" fmla="*/ 746 h 1132"/>
                <a:gd name="T14" fmla="*/ 646 w 1045"/>
                <a:gd name="T15" fmla="*/ 646 h 1132"/>
                <a:gd name="T16" fmla="*/ 521 w 1045"/>
                <a:gd name="T17" fmla="*/ 746 h 1132"/>
                <a:gd name="T18" fmla="*/ 310 w 1045"/>
                <a:gd name="T19" fmla="*/ 646 h 1132"/>
                <a:gd name="T20" fmla="*/ 372 w 1045"/>
                <a:gd name="T21" fmla="*/ 610 h 1132"/>
                <a:gd name="T22" fmla="*/ 310 w 1045"/>
                <a:gd name="T23" fmla="*/ 646 h 1132"/>
                <a:gd name="T24" fmla="*/ 434 w 1045"/>
                <a:gd name="T25" fmla="*/ 597 h 1132"/>
                <a:gd name="T26" fmla="*/ 261 w 1045"/>
                <a:gd name="T27" fmla="*/ 746 h 1132"/>
                <a:gd name="T28" fmla="*/ 484 w 1045"/>
                <a:gd name="T29" fmla="*/ 622 h 1132"/>
                <a:gd name="T30" fmla="*/ 285 w 1045"/>
                <a:gd name="T31" fmla="*/ 784 h 1132"/>
                <a:gd name="T32" fmla="*/ 471 w 1045"/>
                <a:gd name="T33" fmla="*/ 721 h 1132"/>
                <a:gd name="T34" fmla="*/ 571 w 1045"/>
                <a:gd name="T35" fmla="*/ 646 h 1132"/>
                <a:gd name="T36" fmla="*/ 534 w 1045"/>
                <a:gd name="T37" fmla="*/ 634 h 1132"/>
                <a:gd name="T38" fmla="*/ 608 w 1045"/>
                <a:gd name="T39" fmla="*/ 547 h 1132"/>
                <a:gd name="T40" fmla="*/ 434 w 1045"/>
                <a:gd name="T41" fmla="*/ 597 h 1132"/>
                <a:gd name="T42" fmla="*/ 497 w 1045"/>
                <a:gd name="T43" fmla="*/ 572 h 1132"/>
                <a:gd name="T44" fmla="*/ 621 w 1045"/>
                <a:gd name="T45" fmla="*/ 485 h 1132"/>
                <a:gd name="T46" fmla="*/ 497 w 1045"/>
                <a:gd name="T47" fmla="*/ 572 h 1132"/>
                <a:gd name="T48" fmla="*/ 621 w 1045"/>
                <a:gd name="T49" fmla="*/ 323 h 1132"/>
                <a:gd name="T50" fmla="*/ 459 w 1045"/>
                <a:gd name="T51" fmla="*/ 423 h 1132"/>
                <a:gd name="T52" fmla="*/ 546 w 1045"/>
                <a:gd name="T53" fmla="*/ 411 h 1132"/>
                <a:gd name="T54" fmla="*/ 285 w 1045"/>
                <a:gd name="T55" fmla="*/ 597 h 1132"/>
                <a:gd name="T56" fmla="*/ 509 w 1045"/>
                <a:gd name="T57" fmla="*/ 485 h 1132"/>
                <a:gd name="T58" fmla="*/ 608 w 1045"/>
                <a:gd name="T59" fmla="*/ 398 h 1132"/>
                <a:gd name="T60" fmla="*/ 559 w 1045"/>
                <a:gd name="T61" fmla="*/ 386 h 1132"/>
                <a:gd name="T62" fmla="*/ 621 w 1045"/>
                <a:gd name="T63" fmla="*/ 323 h 1132"/>
                <a:gd name="T64" fmla="*/ 695 w 1045"/>
                <a:gd name="T65" fmla="*/ 0 h 1132"/>
                <a:gd name="T66" fmla="*/ 708 w 1045"/>
                <a:gd name="T67" fmla="*/ 162 h 1132"/>
                <a:gd name="T68" fmla="*/ 721 w 1045"/>
                <a:gd name="T69" fmla="*/ 473 h 1132"/>
                <a:gd name="T70" fmla="*/ 1044 w 1045"/>
                <a:gd name="T71" fmla="*/ 584 h 1132"/>
                <a:gd name="T72" fmla="*/ 857 w 1045"/>
                <a:gd name="T73" fmla="*/ 696 h 1132"/>
                <a:gd name="T74" fmla="*/ 683 w 1045"/>
                <a:gd name="T75" fmla="*/ 808 h 1132"/>
                <a:gd name="T76" fmla="*/ 621 w 1045"/>
                <a:gd name="T77" fmla="*/ 1131 h 1132"/>
                <a:gd name="T78" fmla="*/ 459 w 1045"/>
                <a:gd name="T79" fmla="*/ 820 h 1132"/>
                <a:gd name="T80" fmla="*/ 86 w 1045"/>
                <a:gd name="T81" fmla="*/ 982 h 1132"/>
                <a:gd name="T82" fmla="*/ 211 w 1045"/>
                <a:gd name="T83" fmla="*/ 610 h 1132"/>
                <a:gd name="T84" fmla="*/ 0 w 1045"/>
                <a:gd name="T85" fmla="*/ 348 h 1132"/>
                <a:gd name="T86" fmla="*/ 335 w 1045"/>
                <a:gd name="T87" fmla="*/ 348 h 1132"/>
                <a:gd name="T88" fmla="*/ 484 w 1045"/>
                <a:gd name="T89" fmla="*/ 211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1132">
                  <a:moveTo>
                    <a:pt x="546" y="796"/>
                  </a:moveTo>
                  <a:lnTo>
                    <a:pt x="546" y="796"/>
                  </a:lnTo>
                  <a:lnTo>
                    <a:pt x="546" y="796"/>
                  </a:lnTo>
                  <a:cubicBezTo>
                    <a:pt x="588" y="807"/>
                    <a:pt x="630" y="756"/>
                    <a:pt x="596" y="734"/>
                  </a:cubicBezTo>
                  <a:lnTo>
                    <a:pt x="596" y="734"/>
                  </a:lnTo>
                  <a:cubicBezTo>
                    <a:pt x="588" y="762"/>
                    <a:pt x="555" y="767"/>
                    <a:pt x="546" y="796"/>
                  </a:cubicBezTo>
                  <a:close/>
                  <a:moveTo>
                    <a:pt x="695" y="746"/>
                  </a:moveTo>
                  <a:lnTo>
                    <a:pt x="695" y="746"/>
                  </a:lnTo>
                  <a:lnTo>
                    <a:pt x="695" y="746"/>
                  </a:lnTo>
                  <a:cubicBezTo>
                    <a:pt x="738" y="759"/>
                    <a:pt x="790" y="718"/>
                    <a:pt x="757" y="696"/>
                  </a:cubicBezTo>
                  <a:lnTo>
                    <a:pt x="757" y="696"/>
                  </a:lnTo>
                  <a:cubicBezTo>
                    <a:pt x="742" y="718"/>
                    <a:pt x="698" y="712"/>
                    <a:pt x="695" y="746"/>
                  </a:cubicBezTo>
                  <a:close/>
                  <a:moveTo>
                    <a:pt x="521" y="746"/>
                  </a:moveTo>
                  <a:lnTo>
                    <a:pt x="521" y="746"/>
                  </a:lnTo>
                  <a:lnTo>
                    <a:pt x="521" y="746"/>
                  </a:lnTo>
                  <a:cubicBezTo>
                    <a:pt x="587" y="737"/>
                    <a:pt x="630" y="705"/>
                    <a:pt x="646" y="646"/>
                  </a:cubicBezTo>
                  <a:lnTo>
                    <a:pt x="646" y="646"/>
                  </a:lnTo>
                  <a:cubicBezTo>
                    <a:pt x="599" y="674"/>
                    <a:pt x="542" y="693"/>
                    <a:pt x="521" y="746"/>
                  </a:cubicBezTo>
                  <a:close/>
                  <a:moveTo>
                    <a:pt x="310" y="646"/>
                  </a:moveTo>
                  <a:lnTo>
                    <a:pt x="310" y="646"/>
                  </a:lnTo>
                  <a:lnTo>
                    <a:pt x="310" y="646"/>
                  </a:lnTo>
                  <a:cubicBezTo>
                    <a:pt x="330" y="666"/>
                    <a:pt x="367" y="641"/>
                    <a:pt x="372" y="610"/>
                  </a:cubicBezTo>
                  <a:lnTo>
                    <a:pt x="372" y="610"/>
                  </a:lnTo>
                  <a:cubicBezTo>
                    <a:pt x="333" y="604"/>
                    <a:pt x="322" y="625"/>
                    <a:pt x="310" y="646"/>
                  </a:cubicBezTo>
                  <a:close/>
                  <a:moveTo>
                    <a:pt x="434" y="597"/>
                  </a:moveTo>
                  <a:lnTo>
                    <a:pt x="434" y="597"/>
                  </a:lnTo>
                  <a:lnTo>
                    <a:pt x="434" y="597"/>
                  </a:lnTo>
                  <a:cubicBezTo>
                    <a:pt x="384" y="654"/>
                    <a:pt x="299" y="678"/>
                    <a:pt x="261" y="746"/>
                  </a:cubicBezTo>
                  <a:lnTo>
                    <a:pt x="261" y="746"/>
                  </a:lnTo>
                  <a:cubicBezTo>
                    <a:pt x="351" y="721"/>
                    <a:pt x="391" y="645"/>
                    <a:pt x="484" y="622"/>
                  </a:cubicBezTo>
                  <a:lnTo>
                    <a:pt x="484" y="622"/>
                  </a:lnTo>
                  <a:cubicBezTo>
                    <a:pt x="434" y="693"/>
                    <a:pt x="335" y="713"/>
                    <a:pt x="285" y="784"/>
                  </a:cubicBezTo>
                  <a:lnTo>
                    <a:pt x="285" y="784"/>
                  </a:lnTo>
                  <a:cubicBezTo>
                    <a:pt x="360" y="790"/>
                    <a:pt x="421" y="658"/>
                    <a:pt x="471" y="721"/>
                  </a:cubicBezTo>
                  <a:lnTo>
                    <a:pt x="471" y="721"/>
                  </a:lnTo>
                  <a:cubicBezTo>
                    <a:pt x="519" y="710"/>
                    <a:pt x="553" y="687"/>
                    <a:pt x="571" y="646"/>
                  </a:cubicBezTo>
                  <a:lnTo>
                    <a:pt x="571" y="646"/>
                  </a:lnTo>
                  <a:cubicBezTo>
                    <a:pt x="575" y="608"/>
                    <a:pt x="535" y="678"/>
                    <a:pt x="534" y="634"/>
                  </a:cubicBezTo>
                  <a:lnTo>
                    <a:pt x="534" y="634"/>
                  </a:lnTo>
                  <a:cubicBezTo>
                    <a:pt x="540" y="594"/>
                    <a:pt x="641" y="584"/>
                    <a:pt x="608" y="547"/>
                  </a:cubicBezTo>
                  <a:lnTo>
                    <a:pt x="608" y="547"/>
                  </a:lnTo>
                  <a:cubicBezTo>
                    <a:pt x="549" y="575"/>
                    <a:pt x="514" y="620"/>
                    <a:pt x="434" y="597"/>
                  </a:cubicBezTo>
                  <a:close/>
                  <a:moveTo>
                    <a:pt x="497" y="572"/>
                  </a:moveTo>
                  <a:lnTo>
                    <a:pt x="497" y="572"/>
                  </a:lnTo>
                  <a:lnTo>
                    <a:pt x="497" y="572"/>
                  </a:lnTo>
                  <a:cubicBezTo>
                    <a:pt x="554" y="560"/>
                    <a:pt x="612" y="547"/>
                    <a:pt x="621" y="485"/>
                  </a:cubicBezTo>
                  <a:lnTo>
                    <a:pt x="621" y="485"/>
                  </a:lnTo>
                  <a:cubicBezTo>
                    <a:pt x="559" y="494"/>
                    <a:pt x="511" y="515"/>
                    <a:pt x="497" y="572"/>
                  </a:cubicBezTo>
                  <a:close/>
                  <a:moveTo>
                    <a:pt x="621" y="323"/>
                  </a:moveTo>
                  <a:lnTo>
                    <a:pt x="621" y="323"/>
                  </a:lnTo>
                  <a:lnTo>
                    <a:pt x="621" y="323"/>
                  </a:lnTo>
                  <a:cubicBezTo>
                    <a:pt x="536" y="325"/>
                    <a:pt x="499" y="375"/>
                    <a:pt x="459" y="423"/>
                  </a:cubicBezTo>
                  <a:lnTo>
                    <a:pt x="459" y="423"/>
                  </a:lnTo>
                  <a:cubicBezTo>
                    <a:pt x="482" y="459"/>
                    <a:pt x="531" y="380"/>
                    <a:pt x="546" y="411"/>
                  </a:cubicBezTo>
                  <a:lnTo>
                    <a:pt x="546" y="411"/>
                  </a:lnTo>
                  <a:cubicBezTo>
                    <a:pt x="466" y="480"/>
                    <a:pt x="341" y="503"/>
                    <a:pt x="285" y="597"/>
                  </a:cubicBezTo>
                  <a:lnTo>
                    <a:pt x="285" y="597"/>
                  </a:lnTo>
                  <a:cubicBezTo>
                    <a:pt x="387" y="581"/>
                    <a:pt x="444" y="529"/>
                    <a:pt x="509" y="485"/>
                  </a:cubicBezTo>
                  <a:lnTo>
                    <a:pt x="509" y="485"/>
                  </a:lnTo>
                  <a:cubicBezTo>
                    <a:pt x="547" y="459"/>
                    <a:pt x="589" y="437"/>
                    <a:pt x="608" y="398"/>
                  </a:cubicBezTo>
                  <a:lnTo>
                    <a:pt x="608" y="398"/>
                  </a:lnTo>
                  <a:cubicBezTo>
                    <a:pt x="605" y="355"/>
                    <a:pt x="553" y="421"/>
                    <a:pt x="559" y="386"/>
                  </a:cubicBezTo>
                  <a:lnTo>
                    <a:pt x="559" y="386"/>
                  </a:lnTo>
                  <a:cubicBezTo>
                    <a:pt x="577" y="362"/>
                    <a:pt x="623" y="367"/>
                    <a:pt x="621" y="323"/>
                  </a:cubicBezTo>
                  <a:close/>
                  <a:moveTo>
                    <a:pt x="695" y="0"/>
                  </a:moveTo>
                  <a:lnTo>
                    <a:pt x="695" y="0"/>
                  </a:lnTo>
                  <a:cubicBezTo>
                    <a:pt x="753" y="29"/>
                    <a:pt x="710" y="103"/>
                    <a:pt x="708" y="162"/>
                  </a:cubicBezTo>
                  <a:lnTo>
                    <a:pt x="708" y="162"/>
                  </a:lnTo>
                  <a:cubicBezTo>
                    <a:pt x="705" y="265"/>
                    <a:pt x="708" y="383"/>
                    <a:pt x="721" y="473"/>
                  </a:cubicBezTo>
                  <a:lnTo>
                    <a:pt x="721" y="473"/>
                  </a:lnTo>
                  <a:cubicBezTo>
                    <a:pt x="820" y="524"/>
                    <a:pt x="988" y="523"/>
                    <a:pt x="1044" y="584"/>
                  </a:cubicBezTo>
                  <a:lnTo>
                    <a:pt x="1044" y="584"/>
                  </a:lnTo>
                  <a:cubicBezTo>
                    <a:pt x="1020" y="665"/>
                    <a:pt x="918" y="663"/>
                    <a:pt x="857" y="696"/>
                  </a:cubicBezTo>
                  <a:lnTo>
                    <a:pt x="857" y="696"/>
                  </a:lnTo>
                  <a:cubicBezTo>
                    <a:pt x="793" y="731"/>
                    <a:pt x="747" y="787"/>
                    <a:pt x="683" y="808"/>
                  </a:cubicBezTo>
                  <a:lnTo>
                    <a:pt x="683" y="808"/>
                  </a:lnTo>
                  <a:cubicBezTo>
                    <a:pt x="641" y="895"/>
                    <a:pt x="686" y="1068"/>
                    <a:pt x="621" y="1131"/>
                  </a:cubicBezTo>
                  <a:lnTo>
                    <a:pt x="621" y="1131"/>
                  </a:lnTo>
                  <a:cubicBezTo>
                    <a:pt x="517" y="1089"/>
                    <a:pt x="500" y="934"/>
                    <a:pt x="459" y="820"/>
                  </a:cubicBezTo>
                  <a:lnTo>
                    <a:pt x="459" y="820"/>
                  </a:lnTo>
                  <a:cubicBezTo>
                    <a:pt x="311" y="850"/>
                    <a:pt x="261" y="978"/>
                    <a:pt x="86" y="982"/>
                  </a:cubicBezTo>
                  <a:lnTo>
                    <a:pt x="86" y="982"/>
                  </a:lnTo>
                  <a:cubicBezTo>
                    <a:pt x="112" y="842"/>
                    <a:pt x="181" y="746"/>
                    <a:pt x="211" y="610"/>
                  </a:cubicBezTo>
                  <a:lnTo>
                    <a:pt x="211" y="610"/>
                  </a:lnTo>
                  <a:cubicBezTo>
                    <a:pt x="164" y="499"/>
                    <a:pt x="37" y="469"/>
                    <a:pt x="0" y="348"/>
                  </a:cubicBezTo>
                  <a:lnTo>
                    <a:pt x="0" y="348"/>
                  </a:lnTo>
                  <a:cubicBezTo>
                    <a:pt x="111" y="322"/>
                    <a:pt x="238" y="375"/>
                    <a:pt x="335" y="348"/>
                  </a:cubicBezTo>
                  <a:lnTo>
                    <a:pt x="335" y="348"/>
                  </a:lnTo>
                  <a:cubicBezTo>
                    <a:pt x="370" y="339"/>
                    <a:pt x="414" y="281"/>
                    <a:pt x="484" y="211"/>
                  </a:cubicBezTo>
                  <a:lnTo>
                    <a:pt x="484" y="211"/>
                  </a:lnTo>
                  <a:cubicBezTo>
                    <a:pt x="572" y="124"/>
                    <a:pt x="620" y="77"/>
                    <a:pt x="69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62">
              <a:extLst>
                <a:ext uri="{FF2B5EF4-FFF2-40B4-BE49-F238E27FC236}">
                  <a16:creationId xmlns:a16="http://schemas.microsoft.com/office/drawing/2014/main" xmlns="" id="{786D96A9-26D8-834F-98CF-5020DA82DAC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32809" y="3641390"/>
              <a:ext cx="421616" cy="457200"/>
            </a:xfrm>
            <a:custGeom>
              <a:avLst/>
              <a:gdLst>
                <a:gd name="T0" fmla="*/ 546 w 1045"/>
                <a:gd name="T1" fmla="*/ 796 h 1132"/>
                <a:gd name="T2" fmla="*/ 596 w 1045"/>
                <a:gd name="T3" fmla="*/ 734 h 1132"/>
                <a:gd name="T4" fmla="*/ 546 w 1045"/>
                <a:gd name="T5" fmla="*/ 796 h 1132"/>
                <a:gd name="T6" fmla="*/ 695 w 1045"/>
                <a:gd name="T7" fmla="*/ 746 h 1132"/>
                <a:gd name="T8" fmla="*/ 757 w 1045"/>
                <a:gd name="T9" fmla="*/ 696 h 1132"/>
                <a:gd name="T10" fmla="*/ 695 w 1045"/>
                <a:gd name="T11" fmla="*/ 746 h 1132"/>
                <a:gd name="T12" fmla="*/ 521 w 1045"/>
                <a:gd name="T13" fmla="*/ 746 h 1132"/>
                <a:gd name="T14" fmla="*/ 646 w 1045"/>
                <a:gd name="T15" fmla="*/ 646 h 1132"/>
                <a:gd name="T16" fmla="*/ 521 w 1045"/>
                <a:gd name="T17" fmla="*/ 746 h 1132"/>
                <a:gd name="T18" fmla="*/ 310 w 1045"/>
                <a:gd name="T19" fmla="*/ 646 h 1132"/>
                <a:gd name="T20" fmla="*/ 372 w 1045"/>
                <a:gd name="T21" fmla="*/ 610 h 1132"/>
                <a:gd name="T22" fmla="*/ 310 w 1045"/>
                <a:gd name="T23" fmla="*/ 646 h 1132"/>
                <a:gd name="T24" fmla="*/ 434 w 1045"/>
                <a:gd name="T25" fmla="*/ 597 h 1132"/>
                <a:gd name="T26" fmla="*/ 261 w 1045"/>
                <a:gd name="T27" fmla="*/ 746 h 1132"/>
                <a:gd name="T28" fmla="*/ 484 w 1045"/>
                <a:gd name="T29" fmla="*/ 622 h 1132"/>
                <a:gd name="T30" fmla="*/ 285 w 1045"/>
                <a:gd name="T31" fmla="*/ 784 h 1132"/>
                <a:gd name="T32" fmla="*/ 471 w 1045"/>
                <a:gd name="T33" fmla="*/ 721 h 1132"/>
                <a:gd name="T34" fmla="*/ 571 w 1045"/>
                <a:gd name="T35" fmla="*/ 646 h 1132"/>
                <a:gd name="T36" fmla="*/ 534 w 1045"/>
                <a:gd name="T37" fmla="*/ 634 h 1132"/>
                <a:gd name="T38" fmla="*/ 608 w 1045"/>
                <a:gd name="T39" fmla="*/ 547 h 1132"/>
                <a:gd name="T40" fmla="*/ 434 w 1045"/>
                <a:gd name="T41" fmla="*/ 597 h 1132"/>
                <a:gd name="T42" fmla="*/ 497 w 1045"/>
                <a:gd name="T43" fmla="*/ 572 h 1132"/>
                <a:gd name="T44" fmla="*/ 621 w 1045"/>
                <a:gd name="T45" fmla="*/ 485 h 1132"/>
                <a:gd name="T46" fmla="*/ 497 w 1045"/>
                <a:gd name="T47" fmla="*/ 572 h 1132"/>
                <a:gd name="T48" fmla="*/ 621 w 1045"/>
                <a:gd name="T49" fmla="*/ 323 h 1132"/>
                <a:gd name="T50" fmla="*/ 459 w 1045"/>
                <a:gd name="T51" fmla="*/ 423 h 1132"/>
                <a:gd name="T52" fmla="*/ 546 w 1045"/>
                <a:gd name="T53" fmla="*/ 411 h 1132"/>
                <a:gd name="T54" fmla="*/ 285 w 1045"/>
                <a:gd name="T55" fmla="*/ 597 h 1132"/>
                <a:gd name="T56" fmla="*/ 509 w 1045"/>
                <a:gd name="T57" fmla="*/ 485 h 1132"/>
                <a:gd name="T58" fmla="*/ 608 w 1045"/>
                <a:gd name="T59" fmla="*/ 398 h 1132"/>
                <a:gd name="T60" fmla="*/ 559 w 1045"/>
                <a:gd name="T61" fmla="*/ 386 h 1132"/>
                <a:gd name="T62" fmla="*/ 621 w 1045"/>
                <a:gd name="T63" fmla="*/ 323 h 1132"/>
                <a:gd name="T64" fmla="*/ 695 w 1045"/>
                <a:gd name="T65" fmla="*/ 0 h 1132"/>
                <a:gd name="T66" fmla="*/ 708 w 1045"/>
                <a:gd name="T67" fmla="*/ 162 h 1132"/>
                <a:gd name="T68" fmla="*/ 721 w 1045"/>
                <a:gd name="T69" fmla="*/ 473 h 1132"/>
                <a:gd name="T70" fmla="*/ 1044 w 1045"/>
                <a:gd name="T71" fmla="*/ 584 h 1132"/>
                <a:gd name="T72" fmla="*/ 857 w 1045"/>
                <a:gd name="T73" fmla="*/ 696 h 1132"/>
                <a:gd name="T74" fmla="*/ 683 w 1045"/>
                <a:gd name="T75" fmla="*/ 808 h 1132"/>
                <a:gd name="T76" fmla="*/ 621 w 1045"/>
                <a:gd name="T77" fmla="*/ 1131 h 1132"/>
                <a:gd name="T78" fmla="*/ 459 w 1045"/>
                <a:gd name="T79" fmla="*/ 820 h 1132"/>
                <a:gd name="T80" fmla="*/ 86 w 1045"/>
                <a:gd name="T81" fmla="*/ 982 h 1132"/>
                <a:gd name="T82" fmla="*/ 211 w 1045"/>
                <a:gd name="T83" fmla="*/ 610 h 1132"/>
                <a:gd name="T84" fmla="*/ 0 w 1045"/>
                <a:gd name="T85" fmla="*/ 348 h 1132"/>
                <a:gd name="T86" fmla="*/ 335 w 1045"/>
                <a:gd name="T87" fmla="*/ 348 h 1132"/>
                <a:gd name="T88" fmla="*/ 484 w 1045"/>
                <a:gd name="T89" fmla="*/ 211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45" h="1132">
                  <a:moveTo>
                    <a:pt x="546" y="796"/>
                  </a:moveTo>
                  <a:lnTo>
                    <a:pt x="546" y="796"/>
                  </a:lnTo>
                  <a:lnTo>
                    <a:pt x="546" y="796"/>
                  </a:lnTo>
                  <a:cubicBezTo>
                    <a:pt x="588" y="807"/>
                    <a:pt x="630" y="756"/>
                    <a:pt x="596" y="734"/>
                  </a:cubicBezTo>
                  <a:lnTo>
                    <a:pt x="596" y="734"/>
                  </a:lnTo>
                  <a:cubicBezTo>
                    <a:pt x="588" y="762"/>
                    <a:pt x="555" y="767"/>
                    <a:pt x="546" y="796"/>
                  </a:cubicBezTo>
                  <a:close/>
                  <a:moveTo>
                    <a:pt x="695" y="746"/>
                  </a:moveTo>
                  <a:lnTo>
                    <a:pt x="695" y="746"/>
                  </a:lnTo>
                  <a:lnTo>
                    <a:pt x="695" y="746"/>
                  </a:lnTo>
                  <a:cubicBezTo>
                    <a:pt x="738" y="759"/>
                    <a:pt x="790" y="718"/>
                    <a:pt x="757" y="696"/>
                  </a:cubicBezTo>
                  <a:lnTo>
                    <a:pt x="757" y="696"/>
                  </a:lnTo>
                  <a:cubicBezTo>
                    <a:pt x="742" y="718"/>
                    <a:pt x="698" y="712"/>
                    <a:pt x="695" y="746"/>
                  </a:cubicBezTo>
                  <a:close/>
                  <a:moveTo>
                    <a:pt x="521" y="746"/>
                  </a:moveTo>
                  <a:lnTo>
                    <a:pt x="521" y="746"/>
                  </a:lnTo>
                  <a:lnTo>
                    <a:pt x="521" y="746"/>
                  </a:lnTo>
                  <a:cubicBezTo>
                    <a:pt x="587" y="737"/>
                    <a:pt x="630" y="705"/>
                    <a:pt x="646" y="646"/>
                  </a:cubicBezTo>
                  <a:lnTo>
                    <a:pt x="646" y="646"/>
                  </a:lnTo>
                  <a:cubicBezTo>
                    <a:pt x="599" y="674"/>
                    <a:pt x="542" y="693"/>
                    <a:pt x="521" y="746"/>
                  </a:cubicBezTo>
                  <a:close/>
                  <a:moveTo>
                    <a:pt x="310" y="646"/>
                  </a:moveTo>
                  <a:lnTo>
                    <a:pt x="310" y="646"/>
                  </a:lnTo>
                  <a:lnTo>
                    <a:pt x="310" y="646"/>
                  </a:lnTo>
                  <a:cubicBezTo>
                    <a:pt x="330" y="666"/>
                    <a:pt x="367" y="641"/>
                    <a:pt x="372" y="610"/>
                  </a:cubicBezTo>
                  <a:lnTo>
                    <a:pt x="372" y="610"/>
                  </a:lnTo>
                  <a:cubicBezTo>
                    <a:pt x="333" y="604"/>
                    <a:pt x="322" y="625"/>
                    <a:pt x="310" y="646"/>
                  </a:cubicBezTo>
                  <a:close/>
                  <a:moveTo>
                    <a:pt x="434" y="597"/>
                  </a:moveTo>
                  <a:lnTo>
                    <a:pt x="434" y="597"/>
                  </a:lnTo>
                  <a:lnTo>
                    <a:pt x="434" y="597"/>
                  </a:lnTo>
                  <a:cubicBezTo>
                    <a:pt x="384" y="654"/>
                    <a:pt x="299" y="678"/>
                    <a:pt x="261" y="746"/>
                  </a:cubicBezTo>
                  <a:lnTo>
                    <a:pt x="261" y="746"/>
                  </a:lnTo>
                  <a:cubicBezTo>
                    <a:pt x="351" y="721"/>
                    <a:pt x="391" y="645"/>
                    <a:pt x="484" y="622"/>
                  </a:cubicBezTo>
                  <a:lnTo>
                    <a:pt x="484" y="622"/>
                  </a:lnTo>
                  <a:cubicBezTo>
                    <a:pt x="434" y="693"/>
                    <a:pt x="335" y="713"/>
                    <a:pt x="285" y="784"/>
                  </a:cubicBezTo>
                  <a:lnTo>
                    <a:pt x="285" y="784"/>
                  </a:lnTo>
                  <a:cubicBezTo>
                    <a:pt x="360" y="790"/>
                    <a:pt x="421" y="658"/>
                    <a:pt x="471" y="721"/>
                  </a:cubicBezTo>
                  <a:lnTo>
                    <a:pt x="471" y="721"/>
                  </a:lnTo>
                  <a:cubicBezTo>
                    <a:pt x="519" y="710"/>
                    <a:pt x="553" y="687"/>
                    <a:pt x="571" y="646"/>
                  </a:cubicBezTo>
                  <a:lnTo>
                    <a:pt x="571" y="646"/>
                  </a:lnTo>
                  <a:cubicBezTo>
                    <a:pt x="575" y="608"/>
                    <a:pt x="535" y="678"/>
                    <a:pt x="534" y="634"/>
                  </a:cubicBezTo>
                  <a:lnTo>
                    <a:pt x="534" y="634"/>
                  </a:lnTo>
                  <a:cubicBezTo>
                    <a:pt x="540" y="594"/>
                    <a:pt x="641" y="584"/>
                    <a:pt x="608" y="547"/>
                  </a:cubicBezTo>
                  <a:lnTo>
                    <a:pt x="608" y="547"/>
                  </a:lnTo>
                  <a:cubicBezTo>
                    <a:pt x="549" y="575"/>
                    <a:pt x="514" y="620"/>
                    <a:pt x="434" y="597"/>
                  </a:cubicBezTo>
                  <a:close/>
                  <a:moveTo>
                    <a:pt x="497" y="572"/>
                  </a:moveTo>
                  <a:lnTo>
                    <a:pt x="497" y="572"/>
                  </a:lnTo>
                  <a:lnTo>
                    <a:pt x="497" y="572"/>
                  </a:lnTo>
                  <a:cubicBezTo>
                    <a:pt x="554" y="560"/>
                    <a:pt x="612" y="547"/>
                    <a:pt x="621" y="485"/>
                  </a:cubicBezTo>
                  <a:lnTo>
                    <a:pt x="621" y="485"/>
                  </a:lnTo>
                  <a:cubicBezTo>
                    <a:pt x="559" y="494"/>
                    <a:pt x="511" y="515"/>
                    <a:pt x="497" y="572"/>
                  </a:cubicBezTo>
                  <a:close/>
                  <a:moveTo>
                    <a:pt x="621" y="323"/>
                  </a:moveTo>
                  <a:lnTo>
                    <a:pt x="621" y="323"/>
                  </a:lnTo>
                  <a:lnTo>
                    <a:pt x="621" y="323"/>
                  </a:lnTo>
                  <a:cubicBezTo>
                    <a:pt x="536" y="325"/>
                    <a:pt x="499" y="375"/>
                    <a:pt x="459" y="423"/>
                  </a:cubicBezTo>
                  <a:lnTo>
                    <a:pt x="459" y="423"/>
                  </a:lnTo>
                  <a:cubicBezTo>
                    <a:pt x="482" y="459"/>
                    <a:pt x="531" y="380"/>
                    <a:pt x="546" y="411"/>
                  </a:cubicBezTo>
                  <a:lnTo>
                    <a:pt x="546" y="411"/>
                  </a:lnTo>
                  <a:cubicBezTo>
                    <a:pt x="466" y="480"/>
                    <a:pt x="341" y="503"/>
                    <a:pt x="285" y="597"/>
                  </a:cubicBezTo>
                  <a:lnTo>
                    <a:pt x="285" y="597"/>
                  </a:lnTo>
                  <a:cubicBezTo>
                    <a:pt x="387" y="581"/>
                    <a:pt x="444" y="529"/>
                    <a:pt x="509" y="485"/>
                  </a:cubicBezTo>
                  <a:lnTo>
                    <a:pt x="509" y="485"/>
                  </a:lnTo>
                  <a:cubicBezTo>
                    <a:pt x="547" y="459"/>
                    <a:pt x="589" y="437"/>
                    <a:pt x="608" y="398"/>
                  </a:cubicBezTo>
                  <a:lnTo>
                    <a:pt x="608" y="398"/>
                  </a:lnTo>
                  <a:cubicBezTo>
                    <a:pt x="605" y="355"/>
                    <a:pt x="553" y="421"/>
                    <a:pt x="559" y="386"/>
                  </a:cubicBezTo>
                  <a:lnTo>
                    <a:pt x="559" y="386"/>
                  </a:lnTo>
                  <a:cubicBezTo>
                    <a:pt x="577" y="362"/>
                    <a:pt x="623" y="367"/>
                    <a:pt x="621" y="323"/>
                  </a:cubicBezTo>
                  <a:close/>
                  <a:moveTo>
                    <a:pt x="695" y="0"/>
                  </a:moveTo>
                  <a:lnTo>
                    <a:pt x="695" y="0"/>
                  </a:lnTo>
                  <a:cubicBezTo>
                    <a:pt x="753" y="29"/>
                    <a:pt x="710" y="103"/>
                    <a:pt x="708" y="162"/>
                  </a:cubicBezTo>
                  <a:lnTo>
                    <a:pt x="708" y="162"/>
                  </a:lnTo>
                  <a:cubicBezTo>
                    <a:pt x="705" y="265"/>
                    <a:pt x="708" y="383"/>
                    <a:pt x="721" y="473"/>
                  </a:cubicBezTo>
                  <a:lnTo>
                    <a:pt x="721" y="473"/>
                  </a:lnTo>
                  <a:cubicBezTo>
                    <a:pt x="820" y="524"/>
                    <a:pt x="988" y="523"/>
                    <a:pt x="1044" y="584"/>
                  </a:cubicBezTo>
                  <a:lnTo>
                    <a:pt x="1044" y="584"/>
                  </a:lnTo>
                  <a:cubicBezTo>
                    <a:pt x="1020" y="665"/>
                    <a:pt x="918" y="663"/>
                    <a:pt x="857" y="696"/>
                  </a:cubicBezTo>
                  <a:lnTo>
                    <a:pt x="857" y="696"/>
                  </a:lnTo>
                  <a:cubicBezTo>
                    <a:pt x="793" y="731"/>
                    <a:pt x="747" y="787"/>
                    <a:pt x="683" y="808"/>
                  </a:cubicBezTo>
                  <a:lnTo>
                    <a:pt x="683" y="808"/>
                  </a:lnTo>
                  <a:cubicBezTo>
                    <a:pt x="641" y="895"/>
                    <a:pt x="686" y="1068"/>
                    <a:pt x="621" y="1131"/>
                  </a:cubicBezTo>
                  <a:lnTo>
                    <a:pt x="621" y="1131"/>
                  </a:lnTo>
                  <a:cubicBezTo>
                    <a:pt x="517" y="1089"/>
                    <a:pt x="500" y="934"/>
                    <a:pt x="459" y="820"/>
                  </a:cubicBezTo>
                  <a:lnTo>
                    <a:pt x="459" y="820"/>
                  </a:lnTo>
                  <a:cubicBezTo>
                    <a:pt x="311" y="850"/>
                    <a:pt x="261" y="978"/>
                    <a:pt x="86" y="982"/>
                  </a:cubicBezTo>
                  <a:lnTo>
                    <a:pt x="86" y="982"/>
                  </a:lnTo>
                  <a:cubicBezTo>
                    <a:pt x="112" y="842"/>
                    <a:pt x="181" y="746"/>
                    <a:pt x="211" y="610"/>
                  </a:cubicBezTo>
                  <a:lnTo>
                    <a:pt x="211" y="610"/>
                  </a:lnTo>
                  <a:cubicBezTo>
                    <a:pt x="164" y="499"/>
                    <a:pt x="37" y="469"/>
                    <a:pt x="0" y="348"/>
                  </a:cubicBezTo>
                  <a:lnTo>
                    <a:pt x="0" y="348"/>
                  </a:lnTo>
                  <a:cubicBezTo>
                    <a:pt x="111" y="322"/>
                    <a:pt x="238" y="375"/>
                    <a:pt x="335" y="348"/>
                  </a:cubicBezTo>
                  <a:lnTo>
                    <a:pt x="335" y="348"/>
                  </a:lnTo>
                  <a:cubicBezTo>
                    <a:pt x="370" y="339"/>
                    <a:pt x="414" y="281"/>
                    <a:pt x="484" y="211"/>
                  </a:cubicBezTo>
                  <a:lnTo>
                    <a:pt x="484" y="211"/>
                  </a:lnTo>
                  <a:cubicBezTo>
                    <a:pt x="572" y="124"/>
                    <a:pt x="620" y="77"/>
                    <a:pt x="695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" name="Rectangle 255"/>
          <p:cNvSpPr/>
          <p:nvPr/>
        </p:nvSpPr>
        <p:spPr>
          <a:xfrm>
            <a:off x="5734344" y="2523455"/>
            <a:ext cx="2425069" cy="65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(BTVN)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790499" y="1761942"/>
            <a:ext cx="2425069" cy="658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(BTVN)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/>
              <p:cNvSpPr/>
              <p:nvPr/>
            </p:nvSpPr>
            <p:spPr>
              <a:xfrm>
                <a:off x="0" y="311105"/>
                <a:ext cx="11580999" cy="5016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b="1" u="sng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</a:t>
                </a:r>
                <a:r>
                  <a:rPr lang="nl-NL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2E5E4B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solidFill>
                          <a:srgbClr val="2E5E4B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smtClean="0">
                        <a:solidFill>
                          <a:srgbClr val="2E5E4B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−2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  <m:r>
                      <a:rPr lang="en-US" sz="3200" b="0" i="1" smtClean="0">
                        <a:solidFill>
                          <a:srgbClr val="2E5E4B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rgbClr val="2E5E4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sz="3200" i="1">
                        <a:solidFill>
                          <a:srgbClr val="2E5E4B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i="1">
                            <a:solidFill>
                              <a:srgbClr val="2E5E4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2E5E4B"/>
                            </a:solidFill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2E5E4B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0;</m:t>
                    </m:r>
                    <m:r>
                      <a:rPr lang="en-US" sz="28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800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nl-NL" sz="2800" dirty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800" dirty="0" err="1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 smtClean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P = A.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𝑃</m:t>
                        </m:r>
                      </m:e>
                    </m:ra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nl-NL" sz="2800" b="1" u="sng" dirty="0">
                  <a:solidFill>
                    <a:schemeClr val="bg2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endParaRPr lang="en-US" sz="28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5" name="Rectangle 2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105"/>
                <a:ext cx="11580999" cy="501605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" name="Oval 3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Oval 3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Oval 3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Oval 3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Oval 3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Oval 3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Oval 3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7" name="Oval 3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Oval 3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3" name="Oval 3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5" name="Oval 3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Oval 3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Oval 3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" name="Oval 3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" name="Oval 3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0" name="Oval 3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1" name="Oval 3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2" name="Oval 3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" name="Oval 3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" name="Oval 3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5" name="Oval 3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6" name="Oval 3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7" name="Oval 3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" name="Oval 3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" name="Oval 3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" name="Oval 3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Oval 3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Oval 3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6" name="Oval 3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7" name="Oval 3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8" name="Oval 3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" name="Oval 3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Oval 3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" name="Oval 3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" name="Oval 3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3" name="Oval 3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Oval 3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8" name="Oval 3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Oval 3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" name="Oval 3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Oval 4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2" name="Oval 4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Oval 4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4" name="Oval 4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6" name="Oval 4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7" name="Oval 4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Oval 4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Oval 4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Oval 4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Oval 4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Oval 4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Oval 4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Oval 4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Oval 4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Oval 4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" name="Oval 4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" name="Oval 4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" name="Oval 4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Oval 4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" name="Oval 4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" name="Oval 4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Oval 4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Oval 4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5" name="Oval 4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6" name="Oval 4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" name="Oval 4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" name="Oval 4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" name="Oval 4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" name="Oval 4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Oval 4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Oval 4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Oval 4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Oval 4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5" name="Oval 4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6" name="Oval 4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7" name="Oval 4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" name="Oval 4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9" name="Oval 4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Oval 4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Oval 4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Oval 4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3" name="Oval 4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4" name="Oval 4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5" name="Oval 4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6" name="Oval 4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7" name="Oval 4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8" name="Oval 4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9" name="Oval 4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" name="Oval 4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Oval 4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2" name="Oval 4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3" name="Oval 4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4" name="Oval 4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Oval 4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7" name="Oval 4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Oval 4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3" name="Oval 4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4" name="Oval 4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5" name="Oval 4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Oval 4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Oval 4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Oval 4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Oval 4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0" name="Oval 4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" name="Oval 4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2" name="Oval 4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3" name="Oval 4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Oval 4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Oval 4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" name="Oval 4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Oval 4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8" name="Oval 4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" name="Oval 4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Oval 4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" name="Oval 4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3" name="Oval 4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4" name="Oval 4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5" name="Oval 4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Oval 4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8" name="Oval 4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" name="Oval 4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0" name="Oval 4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Oval 4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Oval 4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Oval 4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Oval 4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Oval 4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Oval 4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Oval 4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Oval 4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0" name="Oval 4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Oval 5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Oval 5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" name="Oval 5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" name="Oval 5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Oval 5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Oval 5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9" name="Oval 5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0" name="Oval 5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1" name="Oval 5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" name="Oval 5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" name="Oval 5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" name="Oval 5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" name="Oval 5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" name="Oval 5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" name="Oval 5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" name="Oval 5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9" name="Oval 5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0" name="Oval 5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1" name="Oval 5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" name="Oval 5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Oval 5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4" name="Oval 5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Oval 5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Oval 5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Oval 5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Oval 5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Oval 52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Oval 52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Oval 53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Oval 53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Oval 53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Oval 53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6" name="Oval 53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8" name="Oval 53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Oval 53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Oval 53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Oval 54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Oval 54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" name="Oval 54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4" name="Oval 54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5" name="Oval 54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6" name="Oval 54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Oval 54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Oval 54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Oval 54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Oval 54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1" name="Oval 55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" name="Oval 55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" name="Oval 55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4" name="Oval 55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5" name="Oval 55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6" name="Oval 55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" name="Oval 55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" name="Oval 55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9" name="Oval 55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0" name="Oval 55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1" name="Oval 56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2" name="Oval 56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" name="Oval 56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" name="Oval 56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5" name="Oval 56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6" name="Oval 56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8" name="Oval 56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" name="Oval 56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1" name="Oval 57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4" name="Oval 57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Oval 57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00:50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1" name="Oval 58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Oval 58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5" name="Oval 58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6" name="Oval 58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7" name="Oval 58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8" name="Oval 58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00:40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" name="Oval 58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0" name="Oval 58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1" name="Oval 59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2" name="Oval 59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Oval 59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" name="Oval 59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5" name="Oval 59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6" name="Oval 59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00:30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5" name="Oval 60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6" name="Oval 60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7" name="Oval 60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8" name="Oval 60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00:20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9" name="Oval 60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0" name="Oval 60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Oval 61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2" name="Oval 61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3" name="Oval 61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" name="Oval 61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" name="Oval 61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" name="Oval 61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" name="Oval 61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" name="Oval 61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00:10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" name="Oval 618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" name="Oval 619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1" name="Oval 620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00:07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2" name="Oval 621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3" name="Oval 622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" name="Oval 623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5" name="Oval 624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6" name="Oval 625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7" name="Oval 626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8" name="Oval 627"/>
          <p:cNvSpPr/>
          <p:nvPr/>
        </p:nvSpPr>
        <p:spPr>
          <a:xfrm>
            <a:off x="9667875" y="3419475"/>
            <a:ext cx="1997998" cy="122872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9" name="Oval 628"/>
          <p:cNvSpPr/>
          <p:nvPr/>
        </p:nvSpPr>
        <p:spPr>
          <a:xfrm>
            <a:off x="9667875" y="3416420"/>
            <a:ext cx="2007523" cy="12332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05:00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6" name="Vexento - Lonely Da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97" end="166936.3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1073" y="5924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189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3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5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6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7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8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10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20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30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40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50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60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70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80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90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10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20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30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40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50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60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70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80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90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00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10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20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30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40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50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60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70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80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90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00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10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20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30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40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50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60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70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80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90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00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10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20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30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40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50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60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70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80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90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00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10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20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30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40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50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60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70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80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90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00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10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20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30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40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50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60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70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80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90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00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10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20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30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40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50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60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70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80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90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00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10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20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30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40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50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60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70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80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90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00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10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20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30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40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50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60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70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80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90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00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10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20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30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40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50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60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70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80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90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00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10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20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30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40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50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60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70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80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90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7" dur="1" fill="hold"/>
                                        <p:tgtEl>
                                          <p:spTgt spid="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8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6"/>
                </p:tgtEl>
              </p:cMediaNode>
            </p:audio>
          </p:childTnLst>
        </p:cTn>
      </p:par>
    </p:tnLst>
    <p:bldLst>
      <p:bldP spid="499" grpId="0" animBg="1"/>
      <p:bldP spid="256" grpId="0"/>
      <p:bldP spid="257" grpId="0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2810518"/>
</p:tagLst>
</file>

<file path=ppt/theme/theme1.xml><?xml version="1.0" encoding="utf-8"?>
<a:theme xmlns:a="http://schemas.openxmlformats.org/drawingml/2006/main" name="123">
  <a:themeElements>
    <a:clrScheme name="PTIFY - Back To School - Dark 2">
      <a:dk1>
        <a:srgbClr val="F1F1F1"/>
      </a:dk1>
      <a:lt1>
        <a:srgbClr val="FFFFFF"/>
      </a:lt1>
      <a:dk2>
        <a:srgbClr val="FFFFFF"/>
      </a:dk2>
      <a:lt2>
        <a:srgbClr val="034027"/>
      </a:lt2>
      <a:accent1>
        <a:srgbClr val="F3A1B5"/>
      </a:accent1>
      <a:accent2>
        <a:srgbClr val="63B0DE"/>
      </a:accent2>
      <a:accent3>
        <a:srgbClr val="FCC260"/>
      </a:accent3>
      <a:accent4>
        <a:srgbClr val="AFBB36"/>
      </a:accent4>
      <a:accent5>
        <a:srgbClr val="AF95AA"/>
      </a:accent5>
      <a:accent6>
        <a:srgbClr val="8FC1B5"/>
      </a:accent6>
      <a:hlink>
        <a:srgbClr val="69A020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7889</TotalTime>
  <Words>2332</Words>
  <Application>Microsoft Office PowerPoint</Application>
  <PresentationFormat>Custom</PresentationFormat>
  <Paragraphs>1031</Paragraphs>
  <Slides>18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123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Khanh Huyen</cp:lastModifiedBy>
  <cp:revision>526</cp:revision>
  <dcterms:created xsi:type="dcterms:W3CDTF">2018-12-21T22:04:22Z</dcterms:created>
  <dcterms:modified xsi:type="dcterms:W3CDTF">2025-01-13T04:10:59Z</dcterms:modified>
</cp:coreProperties>
</file>