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</p:sldMasterIdLst>
  <p:notesMasterIdLst>
    <p:notesMasterId r:id="rId44"/>
  </p:notesMasterIdLst>
  <p:handoutMasterIdLst>
    <p:handoutMasterId r:id="rId45"/>
  </p:handoutMasterIdLst>
  <p:sldIdLst>
    <p:sldId id="256" r:id="rId6"/>
    <p:sldId id="259" r:id="rId7"/>
    <p:sldId id="257" r:id="rId8"/>
    <p:sldId id="258" r:id="rId9"/>
    <p:sldId id="261" r:id="rId10"/>
    <p:sldId id="267" r:id="rId11"/>
    <p:sldId id="260" r:id="rId12"/>
    <p:sldId id="262" r:id="rId13"/>
    <p:sldId id="270" r:id="rId14"/>
    <p:sldId id="305" r:id="rId15"/>
    <p:sldId id="306" r:id="rId16"/>
    <p:sldId id="26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264" r:id="rId32"/>
    <p:sldId id="321" r:id="rId33"/>
    <p:sldId id="263" r:id="rId34"/>
    <p:sldId id="323" r:id="rId35"/>
    <p:sldId id="324" r:id="rId36"/>
    <p:sldId id="325" r:id="rId37"/>
    <p:sldId id="326" r:id="rId38"/>
    <p:sldId id="271" r:id="rId39"/>
    <p:sldId id="272" r:id="rId40"/>
    <p:sldId id="273" r:id="rId41"/>
    <p:sldId id="322" r:id="rId42"/>
    <p:sldId id="269" r:id="rId43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CB6"/>
    <a:srgbClr val="ECE5DD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65" autoAdjust="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>
            <a:extLst>
              <a:ext uri="{FF2B5EF4-FFF2-40B4-BE49-F238E27FC236}">
                <a16:creationId xmlns:a16="http://schemas.microsoft.com/office/drawing/2014/main" xmlns="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95FD27-07D0-4828-8A01-3B4C28B12DD0}" type="datetime1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25/09/2024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E712A2F-36E8-46B5-8962-5C7C79F417C4}" type="datetime1">
              <a:rPr lang="vi-VN" noProof="1" smtClean="0"/>
              <a:pPr/>
              <a:t>25/09/2024</a:t>
            </a:fld>
            <a:endParaRPr lang="vi-VN" noProof="1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1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DCE8F5-1341-475C-BF40-2E24D91E8058}" type="slidenum">
              <a:rPr lang="vi-VN" noProof="1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86984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1191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54474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09763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808973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945746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29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294438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59608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16419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9775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559360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25787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29932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808286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600901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27235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xmlns="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xmlns="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xmlns="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b="1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của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xmlns="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tiêu đề phụ của Bản cái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:a16="http://schemas.microsoft.com/office/drawing/2014/main" xmlns="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2" name="Chỗ dành sẵn cho Văn bản 4">
            <a:extLst>
              <a:ext uri="{FF2B5EF4-FFF2-40B4-BE49-F238E27FC236}">
                <a16:creationId xmlns:a16="http://schemas.microsoft.com/office/drawing/2014/main" xmlns="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6" name="Chỗ dành sẵn cho Nội dung 5">
            <a:extLst>
              <a:ext uri="{FF2B5EF4-FFF2-40B4-BE49-F238E27FC236}">
                <a16:creationId xmlns:a16="http://schemas.microsoft.com/office/drawing/2014/main" xmlns="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7" name="Chỗ dành sẵn cho văn bản 2">
            <a:extLst>
              <a:ext uri="{FF2B5EF4-FFF2-40B4-BE49-F238E27FC236}">
                <a16:creationId xmlns:a16="http://schemas.microsoft.com/office/drawing/2014/main" xmlns="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8" name="Chỗ dành sẵn cho nội dung 3">
            <a:extLst>
              <a:ext uri="{FF2B5EF4-FFF2-40B4-BE49-F238E27FC236}">
                <a16:creationId xmlns:a16="http://schemas.microsoft.com/office/drawing/2014/main" xmlns="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xmlns="" id="{449250B9-5CE4-410F-BED3-0E76DFB87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xmlns="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xmlns="" id="{D1F0ACB5-CFFF-46E7-91B8-955BE6D0A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xmlns="" id="{87BFD01D-1D5A-46C6-890D-6A982C957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9" name="Chỗ dành sẵn cho Văn bản 3">
            <a:extLst>
              <a:ext uri="{FF2B5EF4-FFF2-40B4-BE49-F238E27FC236}">
                <a16:creationId xmlns:a16="http://schemas.microsoft.com/office/drawing/2014/main" xmlns="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  <p:sp>
        <p:nvSpPr>
          <p:cNvPr id="15" name="Chỗ dành sẵn cho Nội dung 2">
            <a:extLst>
              <a:ext uri="{FF2B5EF4-FFF2-40B4-BE49-F238E27FC236}">
                <a16:creationId xmlns:a16="http://schemas.microsoft.com/office/drawing/2014/main" xmlns="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ỗ dành sẵn cho Ảnh 2">
            <a:extLst>
              <a:ext uri="{FF2B5EF4-FFF2-40B4-BE49-F238E27FC236}">
                <a16:creationId xmlns:a16="http://schemas.microsoft.com/office/drawing/2014/main" xmlns="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vi-VN" noProof="1"/>
              <a:t>Bấm biểu tượng để thêm hình ảnh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xmlns="" id="{BECFB433-19A9-401B-B96F-E5C603D00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7" name="Chỗ dành sẵn cho Văn bản 3">
            <a:extLst>
              <a:ext uri="{FF2B5EF4-FFF2-40B4-BE49-F238E27FC236}">
                <a16:creationId xmlns:a16="http://schemas.microsoft.com/office/drawing/2014/main" xmlns="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xmlns="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xmlns="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Left title &amp; sumary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664333" y="1066100"/>
            <a:ext cx="2195600" cy="2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838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h ch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xmlns="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phụ đề của Bản cái</a:t>
            </a:r>
          </a:p>
        </p:txBody>
      </p:sp>
      <p:sp>
        <p:nvSpPr>
          <p:cNvPr id="9" name="Chỗ dành sẵn cho Hình ảnh 9">
            <a:extLst>
              <a:ext uri="{FF2B5EF4-FFF2-40B4-BE49-F238E27FC236}">
                <a16:creationId xmlns:a16="http://schemas.microsoft.com/office/drawing/2014/main" xmlns="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7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7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83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35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25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69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6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5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xmlns="" id="{D903EF97-5A7B-4D21-A014-2B8E53B47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xmlns="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xmlns="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xmlns="" id="{07B594B1-88C5-456F-90A0-0086239D8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xmlns="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xmlns="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 với tiêu đề ph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3" name="Tiêu đề trái">
            <a:extLst>
              <a:ext uri="{FF2B5EF4-FFF2-40B4-BE49-F238E27FC236}">
                <a16:creationId xmlns:a16="http://schemas.microsoft.com/office/drawing/2014/main" xmlns="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A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xmlns="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5" name="Tiêu đề phải">
            <a:extLst>
              <a:ext uri="{FF2B5EF4-FFF2-40B4-BE49-F238E27FC236}">
                <a16:creationId xmlns:a16="http://schemas.microsoft.com/office/drawing/2014/main" xmlns="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B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xmlns="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4" name="Tiêu đề phụ">
            <a:extLst>
              <a:ext uri="{FF2B5EF4-FFF2-40B4-BE49-F238E27FC236}">
                <a16:creationId xmlns:a16="http://schemas.microsoft.com/office/drawing/2014/main" xmlns="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lớ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ỗ dành sẵn cho Hình ảnh 9">
            <a:extLst>
              <a:ext uri="{FF2B5EF4-FFF2-40B4-BE49-F238E27FC236}">
                <a16:creationId xmlns:a16="http://schemas.microsoft.com/office/drawing/2014/main" xmlns="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10" name="Chú thích">
            <a:extLst>
              <a:ext uri="{FF2B5EF4-FFF2-40B4-BE49-F238E27FC236}">
                <a16:creationId xmlns:a16="http://schemas.microsoft.com/office/drawing/2014/main" xmlns="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xmlns="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xmlns="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xmlns="" id="{0618DE12-A339-47CE-B9C6-FC45309B2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Phương tiện 2">
            <a:extLst>
              <a:ext uri="{FF2B5EF4-FFF2-40B4-BE49-F238E27FC236}">
                <a16:creationId xmlns:a16="http://schemas.microsoft.com/office/drawing/2014/main" xmlns="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vi-VN" noProof="1"/>
              <a:t>Chèn video của bạn</a:t>
            </a:r>
          </a:p>
        </p:txBody>
      </p:sp>
      <p:sp>
        <p:nvSpPr>
          <p:cNvPr id="5" name="Chú thích">
            <a:extLst>
              <a:ext uri="{FF2B5EF4-FFF2-40B4-BE49-F238E27FC236}">
                <a16:creationId xmlns:a16="http://schemas.microsoft.com/office/drawing/2014/main" xmlns="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xmlns="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xmlns="" id="{77C18D6B-CE70-4DA0-9030-0A2B9A3B3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ảm ơn bạ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xmlns="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Tên</a:t>
            </a:r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xmlns="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xmlns="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Số liên hệ hoặc Email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Cảm ơn bạn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tự do: Hình 6">
            <a:extLst>
              <a:ext uri="{FF2B5EF4-FFF2-40B4-BE49-F238E27FC236}">
                <a16:creationId xmlns:a16="http://schemas.microsoft.com/office/drawing/2014/main" xmlns="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xmlns="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xmlns="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xmlns="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xmlns="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Ngôi sao: 4 điểm 36">
              <a:extLst>
                <a:ext uri="{FF2B5EF4-FFF2-40B4-BE49-F238E27FC236}">
                  <a16:creationId xmlns:a16="http://schemas.microsoft.com/office/drawing/2014/main" xmlns="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8" name="Hình bầu dục 37">
              <a:extLst>
                <a:ext uri="{FF2B5EF4-FFF2-40B4-BE49-F238E27FC236}">
                  <a16:creationId xmlns:a16="http://schemas.microsoft.com/office/drawing/2014/main" xmlns="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9" name="Ngôi sao: 4 điểm 38">
              <a:extLst>
                <a:ext uri="{FF2B5EF4-FFF2-40B4-BE49-F238E27FC236}">
                  <a16:creationId xmlns:a16="http://schemas.microsoft.com/office/drawing/2014/main" xmlns="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0" name="Hình bầu dục 39">
              <a:extLst>
                <a:ext uri="{FF2B5EF4-FFF2-40B4-BE49-F238E27FC236}">
                  <a16:creationId xmlns:a16="http://schemas.microsoft.com/office/drawing/2014/main" xmlns="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1" name="Hình bầu dục 40">
              <a:extLst>
                <a:ext uri="{FF2B5EF4-FFF2-40B4-BE49-F238E27FC236}">
                  <a16:creationId xmlns:a16="http://schemas.microsoft.com/office/drawing/2014/main" xmlns="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2" name="Hình bầu dục 41">
              <a:extLst>
                <a:ext uri="{FF2B5EF4-FFF2-40B4-BE49-F238E27FC236}">
                  <a16:creationId xmlns:a16="http://schemas.microsoft.com/office/drawing/2014/main" xmlns="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3" name="Hình bầu dục 42">
              <a:extLst>
                <a:ext uri="{FF2B5EF4-FFF2-40B4-BE49-F238E27FC236}">
                  <a16:creationId xmlns:a16="http://schemas.microsoft.com/office/drawing/2014/main" xmlns="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4" name="Ngôi sao: 4 điểm 43">
              <a:extLst>
                <a:ext uri="{FF2B5EF4-FFF2-40B4-BE49-F238E27FC236}">
                  <a16:creationId xmlns:a16="http://schemas.microsoft.com/office/drawing/2014/main" xmlns="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5" name="Hình bầu dục 44">
              <a:extLst>
                <a:ext uri="{FF2B5EF4-FFF2-40B4-BE49-F238E27FC236}">
                  <a16:creationId xmlns:a16="http://schemas.microsoft.com/office/drawing/2014/main" xmlns="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chữ nhật: Góc bo tròn 7">
            <a:extLst>
              <a:ext uri="{FF2B5EF4-FFF2-40B4-BE49-F238E27FC236}">
                <a16:creationId xmlns:a16="http://schemas.microsoft.com/office/drawing/2014/main" xmlns="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vi-VN" sz="1200" b="1" noProof="1">
              <a:solidFill>
                <a:srgbClr val="093C71"/>
              </a:solidFill>
            </a:endParaRPr>
          </a:p>
        </p:txBody>
      </p:sp>
      <p:sp>
        <p:nvSpPr>
          <p:cNvPr id="9" name="Hình chữ nhật: Góc bo tròn 8">
            <a:extLst>
              <a:ext uri="{FF2B5EF4-FFF2-40B4-BE49-F238E27FC236}">
                <a16:creationId xmlns:a16="http://schemas.microsoft.com/office/drawing/2014/main" xmlns="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grpSp>
        <p:nvGrpSpPr>
          <p:cNvPr id="34" name="Nhóm 33">
            <a:extLst>
              <a:ext uri="{FF2B5EF4-FFF2-40B4-BE49-F238E27FC236}">
                <a16:creationId xmlns:a16="http://schemas.microsoft.com/office/drawing/2014/main" xmlns="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12" name="Hình tự do: Hình 11">
            <a:extLst>
              <a:ext uri="{FF2B5EF4-FFF2-40B4-BE49-F238E27FC236}">
                <a16:creationId xmlns:a16="http://schemas.microsoft.com/office/drawing/2014/main" xmlns="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22" name="Hình tự do: Hình 21">
            <a:extLst>
              <a:ext uri="{FF2B5EF4-FFF2-40B4-BE49-F238E27FC236}">
                <a16:creationId xmlns:a16="http://schemas.microsoft.com/office/drawing/2014/main" xmlns="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vi-VN" noProof="1" dirty="0" smtClean="0"/>
              <a:pPr algn="ctr"/>
              <a:t>‹#›</a:t>
            </a:fld>
            <a:endParaRPr lang="vi-VN" noProof="1"/>
          </a:p>
        </p:txBody>
      </p:sp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xmlns="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xmlns="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Ngôi sao: 4 điểm 23">
              <a:extLst>
                <a:ext uri="{FF2B5EF4-FFF2-40B4-BE49-F238E27FC236}">
                  <a16:creationId xmlns:a16="http://schemas.microsoft.com/office/drawing/2014/main" xmlns="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5" name="Hình bầu dục 24">
              <a:extLst>
                <a:ext uri="{FF2B5EF4-FFF2-40B4-BE49-F238E27FC236}">
                  <a16:creationId xmlns:a16="http://schemas.microsoft.com/office/drawing/2014/main" xmlns="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6" name="Ngôi sao: 4 điểm 25">
              <a:extLst>
                <a:ext uri="{FF2B5EF4-FFF2-40B4-BE49-F238E27FC236}">
                  <a16:creationId xmlns:a16="http://schemas.microsoft.com/office/drawing/2014/main" xmlns="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7" name="Hình bầu dục 26">
              <a:extLst>
                <a:ext uri="{FF2B5EF4-FFF2-40B4-BE49-F238E27FC236}">
                  <a16:creationId xmlns:a16="http://schemas.microsoft.com/office/drawing/2014/main" xmlns="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xmlns="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9" name="Hình bầu dục 28">
              <a:extLst>
                <a:ext uri="{FF2B5EF4-FFF2-40B4-BE49-F238E27FC236}">
                  <a16:creationId xmlns:a16="http://schemas.microsoft.com/office/drawing/2014/main" xmlns="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0" name="Hình bầu dục 29">
              <a:extLst>
                <a:ext uri="{FF2B5EF4-FFF2-40B4-BE49-F238E27FC236}">
                  <a16:creationId xmlns:a16="http://schemas.microsoft.com/office/drawing/2014/main" xmlns="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1" name="Ngôi sao: 4 điểm 30">
              <a:extLst>
                <a:ext uri="{FF2B5EF4-FFF2-40B4-BE49-F238E27FC236}">
                  <a16:creationId xmlns:a16="http://schemas.microsoft.com/office/drawing/2014/main" xmlns="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2" name="Hình bầu dục 31">
              <a:extLst>
                <a:ext uri="{FF2B5EF4-FFF2-40B4-BE49-F238E27FC236}">
                  <a16:creationId xmlns:a16="http://schemas.microsoft.com/office/drawing/2014/main" xmlns="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/>
              <a:t>Chèn chân trang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  <p:sldLayoutId id="214748366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662F-ADB8-46B8-818A-62BC133FFAB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0.sv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svg"/><Relationship Id="rId5" Type="http://schemas.openxmlformats.org/officeDocument/2006/relationships/image" Target="../media/image51.png"/><Relationship Id="rId4" Type="http://schemas.openxmlformats.org/officeDocument/2006/relationships/image" Target="../media/image1.png"/><Relationship Id="rId9" Type="http://schemas.openxmlformats.org/officeDocument/2006/relationships/image" Target="../media/image4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7.svg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6.png"/><Relationship Id="rId11" Type="http://schemas.openxmlformats.org/officeDocument/2006/relationships/image" Target="../media/image65.sv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4.png"/><Relationship Id="rId18" Type="http://schemas.openxmlformats.org/officeDocument/2006/relationships/slide" Target="slide32.xml"/><Relationship Id="rId3" Type="http://schemas.openxmlformats.org/officeDocument/2006/relationships/image" Target="../media/image53.png"/><Relationship Id="rId21" Type="http://schemas.openxmlformats.org/officeDocument/2006/relationships/slide" Target="slide35.xml"/><Relationship Id="rId7" Type="http://schemas.openxmlformats.org/officeDocument/2006/relationships/image" Target="../media/image57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audio" Target="../media/audio1.wav"/><Relationship Id="rId16" Type="http://schemas.openxmlformats.org/officeDocument/2006/relationships/image" Target="../media/image67.png"/><Relationship Id="rId20" Type="http://schemas.openxmlformats.org/officeDocument/2006/relationships/slide" Target="slide3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6.png"/><Relationship Id="rId11" Type="http://schemas.openxmlformats.org/officeDocument/2006/relationships/image" Target="../media/image55.png"/><Relationship Id="rId5" Type="http://schemas.openxmlformats.org/officeDocument/2006/relationships/image" Target="../media/image54.png"/><Relationship Id="rId15" Type="http://schemas.openxmlformats.org/officeDocument/2006/relationships/image" Target="../media/image66.png"/><Relationship Id="rId10" Type="http://schemas.openxmlformats.org/officeDocument/2006/relationships/image" Target="../media/image62.png"/><Relationship Id="rId19" Type="http://schemas.openxmlformats.org/officeDocument/2006/relationships/slide" Target="slide33.xml"/><Relationship Id="rId4" Type="http://schemas.openxmlformats.org/officeDocument/2006/relationships/image" Target="../media/image57.svg"/><Relationship Id="rId9" Type="http://schemas.openxmlformats.org/officeDocument/2006/relationships/image" Target="../media/image59.png"/><Relationship Id="rId14" Type="http://schemas.openxmlformats.org/officeDocument/2006/relationships/image" Target="../media/image65.png"/><Relationship Id="rId22" Type="http://schemas.openxmlformats.org/officeDocument/2006/relationships/slide" Target="slide3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microsoft.com/office/2007/relationships/media" Target="../media/media2.mp3"/><Relationship Id="rId7" Type="http://schemas.openxmlformats.org/officeDocument/2006/relationships/image" Target="../media/image70.png"/><Relationship Id="rId12" Type="http://schemas.openxmlformats.org/officeDocument/2006/relationships/image" Target="../media/image7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9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8.svg"/><Relationship Id="rId4" Type="http://schemas.openxmlformats.org/officeDocument/2006/relationships/audio" Target="../media/media2.mp3"/><Relationship Id="rId9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7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0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69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7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0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69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8.svg"/><Relationship Id="rId3" Type="http://schemas.microsoft.com/office/2007/relationships/media" Target="../media/media2.mp3"/><Relationship Id="rId7" Type="http://schemas.openxmlformats.org/officeDocument/2006/relationships/image" Target="../media/image720.png"/><Relationship Id="rId12" Type="http://schemas.openxmlformats.org/officeDocument/2006/relationships/image" Target="../media/image71.png"/><Relationship Id="rId2" Type="http://schemas.openxmlformats.org/officeDocument/2006/relationships/audio" Target="../media/media1.mp3"/><Relationship Id="rId16" Type="http://schemas.openxmlformats.org/officeDocument/2006/relationships/image" Target="../media/image72.png"/><Relationship Id="rId1" Type="http://schemas.microsoft.com/office/2007/relationships/media" Target="../media/media1.mp3"/><Relationship Id="rId6" Type="http://schemas.openxmlformats.org/officeDocument/2006/relationships/image" Target="../media/image710.png"/><Relationship Id="rId11" Type="http://schemas.openxmlformats.org/officeDocument/2006/relationships/image" Target="../media/image76.svg"/><Relationship Id="rId5" Type="http://schemas.openxmlformats.org/officeDocument/2006/relationships/slideLayout" Target="../slideLayouts/slideLayout19.xml"/><Relationship Id="rId15" Type="http://schemas.openxmlformats.org/officeDocument/2006/relationships/slide" Target="slide31.xml"/><Relationship Id="rId10" Type="http://schemas.openxmlformats.org/officeDocument/2006/relationships/image" Target="../media/image70.png"/><Relationship Id="rId4" Type="http://schemas.openxmlformats.org/officeDocument/2006/relationships/audio" Target="../media/media2.mp3"/><Relationship Id="rId9" Type="http://schemas.openxmlformats.org/officeDocument/2006/relationships/image" Target="../media/image73.png"/><Relationship Id="rId1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5.png"/><Relationship Id="rId3" Type="http://schemas.microsoft.com/office/2007/relationships/media" Target="../media/media2.mp3"/><Relationship Id="rId7" Type="http://schemas.openxmlformats.org/officeDocument/2006/relationships/image" Target="../media/image76.png"/><Relationship Id="rId12" Type="http://schemas.openxmlformats.org/officeDocument/2006/relationships/image" Target="../media/image76.svg"/><Relationship Id="rId17" Type="http://schemas.openxmlformats.org/officeDocument/2006/relationships/image" Target="../media/image76.jpg"/><Relationship Id="rId2" Type="http://schemas.openxmlformats.org/officeDocument/2006/relationships/audio" Target="../media/media1.mp3"/><Relationship Id="rId16" Type="http://schemas.openxmlformats.org/officeDocument/2006/relationships/image" Target="../media/image72.png"/><Relationship Id="rId1" Type="http://schemas.microsoft.com/office/2007/relationships/media" Target="../media/media1.mp3"/><Relationship Id="rId6" Type="http://schemas.openxmlformats.org/officeDocument/2006/relationships/image" Target="../media/image74.png"/><Relationship Id="rId11" Type="http://schemas.openxmlformats.org/officeDocument/2006/relationships/image" Target="../media/image74.png"/><Relationship Id="rId5" Type="http://schemas.openxmlformats.org/officeDocument/2006/relationships/slideLayout" Target="../slideLayouts/slideLayout19.xml"/><Relationship Id="rId15" Type="http://schemas.openxmlformats.org/officeDocument/2006/relationships/slide" Target="slide31.xml"/><Relationship Id="rId10" Type="http://schemas.openxmlformats.org/officeDocument/2006/relationships/image" Target="../media/image69.png"/><Relationship Id="rId4" Type="http://schemas.openxmlformats.org/officeDocument/2006/relationships/audio" Target="../media/media2.mp3"/><Relationship Id="rId9" Type="http://schemas.openxmlformats.org/officeDocument/2006/relationships/image" Target="../media/image78.png"/><Relationship Id="rId14" Type="http://schemas.openxmlformats.org/officeDocument/2006/relationships/image" Target="../media/image78.sv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Nhóm 71">
            <a:extLst>
              <a:ext uri="{FF2B5EF4-FFF2-40B4-BE49-F238E27FC236}">
                <a16:creationId xmlns:a16="http://schemas.microsoft.com/office/drawing/2014/main" xmlns="" id="{9F6637A5-89F6-4BE7-8110-E7FE695ED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517275">
            <a:off x="9839049" y="5786292"/>
            <a:ext cx="1012825" cy="1012825"/>
            <a:chOff x="7950627" y="2930800"/>
            <a:chExt cx="1012825" cy="1012825"/>
          </a:xfrm>
        </p:grpSpPr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xmlns="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xmlns="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xmlns="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2" name="Nhóm 81">
            <a:extLst>
              <a:ext uri="{FF2B5EF4-FFF2-40B4-BE49-F238E27FC236}">
                <a16:creationId xmlns:a16="http://schemas.microsoft.com/office/drawing/2014/main" xmlns="" id="{4E4521EC-6C70-431C-B551-CD76EB2472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xmlns="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xmlns="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xmlns="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xmlns="" id="{97DB54E0-67C1-48AA-962C-C9570CF076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xmlns="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xmlns="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97" name="Hình tự do: Hình 96">
            <a:extLst>
              <a:ext uri="{FF2B5EF4-FFF2-40B4-BE49-F238E27FC236}">
                <a16:creationId xmlns:a16="http://schemas.microsoft.com/office/drawing/2014/main" xmlns="" id="{2D6BFB37-1A25-451E-AF96-E1702E296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4325659" y="5981008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174" name="Nhóm 173">
            <a:extLst>
              <a:ext uri="{FF2B5EF4-FFF2-40B4-BE49-F238E27FC236}">
                <a16:creationId xmlns:a16="http://schemas.microsoft.com/office/drawing/2014/main" xmlns="" id="{E6AC9028-2FB5-4F8B-982D-28553FCC5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429516" y="193921"/>
            <a:ext cx="2165100" cy="1775382"/>
            <a:chOff x="5439830" y="681154"/>
            <a:chExt cx="1789339" cy="1467258"/>
          </a:xfrm>
        </p:grpSpPr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xmlns="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xmlns="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xmlns="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xmlns="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xmlns="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xmlns="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xmlns="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xmlns="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xmlns="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xmlns="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xmlns="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xmlns="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xmlns="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xmlns="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xmlns="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xmlns="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grpSp>
          <p:nvGrpSpPr>
            <p:cNvPr id="191" name="Nhóm 190">
              <a:extLst>
                <a:ext uri="{FF2B5EF4-FFF2-40B4-BE49-F238E27FC236}">
                  <a16:creationId xmlns:a16="http://schemas.microsoft.com/office/drawing/2014/main" xmlns="" id="{A06DC284-D574-4B58-97C1-4EAB238D2897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32677"/>
              <a:chOff x="5688118" y="650074"/>
              <a:chExt cx="1392651" cy="432677"/>
            </a:xfrm>
          </p:grpSpPr>
          <p:sp>
            <p:nvSpPr>
              <p:cNvPr id="192" name="Hộp văn bản 191">
                <a:extLst>
                  <a:ext uri="{FF2B5EF4-FFF2-40B4-BE49-F238E27FC236}">
                    <a16:creationId xmlns:a16="http://schemas.microsoft.com/office/drawing/2014/main" xmlns="" id="{38B66773-1E70-4159-8710-7FC0A6CDB07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8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93" name="Hộp văn bản 192">
                <a:extLst>
                  <a:ext uri="{FF2B5EF4-FFF2-40B4-BE49-F238E27FC236}">
                    <a16:creationId xmlns:a16="http://schemas.microsoft.com/office/drawing/2014/main" xmlns="" id="{5210FCC1-A696-41FE-B439-DA046C521321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8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330648EB-ECEC-9B41-4CA1-0CC54506A894}"/>
              </a:ext>
            </a:extLst>
          </p:cNvPr>
          <p:cNvSpPr txBox="1"/>
          <p:nvPr/>
        </p:nvSpPr>
        <p:spPr>
          <a:xfrm>
            <a:off x="1886165" y="1913648"/>
            <a:ext cx="8896249" cy="269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54A14B9D-7715-31FB-16D9-3A9B0DB0E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832925" y="379996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xmlns="" id="{DB6D22F3-F153-4E84-D052-9E5B299E2BF5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xmlns="" id="{F1C9CD89-049E-4B30-ACE1-336DB672797A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xmlns="" id="{05B711F0-9931-522A-4BA7-D89D33445A4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xmlns="" id="{ED36C289-0069-A03F-CB46-4E047F7A9C1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xmlns="" id="{89981C50-4B91-2BBB-C22C-A9F3AB157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848073" y="1302938"/>
            <a:ext cx="1077652" cy="1082807"/>
          </a:xfrm>
          <a:prstGeom prst="rect">
            <a:avLst/>
          </a:prstGeom>
        </p:spPr>
      </p:pic>
      <p:pic>
        <p:nvPicPr>
          <p:cNvPr id="9" name="Hình ảnh 8" descr="Cận cảnh một biển báo&#10;&#10;Mô tả được tự động tạo">
            <a:extLst>
              <a:ext uri="{FF2B5EF4-FFF2-40B4-BE49-F238E27FC236}">
                <a16:creationId xmlns:a16="http://schemas.microsoft.com/office/drawing/2014/main" xmlns="" id="{2F103769-3091-88D4-1910-81541DDB9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68886">
            <a:off x="10527190" y="4785808"/>
            <a:ext cx="1158340" cy="1158340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69157585-96F1-30FB-2C25-323F3BAAEC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96282" y="5452500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4907BC93-E5DB-CF43-532E-14380E8882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F9EBC0F2-E2AA-307B-D3CE-5FB73DB483E9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xmlns="" id="{F8AA00E1-AAB9-BD58-CDE8-0FFDCD27EA2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94CBDFEA-40BC-463B-14D4-BB2FE9E6141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7E02335B-B9EC-4849-075A-8BE5F934190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42EC3F17-C3FE-12CF-241B-2859C8A3B30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BCFE5A94-1FFD-181F-58EB-6D93CDC6E604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B390F816-3C15-5F77-F4C5-7F7E0A01DF69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1DB6FB7E-C420-DB46-4C8B-0735AE5876E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E94B6C4E-9C41-1B89-7904-F63DB2A9B58A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4B3D7ABB-DE60-B6D6-29E5-A387EAE1016F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F02BD620-DC1B-E027-8E17-73A41869FFF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821B90B1-B684-8662-DED8-F7429A60A0C1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B4C7FBAB-2AAF-5C39-33C6-AE366B35A4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76EA7752-440E-CA8E-FC82-4BE03CF9632F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AEF5E70A-B001-B6C7-41DD-EB47F76489B4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6518C884-A62E-0075-9F5D-DE3251F4694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D3B47A53-E2B8-3B2E-9C5C-407C60E635B2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16925AB0-2933-3DC2-F979-BDBB184F19F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E9972F2B-EB74-51E7-2CDF-9A4A5FCD15C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40F87BF7-57A2-A0A3-4EDB-E1311DAD9D08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xmlns="" id="{4B327B6C-4D56-6023-64AD-26ABCD1FE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1211947" y="5320582"/>
            <a:ext cx="1424651" cy="1097682"/>
            <a:chOff x="967966" y="847100"/>
            <a:chExt cx="1424651" cy="1097682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72A317D9-0173-BDE0-2A46-6DF87EC9AB0F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45A58F68-7BEE-FDA9-B0C8-513BF35CDD93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C35376AE-B8AD-17EF-084E-7FDC1CF08DFC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FAF8BA10-B756-A6B6-DDB9-215623350CD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xmlns="" id="{2428BBAD-80D3-D047-52B2-30974228C496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49" name="Hình tự do: Hình 48">
                <a:extLst>
                  <a:ext uri="{FF2B5EF4-FFF2-40B4-BE49-F238E27FC236}">
                    <a16:creationId xmlns:a16="http://schemas.microsoft.com/office/drawing/2014/main" xmlns="" id="{6551FED2-BE75-0F64-4A2E-7947668FEE8C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xmlns="" id="{F83FEF31-C704-699F-4531-CF0DE58822E8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xmlns="" id="{4CA86088-F32D-D7AF-BCAB-334223587F4E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2" name="Hình tự do: Hình 51">
                <a:extLst>
                  <a:ext uri="{FF2B5EF4-FFF2-40B4-BE49-F238E27FC236}">
                    <a16:creationId xmlns:a16="http://schemas.microsoft.com/office/drawing/2014/main" xmlns="" id="{1CC2E504-30F8-E6F4-EB4B-11A8C435102D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:a16="http://schemas.microsoft.com/office/drawing/2014/main" xmlns="" id="{09EB87BD-4C35-0DD9-E4BD-A223DB32451C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xmlns="" id="{447C4D27-1E73-22B1-0E4D-CBDDAE24C5C9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xmlns="" id="{C83ED6B0-4BD8-582E-D6DA-DD53F93D5A00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xmlns="" id="{7F646D26-1198-7B2C-6906-606106ACFC8D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xmlns="" id="{65EEBD22-E800-1C3A-5F01-D696B9098892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xmlns="" id="{B24202BD-3A1E-1C8D-F68E-78474AFA29DA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xmlns="" id="{40C6B3CE-37F7-388A-64FB-3EF3FCC56E1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xmlns="" id="{7DF06183-CFCF-7838-EBBE-00197E9A552F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xmlns="" id="{27D69CDF-723E-6CCB-1750-5DA8205DF777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ình 102">
              <a:extLst>
                <a:ext uri="{FF2B5EF4-FFF2-40B4-BE49-F238E27FC236}">
                  <a16:creationId xmlns:a16="http://schemas.microsoft.com/office/drawing/2014/main" xmlns="" id="{C33624DF-CCAD-BBB5-08AD-313D857F5233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xmlns="" id="{83276C7A-9611-49C4-B09D-33B8B9DAB604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4" name="Nhóm 53">
            <a:extLst>
              <a:ext uri="{FF2B5EF4-FFF2-40B4-BE49-F238E27FC236}">
                <a16:creationId xmlns:a16="http://schemas.microsoft.com/office/drawing/2014/main" xmlns="" id="{78FE7EF6-D8AA-F54F-A0A9-B3A89A8688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7577908" y="5695857"/>
            <a:ext cx="1137481" cy="1090735"/>
            <a:chOff x="7976201" y="850024"/>
            <a:chExt cx="1137481" cy="1090735"/>
          </a:xfrm>
        </p:grpSpPr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xmlns="" id="{A5DAAA05-DAB8-BA83-25C6-97BD48AFA46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xmlns="" id="{D479E610-5AEE-B4B6-FBD3-450CAF7DCEAD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xmlns="" id="{404EA07D-CFA0-00D1-8E27-9DD26BE0683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xmlns="" id="{976D6DE3-56BB-05B0-C2DF-2E561EB6E2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xmlns="" id="{7EF91B05-CB15-C331-AF39-D2F169AF0946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xmlns="" id="{4A0C878C-E63C-4206-C150-D61365109E8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xmlns="" id="{DF59D397-D74C-092F-9A99-D67896986E4C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424F9A0F-E69F-AF2A-E91E-80672C48EB9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xmlns="" id="{58761521-B6F6-EAF7-905D-E67759863670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xmlns="" id="{936D60A1-142C-8F07-E36C-342102E77031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F5B0AD36-0024-B837-62E0-8E9ECEB2AB25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xmlns="" id="{6CE3E0F3-FD4C-2BEE-93E1-2C77D2A4FC3C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xmlns="" id="{A34BFEEA-DECA-8521-D937-9994A8E7086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xmlns="" id="{9BB2E52F-3B2B-6337-54E1-367E4CA1E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651" y="4152894"/>
            <a:ext cx="1012825" cy="1012825"/>
            <a:chOff x="7950627" y="2930800"/>
            <a:chExt cx="1012825" cy="1012825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54ECDFB8-1277-C47B-E624-729E1B006B3F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ECD5F6F9-A5A8-3DE9-8ECA-D140789E099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A9AEB53D-2EB1-30FF-92C8-9090A115D641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xmlns="" id="{ED892D95-0874-C751-C305-B525235A1E0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:a16="http://schemas.microsoft.com/office/drawing/2014/main" xmlns="" id="{3FEC5F3B-129A-E65D-21DA-B9BE7887DE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3345106" y="200633"/>
            <a:ext cx="1511898" cy="1012825"/>
            <a:chOff x="7911409" y="975790"/>
            <a:chExt cx="1511898" cy="1012825"/>
          </a:xfrm>
        </p:grpSpPr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xmlns="" id="{C19EBDE2-51C9-36B6-EDA6-4AAF1D74FB3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xmlns="" id="{4AFDFBFF-926A-21EB-AE54-F04B53FD8FB1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xmlns="" id="{C703DAA0-2D9C-E81C-39B6-4BFD1FE1DB5C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xmlns="" id="{FAF4E261-83C5-E8B9-47C0-2CC7F03FC21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xmlns="" id="{5A5CA79B-C13A-D4FE-92B0-7F557788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46" y="737544"/>
            <a:ext cx="4614321" cy="32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xmlns="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xmlns="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xmlns="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5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xmlns="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xmlns="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61" y="3580456"/>
            <a:ext cx="3200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D129FCC1-3D37-E75D-20AC-D754722902FF}"/>
              </a:ext>
            </a:extLst>
          </p:cNvPr>
          <p:cNvSpPr txBox="1"/>
          <p:nvPr/>
        </p:nvSpPr>
        <p:spPr>
          <a:xfrm>
            <a:off x="374342" y="331604"/>
            <a:ext cx="11301273" cy="1593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,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blipFill>
                <a:blip r:embed="rId2"/>
                <a:stretch>
                  <a:fillRect l="-994" r="-107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Lăng trụ tam giác - uMatrix">
            <a:extLst>
              <a:ext uri="{FF2B5EF4-FFF2-40B4-BE49-F238E27FC236}">
                <a16:creationId xmlns:a16="http://schemas.microsoft.com/office/drawing/2014/main" xmlns="" id="{01529989-5491-86D9-769E-18E297C1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79" y="2156164"/>
            <a:ext cx="2948608" cy="34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0175C55D-FA47-E05C-A1AF-FD203903321D}"/>
              </a:ext>
            </a:extLst>
          </p:cNvPr>
          <p:cNvSpPr txBox="1"/>
          <p:nvPr/>
        </p:nvSpPr>
        <p:spPr>
          <a:xfrm>
            <a:off x="5696505" y="1738773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488B9274-C392-3AA4-644B-4598E4E6CD81}"/>
              </a:ext>
            </a:extLst>
          </p:cNvPr>
          <p:cNvSpPr txBox="1"/>
          <p:nvPr/>
        </p:nvSpPr>
        <p:spPr>
          <a:xfrm>
            <a:off x="293887" y="362316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II. HÌNH LĂNG TRỤ ĐỨNG TỨ GIÁC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7208C77D-B2D4-A203-642E-CD511F169A07}"/>
              </a:ext>
            </a:extLst>
          </p:cNvPr>
          <p:cNvSpPr txBox="1"/>
          <p:nvPr/>
        </p:nvSpPr>
        <p:spPr>
          <a:xfrm>
            <a:off x="2158332" y="1073748"/>
            <a:ext cx="230529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a)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24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1EF07766-60EB-382C-7802-598FA2953947}"/>
              </a:ext>
            </a:extLst>
          </p:cNvPr>
          <p:cNvSpPr txBox="1"/>
          <p:nvPr/>
        </p:nvSpPr>
        <p:spPr>
          <a:xfrm>
            <a:off x="591990" y="2523429"/>
            <a:ext cx="441561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Cắt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gấp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tạo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lập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xmlns="" id="{84641D8B-AFBE-735E-E61F-0C5E2728157C}"/>
              </a:ext>
            </a:extLst>
          </p:cNvPr>
          <p:cNvSpPr/>
          <p:nvPr/>
        </p:nvSpPr>
        <p:spPr>
          <a:xfrm>
            <a:off x="471439" y="983778"/>
            <a:ext cx="1073275" cy="676345"/>
          </a:xfrm>
          <a:prstGeom prst="roundRect">
            <a:avLst/>
          </a:prstGeom>
          <a:solidFill>
            <a:srgbClr val="78909C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HĐ4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xmlns="" id="{51EC90E3-3672-35F5-ADDD-8B0752A0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46" y="943038"/>
            <a:ext cx="5978785" cy="4316481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xmlns="" id="{FFAB38CB-49A7-BE81-AE0B-8AE4E32ED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573" y="3359571"/>
            <a:ext cx="2536449" cy="26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12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8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xmlns="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937071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12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00EE857A-63A4-DFCE-E41E-F445FEEB08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432197" y="1072759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xmlns="" id="{2FFFE6CC-F5B2-8A06-DE74-7C31E51A050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xmlns="" id="{BC8F69E1-F39E-A1CB-E32C-FDFB2C0C16D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xmlns="" id="{742D6988-22C3-487E-3863-CDA2FF9DBE2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xmlns="" id="{2AA67CED-E4E7-C5B4-4279-357E2953A4F1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15C43D3C-3793-C1E9-24C2-1C568E944E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7316683" y="5227357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xmlns="" id="{D17E5CBC-4CDE-B591-A7EC-5FF34FB4E97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xmlns="" id="{1D1E3575-8A70-E918-4C56-1737864E4025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xmlns="" id="{B50E5E70-A16D-B6F5-797E-A89020B6A98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xmlns="" id="{2CB919E1-7EF9-5B47-5DA1-1B117866742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C24C8E7B-8553-E869-E700-041C0B073186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CB0469A5-65C2-C08A-ED83-03A15C10598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xmlns="" id="{07277556-B983-C086-FAD8-A44B4045EC5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F5B88425-6575-23AC-DADE-C681E11EE0D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34E31DB2-E988-DA08-C828-75D2DB28AA34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33F3D872-DB8B-E7A4-5240-7CCBEB0B443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C1920EF3-54D1-AC08-A524-D85730A50284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9B0C4929-A650-8B08-7992-F787100C4C8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642549DD-D239-3273-6D36-FEED3CE3865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AF249220-B5D9-E3FB-5AB9-D48F4A00C49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BF8338BE-69ED-83D8-EAE8-64E2C48F230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CA6F6907-2325-59A2-5B84-FD9D606294B2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AC065E8F-55ED-730F-C13D-85EE4DFF8A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9F014843-93F5-15DD-56F5-E80E556DA8DE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EEA193F0-8AB7-B9EA-21A9-14676C05A51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86F31DDE-9D6F-869D-4593-D43F500FB20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3C53DD16-2797-EFFE-A46C-7B82ADFC963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xmlns="" id="{692C4629-EB44-22CC-3028-A0B310E08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312831" y="4880524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xmlns="" id="{E2541E0F-E34C-D7DC-6C8E-D138BF7B95BD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xmlns="" id="{16334FF3-2261-1440-D4C5-A7F399F18AC3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xmlns="" id="{5BDEC2F2-C3E7-EE9B-B781-AB31B0BBF4D9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BF8D9A90-991D-66C1-879D-BDC7EA69635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09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xmlns="" id="{72439AAE-BFAF-4D78-A9A7-54C94BA7A2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xmlns="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xmlns="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xmlns="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12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8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blipFill>
                <a:blip r:embed="rId3"/>
                <a:stretch>
                  <a:fillRect l="-1106" r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67ECDD6D-AD55-A9B4-F807-85DABF309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80" y="1511327"/>
            <a:ext cx="3064083" cy="45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xmlns="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27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xmlns="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blipFill>
                <a:blip r:embed="rId3"/>
                <a:stretch>
                  <a:fillRect l="-17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xmlns="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xmlns="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xmlns="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r="-51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xmlns="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𝐷𝐷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xmlns="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76BEACA0-B397-4A61-CE4F-E7BA4C58E8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9878" y="512564"/>
            <a:ext cx="3659885" cy="547647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xmlns="" id="{70AB1277-1431-6B51-6327-01851D19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6451031" y="3253880"/>
            <a:ext cx="1422447" cy="962244"/>
            <a:chOff x="228294" y="3266533"/>
            <a:chExt cx="971550" cy="6572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xmlns="" id="{4A72AFC3-4449-54BE-FBE1-FAC185759FE0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xmlns="" id="{944517A5-5E03-8B91-0D6C-D3E354B090EE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xmlns="" id="{3ADF2CC2-4F54-B250-D0C9-C308570B342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xmlns="" id="{1F9AE069-FD57-15E3-5278-A67C2AC5673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xmlns="" id="{9E408E13-4BCE-7665-D35E-9D3CD1EB8447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xmlns="" id="{ECF14618-7CC4-AFDF-15C2-6630A3DAD8B7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xmlns="" id="{2A00075C-AB5D-EFD3-AE5B-D97D4F353F5E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xmlns="" id="{B566CF19-006A-957B-F642-CD8E4AB65ED6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xmlns="" id="{3728185E-B21E-1C80-7878-E09F6C55522E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xmlns="" id="{AAD0B7BB-5D54-0F23-8330-973C8AE2EAD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xmlns="" id="{85F1586F-33F6-46AC-6695-721628D295D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xmlns="" id="{48A54113-3666-D234-3DC2-A130ABAE5A9A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xmlns="" id="{C5D23AFE-6DD4-3BE7-0A49-EB6FB560EE0B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xmlns="" id="{FF1E7FC5-E1E7-A5C1-C3AC-3C997ADB4949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xmlns="" id="{52C68C3C-4F45-2561-D233-E43E06AD93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xmlns="" id="{EAC4ABE7-7340-0EEA-639A-73E138232D56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xmlns="" id="{3C1105FD-9987-B539-F0CB-054F659C3BC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xmlns="" id="{790E553C-A9AF-BCC1-FD36-F48E6716B103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xmlns="" id="{5015B46F-9F78-4F13-E5E4-3130F2E3B0D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xmlns="" id="{C2F0E7ED-B59C-C126-218F-BE15337FEA68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xmlns="" id="{6DD1A036-57A9-9002-35CD-862CE5E5BAD8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xmlns="" id="{7301A455-8A96-B325-B7F5-163ADEE73649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xmlns="" id="{18A84569-1B48-A27C-4727-4BDB650F4489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F814ABD7-2ABC-B115-3E20-9598EC0CD8CB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xmlns="" id="{1805FFE3-03A8-0CAF-BD95-0D5AB1161F86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xmlns="" id="{DFA02987-ACD1-6B55-4FE1-8111D270434A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6AB46F66-28B7-1CEE-13FD-010E43764FEF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832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xmlns="" id="{3EBC6219-8AA4-EAEE-D3C8-382E17CB583F}"/>
              </a:ext>
            </a:extLst>
          </p:cNvPr>
          <p:cNvSpPr/>
          <p:nvPr/>
        </p:nvSpPr>
        <p:spPr>
          <a:xfrm>
            <a:off x="4691371" y="126552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E36EE1A-FB31-E8ED-F456-447ABC6E88DA}"/>
              </a:ext>
            </a:extLst>
          </p:cNvPr>
          <p:cNvSpPr txBox="1"/>
          <p:nvPr/>
        </p:nvSpPr>
        <p:spPr>
          <a:xfrm>
            <a:off x="929196" y="1236252"/>
            <a:ext cx="10333608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D94A683A-BDF3-ACFB-6F01-5C0E19B43350}"/>
              </a:ext>
            </a:extLst>
          </p:cNvPr>
          <p:cNvSpPr txBox="1"/>
          <p:nvPr/>
        </p:nvSpPr>
        <p:spPr>
          <a:xfrm>
            <a:off x="392097" y="4697669"/>
            <a:ext cx="111592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/>
              <a:t>Lưu</a:t>
            </a:r>
            <a:r>
              <a:rPr lang="en-US" sz="2800" b="1" u="sng" dirty="0"/>
              <a:t> ý:</a:t>
            </a:r>
            <a:r>
              <a:rPr lang="en-US" sz="2800" b="1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lăng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endParaRPr lang="en-US" sz="2800" dirty="0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CA47DD55-4A1F-4970-DC47-3AA8C0E1CD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09809" y="515871"/>
            <a:ext cx="1241519" cy="676112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xmlns="" id="{C3CB4C45-5DF7-F90D-576F-8E63C0DA0794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xmlns="" id="{0F76656A-9DE1-0B94-DB1A-38F6DABD0343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xmlns="" id="{AD67C640-7305-555D-FAF7-72FF01E7F44B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xmlns="" id="{EAC0B0EF-8704-66A5-A4C6-5525C62F3F2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3FDF73F6-8E60-EE05-2F0E-92792DC18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19595" y="235277"/>
            <a:ext cx="1219200" cy="914400"/>
            <a:chOff x="3403719" y="943599"/>
            <a:chExt cx="1219200" cy="914400"/>
          </a:xfrm>
        </p:grpSpPr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xmlns="" id="{4E7B9746-6D47-10D6-A22C-DDD1C8EBD6CB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3522E140-EE1E-D65A-39FF-B251FD849057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3627AA77-9F01-52E0-FF96-87D48EF61167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xmlns="" id="{F7C0E21E-294B-7A6E-CC60-AA3263FBCA16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80F1FE2F-646E-01DD-C3F7-427C39531AF5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A63292D5-EC8B-DF3D-AD09-A8BCE448F97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F2CECE3D-3CF7-2837-6D43-CE31E3BFB66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21FA005F-ADE4-E72D-011E-DAAED72D84E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68DCA922-576A-8ACE-356F-7772A192C91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66F9ADC6-EE6E-DAE6-4B4E-7482953C9456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EFE9A971-53C7-B4A7-F86E-40FAE328122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16E3987E-E851-B0E9-74D0-1DC3B6FB363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18F138BD-2A08-750C-8B3E-E66C98800F9C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00CBEF37-0C8A-23E2-EC8D-62ED3682B4B3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4D8173CC-A506-196F-7791-EC8349D4B61B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F98FF28D-39F8-7DBB-34AD-A873C85FB1BA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3A77A6AE-DC17-22FF-6BB6-DC1B71092C1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76244E27-1964-281F-2FFF-0D4323F652D6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6679B46F-F639-9DF5-3BB8-F274BFFA7BA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A20C68C3-28AD-E452-9622-31D40982F4D9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03BB16F3-F473-6779-36BA-AB4AF8BB894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xmlns="" id="{6448D26D-31B5-7D53-5870-9FFE3E1117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195228" y="3299054"/>
            <a:ext cx="1511898" cy="1012825"/>
            <a:chOff x="7911409" y="975790"/>
            <a:chExt cx="1511898" cy="1012825"/>
          </a:xfrm>
        </p:grpSpPr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xmlns="" id="{3FE0FC09-B3CB-E88A-6410-38134BC45BCE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xmlns="" id="{02703F94-8594-01EC-3AF6-80B9525F4CBF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xmlns="" id="{8C8AFF4F-CCA7-0FB0-145A-E6A0BF0ED789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xmlns="" id="{DB3A5213-FF23-22F3-B118-87A662C5D298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213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ted.vn] - Thể tích khối chóp cụt và ứng dụng | Học toán online chất lượng  cao 2022 | Vted">
            <a:extLst>
              <a:ext uri="{FF2B5EF4-FFF2-40B4-BE49-F238E27FC236}">
                <a16:creationId xmlns:a16="http://schemas.microsoft.com/office/drawing/2014/main" xmlns="" id="{B6B12719-CC45-66F2-196B-2BBB4966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93" y="3323228"/>
            <a:ext cx="2913778" cy="279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xmlns="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Times New Roman" panose="02020603050405020304" pitchFamily="18" charset="0"/>
              </a:rPr>
              <a:t>tứ</a:t>
            </a:r>
            <a:r>
              <a:rPr lang="en-US" sz="2400" dirty="0" smtClean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xmlns="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xmlns="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3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xmlns="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lp Me Cho Hình Chóp Sabcd Có Đáy Là Hình Vuông Cạnh A, Cho Hình Chóp (S">
            <a:extLst>
              <a:ext uri="{FF2B5EF4-FFF2-40B4-BE49-F238E27FC236}">
                <a16:creationId xmlns:a16="http://schemas.microsoft.com/office/drawing/2014/main" xmlns="" id="{157EE8C6-6746-296C-50A3-84385E60E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28" y="955285"/>
            <a:ext cx="3720911" cy="25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1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ông thức Hình lăng trụ đứng đầy đủ - Lib24.Vn">
            <a:extLst>
              <a:ext uri="{FF2B5EF4-FFF2-40B4-BE49-F238E27FC236}">
                <a16:creationId xmlns:a16="http://schemas.microsoft.com/office/drawing/2014/main" xmlns="" id="{0F8195AF-40AE-822A-9E9A-02BF3CDE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3" y="2028971"/>
            <a:ext cx="3028102" cy="361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AEFA0DF6-EE64-E1B1-FDC6-4388C56245ED}"/>
              </a:ext>
            </a:extLst>
          </p:cNvPr>
          <p:cNvSpPr txBox="1"/>
          <p:nvPr/>
        </p:nvSpPr>
        <p:spPr>
          <a:xfrm>
            <a:off x="330693" y="208130"/>
            <a:ext cx="11520996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B50FB122-A89F-86D7-65A5-FB8F113DE4F2}"/>
                  </a:ext>
                </a:extLst>
              </p:cNvPr>
              <p:cNvSpPr txBox="1"/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đứng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blipFill>
                <a:blip r:embed="rId3"/>
                <a:stretch>
                  <a:fillRect l="-892" r="-96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FDBB9F60-4EB0-772D-7683-394C8E501796}"/>
              </a:ext>
            </a:extLst>
          </p:cNvPr>
          <p:cNvSpPr txBox="1"/>
          <p:nvPr/>
        </p:nvSpPr>
        <p:spPr>
          <a:xfrm>
            <a:off x="5042517" y="1433412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4CCA54A6-0785-E4DB-1090-BC3B6B26CB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038497" y="606739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DB6DEBEF-C06F-6182-2594-EB9465CB3336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B1860DA4-14C8-AA7E-CB74-79C683102FB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xmlns="" id="{08425EA2-615D-7F91-EE0E-4C0FF98DA4A2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5FE8A537-7524-4F0A-3B46-BE37EA72DE0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9CA1195F-B82D-4885-5730-A8AB13345844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E949B114-BEEA-0212-34F4-50E25283E4D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C244A149-14F7-BF90-8F73-06E258E81D1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08B9A4F6-2BF7-A7ED-E63B-B155CF04F1B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CC2BB0EC-F52E-48B8-546F-2C3457CC5756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331FA037-1CF3-F3DD-88A5-0E43FBE5B73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B6C9D28C-4FA0-98C9-45E1-4C38D3BE378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34E7522D-4460-3CEA-D4BE-6D90952013F5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0F85A389-83F5-BFFC-49E7-D6B3E661772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38C12F76-560B-0E82-750F-253664B8C66B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A31A279D-8C68-9335-14EE-1E4E13E0C133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EDA75CE2-C7C6-CE03-F3B7-245FD54FB9C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1D7FFA7A-7628-E233-78D2-ED3B24240A33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9BDD7471-53BE-DB84-7AA1-2C98C218F37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0FF3E8A5-8028-78C6-EDEC-75F5FA15E69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0D810132-058E-C2B4-158A-471380A76D6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794F6958-63D7-3B92-6C45-0BBE6853950F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xmlns="" id="{90873516-D60D-0444-A1ED-6C7BAC00D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0610403" y="166396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1D36E8B5-E7B7-65CD-DE8A-84D7C152665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xmlns="" id="{C9BFBF43-BB0B-BA8D-FC25-559CEAE24E41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xmlns="" id="{17E98507-4B80-91D0-FC06-7B852E22E1B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BCA9843F-973A-B6B5-41FC-6DA3D5BD8350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xmlns="" id="{18B8E59B-8AEA-0CD7-1521-BB687C67B30A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xmlns="" id="{8A8CF3D9-4147-4F4F-5B4B-271746CFEA91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4F37A041-4C10-3F3E-3361-753933D77DD0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81BF03C1-5585-0B14-0D4A-E716DE3E7DF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16256561-6404-8D39-A335-18C2AFD25F52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F0AE5197-13C0-22DE-CB6A-44C01D94748B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FA450D7F-E022-0D2D-6FCB-0A27A08D144C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xmlns="" id="{63A62532-F2DA-DA84-709E-78484E47AFBE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64A9335F-848A-3E28-7E42-6F86639B9E14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xmlns="" id="{233596F5-6986-9C84-ED46-8661089B2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98744" y="5561940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xmlns="" id="{06D71B0F-9DB1-8C6F-F468-263FCB7BCE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xmlns="" id="{A52D285A-8593-1D53-783E-C270D9C0D64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xmlns="" id="{8AFE17A5-E9FF-75C6-740A-CFC5242F4918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A58B0C1D-12F3-04A3-61E4-6130BCC2EEC0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49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1207591E-7C1D-5F2A-DCAA-8A715413AD46}"/>
              </a:ext>
            </a:extLst>
          </p:cNvPr>
          <p:cNvSpPr txBox="1"/>
          <p:nvPr/>
        </p:nvSpPr>
        <p:spPr>
          <a:xfrm>
            <a:off x="320996" y="312938"/>
            <a:ext cx="1138864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III. THỂ TÍCH VÀ DIỆN TÍCH XUNG QUANH CỦA HÌNH LĂNG TRỤ ĐỨNG TAM GIÁC, HÌNH LĂNG TRỤ ĐỨNG TỨ GIÁC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xmlns="" id="{38A85521-CC15-9C27-CE38-73A0D4FD3BCD}"/>
              </a:ext>
            </a:extLst>
          </p:cNvPr>
          <p:cNvSpPr/>
          <p:nvPr/>
        </p:nvSpPr>
        <p:spPr>
          <a:xfrm>
            <a:off x="476976" y="1857681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900765D5-7B6B-3139-BA67-3BE2DF3EA06C}"/>
                  </a:ext>
                </a:extLst>
              </p:cNvPr>
              <p:cNvSpPr txBox="1"/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effectLst/>
                  <a:ea typeface="Times New Roman" panose="02020603050405020304" pitchFamily="18" charset="0"/>
                  <a:cs typeface="Arabic Typesetting" panose="03020402040406030203" pitchFamily="66" charset="-78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blipFill>
                <a:blip r:embed="rId2"/>
                <a:stretch>
                  <a:fillRect l="-1600" r="-2800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FF115DE1-B34D-5465-5E58-4ABB4C307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229" y="1823092"/>
            <a:ext cx="4759416" cy="3502212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BAC83019-B73E-D7B1-9F09-301ECA2A3185}"/>
              </a:ext>
            </a:extLst>
          </p:cNvPr>
          <p:cNvSpPr txBox="1"/>
          <p:nvPr/>
        </p:nvSpPr>
        <p:spPr>
          <a:xfrm>
            <a:off x="1837678" y="1823092"/>
            <a:ext cx="486397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28</a:t>
            </a:r>
            <a:r>
              <a:rPr lang="en-US" sz="2400" dirty="0"/>
              <a:t>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4F87D2AA-64A9-E665-3B45-6217742AED8C}"/>
              </a:ext>
            </a:extLst>
          </p:cNvPr>
          <p:cNvSpPr txBox="1"/>
          <p:nvPr/>
        </p:nvSpPr>
        <p:spPr>
          <a:xfrm>
            <a:off x="3379187" y="3033736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1A2E519B-2945-79A9-9F0C-5A9488545A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2795" y="1091849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xmlns="" id="{34BFBC20-640F-BD19-5782-0C15F9FBB988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xmlns="" id="{DFAD3001-46BC-6C86-8A21-D33A15FF3A52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xmlns="" id="{A8AE264D-5BB5-A8CB-2602-06F7750FA6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EB69CE7B-326E-F5E7-D1DE-BA23D07A32E0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038527E8-D97B-1AB3-7C37-DBA724538D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552835" y="5297890"/>
            <a:ext cx="1219200" cy="914400"/>
            <a:chOff x="3403719" y="943599"/>
            <a:chExt cx="1219200" cy="914400"/>
          </a:xfrm>
        </p:grpSpPr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xmlns="" id="{68B61804-42B5-84BB-1938-92733AAE77C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0066AF5C-F030-8090-A4FA-D2416E535D3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E8F29F82-F66F-B729-B224-4B4BC68ED7E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6736759F-1ED4-A04A-03A3-2D813EB5B0D4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898AE930-4872-10A6-E6E6-DED6EF30FDA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A25FE5E5-834F-4ADE-8FAF-1D04BF80AA1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C706C494-0240-16C9-83B1-C003BAE1B51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E233481A-3D14-236C-4647-16BC246E469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E8E90B90-7845-5B75-3F47-8B0238A43995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6297CD19-0B0F-3880-9249-9809816D9F8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58BF82A4-4A31-0D08-4ED6-9EC479991DB6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9F72F70D-11E1-032D-21DB-03184C5F1B8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166D4050-370A-A596-05B5-BF908B2759E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BD3C0963-15DA-BB3B-C7AE-DDAE57FF3B71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45CF0B48-456B-C6F5-ED3D-2877E56BCF61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055DC1A4-04CA-3B93-C32E-D5DD39B761FC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11E229C1-508C-38C6-7FBB-A7258787A1C4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812165A8-26EA-5CFD-3D51-D5501B4BF46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C69889B5-DF91-1C69-0354-E74A3A718D5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E3F11E51-AFEF-A25D-3CF4-6210BCC8405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AD713BE3-B7AE-3F95-A0F2-24E61773731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5658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Nhóm 27">
            <a:extLst>
              <a:ext uri="{FF2B5EF4-FFF2-40B4-BE49-F238E27FC236}">
                <a16:creationId xmlns:a16="http://schemas.microsoft.com/office/drawing/2014/main" xmlns="" id="{CB549F46-286E-4D11-9B05-3772D7CFFE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954923" y="5457753"/>
            <a:ext cx="1219200" cy="914400"/>
            <a:chOff x="3403719" y="943599"/>
            <a:chExt cx="1219200" cy="914400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xmlns="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xmlns="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xmlns="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xmlns="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xmlns="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xmlns="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xmlns="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xmlns="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xmlns="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xmlns="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xmlns="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xmlns="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xmlns="" id="{25C799C8-7AA3-4A61-8CB5-55AED8EFBC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2372" y="401497"/>
            <a:ext cx="1652462" cy="899905"/>
            <a:chOff x="69329" y="3410351"/>
            <a:chExt cx="1128654" cy="614647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xmlns="" id="{F9E212D5-1E42-433A-85D6-AC6678059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7" y="5475997"/>
            <a:ext cx="1274174" cy="128027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4504477E-791C-DC75-2218-74FD9FB21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66" y="401497"/>
            <a:ext cx="2352675" cy="3638550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AFD08579-4139-CA10-ED80-92EEF5DAC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075" y="496935"/>
            <a:ext cx="3848100" cy="3486150"/>
          </a:xfrm>
          <a:prstGeom prst="rect">
            <a:avLst/>
          </a:prstGeom>
        </p:spPr>
      </p:pic>
      <p:sp>
        <p:nvSpPr>
          <p:cNvPr id="19" name="Bong bóng Ý nghĩ: Hình đám mây 18">
            <a:extLst>
              <a:ext uri="{FF2B5EF4-FFF2-40B4-BE49-F238E27FC236}">
                <a16:creationId xmlns:a16="http://schemas.microsoft.com/office/drawing/2014/main" xmlns="" id="{F1433D2A-69D1-A2A3-3E8D-ADE59A61C55F}"/>
              </a:ext>
            </a:extLst>
          </p:cNvPr>
          <p:cNvSpPr/>
          <p:nvPr/>
        </p:nvSpPr>
        <p:spPr>
          <a:xfrm flipH="1">
            <a:off x="7230233" y="2414627"/>
            <a:ext cx="4681576" cy="2716666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6F028351-3CA5-7C0E-BA37-6E78A6C0917A}"/>
              </a:ext>
            </a:extLst>
          </p:cNvPr>
          <p:cNvSpPr txBox="1"/>
          <p:nvPr/>
        </p:nvSpPr>
        <p:spPr>
          <a:xfrm>
            <a:off x="608361" y="4192098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B37AE0CA-962B-9406-DB34-13FD836157CB}"/>
              </a:ext>
            </a:extLst>
          </p:cNvPr>
          <p:cNvSpPr txBox="1"/>
          <p:nvPr/>
        </p:nvSpPr>
        <p:spPr>
          <a:xfrm>
            <a:off x="4165093" y="4187531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91A1971-C522-9A48-BEA9-84E59553A1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696572">
            <a:off x="3161204" y="428404"/>
            <a:ext cx="1210673" cy="872179"/>
            <a:chOff x="967966" y="847100"/>
            <a:chExt cx="1424651" cy="1097682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xmlns="" id="{7D341520-6905-2B43-BC71-9B8D5FEB5723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xmlns="" id="{FC6FC374-6D22-AA4F-52C3-103F61A2D407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xmlns="" id="{2D49B73C-7ECA-1D1F-437E-8ADB4BB16B70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xmlns="" id="{6809DA34-BD29-CFB0-FA41-44A9143E8275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xmlns="" id="{C6EC9702-2051-2FF6-E30B-E2DC42FC81B9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xmlns="" id="{7902F329-80B4-6C7D-08AE-08850ED9DF87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xmlns="" id="{E252979C-E717-7E71-FAF1-16871FBBE129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xmlns="" id="{39ABEE07-523C-EAF7-0A86-2BD25AAFDBF8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xmlns="" id="{63607B79-409E-A94A-1E32-A4B1BE0C0F7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xmlns="" id="{FC06FB4D-D1D9-9537-8E6B-DC08E4EDE450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xmlns="" id="{9942B669-3908-EED5-99E3-7F4E7DF04760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xmlns="" id="{990A8230-AFF1-45C0-012D-26309782D018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xmlns="" id="{A44EB169-98E7-C12F-1C33-9F8FC94980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65862B55-153A-0F2E-6284-F20D6E5D291A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F9FE15AD-39F7-6621-CE01-2F1A52213E28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xmlns="" id="{7C28349D-C98B-7172-CEC9-51C30E29540A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A01A7D3C-AB94-931C-9994-C7970C057868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547E6934-081C-5900-7418-6D014F8D20EF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719CC7D4-BF80-DEAF-7928-B8FC2A187D1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82B65F2C-EF43-F3BB-128B-CBAC9B17741B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534733-780C-F8AF-9806-2665A16D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983" y="249360"/>
            <a:ext cx="2912039" cy="39607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3AD1B746-0D4C-23BC-E4F2-8C39E3BB8C83}"/>
              </a:ext>
            </a:extLst>
          </p:cNvPr>
          <p:cNvSpPr txBox="1"/>
          <p:nvPr/>
        </p:nvSpPr>
        <p:spPr>
          <a:xfrm>
            <a:off x="428348" y="3956511"/>
            <a:ext cx="1140558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E355951-0047-6D25-A6E3-4004DEAA1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995" y="384270"/>
            <a:ext cx="3174691" cy="369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xmlns="" id="{858F57A5-91CB-59CA-1A05-E421BF539811}"/>
                  </a:ext>
                </a:extLst>
              </p:cNvPr>
              <p:cNvSpPr txBox="1"/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Tức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ể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ệ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đá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ề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cao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blipFill>
                <a:blip r:embed="rId4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A84A6F17-D979-AD67-E325-B6D1FBC34F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14668" y="674489"/>
            <a:ext cx="1433191" cy="780494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xmlns="" id="{4A57DB3F-6325-E047-3FD6-933449CC30AF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xmlns="" id="{EE885634-1B28-CD3B-50AF-2831262DFD1E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xmlns="" id="{0896B336-3756-703C-13BE-5FB593E0EA78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xmlns="" id="{54BBD172-1AB0-E387-A775-5ADD00E1DC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5B25D4CD-3DDE-EB28-A4F0-33D501FE57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6534" y="79660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0849EE1F-E23F-4607-10B0-4B1D0C89E11D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EC3B27DB-E4C4-CBA4-D9D6-617816357C86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xmlns="" id="{152D7DBA-F4E5-049A-2851-E5B362840BAF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88D02C02-A989-C47A-AA93-329B955615D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BF81F7DB-F6CF-7386-A366-9636E08B505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435950A7-6646-2E95-8867-DABB8E20665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550642D4-C0DA-B93A-3DA5-F9B0831D7E49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836A4155-4A7E-A470-C7FF-4F48F17DE11D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EE96E69A-0083-8A35-A251-5C180D93ECCC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639F5849-FEF0-4B23-4F2F-A259A7100D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47888ACD-2C0D-EEDB-2F34-5D4B72C48E71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9F3EFAF8-DC3A-E31F-53C3-BFA9E5E0757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E4EE7D8C-CB78-CB37-367B-3045B747E8A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9DD8FD29-5BA8-826D-7DF3-097384D2CEB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7FD87261-1BA0-AC95-DB3D-2256346EBB7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5E7713DA-04CD-C3AB-B8C3-61BD23146769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EF07E10D-D9E4-0DFF-0AD2-3AB9A9F2B877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3F3116F1-6AB9-C371-7F82-1EF0899D0C99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CA07EAF5-3A93-DDEC-FDDC-6E66BA13C0EC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A1574A51-5C8F-468B-854E-D996D247D6E6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0A30338D-E4A6-6D1C-69E1-8E76998BFF9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xmlns="" id="{4D7DF00A-EA06-8C4C-2501-AB44287F6F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086188" y="5030696"/>
            <a:ext cx="1422447" cy="962244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EDB3E220-4040-244D-B425-F41A5422036A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7481A52B-1179-4E89-B943-DB201337591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DCF5161C-1179-70C0-2012-C8862C2384BE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ECEC5518-845C-1E40-0D62-84DDDF1AE273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xmlns="" id="{C1CDF8DD-7DCD-628C-69EC-15B13F8639E3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xmlns="" id="{779357F4-4844-FE28-6022-C224250A11AF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xmlns="" id="{72BCEC1D-A267-3928-B634-7B7D09B41D0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xmlns="" id="{83772647-9015-B5CD-6B53-3A6517875BFF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xmlns="" id="{A56AC110-AB46-F2F5-6EFB-C2BD7762A2F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xmlns="" id="{7F980C21-2F11-5E6C-E137-D586B8EB1E0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xmlns="" id="{E1296A63-A217-B8A0-CB19-BBA3E768141F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xmlns="" id="{F2A9A841-EA68-F99F-4055-4D0091B9F36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xmlns="" id="{A2893687-AD5E-FEA5-6BAD-8EFA7B0D3D90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xmlns="" id="{E0F0D1FD-26E5-B9FC-B2C2-E4DBFC146D7B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xmlns="" id="{C258722A-E7A6-5CB4-D180-8241159A447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xmlns="" id="{E1A7E2A0-E298-E849-3DFF-128C6D8B4B0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xmlns="" id="{E97BEF96-022C-574B-45F8-A7F4BDA8BE2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xmlns="" id="{33FF8A9D-E402-F93A-C351-5A0B7B484C5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xmlns="" id="{7946C034-79EA-3BB6-C67B-F664F9BBFBAB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xmlns="" id="{18120DAA-0E0E-7A45-873F-0F2B896C54E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xmlns="" id="{484BA553-F241-BBDB-FA65-8F93748E684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xmlns="" id="{C9D31C5F-979D-0782-4025-DDABAC075AE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xmlns="" id="{2FFE0674-A867-B03D-F9EE-8A61401830A0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xmlns="" id="{98846A0F-9A9A-7842-DA17-79C508C70BD9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xmlns="" id="{6350178F-4690-5DA5-7DC5-F4CF294834B4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xmlns="" id="{11A7470C-8C65-0B15-685F-A39DE18E9B03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xmlns="" id="{31D61027-3F64-9796-16D9-E541FF530D90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xmlns="" id="{24A9FA0F-8C07-B700-88EA-DB750CE5C9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60132" y="5485430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95BF0314-B28C-5D25-1B23-603D425C645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xmlns="" id="{70A1D8A7-AC5E-0F09-E040-CA35C851817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xmlns="" id="{A05B8D6B-4369-40E5-5F23-E5BBFDB99021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AB5A9C0C-6E2B-C162-62BA-CB43E9BAA3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xmlns="" id="{53623FA1-1D42-E569-393E-AB902EBDCA40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xmlns="" id="{BD12DDAB-2360-61E7-ECC1-5C52469CB8E0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B6493E75-5918-BF7A-FE91-D27823D819A1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8B6F71E4-D9E9-4A57-4477-E4819F1A020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66F1B819-8BE1-3D37-96BB-0D3222FE8AD6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8DC80875-7B02-7FAA-523A-19F2ECD1B2CF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02F74A12-A634-B544-72B8-CD71FE8101C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xmlns="" id="{6C0FB3E6-8BCA-BF8F-3CEF-34F454D95922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7582765B-8DB7-C93B-8853-82D2CB285C3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8227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9AADAF16-05FF-9761-B89F-E8CC56BA1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80" y="2528286"/>
            <a:ext cx="4593606" cy="289596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D3A3C6F-5C49-C462-B163-5A1F55C12E72}"/>
              </a:ext>
            </a:extLst>
          </p:cNvPr>
          <p:cNvSpPr txBox="1"/>
          <p:nvPr/>
        </p:nvSpPr>
        <p:spPr>
          <a:xfrm>
            <a:off x="3278079" y="676467"/>
            <a:ext cx="825401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xmlns="" id="{C0F2EA49-7CF0-60DC-AFCF-250107622545}"/>
              </a:ext>
            </a:extLst>
          </p:cNvPr>
          <p:cNvSpPr/>
          <p:nvPr/>
        </p:nvSpPr>
        <p:spPr>
          <a:xfrm>
            <a:off x="561513" y="506028"/>
            <a:ext cx="2501283" cy="104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toán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xmlns="" id="{7437C541-472B-FB60-575D-30F56E228803}"/>
                  </a:ext>
                </a:extLst>
              </p:cNvPr>
              <p:cNvSpPr txBox="1"/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đá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26 . 12 = 312 (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𝑐𝑚</m:t>
                      </m:r>
                      <m:r>
                        <a:rPr lang="en-US" sz="24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blipFill>
                <a:blip r:embed="rId3"/>
                <a:stretch>
                  <a:fillRect l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xmlns="" id="{650935E0-472F-2092-2F38-360600B90B6A}"/>
              </a:ext>
            </a:extLst>
          </p:cNvPr>
          <p:cNvSpPr/>
          <p:nvPr/>
        </p:nvSpPr>
        <p:spPr>
          <a:xfrm>
            <a:off x="5433295" y="177937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1DCA54EB-21B1-7BE0-CCFA-024B48CA35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757026" y="1628393"/>
            <a:ext cx="1505305" cy="819766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xmlns="" id="{629E5A9E-AC28-93D2-97E6-C6FC7E8E8E5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xmlns="" id="{79F33103-316B-9AD2-CA7E-E6DE35DDB99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xmlns="" id="{48517EF4-F16A-EC00-0A81-0E4A59917F60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xmlns="" id="{2C27E19A-EB78-A473-74C9-95BA5078BB6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79D3FCCB-DB5E-1F14-C7AB-CFDCE7B50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432557" y="5217338"/>
            <a:ext cx="1219200" cy="914400"/>
            <a:chOff x="3403719" y="943599"/>
            <a:chExt cx="1219200" cy="914400"/>
          </a:xfrm>
        </p:grpSpPr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49B4C59B-765E-35E6-0EAD-373A8CE0B605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xmlns="" id="{AE63E725-54E5-EC48-33E7-D1D69ABA356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CECA67D7-BAFD-FB4A-A6BE-20C6ACEA5F7D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62E6F486-55D5-C034-CE6F-0BE3C0907F01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E9D999B3-3FA8-2425-7125-E644DB40D44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B4142BEC-1AA9-BE72-FB5E-449502972FB1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7860D524-D3E9-F315-E0C1-8C9B6453A781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79EA6669-4235-D274-AB39-C32BAEEF6A0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4C016DE4-5412-B057-B07E-4D0F23BE4163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E589E175-02AE-4482-DE6B-3CB32C59EA6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642DFB88-64E8-110C-43FF-BC7A1317E687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589A2C5F-53E3-C785-EDA9-B7D1021C7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501B170C-3E84-4992-DF70-0857DE8D4572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B435BB86-02F0-C103-90CA-624A3105888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F1E12A4E-1DDE-73BB-4E8D-3F9A8F40594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6704F3B1-B1E5-383D-A97E-3FC53D5F86A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8AA4DFF2-0D2B-16D3-A2E2-885EB0621991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48AD7D1E-933B-1B5F-4ACF-12C8CF55F57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6DD876D1-EBB2-DD86-DEAD-612C9D55D9A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68C03C6E-B88D-E86A-F005-6F3BE700F5DD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622D858F-C824-54CD-545D-7316EB713EAB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2" name="Nhóm 61">
            <a:extLst>
              <a:ext uri="{FF2B5EF4-FFF2-40B4-BE49-F238E27FC236}">
                <a16:creationId xmlns:a16="http://schemas.microsoft.com/office/drawing/2014/main" xmlns="" id="{E6D0E1E8-B3C7-B2F5-4C4E-1006C78EC9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519145" y="1887919"/>
            <a:ext cx="1137481" cy="1090735"/>
            <a:chOff x="7976201" y="850024"/>
            <a:chExt cx="1137481" cy="1090735"/>
          </a:xfrm>
        </p:grpSpPr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xmlns="" id="{71244573-37C5-0AF0-C730-6B63071A000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xmlns="" id="{1389761F-41FB-EE4B-5628-69A94ABCD86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094BEB74-5235-F20C-6842-2D32EDBC7F43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xmlns="" id="{CAF52429-A8AE-B899-2BC5-D426DFA8745F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xmlns="" id="{E32B0C99-C0CD-E8CD-E390-06E3BCD52C2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0477C090-181B-6CEA-19F1-5D52F99FF70E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AF557784-1E04-6676-85CD-2DA9EF822E3A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4D5BA7D5-D795-99B3-CE01-82234A299A8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81C887F3-C066-29BC-1C8E-22AAF82CCB9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1B02AB97-5854-41D8-588D-1A1906E1E7A5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xmlns="" id="{6AC2F0FD-49FD-4032-8D1C-EFA4F1DD303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D3E2E4A1-B7FD-353E-3045-900E828B3025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xmlns="" id="{F0E88705-52BD-FCA6-46B7-1C78DDABF0F0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1" name="Nhóm 80">
            <a:extLst>
              <a:ext uri="{FF2B5EF4-FFF2-40B4-BE49-F238E27FC236}">
                <a16:creationId xmlns:a16="http://schemas.microsoft.com/office/drawing/2014/main" xmlns="" id="{B2AC7F19-133A-C38C-0107-0E725EACF0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992430" y="4865957"/>
            <a:ext cx="1511898" cy="1012825"/>
            <a:chOff x="7911409" y="975790"/>
            <a:chExt cx="1511898" cy="1012825"/>
          </a:xfrm>
        </p:grpSpPr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xmlns="" id="{12ECD7BA-65F6-1CB6-2548-44B1B5E586F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xmlns="" id="{88D75FDE-72DB-8C90-F107-679AFE625E9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xmlns="" id="{2D4944FC-5A66-2193-E5F8-820F63B7C4F5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xmlns="" id="{0833728B-6DC7-75F8-96F9-3FA93471B8C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3121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:a16="http://schemas.microsoft.com/office/drawing/2014/main" xmlns="" id="{933E5AAF-F460-4192-F006-02305B4ECCB0}"/>
              </a:ext>
            </a:extLst>
          </p:cNvPr>
          <p:cNvSpPr/>
          <p:nvPr/>
        </p:nvSpPr>
        <p:spPr>
          <a:xfrm>
            <a:off x="539120" y="570419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HĐ8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DC9ECE40-A61F-5588-875D-6DB9FF9C7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849" y="1837678"/>
            <a:ext cx="4959996" cy="4070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43DD096B-B3EE-AE7C-B410-739565720144}"/>
                  </a:ext>
                </a:extLst>
              </p:cNvPr>
              <p:cNvSpPr txBox="1"/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Quan </a:t>
                </a:r>
                <a:r>
                  <a:rPr lang="en-US" sz="2400" dirty="0" err="1"/>
                  <a:t>sát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’. </m:t>
                    </m:r>
                  </m:oMath>
                </a14:m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𝑄𝑃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blipFill>
                <a:blip r:embed="rId3"/>
                <a:stretch>
                  <a:fillRect l="-906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xmlns="" id="{0D21EF50-0095-AAC3-2041-53A78E401C1E}"/>
                  </a:ext>
                </a:extLst>
              </p:cNvPr>
              <p:cNvSpPr txBox="1"/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chu vi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blipFill>
                <a:blip r:embed="rId4"/>
                <a:stretch>
                  <a:fillRect l="-1584" r="-1188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7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D9B2C26A-0DCE-0A34-B0C1-AF13A52CB68C}"/>
                  </a:ext>
                </a:extLst>
              </p:cNvPr>
              <p:cNvSpPr txBox="1"/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a)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𝑁𝑃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.(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b)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baseline="-25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 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 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Như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c)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𝑥𝑞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𝑆𝐴𝐵𝐵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𝐵𝐶𝐶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′=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.(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blipFill>
                <a:blip r:embed="rId2"/>
                <a:stretch>
                  <a:fillRect l="-638" r="-1277" b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xmlns="" id="{2327FBBE-4A08-C3E4-2E93-7E6AB92A6D91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Nhóm 58">
            <a:extLst>
              <a:ext uri="{FF2B5EF4-FFF2-40B4-BE49-F238E27FC236}">
                <a16:creationId xmlns:a16="http://schemas.microsoft.com/office/drawing/2014/main" xmlns="" id="{4D7BFA6A-948C-757A-3425-29D955A701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9888530" y="463219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xmlns="" id="{EA835147-F68B-D012-3C7C-740A6AA3C093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xmlns="" id="{558EABA8-9FAD-AD79-825E-E4BAF731B29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972994F8-D777-11A3-09E2-A76782CD490D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xmlns="" id="{BDC6DCE4-B364-5AA6-1954-4826F955D7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xmlns="" id="{FE1094A4-DE17-CF71-0CEA-57D301858954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905EA6C1-0149-238F-0A30-F3F9A718E6A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xmlns="" id="{FC2AB702-6983-A116-3F2C-D71E35DEC078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xmlns="" id="{FA88490B-0591-4484-8435-AE5B79C8B97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21EF4A3A-B77C-9F6E-41D7-51F726BD062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6B3E4529-11AA-40C4-B9A1-F3103E9A1260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F26ADABF-6B0E-56B3-FEBE-F87379A02970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DCEA8F7D-2936-0D33-7374-6BCA8281489B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99344326-6B56-A11E-6A78-7566E26D2016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xmlns="" id="{4F6D1E18-D4F1-C1BC-0972-EB151A5FAD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75758" y="225927"/>
            <a:ext cx="924595" cy="92459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B0B0DC73-0CC1-8BAA-D419-275EC56F36A8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xmlns="" id="{C73F936B-5B47-FC96-9618-4E0509C7A62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xmlns="" id="{2B8842CB-C583-B309-97D5-5AFCB3C25D7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xmlns="" id="{D1B4A30B-23DB-EADE-7D48-8C4E9E99AA0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0241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07680E6D-21EA-40DB-A412-01FAC9066DBA}"/>
              </a:ext>
            </a:extLst>
          </p:cNvPr>
          <p:cNvSpPr txBox="1"/>
          <p:nvPr/>
        </p:nvSpPr>
        <p:spPr>
          <a:xfrm>
            <a:off x="3062795" y="522002"/>
            <a:ext cx="875930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4C1449AE-3DAF-1A0B-4464-35CB3A4C3517}"/>
              </a:ext>
            </a:extLst>
          </p:cNvPr>
          <p:cNvSpPr/>
          <p:nvPr/>
        </p:nvSpPr>
        <p:spPr>
          <a:xfrm>
            <a:off x="550416" y="522002"/>
            <a:ext cx="2343704" cy="1012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KẾT LUẬN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xmlns="" id="{6B624DF1-0EA6-8792-185B-6548861CD65C}"/>
              </a:ext>
            </a:extLst>
          </p:cNvPr>
          <p:cNvSpPr/>
          <p:nvPr/>
        </p:nvSpPr>
        <p:spPr>
          <a:xfrm>
            <a:off x="644477" y="2311207"/>
            <a:ext cx="1799303" cy="8888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358965C5-5E16-639A-B0D2-AA3E99142CAA}"/>
              </a:ext>
            </a:extLst>
          </p:cNvPr>
          <p:cNvSpPr txBox="1"/>
          <p:nvPr/>
        </p:nvSpPr>
        <p:spPr>
          <a:xfrm>
            <a:off x="644477" y="3526654"/>
            <a:ext cx="598355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Cho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đáy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32</a:t>
            </a:r>
            <a:r>
              <a:rPr lang="en-US" sz="2400" dirty="0"/>
              <a:t>.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EAFF3C22-0F99-8494-24E7-CB17D3A77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445" y="1957939"/>
            <a:ext cx="3608717" cy="41410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FD7955F6-76B6-4558-C8E5-BE3B13E54E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499781" y="2192300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xmlns="" id="{3B227527-311E-421F-6742-E8D14C2A8A4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xmlns="" id="{965CAF21-1692-20EB-3C76-1D7E7EB15CF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xmlns="" id="{27032E6C-77CE-0CA7-8250-FB06639067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xmlns="" id="{8134DE47-A7BB-A7D1-6361-B3C9E932E586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14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11">
            <a:extLst>
              <a:ext uri="{FF2B5EF4-FFF2-40B4-BE49-F238E27FC236}">
                <a16:creationId xmlns:a16="http://schemas.microsoft.com/office/drawing/2014/main" xmlns="" id="{7705A2F2-DE59-92C9-2F05-5501693727F0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6C7A4053-C082-111B-06F2-1A4401F90191}"/>
                  </a:ext>
                </a:extLst>
              </p:cNvPr>
              <p:cNvSpPr txBox="1"/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Thể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.30.40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.60=36 000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30+40+50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.60=7 200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blipFill>
                <a:blip r:embed="rId2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A55A42AB-8945-3B54-4CCD-8B6A43F550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601885" y="591494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xmlns="" id="{19BA7AC7-E0F5-8114-89DD-69932385235E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xmlns="" id="{8F31E87D-9664-780F-2139-E1EFA63025A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xmlns="" id="{1285788F-E0FF-6186-9449-2A9F7D09A804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xmlns="" id="{3B26079A-FA6B-E269-E631-1C04BB2FE983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04B07110-27ED-AAD7-C9ED-D8D5340C2E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924359" y="5604357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xmlns="" id="{4ED7787C-D6B3-5475-4DE5-83000C15E05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xmlns="" id="{570A8074-95E2-BF42-51CA-D265E477D78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98C618C3-4D23-CE4D-9C61-3765443A9889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01853FDF-86FC-542E-64C2-14128DD0A28F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xmlns="" id="{D3D5ADA7-03B1-7475-8E10-20FD51DA65E0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A9810591-A5A5-A6B0-6D38-1DD0E462D67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E150B584-FC4E-0B25-223A-4FDA0AC3895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1AC48CBF-F0C7-77B3-DAE0-979CB864489B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5395F310-FF10-5E29-E829-987DC592B8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B571C7D3-1021-B610-2AB8-5F400C18AEC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CA2B308F-B1F1-AADC-026A-BD8369DCFDA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BB5CFE4D-EA87-4D15-C5EC-B3BFDC93739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1E25A5E6-CD78-1282-13F8-6CD339A8CC00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57871247-D0B5-F1C7-26D1-5DB078D32BD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98E284C6-4601-3AFC-8B4B-6F7E3E9F84C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CA0716DC-2CF3-9B49-31FB-85F2ECDBF46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07DE96CD-9F53-F5EC-1725-AA561B36E16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B0B639C3-CB08-C0A6-EA52-DCC68EB20C77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DC5F5A7C-2DF5-ECFD-827F-56B97F6321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A55E83CF-8E67-1976-4821-21A406EDE195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ED0192A8-F1CE-C581-C53F-246AF68D6F95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xmlns="" id="{8AB9F290-AA9E-5BE6-F95C-B3680DF1AF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451330" y="4730634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0A8C437B-DB16-CB94-5C79-ABE9C428BD78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451AE4A1-3E74-A1F6-7E7E-D5BDE6D689F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A616831D-4EE4-C006-0554-3AC1E40D83E2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A2C74FA0-7548-D0DE-FAA5-75FDF923D8F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CF30B5E9-537C-CFCA-E463-26C7013FB95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4C21697A-E400-B130-61E9-C3EB63812BEE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xmlns="" id="{496EAD6D-D211-3F64-360B-B0B51CDF2210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xmlns="" id="{B76BD7C2-42E9-108B-DD07-EABCAD6FC1CC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xmlns="" id="{6CDBE1D6-D507-C123-4171-BA57BB123B79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xmlns="" id="{1AB082C3-671B-FCAF-727D-08BA0E9EDB4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xmlns="" id="{97AB5516-827C-5783-BC35-49F8FEFF5D50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xmlns="" id="{9BFA7E67-9F4B-6B82-A305-F06B5C97FB29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xmlns="" id="{E183C8EF-E5FC-B653-F0E2-2C8B38D2B889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xmlns="" id="{7A6CDA10-6BA7-27BF-2CBF-9FBD8FBBFC2F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xmlns="" id="{747BD7F8-9364-2709-04DC-263358B291D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xmlns="" id="{49B7DDEA-9775-B4C7-0159-0B2A874AD73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xmlns="" id="{A93DC47B-6849-F258-1549-14FA19544AE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xmlns="" id="{AF5DC4A1-0769-40FA-1705-C64D80EB9D69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xmlns="" id="{D63155E8-6712-AD42-7604-DCFAFCA55C88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xmlns="" id="{0CAAFC82-0A2B-188F-A3F6-CD44AED7F319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xmlns="" id="{F288C885-3E9F-577E-5362-B63EECFE6DDB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xmlns="" id="{617233A9-1AC7-562E-971F-00C232CC8C3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xmlns="" id="{FF3FDCCD-0347-EB20-E0C7-9F1F45B27F42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xmlns="" id="{2E6DA9F3-8287-D0DA-A720-76F47C201574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xmlns="" id="{A18B491E-682C-E8C3-3650-DE08AB95B7C8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xmlns="" id="{2C08D845-6D70-8C0D-6A0B-213EEC92A2A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xmlns="" id="{F5285DF2-D1B6-31E4-D326-F452F0C085F7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xmlns="" id="{3BF463C5-3993-5A28-7F27-3FDA87635F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149474" y="5327653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xmlns="" id="{8FB10C88-CE16-8B3A-996B-04818363246D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xmlns="" id="{D354F77B-27B9-0A89-4D53-BE988FF3147A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95B90BB3-D5C1-4B0A-DCFC-6F493EE40A0F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xmlns="" id="{0C1D8137-EDF2-156A-5D86-46D0F6450992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xmlns="" id="{8B2B9F21-FEDE-57F5-4EBD-1FFF8B8BB7E9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4568D332-87A5-8C47-4C6F-58D05B0B3ED5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xmlns="" id="{FDF251F8-32A6-A968-8FB0-B8394F37072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xmlns="" id="{F40C28F9-8E98-5D6C-BEE8-C882D2E93783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E6D2C317-BBC1-0B7C-E6D4-01EE2BC6F333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92D8BF0E-AB4F-22D5-BA68-000FC3D552E8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9F33A2AB-A5DE-1EFC-F2F1-3A52ACC1761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C2525116-CCD8-9909-1765-65F6DCFF438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F12196CC-4855-E6CD-43A9-0CCC5C6AB897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xmlns="" id="{52672314-322E-9C5E-661C-9A178D7FA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1274" y="2675259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64DEE3B4-DC79-65EB-8E0D-4A6A1907F9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xmlns="" id="{D3615C9F-A3D8-3F30-3F68-9C459838436B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xmlns="" id="{2A21D014-3536-E523-2C79-9CC9D3BC97A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xmlns="" id="{83AD69CE-615D-F68B-1303-940F6BC97985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xmlns="" id="{DB4C1167-8207-ED7C-4C06-F46E735BA4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331218" y="914568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451535BE-FFF2-5F84-64F7-393B529073B3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xmlns="" id="{1103781E-04D2-65AF-9236-8B96F3BCE4AD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xmlns="" id="{0C802556-8E93-E85A-ACBD-1125BB06AE31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xmlns="" id="{24EBA3AD-EA01-A595-00E1-66B7E2D1BE27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28896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7B9EDF69-8E73-10BF-3220-EAAC2A28D345}"/>
              </a:ext>
            </a:extLst>
          </p:cNvPr>
          <p:cNvSpPr/>
          <p:nvPr/>
        </p:nvSpPr>
        <p:spPr>
          <a:xfrm>
            <a:off x="328321" y="257059"/>
            <a:ext cx="2808514" cy="839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EC8B2CC0-0A54-5E5B-CDCE-194472AD2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136835" y="284959"/>
            <a:ext cx="783650" cy="78365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ADBDA19E-E729-23E0-25E3-1EF912DA1408}"/>
              </a:ext>
            </a:extLst>
          </p:cNvPr>
          <p:cNvSpPr txBox="1"/>
          <p:nvPr/>
        </p:nvSpPr>
        <p:spPr>
          <a:xfrm>
            <a:off x="3920485" y="445953"/>
            <a:ext cx="3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: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xmlns="" id="{9EE2F142-DB99-1D84-9362-65DE4D1A54DC}"/>
              </a:ext>
            </a:extLst>
          </p:cNvPr>
          <p:cNvSpPr/>
          <p:nvPr/>
        </p:nvSpPr>
        <p:spPr>
          <a:xfrm>
            <a:off x="7232672" y="445952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927C2CC0-A982-DFDD-5A81-BB93E4F14C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88" y="1124408"/>
            <a:ext cx="11612624" cy="5001934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9D98A1C3-9924-06A7-CD2B-42135ED009FB}"/>
              </a:ext>
            </a:extLst>
          </p:cNvPr>
          <p:cNvSpPr/>
          <p:nvPr/>
        </p:nvSpPr>
        <p:spPr>
          <a:xfrm>
            <a:off x="4721771" y="217857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5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FE208D13-7E7F-5E8B-6983-1BDFD2581DEE}"/>
              </a:ext>
            </a:extLst>
          </p:cNvPr>
          <p:cNvSpPr/>
          <p:nvPr/>
        </p:nvSpPr>
        <p:spPr>
          <a:xfrm>
            <a:off x="4721771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B25327FE-A9D4-8B49-F786-4B7BC07F93D7}"/>
              </a:ext>
            </a:extLst>
          </p:cNvPr>
          <p:cNvSpPr/>
          <p:nvPr/>
        </p:nvSpPr>
        <p:spPr>
          <a:xfrm>
            <a:off x="4720974" y="381666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9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0A7DADAD-A05F-CBFD-7BAD-81FB8836C9E4}"/>
              </a:ext>
            </a:extLst>
          </p:cNvPr>
          <p:cNvSpPr/>
          <p:nvPr/>
        </p:nvSpPr>
        <p:spPr>
          <a:xfrm>
            <a:off x="4720974" y="466598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D53E815E-29A2-D4C1-193D-CBFB4D5C4A1B}"/>
              </a:ext>
            </a:extLst>
          </p:cNvPr>
          <p:cNvSpPr/>
          <p:nvPr/>
        </p:nvSpPr>
        <p:spPr>
          <a:xfrm>
            <a:off x="4720973" y="546736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B6AF28E8-F06C-5BA4-90E7-CC0A708DC0AB}"/>
              </a:ext>
            </a:extLst>
          </p:cNvPr>
          <p:cNvSpPr/>
          <p:nvPr/>
        </p:nvSpPr>
        <p:spPr>
          <a:xfrm>
            <a:off x="9411482" y="218764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30AB8B3A-944F-3F0F-A552-1DDAAD3CBEB7}"/>
              </a:ext>
            </a:extLst>
          </p:cNvPr>
          <p:cNvSpPr/>
          <p:nvPr/>
        </p:nvSpPr>
        <p:spPr>
          <a:xfrm>
            <a:off x="9411481" y="298883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8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EAA167AB-9557-C68B-69B7-854A839A44C7}"/>
              </a:ext>
            </a:extLst>
          </p:cNvPr>
          <p:cNvSpPr/>
          <p:nvPr/>
        </p:nvSpPr>
        <p:spPr>
          <a:xfrm>
            <a:off x="9349158" y="3833703"/>
            <a:ext cx="586368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12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xmlns="" id="{DFC94553-1534-0F6F-B2DE-3F7B170A68FA}"/>
              </a:ext>
            </a:extLst>
          </p:cNvPr>
          <p:cNvSpPr/>
          <p:nvPr/>
        </p:nvSpPr>
        <p:spPr>
          <a:xfrm>
            <a:off x="9384713" y="4634893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xmlns="" id="{6A5967F6-EF68-D671-F402-4FD535CB1336}"/>
              </a:ext>
            </a:extLst>
          </p:cNvPr>
          <p:cNvSpPr/>
          <p:nvPr/>
        </p:nvSpPr>
        <p:spPr>
          <a:xfrm>
            <a:off x="9384713" y="550275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4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xmlns="" id="{67F2A662-0B5D-9B57-1A53-B75EFBC79A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62194" y="324011"/>
            <a:ext cx="1241519" cy="676112"/>
            <a:chOff x="69329" y="3410351"/>
            <a:chExt cx="1128654" cy="614647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11302AF9-B0A1-C045-0224-8067D69305B2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A7FB4B98-28A3-40E6-8707-C6796228BFF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2C12266A-908E-4912-3021-DB2CFDA152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16C2054E-1753-2C19-2EC6-CD68391B0992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2157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0B4013B2-DBB7-139F-9FC4-241B4AC000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84" y="502378"/>
            <a:ext cx="6715125" cy="56769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9EC2C652-6A16-6638-AB04-65924C80E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20580" y="280241"/>
            <a:ext cx="888159" cy="88815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88407FB-18E0-B4E9-D96B-DAB8D9A6C2CC}"/>
              </a:ext>
            </a:extLst>
          </p:cNvPr>
          <p:cNvSpPr txBox="1"/>
          <p:nvPr/>
        </p:nvSpPr>
        <p:spPr>
          <a:xfrm>
            <a:off x="1322774" y="502378"/>
            <a:ext cx="580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Đ (</a:t>
            </a:r>
            <a:r>
              <a:rPr lang="en-US" sz="2400" dirty="0" err="1"/>
              <a:t>đúng</a:t>
            </a:r>
            <a:r>
              <a:rPr lang="en-US" sz="2400" dirty="0"/>
              <a:t>), S (</a:t>
            </a:r>
            <a:r>
              <a:rPr lang="en-US" sz="2400" dirty="0" err="1"/>
              <a:t>sai</a:t>
            </a:r>
            <a:r>
              <a:rPr lang="en-US" sz="2400" dirty="0"/>
              <a:t>)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D0C7538D-1F02-75ED-E82B-96CA24F53A92}"/>
              </a:ext>
            </a:extLst>
          </p:cNvPr>
          <p:cNvSpPr/>
          <p:nvPr/>
        </p:nvSpPr>
        <p:spPr>
          <a:xfrm>
            <a:off x="7128770" y="502378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34E6F9ED-8677-C21A-7F3B-4EB0E7C00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626" y="1662655"/>
            <a:ext cx="3350044" cy="3894767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xmlns="" id="{C848B331-33EE-0CC3-473C-FFDAC7D3E4EF}"/>
              </a:ext>
            </a:extLst>
          </p:cNvPr>
          <p:cNvSpPr/>
          <p:nvPr/>
        </p:nvSpPr>
        <p:spPr>
          <a:xfrm>
            <a:off x="10352844" y="159581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xmlns="" id="{648553C7-D4DA-C4DB-292F-E1F65C0CF5A5}"/>
              </a:ext>
            </a:extLst>
          </p:cNvPr>
          <p:cNvSpPr/>
          <p:nvPr/>
        </p:nvSpPr>
        <p:spPr>
          <a:xfrm>
            <a:off x="10352844" y="22986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xmlns="" id="{5B1B4AA9-484B-BF56-1399-C58F3E239AFD}"/>
              </a:ext>
            </a:extLst>
          </p:cNvPr>
          <p:cNvSpPr/>
          <p:nvPr/>
        </p:nvSpPr>
        <p:spPr>
          <a:xfrm>
            <a:off x="10352844" y="363604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xmlns="" id="{A2D770B3-6F9E-D4F5-6BD9-7CC6E793EB6A}"/>
              </a:ext>
            </a:extLst>
          </p:cNvPr>
          <p:cNvSpPr/>
          <p:nvPr/>
        </p:nvSpPr>
        <p:spPr>
          <a:xfrm>
            <a:off x="10352844" y="444599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xmlns="" id="{64BE7C29-B9CB-DFB1-83D7-5285AD70333F}"/>
              </a:ext>
            </a:extLst>
          </p:cNvPr>
          <p:cNvSpPr/>
          <p:nvPr/>
        </p:nvSpPr>
        <p:spPr>
          <a:xfrm>
            <a:off x="10352844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xmlns="" id="{CC4B68D9-F249-D7CC-119B-4503807CFE4E}"/>
              </a:ext>
            </a:extLst>
          </p:cNvPr>
          <p:cNvSpPr/>
          <p:nvPr/>
        </p:nvSpPr>
        <p:spPr>
          <a:xfrm>
            <a:off x="10352844" y="542792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E976499D-A77B-1FFA-14FA-56A37D4A76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33378" y="1183571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xmlns="" id="{AC50D858-AC09-DC37-0472-DE1C2939CF2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xmlns="" id="{C85CB38E-1C2D-B989-5B3E-91209A4E2F38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xmlns="" id="{DA6A639E-9751-CBBA-197A-E9922DE588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xmlns="" id="{38E5C577-E172-FAA4-73C9-8CBE1D56EC6F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xmlns="" id="{6CD112EC-1074-7AA3-5BD6-69C7E203BC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208131" y="5578132"/>
            <a:ext cx="1219200" cy="914400"/>
            <a:chOff x="3403719" y="943599"/>
            <a:chExt cx="1219200" cy="914400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375F1D92-9865-06C6-3FEA-19B65DFB6A4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F5705D7C-0D5C-AE76-8618-72F67B8C69F1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D7C7798C-828B-8372-2958-7B042F7AB611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5B4031E7-0DB0-A0A6-7A48-F40C44C3E7E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DB977E0C-BE92-B88D-7452-266AD16B85C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66EA11A5-629E-1CE9-8CCF-9411DF423A4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15AAB71F-9B6D-C5EE-3A4B-856E58D8CF0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03230C23-682B-07B4-424F-D3F6AFEEB075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4660B711-4752-4DA0-714B-40847F6E6C2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58490DAE-01D8-FD66-F2BF-80046EBC78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FC1D5BAC-3CC0-C667-4810-6D3AC4872F60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7E90F3A1-4AB9-397F-C6B5-B688F9FAFBDF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7F8969CB-5168-F406-84DE-CDCE301F9E4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3CF5F161-E142-DFEC-A9F7-72AF39FF85EE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04C027C4-9BF1-AAC1-8E9A-997F132042C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ECB36631-2DCD-CE8C-2C28-B7D8C20D74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738945F3-79F1-D777-3155-42803A492D7B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8B91C683-85B3-A928-E7E5-04AF19F372B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1EEF27D3-BBFC-D6FB-249F-25B611F7A98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xmlns="" id="{44BFA176-BD9C-23D2-B9E0-D018DACECA7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xmlns="" id="{F29F593A-D137-C6FF-334C-BFC46B98C0CD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576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D702BD19-E095-479D-2DA5-3A1AB90F5F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38" y="1366791"/>
            <a:ext cx="4067175" cy="46958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F395A689-BF13-393F-F412-AE86302C6A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313" y="404766"/>
            <a:ext cx="2695575" cy="565785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E3FBFE12-0438-C463-DC46-0BE58063F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71" y="1366791"/>
            <a:ext cx="2912039" cy="396072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A1EFAE50-9473-A4B8-7415-733424ED3A93}"/>
              </a:ext>
            </a:extLst>
          </p:cNvPr>
          <p:cNvSpPr/>
          <p:nvPr/>
        </p:nvSpPr>
        <p:spPr>
          <a:xfrm>
            <a:off x="10330471" y="154752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64CCFF15-9215-AE79-C2B0-B2AB23A5AB8A}"/>
              </a:ext>
            </a:extLst>
          </p:cNvPr>
          <p:cNvSpPr/>
          <p:nvPr/>
        </p:nvSpPr>
        <p:spPr>
          <a:xfrm>
            <a:off x="10352843" y="217131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57B5CBD0-6C1F-7EA9-6BBA-FC22B394F07C}"/>
              </a:ext>
            </a:extLst>
          </p:cNvPr>
          <p:cNvSpPr/>
          <p:nvPr/>
        </p:nvSpPr>
        <p:spPr>
          <a:xfrm>
            <a:off x="10352842" y="34877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xmlns="" id="{372B5461-2882-BFEE-61B7-B2EF0462A5E0}"/>
              </a:ext>
            </a:extLst>
          </p:cNvPr>
          <p:cNvSpPr/>
          <p:nvPr/>
        </p:nvSpPr>
        <p:spPr>
          <a:xfrm>
            <a:off x="10352842" y="433482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xmlns="" id="{F86EDA5C-3D8C-0478-0BBD-06ECF27431FC}"/>
              </a:ext>
            </a:extLst>
          </p:cNvPr>
          <p:cNvSpPr/>
          <p:nvPr/>
        </p:nvSpPr>
        <p:spPr>
          <a:xfrm>
            <a:off x="10352842" y="284699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xmlns="" id="{5852F7AD-43A3-3FF9-774A-2629E6A94628}"/>
              </a:ext>
            </a:extLst>
          </p:cNvPr>
          <p:cNvSpPr/>
          <p:nvPr/>
        </p:nvSpPr>
        <p:spPr>
          <a:xfrm>
            <a:off x="10352842" y="531047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A8AD592B-71EA-D596-0A0F-F80DCFD974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98100" y="248866"/>
            <a:ext cx="1219200" cy="914400"/>
            <a:chOff x="3403719" y="943599"/>
            <a:chExt cx="1219200" cy="914400"/>
          </a:xfrm>
        </p:grpSpPr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8584A7AB-1752-4AD8-9C0A-C4A73D8E679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29555633-4039-6684-DB9D-BB5FB5BF024F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C13978DF-E951-AE9C-DD42-0102E09872B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4C99EB02-8A3A-2A45-341B-CF3308C196D9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42003B0D-3791-A4A3-B3BC-5323B350346D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8695F5A6-DE2F-F230-A199-7388682F129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7D500B18-54BA-9663-F05C-0DCCDF1E7BA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C490D58C-6A9C-666B-1DB4-4950BBD510A6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5F3CCCA5-2F0B-0430-6A9A-61A4BDAA6A6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64670BAE-636A-3AA5-38F9-4F2442802ED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EF51B534-0BEB-968B-A894-8CC6F389D909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CCE487F1-E268-2541-178C-81E83A79501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00F90A9F-04B5-A1FA-17B8-9CAB04E9A44A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470E703B-1D1D-8478-49DF-DD4E56913667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1F713DEA-7381-0827-0A12-A8306DB932D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709EF554-6D91-3B20-C178-6997CD1C61E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A4C79F7D-A1B9-B692-205B-0E079B6841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34A9205C-A73B-4D7E-030B-5DCF825312B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1DF8CF5A-D382-8222-0501-D717538C01E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E9ED6464-E4CF-F1A5-B26F-287F71BBEFF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7D1DE134-1F36-0C78-91B9-458D133C14B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6" name="Nhóm 65">
            <a:extLst>
              <a:ext uri="{FF2B5EF4-FFF2-40B4-BE49-F238E27FC236}">
                <a16:creationId xmlns:a16="http://schemas.microsoft.com/office/drawing/2014/main" xmlns="" id="{0DBACBBA-3B63-4E1A-1BC0-B7F37F461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56494" y="140423"/>
            <a:ext cx="1137481" cy="1090735"/>
            <a:chOff x="7976201" y="850024"/>
            <a:chExt cx="1137481" cy="1090735"/>
          </a:xfrm>
        </p:grpSpPr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xmlns="" id="{7DA25D8F-2BBC-6495-0AE4-42A1D38F478E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81A6E21A-C080-8E39-09C5-321D9A4D400C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0277B59D-5503-48D7-2103-DC4E04347274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FE9947A9-E0EE-F1A6-6C9D-717D49BD23F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2D02AFED-1D00-1676-7D67-3CA2750310C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3D13F5A1-623F-B5BD-7A4E-2A6571C1D97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xmlns="" id="{177E3333-B93B-0D45-D5C6-D353714238D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BC9459F0-E51D-D40B-0683-714A1C103515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xmlns="" id="{237C4B2A-0279-8D0B-DB94-FAA16CB5381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xmlns="" id="{8E3EA5D5-676B-935D-3F2F-FA2FCE153D9A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xmlns="" id="{3B9B31BA-93B1-0BE7-D801-B344D33122C9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xmlns="" id="{E18B823D-AA90-A665-710F-C1E5979CF81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243CA755-235E-616F-7FBB-B1681276EF7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xmlns="" id="{AB3D0CD4-86A4-6501-AA3D-BECCF560EE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5389" y="5232878"/>
            <a:ext cx="1012825" cy="1012825"/>
            <a:chOff x="7950627" y="2930800"/>
            <a:chExt cx="1012825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xmlns="" id="{56E3F633-7BF2-AA31-A7BC-F0CD58DFA970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xmlns="" id="{4C56A00E-8AB4-BF60-D447-925A645919A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xmlns="" id="{84DD1084-2634-9A97-83B0-1927A57DFCC4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xmlns="" id="{54E2D191-EF12-06B8-8202-FB333302699A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5" name="Nhóm 84">
            <a:extLst>
              <a:ext uri="{FF2B5EF4-FFF2-40B4-BE49-F238E27FC236}">
                <a16:creationId xmlns:a16="http://schemas.microsoft.com/office/drawing/2014/main" xmlns="" id="{7AB3021D-3D3E-D291-E7B9-0B886E08D6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3044526" y="5556203"/>
            <a:ext cx="1511898" cy="1012825"/>
            <a:chOff x="7911409" y="975790"/>
            <a:chExt cx="1511898" cy="1012825"/>
          </a:xfrm>
        </p:grpSpPr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xmlns="" id="{14666C0D-7499-8A09-6F79-A075C91F9B96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xmlns="" id="{0D5DF895-0D90-037E-A408-E0FF56B4888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xmlns="" id="{67B5F19D-3B22-69C3-805A-A17BD21BB097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xmlns="" id="{11562073-9149-36B5-B29E-4AD461F4229C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3944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Nhóm 153">
            <a:extLst>
              <a:ext uri="{FF2B5EF4-FFF2-40B4-BE49-F238E27FC236}">
                <a16:creationId xmlns:a16="http://schemas.microsoft.com/office/drawing/2014/main" xmlns="" id="{E103019A-EA75-4DA5-8A11-99E139ADB2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552960">
            <a:off x="10099963" y="5053706"/>
            <a:ext cx="1511898" cy="1012825"/>
            <a:chOff x="7911409" y="975790"/>
            <a:chExt cx="1511898" cy="1012825"/>
          </a:xfrm>
        </p:grpSpPr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xmlns="" id="{F8E437C7-07D8-4F24-B161-18FDA94144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xmlns="" id="{82E0BA6F-49DA-46B9-B314-D671E17100F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xmlns="" id="{72FC3FB4-7710-476E-9839-C521E8AAC22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xmlns="" id="{E5098B57-B65A-40E5-BEB6-CA22B12DBB8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49FB62B3-78FA-4132-9C8B-1AC01BCE2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258" y="5735498"/>
            <a:ext cx="1158340" cy="1158340"/>
          </a:xfrm>
          <a:prstGeom prst="rect">
            <a:avLst/>
          </a:prstGeom>
        </p:spPr>
      </p:pic>
      <p:pic>
        <p:nvPicPr>
          <p:cNvPr id="12" name="Hình ảnh 11" descr="Cận cảnh logo&#10;&#10;Mô tả được tự động tạo">
            <a:extLst>
              <a:ext uri="{FF2B5EF4-FFF2-40B4-BE49-F238E27FC236}">
                <a16:creationId xmlns:a16="http://schemas.microsoft.com/office/drawing/2014/main" xmlns="" id="{D4BC19E5-9A60-459E-8949-E5B86EBBB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3336">
            <a:off x="2965475" y="-59313"/>
            <a:ext cx="1274174" cy="1280270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xmlns="" id="{A56AB311-FF40-2D8C-1170-3499EAE7A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39188" y="315786"/>
            <a:ext cx="819152" cy="81915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4B56FA16-F71B-9043-302C-C95E38169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935" y="252686"/>
            <a:ext cx="6245877" cy="3777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xmlns="" id="{566EC28C-322F-62D2-AE89-748C24C87535}"/>
                  </a:ext>
                </a:extLst>
              </p:cNvPr>
              <p:cNvSpPr txBox="1"/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=2. (3+4+5+8). 5=200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=(3+4+5). 6=72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blipFill>
                <a:blip r:embed="rId8"/>
                <a:stretch>
                  <a:fillRect l="-1301" b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xmlns="" id="{D4B1962A-F8C0-1193-3B57-255588980A3F}"/>
                  </a:ext>
                </a:extLst>
              </p:cNvPr>
              <p:cNvSpPr txBox="1"/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(8+4). 3:2=18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=18.5=90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=3. 4. 6=72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blipFill>
                <a:blip r:embed="rId9"/>
                <a:stretch>
                  <a:fillRect l="-941" b="-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Nhóm 34">
            <a:extLst>
              <a:ext uri="{FF2B5EF4-FFF2-40B4-BE49-F238E27FC236}">
                <a16:creationId xmlns:a16="http://schemas.microsoft.com/office/drawing/2014/main" xmlns="" id="{085EAAB4-E45B-472F-8D9A-D62A91B64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60045">
            <a:off x="325102" y="5348106"/>
            <a:ext cx="1513987" cy="1451769"/>
            <a:chOff x="7976201" y="850024"/>
            <a:chExt cx="1137481" cy="1090735"/>
          </a:xfrm>
        </p:grpSpPr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xmlns="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xmlns="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xmlns="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xmlns="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xmlns="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xmlns="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xmlns="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xmlns="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xmlns="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xmlns="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xmlns="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B230755A-E2AF-482A-972D-E19378500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696572">
            <a:off x="10299682" y="2193173"/>
            <a:ext cx="1424651" cy="1097682"/>
            <a:chOff x="967966" y="847100"/>
            <a:chExt cx="1424651" cy="1097682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xmlns="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xmlns="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xmlns="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xmlns="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xmlns="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xmlns="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xmlns="" id="{A4AE79D7-7E11-4272-9332-37522397B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895564">
            <a:off x="733241" y="519746"/>
            <a:ext cx="1600379" cy="1524851"/>
            <a:chOff x="-68843" y="1795825"/>
            <a:chExt cx="1600379" cy="1524851"/>
          </a:xfrm>
        </p:grpSpPr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xmlns="" id="{8970474A-61F8-4F6B-B873-0616C95630A0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xmlns="" id="{C876A269-BFEF-49CE-B617-AB3804A419C5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xmlns="" id="{5EB34CBA-1A78-4229-B6DF-6EB43639959B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xmlns="" id="{885B4BEF-D2D7-48A6-8A81-2D214AF2160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xmlns="" id="{94B81C37-EE87-4A25-BEE6-E71DDA372ED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xmlns="" id="{E115B737-D0F4-4104-939D-47262ABF3E8D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xmlns="" id="{C8AA2505-2D5A-4F5C-A7B3-61FB55986D7F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xmlns="" id="{4503CFC8-EDFD-49B5-950C-9249EACADA8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</p:grpSp>
      <p:grpSp>
        <p:nvGrpSpPr>
          <p:cNvPr id="164" name="Nhóm 163">
            <a:extLst>
              <a:ext uri="{FF2B5EF4-FFF2-40B4-BE49-F238E27FC236}">
                <a16:creationId xmlns:a16="http://schemas.microsoft.com/office/drawing/2014/main" xmlns="" id="{C6832F45-CD0F-454B-8D26-C3AE6BFEB6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8917156" y="365679"/>
            <a:ext cx="1511898" cy="1012825"/>
            <a:chOff x="7911409" y="975790"/>
            <a:chExt cx="1511898" cy="1012825"/>
          </a:xfrm>
        </p:grpSpPr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xmlns="" id="{1164F7DE-368F-450F-A806-965DEE3E2FDA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xmlns="" id="{4FEE8055-1A64-4E0F-8217-48B364D1E60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xmlns="" id="{AB19839C-B275-46F5-A3E4-93425D0E212B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xmlns="" id="{25C58650-F545-4D41-A164-9277F2B7C2A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73CC08B1-876D-C7DE-D525-28A055CD44A6}"/>
              </a:ext>
            </a:extLst>
          </p:cNvPr>
          <p:cNvSpPr txBox="1"/>
          <p:nvPr/>
        </p:nvSpPr>
        <p:spPr>
          <a:xfrm>
            <a:off x="2179481" y="1409112"/>
            <a:ext cx="7665244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2: HÌNH LĂNG TRỤ ĐỨNG TAM GIÁC. HÌNH LĂNG TRỤ ĐỨNG TỨ GIÁC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88A865F0-F405-DC11-2DD3-221E96F2FA38}"/>
              </a:ext>
            </a:extLst>
          </p:cNvPr>
          <p:cNvSpPr txBox="1"/>
          <p:nvPr/>
        </p:nvSpPr>
        <p:spPr>
          <a:xfrm>
            <a:off x="5306994" y="4678913"/>
            <a:ext cx="1410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(2 </a:t>
            </a:r>
            <a:r>
              <a:rPr lang="en-US" sz="3000" dirty="0" err="1"/>
              <a:t>tiết</a:t>
            </a:r>
            <a:r>
              <a:rPr lang="en-US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xmlns="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196488" y="375140"/>
            <a:ext cx="1232476" cy="131639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1809F9A-66D7-F3CC-ECBF-4230DE762D6E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xmlns="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xmlns="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xmlns="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xmlns="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xmlns="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xmlns="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xmlns="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xmlns="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323605" y="2482167"/>
            <a:ext cx="561702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F8D22D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TRÒ CHƠI HÁI CHANH</a:t>
            </a: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xmlns="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xmlns="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xmlns="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xmlns="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xmlns="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xmlns="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xmlns="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xmlns="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xmlns="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xmlns="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xmlns="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xmlns="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xmlns="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xmlns="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xmlns="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xmlns="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xmlns="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24" name="Picture 7">
            <a:extLst>
              <a:ext uri="{FF2B5EF4-FFF2-40B4-BE49-F238E27FC236}">
                <a16:creationId xmlns:a16="http://schemas.microsoft.com/office/drawing/2014/main" xmlns="" id="{44FF4A08-CBFB-7629-3AA9-B6FD7E8251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524851" y="80290"/>
            <a:ext cx="5617029" cy="6657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7C7206-4D32-B583-6853-BA561B8420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29051" y="5205922"/>
            <a:ext cx="2989185" cy="16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55534 -0.00208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xmlns="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136096" y="279798"/>
            <a:ext cx="1757616" cy="187729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xmlns="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xmlns="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xmlns="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xmlns="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xmlns="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xmlns="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xmlns="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xmlns="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xmlns="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xmlns="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xmlns="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xmlns="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xmlns="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xmlns="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xmlns="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xmlns="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xmlns="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xmlns="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xmlns="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xmlns="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xmlns="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D4F453-DCB0-00D6-FC13-EB4E3BE594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6322" y="5085217"/>
            <a:ext cx="1883827" cy="176189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0144B7AD-EF2A-C61E-E1B2-74604CF0ABA9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53" name="Picture 15">
              <a:extLst>
                <a:ext uri="{FF2B5EF4-FFF2-40B4-BE49-F238E27FC236}">
                  <a16:creationId xmlns:a16="http://schemas.microsoft.com/office/drawing/2014/main" xmlns="" id="{A03C87F0-0B48-1830-0F63-985CB09E4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54" name="Picture 23">
              <a:extLst>
                <a:ext uri="{FF2B5EF4-FFF2-40B4-BE49-F238E27FC236}">
                  <a16:creationId xmlns:a16="http://schemas.microsoft.com/office/drawing/2014/main" xmlns="" id="{4739C488-1B59-E66C-8795-AF8D61F5A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55" name="Picture 15">
              <a:extLst>
                <a:ext uri="{FF2B5EF4-FFF2-40B4-BE49-F238E27FC236}">
                  <a16:creationId xmlns:a16="http://schemas.microsoft.com/office/drawing/2014/main" xmlns="" id="{E2667B1D-A1E1-F96C-A112-8FA637C84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56" name="Picture 15">
              <a:extLst>
                <a:ext uri="{FF2B5EF4-FFF2-40B4-BE49-F238E27FC236}">
                  <a16:creationId xmlns:a16="http://schemas.microsoft.com/office/drawing/2014/main" xmlns="" id="{6372E4E8-B613-945C-C1D2-4113A4281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pic>
        <p:nvPicPr>
          <p:cNvPr id="44" name="Picture 14">
            <a:extLst>
              <a:ext uri="{FF2B5EF4-FFF2-40B4-BE49-F238E27FC236}">
                <a16:creationId xmlns:a16="http://schemas.microsoft.com/office/drawing/2014/main" xmlns="" id="{4CB4194A-0231-5217-3322-24AFE67A303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727961" y="418300"/>
            <a:ext cx="5577483" cy="646352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AD998681-8E1F-6E9B-656F-457E6D073E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8892" y="936425"/>
            <a:ext cx="908383" cy="145097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BB486720-B27F-2B9C-E15A-8592426D2C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07" y="2094725"/>
            <a:ext cx="914479" cy="14570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F76BB80E-458E-8408-8266-9FBEEF6F89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4311" y="936425"/>
            <a:ext cx="914479" cy="145097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3C6AF71D-7AE9-36D7-864D-538C30A15B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9244" y="1739105"/>
            <a:ext cx="914479" cy="146316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2E9577D0-118A-3C8B-937D-24C74131CC1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3941" y="2457777"/>
            <a:ext cx="914479" cy="1481456"/>
          </a:xfrm>
          <a:prstGeom prst="rect">
            <a:avLst/>
          </a:prstGeom>
        </p:spPr>
      </p:pic>
      <p:pic>
        <p:nvPicPr>
          <p:cNvPr id="8" name="Picture 7">
            <a:hlinkClick r:id="rId18" action="ppaction://hlinksldjump"/>
            <a:extLst>
              <a:ext uri="{FF2B5EF4-FFF2-40B4-BE49-F238E27FC236}">
                <a16:creationId xmlns:a16="http://schemas.microsoft.com/office/drawing/2014/main" xmlns="" id="{B7A7B980-16E8-4126-5B74-C0ADE4A44C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2550" y="924512"/>
            <a:ext cx="908383" cy="1450974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xmlns="" id="{17FE2497-8C74-3F79-2D35-8A89C8EBEC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30" y="2094396"/>
            <a:ext cx="914479" cy="145707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xmlns="" id="{FA8BB667-963D-D19D-17C4-0A12EE0315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70405" y="924512"/>
            <a:ext cx="914479" cy="1450974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xmlns="" id="{7855211B-E254-5D3D-B04A-642C503577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3185" y="1739104"/>
            <a:ext cx="914479" cy="1463167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xmlns="" id="{D9646BEC-4063-1369-CF86-F16F0F04E7F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4675" y="2448633"/>
            <a:ext cx="914479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xmlns="" id="{1AB69979-1D5C-6D4F-6590-E0650E70A5B4}"/>
              </a:ext>
            </a:extLst>
          </p:cNvPr>
          <p:cNvSpPr/>
          <p:nvPr/>
        </p:nvSpPr>
        <p:spPr>
          <a:xfrm>
            <a:off x="1214581" y="779248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.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xmlns="" id="{2FB644CA-CB55-3594-B5C2-C9F8A867CDF0}"/>
              </a:ext>
            </a:extLst>
          </p:cNvPr>
          <p:cNvSpPr/>
          <p:nvPr/>
        </p:nvSpPr>
        <p:spPr>
          <a:xfrm>
            <a:off x="1214581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xmlns="" id="{30828281-61AD-7A62-0775-C0E24C9C1DEB}"/>
              </a:ext>
            </a:extLst>
          </p:cNvPr>
          <p:cNvSpPr/>
          <p:nvPr/>
        </p:nvSpPr>
        <p:spPr>
          <a:xfrm>
            <a:off x="1214581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thang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cân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.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xmlns="" id="{E6A889FC-D3A7-FA7C-0DE3-0EA076B22F62}"/>
              </a:ext>
            </a:extLst>
          </p:cNvPr>
          <p:cNvSpPr/>
          <p:nvPr/>
        </p:nvSpPr>
        <p:spPr>
          <a:xfrm>
            <a:off x="6442363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xmlns="" id="{39170EEF-8452-D761-9524-3629836006CB}"/>
              </a:ext>
            </a:extLst>
          </p:cNvPr>
          <p:cNvSpPr/>
          <p:nvPr/>
        </p:nvSpPr>
        <p:spPr>
          <a:xfrm>
            <a:off x="6442362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D.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giác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xmlns="" id="{E6F1E875-E86B-BE85-7126-D83A3A7273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929505" y="3429000"/>
            <a:ext cx="853046" cy="742494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xmlns="" id="{21ED3440-86C4-2238-C706-281A268BA3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27295" y="3350419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xmlns="" id="{D63E2BD7-F450-5D60-9549-B4F666CC0F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27295" y="5000262"/>
            <a:ext cx="850122" cy="757381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xmlns="" id="{57B1D1AC-929A-1B48-B037-A531AC6D1E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819355" y="5000262"/>
            <a:ext cx="850122" cy="757381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A7CC93C-B87D-DB38-6C58-2D57379E40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xmlns="" id="{99855FFD-344E-0BEC-871D-5C9A9BDE6278}"/>
              </a:ext>
            </a:extLst>
          </p:cNvPr>
          <p:cNvSpPr/>
          <p:nvPr/>
        </p:nvSpPr>
        <p:spPr>
          <a:xfrm>
            <a:off x="1214581" y="786246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2: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xmlns="" id="{EE0078FA-1165-505E-840F-C862A1AD3A98}"/>
              </a:ext>
            </a:extLst>
          </p:cNvPr>
          <p:cNvSpPr/>
          <p:nvPr/>
        </p:nvSpPr>
        <p:spPr>
          <a:xfrm>
            <a:off x="6522523" y="4838794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trên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xmlns="" id="{B23A4FD1-FAA6-67B1-A04A-CF148F8E78D9}"/>
              </a:ext>
            </a:extLst>
          </p:cNvPr>
          <p:cNvSpPr/>
          <p:nvPr/>
        </p:nvSpPr>
        <p:spPr>
          <a:xfrm>
            <a:off x="1214581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Song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song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xmlns="" id="{301BCDA5-188D-48C7-6D18-43282696C5FC}"/>
              </a:ext>
            </a:extLst>
          </p:cNvPr>
          <p:cNvSpPr/>
          <p:nvPr/>
        </p:nvSpPr>
        <p:spPr>
          <a:xfrm>
            <a:off x="6442363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đáy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xmlns="" id="{6921AC71-8368-98CC-4845-2B24631201D6}"/>
              </a:ext>
            </a:extLst>
          </p:cNvPr>
          <p:cNvSpPr/>
          <p:nvPr/>
        </p:nvSpPr>
        <p:spPr>
          <a:xfrm>
            <a:off x="1214581" y="4686301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xmlns="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04532" y="5277426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xmlns="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127295" y="3357417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xmlns="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835895" y="515610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xmlns="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819357" y="3357417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7F99036-7D15-6C98-6620-7793FB1846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âu hỏi">
            <a:extLst>
              <a:ext uri="{FF2B5EF4-FFF2-40B4-BE49-F238E27FC236}">
                <a16:creationId xmlns:a16="http://schemas.microsoft.com/office/drawing/2014/main" xmlns="" id="{B0D98919-4C4F-2E0C-BD43-22C4372192E8}"/>
              </a:ext>
            </a:extLst>
          </p:cNvPr>
          <p:cNvSpPr/>
          <p:nvPr/>
        </p:nvSpPr>
        <p:spPr>
          <a:xfrm>
            <a:off x="1213056" y="531091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en-US" sz="30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000" b="1" dirty="0">
                <a:solidFill>
                  <a:schemeClr val="tx1"/>
                </a:solidFill>
                <a:latin typeface="Arial "/>
              </a:rPr>
              <a:t> 3: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20 cm,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8 cm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10 cm</a:t>
            </a:r>
            <a:endParaRPr kumimoji="0" lang="vi-VN" sz="3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xmlns="" id="{85077CBF-0BD6-DB1E-B7D4-82E0C94A0EF5}"/>
              </a:ext>
            </a:extLst>
          </p:cNvPr>
          <p:cNvSpPr/>
          <p:nvPr/>
        </p:nvSpPr>
        <p:spPr>
          <a:xfrm>
            <a:off x="1213057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800 cm</a:t>
            </a:r>
            <a:r>
              <a:rPr lang="en-US" sz="2400" baseline="30000" dirty="0">
                <a:solidFill>
                  <a:schemeClr val="tx1"/>
                </a:solidFill>
                <a:latin typeface="Arial "/>
              </a:rPr>
              <a:t>3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xmlns="" id="{E5FA9301-D26F-1FE8-4A6B-7E77BA027D3B}"/>
              </a:ext>
            </a:extLst>
          </p:cNvPr>
          <p:cNvSpPr/>
          <p:nvPr/>
        </p:nvSpPr>
        <p:spPr>
          <a:xfrm>
            <a:off x="1213057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B.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4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xmlns="" id="{44F7A463-21B5-41A8-ED53-0F7A11C8AF89}"/>
              </a:ext>
            </a:extLst>
          </p:cNvPr>
          <p:cNvSpPr/>
          <p:nvPr/>
        </p:nvSpPr>
        <p:spPr>
          <a:xfrm>
            <a:off x="6440839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6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xmlns="" id="{C0318EC5-64C0-76EA-FAED-DBA18D8446CD}"/>
              </a:ext>
            </a:extLst>
          </p:cNvPr>
          <p:cNvSpPr/>
          <p:nvPr/>
        </p:nvSpPr>
        <p:spPr>
          <a:xfrm>
            <a:off x="6440838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D.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5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xmlns="" id="{804C4643-9C61-12F4-9C14-B93022A6FF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814907" y="3124715"/>
            <a:ext cx="853046" cy="742494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FC6C6DA9-9BE5-91DC-AAD6-E4AE0A324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125771" y="3102262"/>
            <a:ext cx="850122" cy="757381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xmlns="" id="{6467EF40-F657-E7D5-4D54-C2BF8C271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125771" y="4752105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70B31BC2-6F8E-12C8-0CE6-28C5D8E58E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817831" y="4752105"/>
            <a:ext cx="850122" cy="757381"/>
          </a:xfrm>
          <a:prstGeom prst="rect">
            <a:avLst/>
          </a:prstGeom>
        </p:spPr>
      </p:pic>
      <p:pic>
        <p:nvPicPr>
          <p:cNvPr id="1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85E7D410-E6FA-E467-6AAF-6D1C54ED7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727F0B45-AD16-16F7-E349-C12D965CF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72EE5B31-04B6-7433-7C88-62EE3902D8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xmlns="" id="{DB4A04FF-6236-3742-E1CE-33D9E3726307}"/>
              </a:ext>
            </a:extLst>
          </p:cNvPr>
          <p:cNvSpPr/>
          <p:nvPr/>
        </p:nvSpPr>
        <p:spPr>
          <a:xfrm>
            <a:off x="1214581" y="777010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4: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Cho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tứ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V,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S,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thức</a:t>
            </a:r>
            <a:endParaRPr kumimoji="0" lang="vi-VN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xmlns="" id="{B78273A2-7E9D-D87F-CCC4-9D3C38DA5CE4}"/>
                  </a:ext>
                </a:extLst>
              </p:cNvPr>
              <p:cNvSpPr/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xmlns="" id="{164B94FA-E158-F3A3-52E5-9E90C579B3BA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xmlns="" id="{BD070FDC-1312-1A12-786F-7C02FCEBFD72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AF914E71-109A-489E-2E4F-42F7CB1F0426}"/>
                  </a:ext>
                </a:extLst>
              </p:cNvPr>
              <p:cNvSpPr/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:a16="http://schemas.microsoft.com/office/drawing/2014/main" xmlns="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051095" y="3370634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xmlns="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xmlns="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127295" y="499802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xmlns="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9D21B7EF-6EE7-A36D-8718-79AD0CACF7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xmlns="" id="{BF8EC4AE-3F26-6574-80AD-6E251B671469}"/>
              </a:ext>
            </a:extLst>
          </p:cNvPr>
          <p:cNvSpPr/>
          <p:nvPr/>
        </p:nvSpPr>
        <p:spPr>
          <a:xfrm>
            <a:off x="1214582" y="777010"/>
            <a:ext cx="7139306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kích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thước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đây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bao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nhiêu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?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xmlns="" id="{66DB7CD2-FA3C-2531-055C-8AB3F896009B}"/>
                  </a:ext>
                </a:extLst>
              </p:cNvPr>
              <p:cNvSpPr/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31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xmlns="" id="{A1EA5947-42D2-D1B5-5EAB-7CCC4CEB1444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312 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xmlns="" id="{16A7850E-830E-D371-603B-24FC5FCE66CD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xmlns="" id="{976214D2-B342-7750-5C8C-C27E00310D7A}"/>
                  </a:ext>
                </a:extLst>
              </p:cNvPr>
              <p:cNvSpPr/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xmlns="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228122" y="3473602"/>
            <a:ext cx="853046" cy="742494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xmlns="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xmlns="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250251" y="5124541"/>
            <a:ext cx="850122" cy="757381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xmlns="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3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65A976C2-DFCD-4B58-42D0-5E2BF5ED91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  <p:pic>
        <p:nvPicPr>
          <p:cNvPr id="3" name="image29.jpg">
            <a:extLst>
              <a:ext uri="{FF2B5EF4-FFF2-40B4-BE49-F238E27FC236}">
                <a16:creationId xmlns:a16="http://schemas.microsoft.com/office/drawing/2014/main" xmlns="" id="{CE803CCC-635D-E0B5-250D-453AE0578971}"/>
              </a:ext>
            </a:extLst>
          </p:cNvPr>
          <p:cNvPicPr/>
          <p:nvPr/>
        </p:nvPicPr>
        <p:blipFill>
          <a:blip r:embed="rId17"/>
          <a:srcRect/>
          <a:stretch>
            <a:fillRect/>
          </a:stretch>
        </p:blipFill>
        <p:spPr>
          <a:xfrm>
            <a:off x="8660674" y="857647"/>
            <a:ext cx="3134895" cy="182717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259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19;p62">
            <a:extLst>
              <a:ext uri="{FF2B5EF4-FFF2-40B4-BE49-F238E27FC236}">
                <a16:creationId xmlns:a16="http://schemas.microsoft.com/office/drawing/2014/main" xmlns="" id="{937B805D-B870-16A9-EC0A-FFBE5BDF2676}"/>
              </a:ext>
            </a:extLst>
          </p:cNvPr>
          <p:cNvSpPr/>
          <p:nvPr/>
        </p:nvSpPr>
        <p:spPr>
          <a:xfrm>
            <a:off x="390617" y="2368025"/>
            <a:ext cx="3465968" cy="3136129"/>
          </a:xfrm>
          <a:prstGeom prst="verticalScroll">
            <a:avLst/>
          </a:prstGeom>
          <a:solidFill>
            <a:srgbClr val="F7ACB6"/>
          </a:solidFill>
          <a:ln w="19050" cap="flat" cmpd="sng">
            <a:solidFill>
              <a:srgbClr val="E16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Google Shape;1821;p62">
            <a:extLst>
              <a:ext uri="{FF2B5EF4-FFF2-40B4-BE49-F238E27FC236}">
                <a16:creationId xmlns:a16="http://schemas.microsoft.com/office/drawing/2014/main" xmlns="" id="{444C7FE7-C9C9-3709-1BF5-5C20250E4004}"/>
              </a:ext>
            </a:extLst>
          </p:cNvPr>
          <p:cNvSpPr/>
          <p:nvPr/>
        </p:nvSpPr>
        <p:spPr>
          <a:xfrm>
            <a:off x="4243307" y="2368023"/>
            <a:ext cx="3465968" cy="3136129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FACA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Google Shape;1823;p62">
            <a:extLst>
              <a:ext uri="{FF2B5EF4-FFF2-40B4-BE49-F238E27FC236}">
                <a16:creationId xmlns:a16="http://schemas.microsoft.com/office/drawing/2014/main" xmlns="" id="{C6A06ED5-0281-9783-B30B-70DE88A30F25}"/>
              </a:ext>
            </a:extLst>
          </p:cNvPr>
          <p:cNvSpPr/>
          <p:nvPr/>
        </p:nvSpPr>
        <p:spPr>
          <a:xfrm>
            <a:off x="7995384" y="2368024"/>
            <a:ext cx="3704576" cy="3136129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>
            <a:solidFill>
              <a:srgbClr val="00C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xmlns="" id="{430DBFEB-4F8B-52FF-AAE7-E0111FF1A35A}"/>
              </a:ext>
            </a:extLst>
          </p:cNvPr>
          <p:cNvSpPr txBox="1"/>
          <p:nvPr/>
        </p:nvSpPr>
        <p:spPr>
          <a:xfrm>
            <a:off x="2188990" y="721760"/>
            <a:ext cx="7447237" cy="82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xmlns="" id="{6AA7CC10-0BF1-EAA3-EE2F-F08375610E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596707" y="3600001"/>
            <a:ext cx="797353" cy="539386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711AD739-D979-D9D8-1814-2EF0B8DAD55B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F7B59107-E0B0-C341-8A50-8E154A9982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9006190B-2249-B6A1-148E-DD93B370957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3DAEA891-AEF2-14F1-F43C-458F078FF9B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xmlns="" id="{27E51B82-762B-311F-B0A2-8874D62D466D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xmlns="" id="{4AC43D10-02DE-D1A3-BEC0-D47C6DC98035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xmlns="" id="{0061D54A-7BF5-E23B-7203-11163D662219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xmlns="" id="{AD05EB23-E668-CA76-30DD-2A0435079415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xmlns="" id="{715168E8-511B-96A2-D3A0-B1FAE66BD0B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xmlns="" id="{47CFD151-5BDF-30F2-F0CE-41F5C26269AB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xmlns="" id="{47D822A5-9EF7-D26B-EEEB-A004AAF65FE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xmlns="" id="{A078ABD7-F40A-66E4-8E02-20943CDDF7D1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xmlns="" id="{839A5B97-6AE6-82ED-376D-D453494878B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xmlns="" id="{83B87982-F0CE-CBB6-8F76-37C2D488284A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xmlns="" id="{4AEFB2D9-716F-9AED-0087-E65F1A2303B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xmlns="" id="{7FC64E59-3B07-E98B-9084-0B05908F6259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xmlns="" id="{000C53C3-DFD5-D7E2-FE79-5311EAFAC439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xmlns="" id="{F93800B7-0EE0-5264-EF84-0D1395B21348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xmlns="" id="{DC1A1AC5-05F7-007B-E047-9FDD72BA4263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xmlns="" id="{767A6077-C339-EE7A-ABE3-59FDD7F702F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xmlns="" id="{6F01C0E2-5659-634B-CB4E-9C4D127A725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xmlns="" id="{C3F73B06-B862-9E97-9956-FDCCC6988F2E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xmlns="" id="{4BECE29E-4D70-3155-B5C7-7AA028AE919B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xmlns="" id="{29885E9C-6A5A-5FD8-D74E-1548E12F63FD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xmlns="" id="{5EB8C690-306F-D321-EBC5-0D16E56DD5F7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xmlns="" id="{AF3F14E2-877B-83EF-31F7-92DE4B2E1E02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xmlns="" id="{1F92DA71-0AAE-CAC9-D008-5D17B886261B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xmlns="" id="{DE6296C4-CE52-0721-2064-B02F06EAD3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495405" y="515661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CE67F82E-1CB6-FC8E-D598-5FCE8F31B84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xmlns="" id="{89E7CDD2-6D72-C353-884D-EBDE24F758A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xmlns="" id="{DE6DD897-4709-93D9-E221-364A33AB9B9A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EF86DF18-53F6-72B9-881C-AA0223CE5A86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xmlns="" id="{F2A22E50-0FF5-6164-E7AE-D4B49B2AB25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xmlns="" id="{5E7FC4C7-C191-5658-D66E-7A67C66AD59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575C301B-602D-3ED5-D42C-15834163083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B24A3FA4-2799-B733-D53F-3B1ADB0152CF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6122BCCD-C003-3263-FC80-0980142BEA55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B0B98F08-9349-1E66-A6DE-07F030E11B6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55AE73EC-A521-38AA-3E24-B460F59CC43B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xmlns="" id="{C11183E8-4639-5F29-F86E-931AD633EF6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B9AA2E8A-39B5-F97F-1521-3C6F4963985E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xmlns="" id="{A569D001-CAB7-2B29-EE64-167AAFEE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69678" y="413157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xmlns="" id="{F6605EEC-EAD3-D365-03B1-78F966C2B0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xmlns="" id="{F222EBF6-1D0C-7947-3716-B228D1440E48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xmlns="" id="{97E0E911-34C6-D736-B94C-DBB402513F1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D919377C-5C8A-D2A5-5C24-3F4D110E2811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xmlns="" id="{093C05F1-A015-72EA-0A33-F7F4062824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736634" y="367777"/>
            <a:ext cx="1511898" cy="1012825"/>
            <a:chOff x="7911409" y="975790"/>
            <a:chExt cx="1511898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xmlns="" id="{3BC87427-06F8-4638-60B1-F1EE2E3B29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xmlns="" id="{1AB794AA-8A33-1157-F2AD-739163DE7B5A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xmlns="" id="{ECD28739-6FA2-6EBE-AD79-4142DBF9575A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xmlns="" id="{B263D50A-3AA2-6640-D2AF-AB136480D68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6075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3FF41905-A076-187F-B755-707D9E7BFB3C}"/>
              </a:ext>
            </a:extLst>
          </p:cNvPr>
          <p:cNvSpPr txBox="1"/>
          <p:nvPr/>
        </p:nvSpPr>
        <p:spPr>
          <a:xfrm>
            <a:off x="1486193" y="1680152"/>
            <a:ext cx="9522117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4316297F-7D96-9E6F-C132-F971CFA6AB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5034" y="816121"/>
            <a:ext cx="1241519" cy="676112"/>
            <a:chOff x="69329" y="3410351"/>
            <a:chExt cx="1128654" cy="614647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xmlns="" id="{3F7EE270-5851-3FA2-5F14-79623807B091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xmlns="" id="{7285481A-FC3D-521F-7450-545937566D0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0CA7F97A-610A-71D5-8649-AB0B92F37D06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045DB6C4-458A-95D5-3243-A2D4B48702B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14" name="Hình ảnh 13" descr="Cận cảnh logo&#10;&#10;Mô tả được tự động tạo">
            <a:extLst>
              <a:ext uri="{FF2B5EF4-FFF2-40B4-BE49-F238E27FC236}">
                <a16:creationId xmlns:a16="http://schemas.microsoft.com/office/drawing/2014/main" xmlns="" id="{F76A7B08-202C-F9AF-6094-3A5C70CD3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281476" y="2174715"/>
            <a:ext cx="1077652" cy="1082807"/>
          </a:xfrm>
          <a:prstGeom prst="rect">
            <a:avLst/>
          </a:prstGeom>
        </p:spPr>
      </p:pic>
      <p:pic>
        <p:nvPicPr>
          <p:cNvPr id="15" name="Hình ảnh 14" descr="Cận cảnh một biển báo&#10;&#10;Mô tả được tự động tạo">
            <a:extLst>
              <a:ext uri="{FF2B5EF4-FFF2-40B4-BE49-F238E27FC236}">
                <a16:creationId xmlns:a16="http://schemas.microsoft.com/office/drawing/2014/main" xmlns="" id="{0C91FEBB-112F-383E-1EC3-824E1D522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02" y="2038992"/>
            <a:ext cx="1383911" cy="1390008"/>
          </a:xfrm>
          <a:prstGeom prst="rect">
            <a:avLst/>
          </a:prstGeom>
        </p:spPr>
      </p:pic>
      <p:pic>
        <p:nvPicPr>
          <p:cNvPr id="16" name="Hình ảnh 15" descr="Cận cảnh một biển báo&#10;&#10;Mô tả được tự động tạo">
            <a:extLst>
              <a:ext uri="{FF2B5EF4-FFF2-40B4-BE49-F238E27FC236}">
                <a16:creationId xmlns:a16="http://schemas.microsoft.com/office/drawing/2014/main" xmlns="" id="{79F792A6-9DBE-98D7-27BA-77D254B61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8886">
            <a:off x="10404937" y="4848278"/>
            <a:ext cx="1158340" cy="115834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xmlns="" id="{EF868268-D494-3036-B526-E6516CE99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5652474" y="5088673"/>
            <a:ext cx="1219200" cy="914400"/>
            <a:chOff x="3403719" y="943599"/>
            <a:chExt cx="1219200" cy="914400"/>
          </a:xfrm>
        </p:grpSpPr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15DF95AB-1330-6C07-7C71-391101D535E8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97A4B455-8BC5-CB42-7276-00ACE608D423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A626D2D5-32D4-43D1-D6DB-DD8810F7911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BB5F8633-3479-06A9-7C66-BDDDD1474DC7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10D7415D-BD7B-C4DA-1128-82D421D431EA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02EECB5A-5AC6-7DFF-278B-8B8F47187BB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A4AF63C8-78A6-E3EA-7934-96F2706067CA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FFEB7D28-4A73-66C1-95D9-E2BE5339D17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8374FEE6-E52E-7499-92B9-EAB6B4FF4FCF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031CA0C8-18A4-8787-31A2-C7F644648E0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F280974B-F4BB-74A4-9E40-02EE1D9CD8E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8F868F19-6DEF-7E46-C378-1EBEFF7C8A2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418C3EBA-A3D1-C309-0EE7-F93F459CAD34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4A8DC2B6-383E-BC32-5099-CE619C95F2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E3E1D9BD-8940-4E6C-F9FD-C89A4F86F449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C8D6A999-220E-0692-033B-066383F01ADE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B3AFE1C8-66A5-2EE1-5C37-6CD5C6F7DBE0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F698A261-0FDF-D1DF-8C34-A8D18837AB0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31BB1AFB-E6C7-15CF-D7AB-89947BA70FF4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7BFB3135-1834-37D7-1E69-3CF6AE126F8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xmlns="" id="{0BD377EF-D2AE-6881-F5C5-7C78B77D592A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xmlns="" id="{033CAAC1-1974-2265-2FDD-F3DDD1676B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218098" y="5030654"/>
            <a:ext cx="1422447" cy="962244"/>
            <a:chOff x="228294" y="3266533"/>
            <a:chExt cx="971550" cy="657225"/>
          </a:xfrm>
        </p:grpSpPr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xmlns="" id="{CE8AEDCF-9556-1C13-458C-BE62C8B388A1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xmlns="" id="{46F04C5D-FEC3-F26D-5261-3F94D8ED0C68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xmlns="" id="{3F51755C-B8C7-F0D2-6725-6332CAD0BD4D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xmlns="" id="{F530F8D7-A5B8-ADDB-ACA4-9CA8E5818B7D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xmlns="" id="{042FA034-1851-C0A6-E490-18779C68C43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xmlns="" id="{D32E10F3-3D02-B410-B181-2E32EAF0AC5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xmlns="" id="{E2468877-7024-CDD4-0E43-31D94B1406C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xmlns="" id="{F7D23522-FA86-E09B-B9EF-E2CA18B2E7E9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xmlns="" id="{BF3EFDDC-CC06-5233-4AF7-E03C0DCB20A8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xmlns="" id="{6CD2E089-BFF9-6311-5F38-19A37EE0EEF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xmlns="" id="{D948E67F-1FAF-286B-B67D-06090FF1E6F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xmlns="" id="{5F2C9863-937D-6FBC-7EE6-B5ED0BB602D6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xmlns="" id="{37A9152D-B6FC-F54C-C02F-442A339C012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xmlns="" id="{178B453A-9CDD-39C8-3C7B-3740B5E47763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xmlns="" id="{A2B93A44-5A10-F147-5CA6-2C850F0427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xmlns="" id="{7D8A33CC-21E5-C4A2-D5B9-983291E9218C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xmlns="" id="{B60CECE3-3F02-5B51-4400-2F966BB16AE6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xmlns="" id="{9B2F91D3-C8AB-8F17-CA52-B80854566E45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xmlns="" id="{99AFC3D7-2AC3-3149-267F-42B10F84EA7E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xmlns="" id="{E1D4B1F9-383E-9079-D179-3D9564E7A7CD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xmlns="" id="{24F716BF-2BB4-AC35-C4E8-732502763C75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xmlns="" id="{3C8B9241-6EA0-45E1-B85E-A91D5D0E32C2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76DEF391-60F9-DED5-55B0-EBB4C17AB3A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xmlns="" id="{592C0F95-2191-3A33-3D05-4F64F250D54E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xmlns="" id="{D8D3B29B-DA57-7F29-3740-6E547092AB5A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28F5D494-8A1E-513C-408C-2CAC759EE93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xmlns="" id="{64729E85-3F0D-57F1-4212-0FAAE2FAF8F1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7" name="Nhóm 66">
            <a:extLst>
              <a:ext uri="{FF2B5EF4-FFF2-40B4-BE49-F238E27FC236}">
                <a16:creationId xmlns:a16="http://schemas.microsoft.com/office/drawing/2014/main" xmlns="" id="{9C79B58A-1E8E-E58C-44C1-FB1F3D90F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678870" y="493448"/>
            <a:ext cx="1424651" cy="1097682"/>
            <a:chOff x="967966" y="847100"/>
            <a:chExt cx="1424651" cy="1097682"/>
          </a:xfrm>
        </p:grpSpPr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0E081168-8160-5A6F-CAE9-5FF57C71B964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A6449374-B95F-CF08-30D3-F36D08DE8431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5B765784-3231-C199-1953-74F8E4AE461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2B60B082-8E1C-1094-DA80-1EB03830CBF4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72" name="Nhóm 71">
              <a:extLst>
                <a:ext uri="{FF2B5EF4-FFF2-40B4-BE49-F238E27FC236}">
                  <a16:creationId xmlns:a16="http://schemas.microsoft.com/office/drawing/2014/main" xmlns="" id="{849115A5-5251-E7CD-7B6A-74506B3B3EA5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83" name="Hình tự do: Hình 82">
                <a:extLst>
                  <a:ext uri="{FF2B5EF4-FFF2-40B4-BE49-F238E27FC236}">
                    <a16:creationId xmlns:a16="http://schemas.microsoft.com/office/drawing/2014/main" xmlns="" id="{DBD8FD6F-260D-31E9-9B10-54CC254351C6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4" name="Hình tự do: Hình 83">
                <a:extLst>
                  <a:ext uri="{FF2B5EF4-FFF2-40B4-BE49-F238E27FC236}">
                    <a16:creationId xmlns:a16="http://schemas.microsoft.com/office/drawing/2014/main" xmlns="" id="{908B5235-0BBB-049D-D3A2-BE0C6CE775AB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5" name="Hình tự do: Hình 84">
                <a:extLst>
                  <a:ext uri="{FF2B5EF4-FFF2-40B4-BE49-F238E27FC236}">
                    <a16:creationId xmlns:a16="http://schemas.microsoft.com/office/drawing/2014/main" xmlns="" id="{24913373-2B7F-6D04-0BAA-515C2DF4EF85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6" name="Hình tự do: Hình 85">
                <a:extLst>
                  <a:ext uri="{FF2B5EF4-FFF2-40B4-BE49-F238E27FC236}">
                    <a16:creationId xmlns:a16="http://schemas.microsoft.com/office/drawing/2014/main" xmlns="" id="{FC0A4317-171A-E436-F07D-0D9F16FB04F0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7" name="Hình tự do: Hình 86">
                <a:extLst>
                  <a:ext uri="{FF2B5EF4-FFF2-40B4-BE49-F238E27FC236}">
                    <a16:creationId xmlns:a16="http://schemas.microsoft.com/office/drawing/2014/main" xmlns="" id="{F77857BB-842A-98F9-5BFB-876B563B091E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xmlns="" id="{19972588-F846-9B43-89D1-D702809EF50E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CC9EBF0A-06CB-6FCD-F3F4-2B3A30ADBC5B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xmlns="" id="{DB0459FA-226F-54E3-74E0-71DADBFD1D72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xmlns="" id="{ACF70CFB-5026-9351-28D5-CB382C565ED5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xmlns="" id="{2DD5BD4A-27C5-04C3-6C92-A6031C89FA6D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xmlns="" id="{2E171929-7E22-6118-4906-1D56BF65CE7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7EF0CA0D-7810-CB1A-DCA1-013EE105EA7B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xmlns="" id="{998732BC-2E44-B869-2762-036135535669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ình 102">
              <a:extLst>
                <a:ext uri="{FF2B5EF4-FFF2-40B4-BE49-F238E27FC236}">
                  <a16:creationId xmlns:a16="http://schemas.microsoft.com/office/drawing/2014/main" xmlns="" id="{3EA39758-C89A-97D3-2A83-FA4FCA585E78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xmlns="" id="{4F8BE76A-D5D2-EC6D-6D57-04BBBD4C0D62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8" name="Nhóm 87">
            <a:extLst>
              <a:ext uri="{FF2B5EF4-FFF2-40B4-BE49-F238E27FC236}">
                <a16:creationId xmlns:a16="http://schemas.microsoft.com/office/drawing/2014/main" xmlns="" id="{D0A7E528-7536-7B56-A8AF-6795A4849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2500178" y="4888915"/>
            <a:ext cx="1137481" cy="1090735"/>
            <a:chOff x="7976201" y="850024"/>
            <a:chExt cx="1137481" cy="1090735"/>
          </a:xfrm>
        </p:grpSpPr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xmlns="" id="{F3876483-F824-BE0F-07C6-F3CC057829E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xmlns="" id="{DA7741F5-14B1-E705-6555-CF5FDC77245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xmlns="" id="{E242C55D-453D-98BF-E3F2-F9A4FE4001B8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xmlns="" id="{FA7CA0E8-FE94-D822-CD4E-A385F6A8286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xmlns="" id="{61513D72-D0F8-0511-8B72-8D5D637C569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xmlns="" id="{C107F111-1E2E-4D64-1856-DA3DA53F4FF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xmlns="" id="{A83B5E17-036E-F858-C8E8-0DB4546A897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xmlns="" id="{38F78A60-29C9-0E39-564D-6E870ECC08C0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xmlns="" id="{F0AC5605-87FA-4557-D8FA-A0AF382D8AF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8" name="Hình tự do: Hình 97">
              <a:extLst>
                <a:ext uri="{FF2B5EF4-FFF2-40B4-BE49-F238E27FC236}">
                  <a16:creationId xmlns:a16="http://schemas.microsoft.com/office/drawing/2014/main" xmlns="" id="{11A793BA-D5A3-8539-E91E-4C09F99CEF27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9" name="Hình tự do: Hình 98">
              <a:extLst>
                <a:ext uri="{FF2B5EF4-FFF2-40B4-BE49-F238E27FC236}">
                  <a16:creationId xmlns:a16="http://schemas.microsoft.com/office/drawing/2014/main" xmlns="" id="{FF3C7B00-9009-ED0E-D6C6-0EB9974CCC27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xmlns="" id="{C3BFEF78-25B4-828B-CB38-83EE5E21C3F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xmlns="" id="{B1D7C9FD-247C-8D3E-3B93-D8E30B972BD3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2" name="Nhóm 101">
            <a:extLst>
              <a:ext uri="{FF2B5EF4-FFF2-40B4-BE49-F238E27FC236}">
                <a16:creationId xmlns:a16="http://schemas.microsoft.com/office/drawing/2014/main" xmlns="" id="{4DA0A101-B4AE-C87C-BB07-1A0EB76573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687735" y="4815249"/>
            <a:ext cx="1012825" cy="1012825"/>
            <a:chOff x="7950627" y="2930800"/>
            <a:chExt cx="1012825" cy="1012825"/>
          </a:xfrm>
        </p:grpSpPr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xmlns="" id="{6B6A8B23-8BDA-37ED-6013-D5F01BDBC591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xmlns="" id="{B9B13234-6E7E-ABC5-D518-C80B252CFA0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xmlns="" id="{E14DCE0C-02D0-0F0A-CF52-E2FAC720EDC2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xmlns="" id="{00250070-7A09-EE4D-2F62-569CAEBC4E1B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7" name="Nhóm 106">
            <a:extLst>
              <a:ext uri="{FF2B5EF4-FFF2-40B4-BE49-F238E27FC236}">
                <a16:creationId xmlns:a16="http://schemas.microsoft.com/office/drawing/2014/main" xmlns="" id="{10082A7B-B278-C065-8860-2E3A631BDD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895564">
            <a:off x="2954837" y="200614"/>
            <a:ext cx="1454890" cy="1386228"/>
            <a:chOff x="-68843" y="1795825"/>
            <a:chExt cx="1600379" cy="1524851"/>
          </a:xfrm>
        </p:grpSpPr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xmlns="" id="{B39E5D7F-542B-49D2-1D36-DFC414C7B978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xmlns="" id="{4D46D02C-85A8-DCE7-0928-349ED41C5926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xmlns="" id="{8FAA0C45-338E-1334-99A6-4D741F78E4EF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xmlns="" id="{23A36C18-10BF-909A-4EE4-026650D3FE64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xmlns="" id="{FB1046CB-9078-7EE6-645A-71255A1E6A91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xmlns="" id="{EA4B3FDC-987C-367B-F921-BF3AE589AE23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xmlns="" id="{922CAE0B-B4A1-7F0D-9C95-3E5405582DAC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xmlns="" id="{0702ACE5-3D3E-C3A0-B0FF-A243B7A8E28A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6" name="Hộp văn bản 27">
              <a:extLst>
                <a:ext uri="{FF2B5EF4-FFF2-40B4-BE49-F238E27FC236}">
                  <a16:creationId xmlns:a16="http://schemas.microsoft.com/office/drawing/2014/main" xmlns="" id="{B160A602-A33F-3FBD-D2F9-8102C989349F}"/>
                </a:ext>
              </a:extLst>
            </p:cNvPr>
            <p:cNvSpPr txBox="1"/>
            <p:nvPr/>
          </p:nvSpPr>
          <p:spPr>
            <a:xfrm>
              <a:off x="134201" y="1914477"/>
              <a:ext cx="1194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vi-VN" sz="1600" b="1" noProof="1">
                  <a:solidFill>
                    <a:schemeClr val="bg1"/>
                  </a:solidFill>
                </a:rPr>
                <a:t>BOFFIN</a:t>
              </a:r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:a16="http://schemas.microsoft.com/office/drawing/2014/main" xmlns="" id="{C6E51526-1927-6DA0-3B2D-C70F4B191E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61519" y="245586"/>
            <a:ext cx="1789339" cy="1467258"/>
            <a:chOff x="5439830" y="681154"/>
            <a:chExt cx="1789339" cy="1467258"/>
          </a:xfrm>
        </p:grpSpPr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xmlns="" id="{917F46DE-654E-E02A-D710-E171338879EF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xmlns="" id="{A8139DD9-2FBB-6846-44A4-031129A6BA20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xmlns="" id="{35F95FE2-048F-3C1B-FB18-680B31352F3D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xmlns="" id="{50237CC3-295B-075B-5AC7-A85825C8B1AA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xmlns="" id="{F1C14CC0-AA0C-01DF-C47A-AB61911B1A2E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xmlns="" id="{8ED3EB04-A907-675F-44C3-E893F76F25B7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xmlns="" id="{CD220AB1-B0B5-0D7D-00FE-A1D808D6C10E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xmlns="" id="{3D12C687-B4B1-F7E6-278B-0F75379B4C50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xmlns="" id="{99381437-8AC0-8A27-512C-C25029078178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xmlns="" id="{2D12429D-5778-4624-0834-90CE3F96D160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8" name="Hình tự do: Hình 235">
              <a:extLst>
                <a:ext uri="{FF2B5EF4-FFF2-40B4-BE49-F238E27FC236}">
                  <a16:creationId xmlns:a16="http://schemas.microsoft.com/office/drawing/2014/main" xmlns="" id="{EA7D7E97-599B-947B-3CB3-9851FFEF65F2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xmlns="" id="{502406C5-C23A-9455-01DD-2006EDD2915D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xmlns="" id="{A087C0A8-F17D-47A2-6853-D3A15ABF59EE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xmlns="" id="{96804A25-895A-A0D9-4556-A27F90010476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xmlns="" id="{79B23994-F41D-9DCA-145C-9B1424BE2F78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xmlns="" id="{2B712D72-4D24-722C-EA14-DFB53FA31745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34" name="Nhóm 133">
              <a:extLst>
                <a:ext uri="{FF2B5EF4-FFF2-40B4-BE49-F238E27FC236}">
                  <a16:creationId xmlns:a16="http://schemas.microsoft.com/office/drawing/2014/main" xmlns="" id="{291D1790-0F0C-61C5-509A-87E27111DFAC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00374"/>
              <a:chOff x="5688118" y="650074"/>
              <a:chExt cx="1392651" cy="400374"/>
            </a:xfrm>
          </p:grpSpPr>
          <p:sp>
            <p:nvSpPr>
              <p:cNvPr id="135" name="Hộp văn bản 319">
                <a:extLst>
                  <a:ext uri="{FF2B5EF4-FFF2-40B4-BE49-F238E27FC236}">
                    <a16:creationId xmlns:a16="http://schemas.microsoft.com/office/drawing/2014/main" xmlns="" id="{68548402-926D-2B93-D2CB-0D6C36579319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36" name="Hộp văn bản 29">
                <a:extLst>
                  <a:ext uri="{FF2B5EF4-FFF2-40B4-BE49-F238E27FC236}">
                    <a16:creationId xmlns:a16="http://schemas.microsoft.com/office/drawing/2014/main" xmlns="" id="{FBDFC6BC-EF61-628B-64BA-CDF3728C9349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grpSp>
        <p:nvGrpSpPr>
          <p:cNvPr id="137" name="Nhóm 136">
            <a:extLst>
              <a:ext uri="{FF2B5EF4-FFF2-40B4-BE49-F238E27FC236}">
                <a16:creationId xmlns:a16="http://schemas.microsoft.com/office/drawing/2014/main" xmlns="" id="{879E44C5-EC73-0391-88A5-3F6D0C2C34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7421293" y="486547"/>
            <a:ext cx="1511898" cy="1012825"/>
            <a:chOff x="7911409" y="975790"/>
            <a:chExt cx="1511898" cy="1012825"/>
          </a:xfrm>
        </p:grpSpPr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xmlns="" id="{55077D11-77DB-7900-599E-A386E1B41B8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xmlns="" id="{3815596E-FE87-E1D4-FE0A-7CDB621F2974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xmlns="" id="{A26FF9FF-3A4D-DF43-9D65-1AE642335818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xmlns="" id="{6E4E96FD-3FCE-0AB5-0031-5CF4C2612EF3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Nhóm 37">
            <a:extLst>
              <a:ext uri="{FF2B5EF4-FFF2-40B4-BE49-F238E27FC236}">
                <a16:creationId xmlns:a16="http://schemas.microsoft.com/office/drawing/2014/main" xmlns="" id="{62D7FB1E-5AA9-4E84-8112-DAB89487ED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942902" y="3367653"/>
            <a:ext cx="1012825" cy="1012825"/>
            <a:chOff x="7950627" y="2930800"/>
            <a:chExt cx="1012825" cy="10128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xmlns="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xmlns="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xmlns="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xmlns="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4" name="Nhóm 63">
            <a:extLst>
              <a:ext uri="{FF2B5EF4-FFF2-40B4-BE49-F238E27FC236}">
                <a16:creationId xmlns:a16="http://schemas.microsoft.com/office/drawing/2014/main" xmlns="" id="{18CAB5F5-E27F-44B0-9430-A448E6C1A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242835" y="583165"/>
            <a:ext cx="1422447" cy="962244"/>
            <a:chOff x="228294" y="3266533"/>
            <a:chExt cx="971550" cy="657225"/>
          </a:xfrm>
        </p:grpSpPr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xmlns="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xmlns="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xmlns="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xmlns="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xmlns="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xmlns="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xmlns="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xmlns="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xmlns="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xmlns="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xmlns="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xmlns="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xmlns="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xmlns="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xmlns="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xmlns="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xmlns="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xmlns="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xmlns="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một biển báo&#10;&#10;Mô tả được tự động tạo">
            <a:extLst>
              <a:ext uri="{FF2B5EF4-FFF2-40B4-BE49-F238E27FC236}">
                <a16:creationId xmlns:a16="http://schemas.microsoft.com/office/drawing/2014/main" xmlns="" id="{D812345D-5E05-4D5D-BDF5-89345BF47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843" y="702442"/>
            <a:ext cx="1383911" cy="1390008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xmlns="" id="{FCBCF4A3-15FF-7CF9-5234-36BD2F235284}"/>
              </a:ext>
            </a:extLst>
          </p:cNvPr>
          <p:cNvSpPr txBox="1"/>
          <p:nvPr/>
        </p:nvSpPr>
        <p:spPr>
          <a:xfrm>
            <a:off x="2875348" y="360979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xmlns="" id="{9B4018A3-6FD5-D1A2-162A-AEAD2C110B8C}"/>
              </a:ext>
            </a:extLst>
          </p:cNvPr>
          <p:cNvSpPr/>
          <p:nvPr/>
        </p:nvSpPr>
        <p:spPr>
          <a:xfrm>
            <a:off x="2153136" y="1478547"/>
            <a:ext cx="3127233" cy="201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xmlns="" id="{2B885FB5-D572-2B5C-1928-B62F3EB249B7}"/>
              </a:ext>
            </a:extLst>
          </p:cNvPr>
          <p:cNvSpPr/>
          <p:nvPr/>
        </p:nvSpPr>
        <p:spPr>
          <a:xfrm>
            <a:off x="6823918" y="1427925"/>
            <a:ext cx="3127233" cy="2060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xmlns="" id="{F315A0B4-BCE6-2A8C-9717-8FA2CE503605}"/>
              </a:ext>
            </a:extLst>
          </p:cNvPr>
          <p:cNvSpPr/>
          <p:nvPr/>
        </p:nvSpPr>
        <p:spPr>
          <a:xfrm>
            <a:off x="1561953" y="3998137"/>
            <a:ext cx="9068093" cy="1990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xung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9">
            <a:extLst>
              <a:ext uri="{FF2B5EF4-FFF2-40B4-BE49-F238E27FC236}">
                <a16:creationId xmlns:a16="http://schemas.microsoft.com/office/drawing/2014/main" xmlns="" id="{A1BCE940-0D97-504A-074B-A1140FAF1E74}"/>
              </a:ext>
            </a:extLst>
          </p:cNvPr>
          <p:cNvSpPr/>
          <p:nvPr/>
        </p:nvSpPr>
        <p:spPr>
          <a:xfrm>
            <a:off x="375080" y="1170791"/>
            <a:ext cx="1089735" cy="746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118A177D-CABE-5815-52D9-D2E2761D66AD}"/>
              </a:ext>
            </a:extLst>
          </p:cNvPr>
          <p:cNvSpPr txBox="1"/>
          <p:nvPr/>
        </p:nvSpPr>
        <p:spPr>
          <a:xfrm>
            <a:off x="1827398" y="1339725"/>
            <a:ext cx="231847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49C7EED8-4638-BADD-42D9-5E056233A024}"/>
              </a:ext>
            </a:extLst>
          </p:cNvPr>
          <p:cNvSpPr txBox="1"/>
          <p:nvPr/>
        </p:nvSpPr>
        <p:spPr>
          <a:xfrm>
            <a:off x="375080" y="2428970"/>
            <a:ext cx="44608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21.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E349B36D-D383-0032-BE34-3F817BE2F602}"/>
              </a:ext>
            </a:extLst>
          </p:cNvPr>
          <p:cNvSpPr txBox="1"/>
          <p:nvPr/>
        </p:nvSpPr>
        <p:spPr>
          <a:xfrm>
            <a:off x="284918" y="326420"/>
            <a:ext cx="7269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I. HÌNH LĂNG TRỤ ĐỨNG TAM GIÁC</a:t>
            </a: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xmlns="" id="{36C8E8F4-F812-A4FC-2F89-1572C2F2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994" y="1238034"/>
            <a:ext cx="6838950" cy="4124325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xmlns="" id="{43C634FD-AF31-C7C8-FF43-7A71E90DC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50" y="3091857"/>
            <a:ext cx="2952749" cy="28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9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xmlns="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712169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tam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5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9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964AA872-BE17-49F1-A04A-2BCAE4538D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814776" y="3292682"/>
            <a:ext cx="1219200" cy="914400"/>
            <a:chOff x="3403719" y="943599"/>
            <a:chExt cx="1219200" cy="914400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xmlns="" id="{53F88C7D-F309-8568-38CE-16BFA3D3EE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xmlns="" id="{F1670E36-222B-D549-DA1A-162FB313C5D8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xmlns="" id="{0DCD63AD-0EB5-064D-91BD-1D798926EE3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xmlns="" id="{60C66230-2154-8F94-1BAE-5CAF10BA966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xmlns="" id="{794DD468-BFE0-F50C-B687-E68260444E2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xmlns="" id="{EA60E2FB-7144-C8F8-647E-C3D5746A0CEA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xmlns="" id="{32ABC952-3D91-916F-9003-58D1B06EEA3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xmlns="" id="{BF783995-A6DD-18CE-9523-34D1658EE2A8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xmlns="" id="{6487DE93-0B13-CEAC-4D8F-2E727B2FDA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4E711D94-E4D2-7B83-595B-1034349CEB7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6821D26A-A2A5-C64D-1573-415ED353B31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xmlns="" id="{074FF749-C6E8-6DAE-544A-51A15606D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26591DCC-2410-474D-5BD9-5D697EC7D07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3738D7CE-A185-73F9-0A13-992BE4886AA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DAF03114-18B7-AB9E-32D9-1B9FBF4F52AE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40792C5F-E8EE-1400-D0AD-910BE590E7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EC1B9635-7ECD-E2C6-244F-3B3104E986C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D0F8A05F-E2B1-59A2-82C9-B651A7D2C7DC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BAD0CEDF-EC40-CFF9-390B-DC352096592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42B4064A-485B-F903-ADDE-42E9EF0405F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5D8B1350-D57D-8608-1C37-B81469B1A914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xmlns="" id="{9DAEA41B-42C6-F72A-94A5-0B46C3268E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0636" y="1007327"/>
            <a:ext cx="1652462" cy="899905"/>
            <a:chOff x="69329" y="3410351"/>
            <a:chExt cx="1128654" cy="614647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1E171730-085E-86BD-B522-7EFA302C4E4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57FA8A73-1F93-3833-7C03-B54AEA3025A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84C9BCB7-A52A-2B1C-3A7C-5D5F2E03815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487EA498-8217-BA60-A44B-16215B046275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20300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xmlns="" id="{72439AAE-BFAF-4D78-A9A7-54C94BA7A2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xmlns="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xmlns="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22.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2F39ABCA-C678-D46D-5794-C0F53384E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7" y="1455475"/>
            <a:ext cx="3623034" cy="483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xmlns="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5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9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blipFill>
                <a:blip r:embed="rId4"/>
                <a:stretch>
                  <a:fillRect l="-1300" r="-1600" b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xmlns="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23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xmlns="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blipFill>
                <a:blip r:embed="rId3"/>
                <a:stretch>
                  <a:fillRect l="-1916" t="-9211" r="-12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xmlns="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xmlns="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xmlns="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xmlns="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xmlns="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 </m:t>
                    </m:r>
                  </m:oMath>
                </a14:m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Hình ảnh 20">
            <a:extLst>
              <a:ext uri="{FF2B5EF4-FFF2-40B4-BE49-F238E27FC236}">
                <a16:creationId xmlns:a16="http://schemas.microsoft.com/office/drawing/2014/main" xmlns="" id="{4519C1C5-4DA1-4B63-CAF5-8AE814206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2451" y="489295"/>
            <a:ext cx="3641786" cy="54787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5407FA9-0ACE-CE3C-5F70-5D53201F5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271099" y="542104"/>
            <a:ext cx="1421910" cy="774350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xmlns="" id="{040C5A95-F310-57A9-A407-266656324AE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xmlns="" id="{E75CEF20-E0E6-D0F4-764B-A98E4134665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xmlns="" id="{7E924451-78BD-C476-8C57-2F11DD8B4E8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xmlns="" id="{5DAF801B-7E93-A1A9-2960-2CD73DC6B1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8DEFA3D3-7F6C-8AA7-4206-CE4298419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34874" y="3578552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xmlns="" id="{AFACC361-7D5C-2DCF-2379-AA5D66BC078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5316AE94-966B-86C8-666B-F8DB59D0CF52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ED2A807F-D40F-93F7-6DAA-B41620A9733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0DA081C8-392E-9E41-7C44-A2B06173CDD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6A075CB3-8F62-E6D6-9C9F-81365C0B1D9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A2D1683C-AD97-58CF-505B-AFD5D47CAAA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B65B41DB-A220-B931-C23E-B37040A96EB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258C193C-6084-27DE-6C2E-D8B6E6A2CC5A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3A793B11-43BD-57F6-E5B5-98738EFBF4CD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107FFEE6-CC31-1C4E-44CF-95918BE319E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2F6ECA01-B1CC-1267-40F0-8FF5D985E8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E41D14DC-3BD2-D9DD-18E8-E5D2DD5FCD31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85024873-7392-96BA-2031-DB9FBAD0308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02E2EDB9-486E-A773-7718-8E49A061FA8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E12A8531-4597-E884-8237-622C492A808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4937F1E7-A59C-D355-13DE-7BFC0CA49E95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6AC926CE-34DE-2E67-64B7-2DAD2739F56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573B1563-FC1F-7A2C-1818-E0B96DE6797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16BC1101-A664-F1C0-F6D5-92BE499FE69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DC9CE556-BD2F-4083-C242-1BA5ACC4F62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320E7B1F-EAA6-4A1F-209C-EE4C29FC5971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xmlns="" id="{3EBC6219-8AA4-EAEE-D3C8-382E17CB583F}"/>
              </a:ext>
            </a:extLst>
          </p:cNvPr>
          <p:cNvSpPr/>
          <p:nvPr/>
        </p:nvSpPr>
        <p:spPr>
          <a:xfrm>
            <a:off x="4691371" y="605946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E36EE1A-FB31-E8ED-F456-447ABC6E88DA}"/>
              </a:ext>
            </a:extLst>
          </p:cNvPr>
          <p:cNvSpPr txBox="1"/>
          <p:nvPr/>
        </p:nvSpPr>
        <p:spPr>
          <a:xfrm>
            <a:off x="1260628" y="2088570"/>
            <a:ext cx="10333608" cy="355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2A07EE65-B3DF-C4E1-D79A-7E40D2DAE0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189705" y="867688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xmlns="" id="{EECDA7F4-2811-2FDC-33A7-07C6553CD8C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xmlns="" id="{EC3A2E2F-2E19-2B6A-2FEA-BA494864A7C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227CA109-08A0-866F-220E-638026B4034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80C70E9F-35E0-351E-6F1B-90330AECABA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xmlns="" id="{E1F7859A-6823-6565-19D1-C812FDF0876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A873EC03-5F6F-5F81-65E1-D4E967F3F75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981D9D2A-2B9A-4491-9142-3C85C68B5C5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0599A593-1C9E-2B17-5951-18D8F3781E80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AD3FDDDC-F582-F1D2-DFF5-EF68AECEE0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7359A425-5AA6-DE8F-60AB-97B44DD16BF3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0D0644FC-C305-3A8B-F6AB-4003A56E5A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5342060B-5085-9544-DBE1-F0BCBC457ECE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413CD901-236C-0EED-8664-1A4C0F9760D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A1741800-F872-2494-5B3F-4A5D207488E2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482009A3-0289-7A61-C955-24B62C2A3535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93863694-415F-72EE-908A-18EFE75DAD8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408A8379-58C6-7472-4843-A84CDB62178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A866AAC3-07AD-C6D5-1E5D-71603B371F6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1344C485-07A1-024F-9C31-71EDB42638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CA058822-40CD-3A09-863F-34ED654105D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490E8D07-43B7-27D7-74AF-25295419E95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xmlns="" id="{FF6A2B5F-47E1-3871-7BED-6397B34D2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9899425" y="4607532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0DE5A3B2-F242-35F5-052F-0DF7E265F776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CF9C56CF-4E87-09E3-475C-3AA4AC14569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746BD237-182F-8DD9-FC24-85A44ED295E1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490BB798-F653-6703-F4F1-E3A8D8A70EE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8F30899C-6E4E-92B4-B3AC-2F74F4281A56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E3EC0B2F-2304-179D-6C8B-3CBE5973473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xmlns="" id="{C10B4F82-9234-21A6-FFDF-AA777E3025B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xmlns="" id="{209EA417-0E33-C2DB-D948-5B1B05CDBBA0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xmlns="" id="{FD85FBAE-6476-9E73-BB22-70000585790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xmlns="" id="{0EB40E8D-8321-709D-FFF5-A667826390DC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xmlns="" id="{DF3DF31D-13D2-FFC8-DE4E-F46C03A4C7B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xmlns="" id="{FED66824-01AD-0BEC-97E9-1C1D1AB3179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xmlns="" id="{D16410C9-529B-8D87-D651-5DEB7EA5DDC5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xmlns="" id="{DC76982F-54FB-705A-8BE9-40143E73CA6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xmlns="" id="{77F4DE69-2039-A81F-6F34-A040E114AB7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xmlns="" id="{27A87FD3-27E6-86EA-B16E-BA6284A2834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xmlns="" id="{1FEAB4FF-60A0-1DED-18D9-DA6914495A7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xmlns="" id="{8DDC049C-16D2-8A54-680E-88A4BDAC19D7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xmlns="" id="{2A564EEB-04D4-2B41-7376-EF9B5857951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xmlns="" id="{5FBD859D-E096-A1E5-4A8E-AE931BD39A5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xmlns="" id="{734410DA-8AF6-A455-A27D-80B45AF0AA3D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xmlns="" id="{FE86C2A8-0C4E-7211-66BE-B866579AC76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xmlns="" id="{769CC529-B570-095D-C32E-7DC84A4EEB7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xmlns="" id="{26B06297-A522-7C6E-7A2C-E9F975966D7C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xmlns="" id="{C70801EF-09A7-D485-F1EC-6C3DF411DBD2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xmlns="" id="{24A0496E-4383-8378-6C2D-BF8ECFF40764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xmlns="" id="{8A977ADA-5D08-2FC0-452B-EC5FB19DC44E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xmlns="" id="{46C2504A-7DFE-01FD-D630-BFA0E14744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964542" y="5775146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xmlns="" id="{A440465E-9BEE-26E9-92E1-2BB92D1BD9B8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xmlns="" id="{11A2A0DC-9617-3CC1-D692-1EA151BC5E59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D86C76EE-645C-5389-F034-5AD74349AED7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xmlns="" id="{258DE07B-C8C8-EDAC-63E5-A89CCA7680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xmlns="" id="{25498B89-B6AF-C56D-FAD8-5B0F4DDF5362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E202E15C-B3DF-9D1C-746F-A65FD70D13E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xmlns="" id="{BA37AB8E-4D8A-7815-9EF4-8FCA4EDC00CB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xmlns="" id="{BBEB27FB-40F1-CC6D-26DA-8F5EA2098394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1704429F-323A-E506-D95F-25F1442D7B98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2FD4A1EE-D44E-455C-BC97-F323ABD61A3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9A79D902-F63F-ABBD-EF09-F1F27783CC7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71D6A780-155A-3C3E-5C1D-27ECD53F57FD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1EA3B9F0-9990-A66F-03F4-EA619984199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xmlns="" id="{0867243F-8AF2-A81E-9FE2-9B3A7DF75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73" y="5264376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3908AD27-F917-5BFA-6314-D3C688082F07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xmlns="" id="{D537C35B-4C9B-3B8D-F954-D3CA4CFA4CA7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xmlns="" id="{E92AEB20-8694-F9DE-EC08-EF44A8B57FE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xmlns="" id="{56412516-8FFE-372A-6336-E1BFCA68E6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xmlns="" id="{5BC7F3B8-D4D0-2133-C736-FC91E66C5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519542" y="820553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8A02C307-4D46-B8B8-0B96-FB2DED636D92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xmlns="" id="{6DEC65FA-BD84-4B09-2635-977D6ADF56B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xmlns="" id="{91133DED-D325-9785-B235-E060DE32FA1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xmlns="" id="{2B615A48-B59E-FBDC-CB89-D932BF655BE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287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6465677_TF78725693.potx" id="{4B08A20D-00D9-4E06-8CEE-98C19BB60483}" vid="{6823301D-91AF-432F-A64B-E982868BD8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Bản trình bày cho học sinh trung học</Template>
  <TotalTime>231</TotalTime>
  <Words>2130</Words>
  <Application>Microsoft Office PowerPoint</Application>
  <PresentationFormat>Custom</PresentationFormat>
  <Paragraphs>207</Paragraphs>
  <Slides>38</Slides>
  <Notes>16</Notes>
  <HiddenSlides>0</HiddenSlides>
  <MMClips>10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Chủ đề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Khanh Huyen</cp:lastModifiedBy>
  <cp:revision>5</cp:revision>
  <dcterms:created xsi:type="dcterms:W3CDTF">2022-08-09T04:15:14Z</dcterms:created>
  <dcterms:modified xsi:type="dcterms:W3CDTF">2024-09-25T03:56:46Z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