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mbria Math" pitchFamily="18" charset="0"/>
      <p:regular r:id="rId24"/>
    </p:embeddedFont>
    <p:embeddedFont>
      <p:font typeface="Fredoka One" charset="0"/>
      <p:regular r:id="rId25"/>
    </p:embeddedFont>
    <p:embeddedFont>
      <p:font typeface="Nunito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774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8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73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74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xmlns="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xmlns="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xmlns="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xmlns="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xmlns="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xmlns="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xmlns="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xmlns="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xmlns="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xmlns="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xmlns="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xmlns="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xmlns="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xmlns="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xmlns="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xmlns="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xmlns="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xmlns="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xmlns="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xmlns="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xmlns="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xmlns="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xmlns="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xmlns="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xmlns="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xmlns="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xmlns="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xmlns="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xmlns="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xmlns="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xmlns="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xmlns="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xmlns="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xmlns="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xmlns="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xmlns="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xmlns="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xmlns="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xmlns="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xmlns="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xmlns="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xmlns="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xmlns="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xmlns="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xmlns="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xmlns="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xmlns="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xmlns="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xmlns="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xmlns="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xmlns="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xmlns="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xmlns="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xmlns="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xmlns="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xmlns="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xmlns="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xmlns="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xmlns="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xmlns="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xmlns="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xmlns="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xmlns="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xmlns="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xmlns="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xmlns="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xmlns="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xmlns="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xmlns="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xmlns="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xmlns="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xmlns="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xmlns="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xmlns="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xmlns="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xmlns="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xmlns="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xmlns="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xmlns="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xmlns="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xmlns="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xmlns="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xmlns="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xmlns="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xmlns="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xmlns="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xmlns="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xmlns="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xmlns="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xmlns="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xmlns="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xmlns="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xmlns="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xmlns="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xmlns="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xmlns="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xmlns="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xmlns="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xmlns="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xmlns="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xmlns="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xmlns="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xmlns="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xmlns="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xmlns="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xmlns="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xmlns="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xmlns="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xmlns="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xmlns="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:2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xmlns="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xmlns="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xmlns="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xmlns="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xmlns="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xmlns="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xmlns="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xmlns="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xmlns="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xmlns="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xmlns="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xmlns="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xmlns="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xmlns="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xmlns="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xmlns="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962</Words>
  <Application>Microsoft Office PowerPoint</Application>
  <PresentationFormat>On-screen Show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Wingdings</vt:lpstr>
      <vt:lpstr>Cambria Math</vt:lpstr>
      <vt:lpstr>Fredoka One</vt:lpstr>
      <vt:lpstr>Nunito</vt:lpstr>
      <vt:lpstr>Calibri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Khanh Huyen</cp:lastModifiedBy>
  <cp:revision>8</cp:revision>
  <dcterms:modified xsi:type="dcterms:W3CDTF">2022-10-10T03:06:45Z</dcterms:modified>
</cp:coreProperties>
</file>