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906000" cy="6858000" type="A4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254" y="-6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4394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877332" y="-357634"/>
            <a:ext cx="4576005" cy="7573575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371419" y="242022"/>
            <a:ext cx="5162332" cy="6373962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563296" y="764058"/>
            <a:ext cx="2408831" cy="1085188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77633" y="5301579"/>
            <a:ext cx="1928744" cy="1241005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679138" y="2783200"/>
            <a:ext cx="4547725" cy="129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5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2100"/>
            </a:lvl1pPr>
            <a:lvl2pPr marL="402325" indent="0" algn="ctr">
              <a:buNone/>
              <a:defRPr sz="1800"/>
            </a:lvl2pPr>
            <a:lvl3pPr marL="804649" indent="0" algn="ctr">
              <a:buNone/>
              <a:defRPr sz="1600"/>
            </a:lvl3pPr>
            <a:lvl4pPr marL="1206974" indent="0" algn="ctr">
              <a:buNone/>
              <a:defRPr sz="1400"/>
            </a:lvl4pPr>
            <a:lvl5pPr marL="1609298" indent="0" algn="ctr">
              <a:buNone/>
              <a:defRPr sz="1400"/>
            </a:lvl5pPr>
            <a:lvl6pPr marL="2011623" indent="0" algn="ctr">
              <a:buNone/>
              <a:defRPr sz="1400"/>
            </a:lvl6pPr>
            <a:lvl7pPr marL="2413947" indent="0" algn="ctr">
              <a:buNone/>
              <a:defRPr sz="1400"/>
            </a:lvl7pPr>
            <a:lvl8pPr marL="2816272" indent="0" algn="ctr">
              <a:buNone/>
              <a:defRPr sz="1400"/>
            </a:lvl8pPr>
            <a:lvl9pPr marL="3218597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23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04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06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9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11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13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16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18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800" b="1"/>
            </a:lvl2pPr>
            <a:lvl3pPr marL="804649" indent="0">
              <a:buNone/>
              <a:defRPr sz="1600" b="1"/>
            </a:lvl3pPr>
            <a:lvl4pPr marL="1206974" indent="0">
              <a:buNone/>
              <a:defRPr sz="1400" b="1"/>
            </a:lvl4pPr>
            <a:lvl5pPr marL="1609298" indent="0">
              <a:buNone/>
              <a:defRPr sz="1400" b="1"/>
            </a:lvl5pPr>
            <a:lvl6pPr marL="2011623" indent="0">
              <a:buNone/>
              <a:defRPr sz="1400" b="1"/>
            </a:lvl6pPr>
            <a:lvl7pPr marL="2413947" indent="0">
              <a:buNone/>
              <a:defRPr sz="1400" b="1"/>
            </a:lvl7pPr>
            <a:lvl8pPr marL="2816272" indent="0">
              <a:buNone/>
              <a:defRPr sz="1400" b="1"/>
            </a:lvl8pPr>
            <a:lvl9pPr marL="321859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800" b="1"/>
            </a:lvl2pPr>
            <a:lvl3pPr marL="804649" indent="0">
              <a:buNone/>
              <a:defRPr sz="1600" b="1"/>
            </a:lvl3pPr>
            <a:lvl4pPr marL="1206974" indent="0">
              <a:buNone/>
              <a:defRPr sz="1400" b="1"/>
            </a:lvl4pPr>
            <a:lvl5pPr marL="1609298" indent="0">
              <a:buNone/>
              <a:defRPr sz="1400" b="1"/>
            </a:lvl5pPr>
            <a:lvl6pPr marL="2011623" indent="0">
              <a:buNone/>
              <a:defRPr sz="1400" b="1"/>
            </a:lvl6pPr>
            <a:lvl7pPr marL="2413947" indent="0">
              <a:buNone/>
              <a:defRPr sz="1400" b="1"/>
            </a:lvl7pPr>
            <a:lvl8pPr marL="2816272" indent="0">
              <a:buNone/>
              <a:defRPr sz="1400" b="1"/>
            </a:lvl8pPr>
            <a:lvl9pPr marL="321859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02325" indent="0">
              <a:buNone/>
              <a:defRPr sz="1200"/>
            </a:lvl2pPr>
            <a:lvl3pPr marL="804649" indent="0">
              <a:buNone/>
              <a:defRPr sz="1100"/>
            </a:lvl3pPr>
            <a:lvl4pPr marL="1206974" indent="0">
              <a:buNone/>
              <a:defRPr sz="900"/>
            </a:lvl4pPr>
            <a:lvl5pPr marL="1609298" indent="0">
              <a:buNone/>
              <a:defRPr sz="900"/>
            </a:lvl5pPr>
            <a:lvl6pPr marL="2011623" indent="0">
              <a:buNone/>
              <a:defRPr sz="900"/>
            </a:lvl6pPr>
            <a:lvl7pPr marL="2413947" indent="0">
              <a:buNone/>
              <a:defRPr sz="900"/>
            </a:lvl7pPr>
            <a:lvl8pPr marL="2816272" indent="0">
              <a:buNone/>
              <a:defRPr sz="900"/>
            </a:lvl8pPr>
            <a:lvl9pPr marL="32185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800"/>
            </a:lvl1pPr>
            <a:lvl2pPr marL="402325" indent="0">
              <a:buNone/>
              <a:defRPr sz="2500"/>
            </a:lvl2pPr>
            <a:lvl3pPr marL="804649" indent="0">
              <a:buNone/>
              <a:defRPr sz="2100"/>
            </a:lvl3pPr>
            <a:lvl4pPr marL="1206974" indent="0">
              <a:buNone/>
              <a:defRPr sz="1800"/>
            </a:lvl4pPr>
            <a:lvl5pPr marL="1609298" indent="0">
              <a:buNone/>
              <a:defRPr sz="1800"/>
            </a:lvl5pPr>
            <a:lvl6pPr marL="2011623" indent="0">
              <a:buNone/>
              <a:defRPr sz="1800"/>
            </a:lvl6pPr>
            <a:lvl7pPr marL="2413947" indent="0">
              <a:buNone/>
              <a:defRPr sz="1800"/>
            </a:lvl7pPr>
            <a:lvl8pPr marL="2816272" indent="0">
              <a:buNone/>
              <a:defRPr sz="1800"/>
            </a:lvl8pPr>
            <a:lvl9pPr marL="3218597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400"/>
            </a:lvl1pPr>
            <a:lvl2pPr marL="402325" indent="0">
              <a:buNone/>
              <a:defRPr sz="1200"/>
            </a:lvl2pPr>
            <a:lvl3pPr marL="804649" indent="0">
              <a:buNone/>
              <a:defRPr sz="1100"/>
            </a:lvl3pPr>
            <a:lvl4pPr marL="1206974" indent="0">
              <a:buNone/>
              <a:defRPr sz="900"/>
            </a:lvl4pPr>
            <a:lvl5pPr marL="1609298" indent="0">
              <a:buNone/>
              <a:defRPr sz="900"/>
            </a:lvl5pPr>
            <a:lvl6pPr marL="2011623" indent="0">
              <a:buNone/>
              <a:defRPr sz="900"/>
            </a:lvl6pPr>
            <a:lvl7pPr marL="2413947" indent="0">
              <a:buNone/>
              <a:defRPr sz="900"/>
            </a:lvl7pPr>
            <a:lvl8pPr marL="2816272" indent="0">
              <a:buNone/>
              <a:defRPr sz="900"/>
            </a:lvl8pPr>
            <a:lvl9pPr marL="32185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76608" y="685798"/>
            <a:ext cx="8148101" cy="7046492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612188" y="1720900"/>
            <a:ext cx="4681625" cy="125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3022663" y="3170833"/>
            <a:ext cx="3860675" cy="29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939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939"/>
              </a:spcBef>
              <a:spcAft>
                <a:spcPts val="939"/>
              </a:spcAft>
              <a:buClr>
                <a:schemeClr val="dk2"/>
              </a:buClr>
              <a:buSzPts val="30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408508" y="774148"/>
            <a:ext cx="5086972" cy="6320817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901648" y="1754839"/>
            <a:ext cx="671904" cy="2901419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85357" y="347692"/>
            <a:ext cx="1902938" cy="3450651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975423" y="2974081"/>
            <a:ext cx="2926223" cy="4842897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817263" y="4543367"/>
            <a:ext cx="4271475" cy="6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79973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00"/>
            </a:lvl1pPr>
            <a:lvl2pPr marL="1072866" lvl="1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2pPr>
            <a:lvl3pPr marL="1609298" lvl="2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■"/>
              <a:defRPr sz="1800"/>
            </a:lvl3pPr>
            <a:lvl4pPr marL="2145731" lvl="3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●"/>
              <a:defRPr sz="1800"/>
            </a:lvl4pPr>
            <a:lvl5pPr marL="2682164" lvl="4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5pPr>
            <a:lvl6pPr marL="3218597" lvl="5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■"/>
              <a:defRPr sz="1800"/>
            </a:lvl6pPr>
            <a:lvl7pPr marL="3755029" lvl="6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●"/>
              <a:defRPr sz="1800"/>
            </a:lvl7pPr>
            <a:lvl8pPr marL="4291462" lvl="7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8pPr>
            <a:lvl9pPr marL="4827895" lvl="8" indent="-379973" algn="ctr" rtl="0">
              <a:spcBef>
                <a:spcPts val="939"/>
              </a:spcBef>
              <a:spcAft>
                <a:spcPts val="939"/>
              </a:spcAft>
              <a:buSzPts val="15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3026888" y="2172767"/>
            <a:ext cx="3852225" cy="197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726008" y="398094"/>
            <a:ext cx="6551523" cy="5665769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57213" y="3007667"/>
            <a:ext cx="3046875" cy="3452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1018900" y="777684"/>
            <a:ext cx="1151680" cy="1873669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75815" y="4207873"/>
            <a:ext cx="1656413" cy="439249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765520" y="4469933"/>
            <a:ext cx="809119" cy="1915444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578737" y="1315767"/>
            <a:ext cx="4846075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910508" y="2294500"/>
            <a:ext cx="4320875" cy="26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79973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00"/>
            </a:lvl1pPr>
            <a:lvl2pPr marL="1072866" lvl="1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2pPr>
            <a:lvl3pPr marL="1609298" lvl="2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■"/>
              <a:defRPr sz="1800"/>
            </a:lvl3pPr>
            <a:lvl4pPr marL="2145731" lvl="3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●"/>
              <a:defRPr sz="1800"/>
            </a:lvl4pPr>
            <a:lvl5pPr marL="2682164" lvl="4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5pPr>
            <a:lvl6pPr marL="3218597" lvl="5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■"/>
              <a:defRPr sz="1800"/>
            </a:lvl6pPr>
            <a:lvl7pPr marL="3755029" lvl="6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●"/>
              <a:defRPr sz="1800"/>
            </a:lvl7pPr>
            <a:lvl8pPr marL="4291462" lvl="7" indent="-379973" algn="ctr" rtl="0">
              <a:spcBef>
                <a:spcPts val="939"/>
              </a:spcBef>
              <a:spcAft>
                <a:spcPts val="0"/>
              </a:spcAft>
              <a:buSzPts val="1500"/>
              <a:buChar char="○"/>
              <a:defRPr sz="1800"/>
            </a:lvl8pPr>
            <a:lvl9pPr marL="4827895" lvl="8" indent="-379973" algn="ctr" rtl="0">
              <a:spcBef>
                <a:spcPts val="939"/>
              </a:spcBef>
              <a:spcAft>
                <a:spcPts val="939"/>
              </a:spcAft>
              <a:buSzPts val="1500"/>
              <a:buChar char="■"/>
              <a:defRPr sz="18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1997044" y="-220145"/>
            <a:ext cx="5910960" cy="7298296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622097" y="5350756"/>
            <a:ext cx="1514488" cy="1183403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740971" y="225751"/>
            <a:ext cx="889827" cy="2180087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882124" y="3378460"/>
            <a:ext cx="1774901" cy="7996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667275" y="1348000"/>
            <a:ext cx="4571450" cy="58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2007593" y="2320567"/>
            <a:ext cx="2752425" cy="3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57622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866" lvl="1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 rtl="0">
              <a:spcBef>
                <a:spcPts val="939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 rtl="0">
              <a:spcBef>
                <a:spcPts val="939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 rtl="0">
              <a:spcBef>
                <a:spcPts val="939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 rtl="0">
              <a:spcBef>
                <a:spcPts val="939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 rtl="0">
              <a:spcBef>
                <a:spcPts val="939"/>
              </a:spcBef>
              <a:spcAft>
                <a:spcPts val="939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5145995" y="2320567"/>
            <a:ext cx="2752425" cy="3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57622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866" lvl="1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 rtl="0">
              <a:spcBef>
                <a:spcPts val="939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 rtl="0">
              <a:spcBef>
                <a:spcPts val="939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 rtl="0">
              <a:spcBef>
                <a:spcPts val="939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 rtl="0">
              <a:spcBef>
                <a:spcPts val="939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 rtl="0">
              <a:spcBef>
                <a:spcPts val="939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 rtl="0">
              <a:spcBef>
                <a:spcPts val="939"/>
              </a:spcBef>
              <a:spcAft>
                <a:spcPts val="939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717382" y="-195853"/>
            <a:ext cx="8471549" cy="7160805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6393454" y="3048100"/>
            <a:ext cx="2061150" cy="32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50171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300"/>
            </a:lvl1pPr>
            <a:lvl2pPr marL="1072866" lvl="1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2pPr>
            <a:lvl3pPr marL="1609298" lvl="2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3pPr>
            <a:lvl4pPr marL="2145731" lvl="3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4pPr>
            <a:lvl5pPr marL="2682164" lvl="4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5pPr>
            <a:lvl6pPr marL="3218597" lvl="5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6pPr>
            <a:lvl7pPr marL="3755029" lvl="6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7pPr>
            <a:lvl8pPr marL="4291462" lvl="7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8pPr>
            <a:lvl9pPr marL="4827895" lvl="8" indent="-350171" rtl="0">
              <a:spcBef>
                <a:spcPts val="939"/>
              </a:spcBef>
              <a:spcAft>
                <a:spcPts val="939"/>
              </a:spcAft>
              <a:buSzPts val="1100"/>
              <a:buChar char="■"/>
              <a:defRPr sz="13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902140" y="3048100"/>
            <a:ext cx="2254525" cy="32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50171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300"/>
            </a:lvl1pPr>
            <a:lvl2pPr marL="1072866" lvl="1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2pPr>
            <a:lvl3pPr marL="1609298" lvl="2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3pPr>
            <a:lvl4pPr marL="2145731" lvl="3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4pPr>
            <a:lvl5pPr marL="2682164" lvl="4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5pPr>
            <a:lvl6pPr marL="3218597" lvl="5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6pPr>
            <a:lvl7pPr marL="3755029" lvl="6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7pPr>
            <a:lvl8pPr marL="4291462" lvl="7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8pPr>
            <a:lvl9pPr marL="4827895" lvl="8" indent="-350171" rtl="0">
              <a:spcBef>
                <a:spcPts val="939"/>
              </a:spcBef>
              <a:spcAft>
                <a:spcPts val="939"/>
              </a:spcAft>
              <a:buSzPts val="11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399721" y="3048100"/>
            <a:ext cx="2254525" cy="28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350171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300"/>
            </a:lvl1pPr>
            <a:lvl2pPr marL="1072866" lvl="1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2pPr>
            <a:lvl3pPr marL="1609298" lvl="2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3pPr>
            <a:lvl4pPr marL="2145731" lvl="3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4pPr>
            <a:lvl5pPr marL="2682164" lvl="4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5pPr>
            <a:lvl6pPr marL="3218597" lvl="5" indent="-350171" rtl="0">
              <a:spcBef>
                <a:spcPts val="939"/>
              </a:spcBef>
              <a:spcAft>
                <a:spcPts val="0"/>
              </a:spcAft>
              <a:buSzPts val="1100"/>
              <a:buChar char="■"/>
              <a:defRPr sz="1300"/>
            </a:lvl6pPr>
            <a:lvl7pPr marL="3755029" lvl="6" indent="-350171" rtl="0">
              <a:spcBef>
                <a:spcPts val="939"/>
              </a:spcBef>
              <a:spcAft>
                <a:spcPts val="0"/>
              </a:spcAft>
              <a:buSzPts val="1100"/>
              <a:buChar char="●"/>
              <a:defRPr sz="1300"/>
            </a:lvl7pPr>
            <a:lvl8pPr marL="4291462" lvl="7" indent="-350171" rtl="0">
              <a:spcBef>
                <a:spcPts val="939"/>
              </a:spcBef>
              <a:spcAft>
                <a:spcPts val="0"/>
              </a:spcAft>
              <a:buSzPts val="1100"/>
              <a:buChar char="○"/>
              <a:defRPr sz="1300"/>
            </a:lvl8pPr>
            <a:lvl9pPr marL="4827895" lvl="8" indent="-350171" rtl="0">
              <a:spcBef>
                <a:spcPts val="939"/>
              </a:spcBef>
              <a:spcAft>
                <a:spcPts val="939"/>
              </a:spcAft>
              <a:buSzPts val="11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371825" y="881333"/>
            <a:ext cx="7162675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926575" y="5875067"/>
            <a:ext cx="805285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433" lvl="0" indent="-268216" algn="ctr" rtl="0">
              <a:spcBef>
                <a:spcPts val="0"/>
              </a:spcBef>
              <a:spcAft>
                <a:spcPts val="939"/>
              </a:spcAft>
              <a:buSzPts val="1800"/>
              <a:buNone/>
              <a:defRPr sz="21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12965" y="67400"/>
            <a:ext cx="11122140" cy="7050285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926575" y="1114667"/>
            <a:ext cx="6760975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655788" y="6129935"/>
            <a:ext cx="59442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6575" y="1114667"/>
            <a:ext cx="805285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6575" y="1805263"/>
            <a:ext cx="805285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87299" y="6333135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804649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162" indent="-201162" algn="l" defTabSz="804649" rtl="0" eaLnBrk="1" latinLnBrk="0" hangingPunct="1">
        <a:lnSpc>
          <a:spcPct val="90000"/>
        </a:lnSpc>
        <a:spcBef>
          <a:spcPts val="88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3487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1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136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461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785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110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17434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19759" indent="-201162" algn="l" defTabSz="804649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2325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49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6974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298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23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3947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6272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8597" algn="l" defTabSz="8046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4.png"/><Relationship Id="rId18" Type="http://schemas.openxmlformats.org/officeDocument/2006/relationships/image" Target="../media/image145.png"/><Relationship Id="rId3" Type="http://schemas.openxmlformats.org/officeDocument/2006/relationships/image" Target="../media/image129.png"/><Relationship Id="rId21" Type="http://schemas.openxmlformats.org/officeDocument/2006/relationships/slide" Target="slide37.xml"/><Relationship Id="rId7" Type="http://schemas.openxmlformats.org/officeDocument/2006/relationships/image" Target="../media/image134.png"/><Relationship Id="rId12" Type="http://schemas.openxmlformats.org/officeDocument/2006/relationships/image" Target="../media/image141.png"/><Relationship Id="rId17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11" Type="http://schemas.openxmlformats.org/officeDocument/2006/relationships/image" Target="../media/image140.png"/><Relationship Id="rId24" Type="http://schemas.openxmlformats.org/officeDocument/2006/relationships/slide" Target="slide40.xml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slide" Target="slide39.xml"/><Relationship Id="rId10" Type="http://schemas.openxmlformats.org/officeDocument/2006/relationships/image" Target="../media/image137.png"/><Relationship Id="rId19" Type="http://schemas.openxmlformats.org/officeDocument/2006/relationships/image" Target="../media/image147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1997044" y="-220145"/>
            <a:ext cx="5910960" cy="7298296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622097" y="5350756"/>
            <a:ext cx="1514488" cy="1183403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740971" y="225751"/>
            <a:ext cx="889827" cy="2180087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882124" y="3378460"/>
            <a:ext cx="1774901" cy="7996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86B85AC2-0B14-3311-F18E-3BE2F41653D2}"/>
              </a:ext>
            </a:extLst>
          </p:cNvPr>
          <p:cNvSpPr txBox="1"/>
          <p:nvPr/>
        </p:nvSpPr>
        <p:spPr>
          <a:xfrm>
            <a:off x="1048456" y="1981382"/>
            <a:ext cx="7793235" cy="2693657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xmlns="" id="{7955F2B6-0BA6-9D25-0181-DA0B23A0C103}"/>
              </a:ext>
            </a:extLst>
          </p:cNvPr>
          <p:cNvGrpSpPr/>
          <p:nvPr/>
        </p:nvGrpSpPr>
        <p:grpSpPr>
          <a:xfrm rot="-1332598">
            <a:off x="6298551" y="314489"/>
            <a:ext cx="1417793" cy="1181929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xmlns="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xmlns="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xmlns="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xmlns="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xmlns="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xmlns="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xmlns="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xmlns="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xmlns="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xmlns="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xmlns="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xmlns="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xmlns="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xmlns="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xmlns="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xmlns="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xmlns="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xmlns="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xmlns="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xmlns="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xmlns="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xmlns="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xmlns="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xmlns="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xmlns="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xmlns="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xmlns="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xmlns="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xmlns="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xmlns="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xmlns="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xmlns="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xmlns="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xmlns="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xmlns="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xmlns="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xmlns="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xmlns="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xmlns="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xmlns="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xmlns="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xmlns="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xmlns="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xmlns="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xmlns="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xmlns="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xmlns="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xmlns="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xmlns="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xmlns="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xmlns="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xmlns="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xmlns="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xmlns="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xmlns="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xmlns="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711134" y="659139"/>
                <a:ext cx="8345412" cy="4870728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dirty="0"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800" b="1" i="1" dirty="0" err="1"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800" b="1" i="1" dirty="0"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800" i="1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33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300" dirty="0"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300" i="1"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3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704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b="1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704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76369" y="3637281"/>
            <a:ext cx="1996658" cy="2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957935" y="165923"/>
            <a:ext cx="1171529" cy="1536629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8608959" y="5037148"/>
            <a:ext cx="1211226" cy="1662627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xmlns="" id="{E9F8F5E3-FAA5-2910-A5A3-BDBFE76E804E}"/>
              </a:ext>
            </a:extLst>
          </p:cNvPr>
          <p:cNvSpPr/>
          <p:nvPr/>
        </p:nvSpPr>
        <p:spPr>
          <a:xfrm>
            <a:off x="179116" y="163567"/>
            <a:ext cx="1949245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xmlns="" id="{1F216F32-8EF8-5EAD-420E-44E629AA5663}"/>
              </a:ext>
            </a:extLst>
          </p:cNvPr>
          <p:cNvSpPr txBox="1"/>
          <p:nvPr/>
        </p:nvSpPr>
        <p:spPr>
          <a:xfrm>
            <a:off x="2335521" y="270676"/>
            <a:ext cx="1668984" cy="77046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So </a:t>
            </a:r>
            <a:r>
              <a:rPr lang="en-US" sz="2800" b="1" dirty="0" err="1"/>
              <a:t>sánh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xmlns="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87887" y="1502442"/>
                <a:ext cx="2709331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xmlns="" id="{1A7E96CA-1D03-C88E-DFDA-B432FE870B42}"/>
              </a:ext>
            </a:extLst>
          </p:cNvPr>
          <p:cNvSpPr txBox="1"/>
          <p:nvPr/>
        </p:nvSpPr>
        <p:spPr>
          <a:xfrm>
            <a:off x="161092" y="1873437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xmlns="" id="{31AAB981-7115-F4F3-FC9F-9CBCA592BCD6}"/>
              </a:ext>
            </a:extLst>
          </p:cNvPr>
          <p:cNvSpPr txBox="1"/>
          <p:nvPr/>
        </p:nvSpPr>
        <p:spPr>
          <a:xfrm>
            <a:off x="138895" y="4610686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xmlns="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95233" y="4307531"/>
                <a:ext cx="1875898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xmlns="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22195" y="2788210"/>
                <a:ext cx="6479466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xmlns="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6385559" y="2700667"/>
                <a:ext cx="3348175" cy="1053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559" y="2700667"/>
                <a:ext cx="3348175" cy="10532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xmlns="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91778" y="5556753"/>
                <a:ext cx="4505464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xmlns="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5280372" y="5498257"/>
                <a:ext cx="2342629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372" y="5498257"/>
                <a:ext cx="2342629" cy="105323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303477" y="4607763"/>
            <a:ext cx="1270034" cy="180428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988974" y="4891039"/>
            <a:ext cx="24066" cy="125899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586059" y="5613980"/>
            <a:ext cx="34008" cy="104123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xmlns="" id="{382AAFE9-C957-7CBE-F4BA-114FF3B398C2}"/>
              </a:ext>
            </a:extLst>
          </p:cNvPr>
          <p:cNvSpPr/>
          <p:nvPr/>
        </p:nvSpPr>
        <p:spPr>
          <a:xfrm>
            <a:off x="100609" y="133351"/>
            <a:ext cx="3498056" cy="104774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70261" y="1664091"/>
                <a:ext cx="9565479" cy="140099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tích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một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dạng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hình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lập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phương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dài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cạnh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973959" y="5087729"/>
                <a:ext cx="5049737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xmlns="" id="{3F938E8F-67E7-8D6C-3A8F-004A06F2AC82}"/>
              </a:ext>
            </a:extLst>
          </p:cNvPr>
          <p:cNvSpPr/>
          <p:nvPr/>
        </p:nvSpPr>
        <p:spPr>
          <a:xfrm>
            <a:off x="3640651" y="3296484"/>
            <a:ext cx="1871133" cy="1016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43869" y="4122201"/>
            <a:ext cx="3124083" cy="27754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559684" y="70511"/>
            <a:ext cx="4658981" cy="7710904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84308" y="592860"/>
            <a:ext cx="8022067" cy="634584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415561" y="4686091"/>
            <a:ext cx="986246" cy="1961064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432860" y="986501"/>
            <a:ext cx="1860916" cy="1738179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8012621" y="1680769"/>
            <a:ext cx="1812859" cy="502047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xmlns="" id="{1DFC92D6-3CD0-FA35-5DF7-E6367E5B6ED8}"/>
              </a:ext>
            </a:extLst>
          </p:cNvPr>
          <p:cNvSpPr/>
          <p:nvPr/>
        </p:nvSpPr>
        <p:spPr>
          <a:xfrm>
            <a:off x="489195" y="429336"/>
            <a:ext cx="3498056" cy="104774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xmlns="" id="{2B4098BF-115D-5797-D9CB-91CA7070163F}"/>
              </a:ext>
            </a:extLst>
          </p:cNvPr>
          <p:cNvSpPr txBox="1"/>
          <p:nvPr/>
        </p:nvSpPr>
        <p:spPr>
          <a:xfrm>
            <a:off x="4076487" y="659864"/>
            <a:ext cx="1668984" cy="77046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Tính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xmlns="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798696" y="1963811"/>
                <a:ext cx="1145057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640471" y="2057612"/>
                <a:ext cx="2325361" cy="91496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769247" y="2004609"/>
                <a:ext cx="2974943" cy="94170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xmlns="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7568714" y="2027207"/>
                <a:ext cx="1357198" cy="91778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−27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xmlns="" id="{64298A6C-ED1C-588C-8093-91FAD0A56FC1}"/>
              </a:ext>
            </a:extLst>
          </p:cNvPr>
          <p:cNvSpPr txBox="1"/>
          <p:nvPr/>
        </p:nvSpPr>
        <p:spPr>
          <a:xfrm>
            <a:off x="1314328" y="2400794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xmlns="" id="{DFD80FF5-A06D-EC4B-4ACA-CCDAD15086A4}"/>
              </a:ext>
            </a:extLst>
          </p:cNvPr>
          <p:cNvSpPr txBox="1"/>
          <p:nvPr/>
        </p:nvSpPr>
        <p:spPr>
          <a:xfrm>
            <a:off x="1314328" y="4646648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xmlns="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856262" y="4317679"/>
                <a:ext cx="877355" cy="1059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xmlns="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483790" y="4403119"/>
                <a:ext cx="2189142" cy="91496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533402" y="4416179"/>
                <a:ext cx="1589785" cy="91496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1.1.1.1.1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xmlns="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6134712" y="4403119"/>
                <a:ext cx="1025071" cy="91778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9162182" y="865223"/>
            <a:ext cx="802358" cy="1285927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1EA9809-27BF-E321-01BE-D24449E9AF95}"/>
              </a:ext>
            </a:extLst>
          </p:cNvPr>
          <p:cNvSpPr txBox="1"/>
          <p:nvPr/>
        </p:nvSpPr>
        <p:spPr>
          <a:xfrm>
            <a:off x="134965" y="22987"/>
            <a:ext cx="9585639" cy="163182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3300" b="1" dirty="0"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33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xmlns="" id="{B52039FA-CD4D-DA17-0622-3D02E2EF1766}"/>
              </a:ext>
            </a:extLst>
          </p:cNvPr>
          <p:cNvSpPr/>
          <p:nvPr/>
        </p:nvSpPr>
        <p:spPr>
          <a:xfrm>
            <a:off x="16140" y="1982340"/>
            <a:ext cx="1100667" cy="8805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62FE1637-5C47-3390-6C34-FE0896D119DE}"/>
              </a:ext>
            </a:extLst>
          </p:cNvPr>
          <p:cNvSpPr txBox="1"/>
          <p:nvPr/>
        </p:nvSpPr>
        <p:spPr>
          <a:xfrm>
            <a:off x="1225661" y="2059646"/>
            <a:ext cx="8988301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xmlns="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812601" y="3377518"/>
                <a:ext cx="1100667" cy="93420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xmlns="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812601" y="4993204"/>
                <a:ext cx="1176339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xmlns="" id="{2CB5A4CC-3826-12C3-6C14-CE50BEEDEEB2}"/>
              </a:ext>
            </a:extLst>
          </p:cNvPr>
          <p:cNvSpPr txBox="1"/>
          <p:nvPr/>
        </p:nvSpPr>
        <p:spPr>
          <a:xfrm>
            <a:off x="270677" y="3507892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EA2ED781-AC36-E1F5-ACF2-C9FB75C641A6}"/>
              </a:ext>
            </a:extLst>
          </p:cNvPr>
          <p:cNvSpPr txBox="1"/>
          <p:nvPr/>
        </p:nvSpPr>
        <p:spPr>
          <a:xfrm>
            <a:off x="264949" y="4953997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xmlns="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749028" y="3551138"/>
                <a:ext cx="2971801" cy="960170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xmlns="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803201" y="4993941"/>
                <a:ext cx="2662239" cy="960170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𝑛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72859" y="3429001"/>
            <a:ext cx="2250178" cy="29501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91479" y="79371"/>
            <a:ext cx="8148101" cy="7046492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.</a:t>
                  </a: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8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en-US" sz="28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en-US" sz="28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en-US" sz="28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xmlns="" id="{B0F01042-3361-BBF9-5E85-407646027DD5}"/>
              </a:ext>
            </a:extLst>
          </p:cNvPr>
          <p:cNvSpPr/>
          <p:nvPr/>
        </p:nvSpPr>
        <p:spPr>
          <a:xfrm>
            <a:off x="54173" y="79371"/>
            <a:ext cx="2971800" cy="1104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Quy</a:t>
            </a:r>
            <a:r>
              <a:rPr lang="en-US" sz="2800" b="1" dirty="0"/>
              <a:t> </a:t>
            </a:r>
            <a:r>
              <a:rPr lang="en-US" sz="2800" b="1" dirty="0" err="1"/>
              <a:t>tắc</a:t>
            </a:r>
            <a:r>
              <a:rPr lang="en-US" sz="28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225584" y="3515360"/>
                <a:ext cx="7160385" cy="269365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 algn="just" defTabSz="1072866">
                  <a:lnSpc>
                    <a:spcPct val="150000"/>
                  </a:lnSpc>
                  <a:defRPr/>
                </a:pPr>
                <a:r>
                  <a:rPr lang="vi-VN" sz="2800" dirty="0">
                    <a:ea typeface="Times New Roman" panose="02020603050405020304" pitchFamily="18" charset="0"/>
                  </a:rPr>
                  <a:t>Khi chia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hai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lũy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thừa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cùng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cơ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số</a:t>
                </a:r>
                <a:r>
                  <a:rPr lang="vi-VN" sz="2800" dirty="0">
                    <a:ea typeface="Times New Roman" panose="02020603050405020304" pitchFamily="18" charset="0"/>
                  </a:rPr>
                  <a:t> (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khác</a:t>
                </a:r>
                <a:r>
                  <a:rPr lang="vi-VN" sz="2800" dirty="0">
                    <a:ea typeface="Times New Roman" panose="02020603050405020304" pitchFamily="18" charset="0"/>
                  </a:rPr>
                  <a:t> 0), ta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giữ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nguyên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cơ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số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và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lấy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số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mũ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của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lũy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thừa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bị</a:t>
                </a:r>
                <a:r>
                  <a:rPr lang="vi-VN" sz="2800" dirty="0">
                    <a:ea typeface="Times New Roman" panose="02020603050405020304" pitchFamily="18" charset="0"/>
                  </a:rPr>
                  <a:t> chia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trừ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đi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số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mũ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của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lũy</a:t>
                </a:r>
                <a:r>
                  <a:rPr lang="vi-VN" sz="2800" dirty="0">
                    <a:ea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ea typeface="Times New Roman" panose="02020603050405020304" pitchFamily="18" charset="0"/>
                  </a:rPr>
                  <a:t>thừa</a:t>
                </a:r>
                <a:r>
                  <a:rPr lang="vi-VN" sz="2800" dirty="0">
                    <a:ea typeface="Times New Roman" panose="02020603050405020304" pitchFamily="18" charset="0"/>
                  </a:rPr>
                  <a:t> chia.</a:t>
                </a:r>
              </a:p>
              <a:p>
                <a:pPr algn="ctr" defTabSz="1072866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ar-AE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ar-AE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ar-AE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2800" i="1"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ar-AE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ar-AE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ar-AE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ar-A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ar-AE" sz="11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85153" y="-1520829"/>
            <a:ext cx="9602748" cy="9629332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859657" y="119734"/>
            <a:ext cx="8218713" cy="7710855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526130" y="655944"/>
            <a:ext cx="1648632" cy="1095702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E3444439-9FE0-88B5-5DD8-F0A8B1739BEA}"/>
              </a:ext>
            </a:extLst>
          </p:cNvPr>
          <p:cNvSpPr/>
          <p:nvPr/>
        </p:nvSpPr>
        <p:spPr>
          <a:xfrm>
            <a:off x="327538" y="296167"/>
            <a:ext cx="1949245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3C09942-09F8-A529-6BD7-6D322B6F033A}"/>
              </a:ext>
            </a:extLst>
          </p:cNvPr>
          <p:cNvSpPr txBox="1"/>
          <p:nvPr/>
        </p:nvSpPr>
        <p:spPr>
          <a:xfrm>
            <a:off x="2285677" y="359308"/>
            <a:ext cx="6243905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2153456" y="2201803"/>
                <a:ext cx="5752985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204969" y="4908547"/>
                <a:ext cx="6348020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5−2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AC5AA46-E36B-5784-71B1-4D70AEBD170F}"/>
              </a:ext>
            </a:extLst>
          </p:cNvPr>
          <p:cNvSpPr txBox="1"/>
          <p:nvPr/>
        </p:nvSpPr>
        <p:spPr>
          <a:xfrm>
            <a:off x="1632515" y="2534810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B35D93D-0670-9B5D-E314-05561207BCDC}"/>
              </a:ext>
            </a:extLst>
          </p:cNvPr>
          <p:cNvSpPr txBox="1"/>
          <p:nvPr/>
        </p:nvSpPr>
        <p:spPr>
          <a:xfrm>
            <a:off x="1625466" y="4849770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847844" y="-70915"/>
            <a:ext cx="1286327" cy="1792852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736601" y="3925397"/>
            <a:ext cx="704747" cy="304324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xmlns="" id="{B386F79A-F371-3323-C46F-7105182865BC}"/>
              </a:ext>
            </a:extLst>
          </p:cNvPr>
          <p:cNvSpPr/>
          <p:nvPr/>
        </p:nvSpPr>
        <p:spPr>
          <a:xfrm>
            <a:off x="1" y="125116"/>
            <a:ext cx="3498056" cy="104774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xmlns="" id="{D2AEF5E3-52C5-A754-1A5D-CCEBE11F51D4}"/>
              </a:ext>
            </a:extLst>
          </p:cNvPr>
          <p:cNvSpPr txBox="1"/>
          <p:nvPr/>
        </p:nvSpPr>
        <p:spPr>
          <a:xfrm>
            <a:off x="224357" y="1193683"/>
            <a:ext cx="9011758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xmlns="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82870" y="2389274"/>
                <a:ext cx="142801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xmlns="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915119" y="4538776"/>
                <a:ext cx="1699632" cy="899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xmlns="" id="{B0594643-0D33-DFE5-F693-384C2FF15CE3}"/>
              </a:ext>
            </a:extLst>
          </p:cNvPr>
          <p:cNvSpPr txBox="1"/>
          <p:nvPr/>
        </p:nvSpPr>
        <p:spPr>
          <a:xfrm>
            <a:off x="306246" y="2600732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xmlns="" id="{C0C7D223-B45F-EC94-7999-AB62CE258EC6}"/>
              </a:ext>
            </a:extLst>
          </p:cNvPr>
          <p:cNvSpPr txBox="1"/>
          <p:nvPr/>
        </p:nvSpPr>
        <p:spPr>
          <a:xfrm>
            <a:off x="385858" y="4831465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xmlns="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230407" y="2662287"/>
                <a:ext cx="2008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xmlns="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4089666" y="2709912"/>
                <a:ext cx="17386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xmlns="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700384" y="2709912"/>
                <a:ext cx="13953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xmlns="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544524" y="4586402"/>
                <a:ext cx="2598211" cy="902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xmlns="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5047219" y="4538777"/>
                <a:ext cx="3154325" cy="908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747972" y="774401"/>
            <a:ext cx="8444191" cy="6320817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66923" y="4129523"/>
            <a:ext cx="671904" cy="2901419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8663948" y="2538212"/>
            <a:ext cx="2926223" cy="4842897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xmlns="" id="{155BE743-DEF5-CD3E-1B48-A93C34E4E2A5}"/>
              </a:ext>
            </a:extLst>
          </p:cNvPr>
          <p:cNvSpPr txBox="1"/>
          <p:nvPr/>
        </p:nvSpPr>
        <p:spPr>
          <a:xfrm>
            <a:off x="888871" y="774902"/>
            <a:ext cx="8238595" cy="878447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3300" b="1" dirty="0"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33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xmlns="" id="{6DA22999-CC34-FB33-E1B4-A6D7E2CAB1E9}"/>
              </a:ext>
            </a:extLst>
          </p:cNvPr>
          <p:cNvSpPr/>
          <p:nvPr/>
        </p:nvSpPr>
        <p:spPr>
          <a:xfrm>
            <a:off x="864614" y="1859715"/>
            <a:ext cx="1100667" cy="8805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198229" y="1996989"/>
                <a:ext cx="3822733" cy="970108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800" dirty="0"/>
                  <a:t>So </a:t>
                </a:r>
                <a:r>
                  <a:rPr lang="en-US" sz="2800" dirty="0" err="1"/>
                  <a:t>sánh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8FA8EA5-C3BA-CCC4-B6F5-96EAB97FED8B}"/>
              </a:ext>
            </a:extLst>
          </p:cNvPr>
          <p:cNvSpPr txBox="1"/>
          <p:nvPr/>
        </p:nvSpPr>
        <p:spPr>
          <a:xfrm>
            <a:off x="1502865" y="3092878"/>
            <a:ext cx="1100667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có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477105" y="3872121"/>
                <a:ext cx="5188756" cy="96882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335399" y="4835453"/>
                <a:ext cx="2281296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3.2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532421" y="5854965"/>
                <a:ext cx="3826763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8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96439" y="125734"/>
            <a:ext cx="4239591" cy="6977105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3147551" y="1836982"/>
                <a:ext cx="5695950" cy="296296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704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xmlns="" id="{22A61E16-C93E-F9E2-42BE-AAF0465E3960}"/>
              </a:ext>
            </a:extLst>
          </p:cNvPr>
          <p:cNvSpPr/>
          <p:nvPr/>
        </p:nvSpPr>
        <p:spPr>
          <a:xfrm>
            <a:off x="1268717" y="-151402"/>
            <a:ext cx="7613749" cy="494702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632251" y="-151403"/>
            <a:ext cx="8471549" cy="7160805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018" y="62861"/>
            <a:ext cx="6279965" cy="433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066801" y="4947021"/>
                <a:ext cx="7815666" cy="140099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Khối </a:t>
                </a:r>
                <a:r>
                  <a:rPr lang="vi-VN" sz="2800" dirty="0" err="1"/>
                  <a:t>lượng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Trái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Đất</a:t>
                </a:r>
                <a:r>
                  <a:rPr lang="vi-VN" sz="2800" dirty="0"/>
                  <a:t> </a:t>
                </a:r>
                <a:r>
                  <a:rPr lang="vi-VN" sz="2800" dirty="0" err="1"/>
                  <a:t>khoảng</a:t>
                </a:r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8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800" dirty="0"/>
                  <a:t> </a:t>
                </a:r>
                <a:r>
                  <a:rPr lang="vi-VN" sz="2800" dirty="0" err="1"/>
                  <a:t>kg</a:t>
                </a:r>
                <a:r>
                  <a:rPr lang="vi-VN" sz="2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 err="1"/>
                  <a:t>Khối</a:t>
                </a:r>
                <a:r>
                  <a:rPr lang="vi-VN" sz="2800" dirty="0"/>
                  <a:t> </a:t>
                </a:r>
                <a:r>
                  <a:rPr lang="vi-VN" sz="2800" dirty="0" err="1"/>
                  <a:t>lượng</a:t>
                </a:r>
                <a:r>
                  <a:rPr lang="vi-VN" sz="2800" dirty="0"/>
                  <a:t> Sao </a:t>
                </a:r>
                <a:r>
                  <a:rPr lang="vi-VN" sz="2800" dirty="0" err="1"/>
                  <a:t>Hỏa</a:t>
                </a:r>
                <a:r>
                  <a:rPr lang="vi-VN" sz="2800" dirty="0"/>
                  <a:t> </a:t>
                </a:r>
                <a:r>
                  <a:rPr lang="vi-VN" sz="2800" dirty="0" err="1"/>
                  <a:t>khoảng</a:t>
                </a:r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8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8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1" y="4947021"/>
                <a:ext cx="7815666" cy="1400995"/>
              </a:xfrm>
              <a:prstGeom prst="rect">
                <a:avLst/>
              </a:prstGeom>
              <a:blipFill rotWithShape="1">
                <a:blip r:embed="rId4"/>
                <a:stretch>
                  <a:fillRect l="-1404" b="-5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50607" y="337799"/>
            <a:ext cx="9331405" cy="7044887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285286" y="4569135"/>
            <a:ext cx="791537" cy="2256085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3199" y="7072"/>
            <a:ext cx="1398970" cy="2164545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xmlns="" id="{F5D05BF9-8BD0-3448-0FB9-AA5478FE21E6}"/>
              </a:ext>
            </a:extLst>
          </p:cNvPr>
          <p:cNvSpPr/>
          <p:nvPr/>
        </p:nvSpPr>
        <p:spPr>
          <a:xfrm>
            <a:off x="309665" y="890308"/>
            <a:ext cx="1949245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xmlns="" id="{A2E2C1D4-AC1E-9FFF-ECC5-D3A700C3F8D6}"/>
              </a:ext>
            </a:extLst>
          </p:cNvPr>
          <p:cNvSpPr txBox="1"/>
          <p:nvPr/>
        </p:nvSpPr>
        <p:spPr>
          <a:xfrm>
            <a:off x="2262144" y="774691"/>
            <a:ext cx="7442216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908172" y="2773362"/>
                <a:ext cx="5868360" cy="1763274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xmlns="" id="{C6F09E81-6B26-3DFE-5C4C-36CB5CF9AF24}"/>
              </a:ext>
            </a:extLst>
          </p:cNvPr>
          <p:cNvSpPr txBox="1"/>
          <p:nvPr/>
        </p:nvSpPr>
        <p:spPr>
          <a:xfrm>
            <a:off x="1576968" y="3380894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xmlns="" id="{DA5411A4-71D1-35DA-6206-A6BC68B963BF}"/>
              </a:ext>
            </a:extLst>
          </p:cNvPr>
          <p:cNvSpPr txBox="1"/>
          <p:nvPr/>
        </p:nvSpPr>
        <p:spPr>
          <a:xfrm>
            <a:off x="1656580" y="5611628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xmlns="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969914" y="5617406"/>
                <a:ext cx="5262326" cy="96882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8637819" y="2624403"/>
            <a:ext cx="2754948" cy="4808323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8126841" y="-432368"/>
            <a:ext cx="2001238" cy="3576615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xmlns="" id="{6310B194-A6C9-D568-A04A-417A4654DB04}"/>
              </a:ext>
            </a:extLst>
          </p:cNvPr>
          <p:cNvSpPr/>
          <p:nvPr/>
        </p:nvSpPr>
        <p:spPr>
          <a:xfrm>
            <a:off x="210979" y="269525"/>
            <a:ext cx="1949245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289918" y="633062"/>
                <a:ext cx="4886960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8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dưới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dạng</a:t>
                </a:r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xmlns="" id="{AA6A9C8D-C352-6F0D-5A44-FBE29BCE3105}"/>
              </a:ext>
            </a:extLst>
          </p:cNvPr>
          <p:cNvSpPr txBox="1"/>
          <p:nvPr/>
        </p:nvSpPr>
        <p:spPr>
          <a:xfrm>
            <a:off x="341731" y="2004533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xmlns="" id="{9700049E-A9D6-6ABD-97A2-D458BBCC7A74}"/>
              </a:ext>
            </a:extLst>
          </p:cNvPr>
          <p:cNvSpPr txBox="1"/>
          <p:nvPr/>
        </p:nvSpPr>
        <p:spPr>
          <a:xfrm>
            <a:off x="341731" y="4453156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741492" y="2057178"/>
                <a:ext cx="2562317" cy="970108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800" dirty="0"/>
                  <a:t>Luỹ </a:t>
                </a:r>
                <a:r>
                  <a:rPr lang="en-US" sz="2800" dirty="0" err="1"/>
                  <a:t>thừa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633765" y="3029039"/>
                <a:ext cx="29322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838743" y="4453154"/>
                <a:ext cx="2562317" cy="970108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r>
                  <a:rPr lang="en-US" sz="2800" dirty="0"/>
                  <a:t>Luỹ </a:t>
                </a:r>
                <a:r>
                  <a:rPr lang="en-US" sz="2800" dirty="0" err="1"/>
                  <a:t>thừa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của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xmlns="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90237" y="5384827"/>
                <a:ext cx="37814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xmlns="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639961" y="1373929"/>
            <a:ext cx="2389820" cy="511533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xmlns="" id="{FC19E344-1234-2C01-5575-778D81DD5849}"/>
              </a:ext>
            </a:extLst>
          </p:cNvPr>
          <p:cNvSpPr/>
          <p:nvPr/>
        </p:nvSpPr>
        <p:spPr>
          <a:xfrm>
            <a:off x="1" y="125116"/>
            <a:ext cx="3498056" cy="104774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xmlns="" id="{4E9786C6-B17A-EF20-CCB7-69D55761AD40}"/>
              </a:ext>
            </a:extLst>
          </p:cNvPr>
          <p:cNvSpPr txBox="1"/>
          <p:nvPr/>
        </p:nvSpPr>
        <p:spPr>
          <a:xfrm>
            <a:off x="3673750" y="0"/>
            <a:ext cx="6463391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xmlns="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498057" y="2155289"/>
                <a:ext cx="1502147" cy="1319563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xmlns="" id="{FA17EF23-9F88-A3F9-E87F-DC98C5F4762A}"/>
              </a:ext>
            </a:extLst>
          </p:cNvPr>
          <p:cNvSpPr txBox="1"/>
          <p:nvPr/>
        </p:nvSpPr>
        <p:spPr>
          <a:xfrm>
            <a:off x="338718" y="2619029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xmlns="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905142" y="5044337"/>
                <a:ext cx="1565090" cy="544094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xmlns="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945664" y="2675498"/>
                <a:ext cx="2367121" cy="96882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3.4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xmlns="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848013" y="2657778"/>
                <a:ext cx="1244441" cy="53922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838440" y="2554759"/>
                <a:ext cx="2867973" cy="719398"/>
              </a:xfrm>
              <a:prstGeom prst="rect">
                <a:avLst/>
              </a:prstGeom>
              <a:noFill/>
            </p:spPr>
            <p:txBody>
              <a:bodyPr wrap="none" lIns="107287" tIns="53643" rIns="107287" bIns="53643" rtlCol="0">
                <a:spAutoFit/>
              </a:bodyPr>
              <a:lstStyle/>
              <a:p>
                <a:r>
                  <a:rPr lang="en-US" sz="2800" dirty="0"/>
                  <a:t>Với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ta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xmlns="" id="{53CD3FB0-A6FD-1B67-9DE9-CFAA7A44DF6B}"/>
              </a:ext>
            </a:extLst>
          </p:cNvPr>
          <p:cNvSpPr txBox="1"/>
          <p:nvPr/>
        </p:nvSpPr>
        <p:spPr>
          <a:xfrm>
            <a:off x="338718" y="5032174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xmlns="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835731" y="5049894"/>
                <a:ext cx="3263914" cy="539221"/>
              </a:xfrm>
              <a:prstGeom prst="rect">
                <a:avLst/>
              </a:prstGeom>
              <a:noFill/>
            </p:spPr>
            <p:txBody>
              <a:bodyPr wrap="none" lIns="107287" tIns="53643" rIns="107287" bIns="53643" rtlCol="0">
                <a:spAutoFit/>
              </a:bodyPr>
              <a:lstStyle/>
              <a:p>
                <a:r>
                  <a:rPr lang="en-US" sz="2800" dirty="0"/>
                  <a:t>Với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800" dirty="0"/>
                  <a:t> ta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xmlns="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6498749" y="5049894"/>
                <a:ext cx="2367121" cy="97498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4.5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xmlns="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5401098" y="5032174"/>
                <a:ext cx="1244441" cy="544094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xmlns="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52358" y="3387479"/>
            <a:ext cx="2242029" cy="33137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EC6C35BE-6795-5F7B-E12B-0AC51E758BCF}"/>
              </a:ext>
            </a:extLst>
          </p:cNvPr>
          <p:cNvSpPr txBox="1"/>
          <p:nvPr/>
        </p:nvSpPr>
        <p:spPr>
          <a:xfrm>
            <a:off x="0" y="1"/>
            <a:ext cx="5918249" cy="870081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3300" b="1" dirty="0"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33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xmlns="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967323"/>
            <a:ext cx="848954" cy="104486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C35A1BCF-40E3-0742-9CB9-2A00B5C153F4}"/>
              </a:ext>
            </a:extLst>
          </p:cNvPr>
          <p:cNvSpPr txBox="1"/>
          <p:nvPr/>
        </p:nvSpPr>
        <p:spPr>
          <a:xfrm>
            <a:off x="916305" y="1076961"/>
            <a:ext cx="5729397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?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endParaRPr lang="en-US" sz="28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06321"/>
            <a:ext cx="9906000" cy="441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xmlns="" id="{15CE495C-2223-C71C-3D98-1F3BF0E39FB7}"/>
                  </a:ext>
                </a:extLst>
              </p:cNvPr>
              <p:cNvSpPr/>
              <p:nvPr/>
            </p:nvSpPr>
            <p:spPr>
              <a:xfrm>
                <a:off x="2955290" y="5140960"/>
                <a:ext cx="553059" cy="64008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xmlns="" id="{32110C38-FF4F-F416-E002-D4C2C5187A2A}"/>
                  </a:ext>
                </a:extLst>
              </p:cNvPr>
              <p:cNvSpPr/>
              <p:nvPr/>
            </p:nvSpPr>
            <p:spPr>
              <a:xfrm>
                <a:off x="2867278" y="5883270"/>
                <a:ext cx="729083" cy="84080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xmlns="" id="{6881C645-BD9A-BBF3-E526-93B9B7AAC4B2}"/>
                  </a:ext>
                </a:extLst>
              </p:cNvPr>
              <p:cNvSpPr/>
              <p:nvPr/>
            </p:nvSpPr>
            <p:spPr>
              <a:xfrm>
                <a:off x="4476941" y="5148099"/>
                <a:ext cx="553059" cy="64008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xmlns="" id="{A709E871-B2E9-5398-4F19-9FE6A5C31F48}"/>
                  </a:ext>
                </a:extLst>
              </p:cNvPr>
              <p:cNvSpPr/>
              <p:nvPr/>
            </p:nvSpPr>
            <p:spPr>
              <a:xfrm>
                <a:off x="4366896" y="5933450"/>
                <a:ext cx="852322" cy="69026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xmlns="" id="{3D8A816C-12E0-4095-242D-759AA1957BB2}"/>
                  </a:ext>
                </a:extLst>
              </p:cNvPr>
              <p:cNvSpPr/>
              <p:nvPr/>
            </p:nvSpPr>
            <p:spPr>
              <a:xfrm>
                <a:off x="5918249" y="5933450"/>
                <a:ext cx="729083" cy="69026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xmlns="" id="{10369680-9292-D6DB-048E-7653E9BB6392}"/>
                  </a:ext>
                </a:extLst>
              </p:cNvPr>
              <p:cNvSpPr/>
              <p:nvPr/>
            </p:nvSpPr>
            <p:spPr>
              <a:xfrm>
                <a:off x="7393811" y="5883270"/>
                <a:ext cx="681637" cy="84080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xmlns="" id="{8ECC9020-383F-199B-6A5A-9888226F4B38}"/>
                  </a:ext>
                </a:extLst>
              </p:cNvPr>
              <p:cNvSpPr/>
              <p:nvPr/>
            </p:nvSpPr>
            <p:spPr>
              <a:xfrm>
                <a:off x="8874125" y="5140960"/>
                <a:ext cx="553059" cy="64008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xmlns="" id="{36F39BDF-A1F4-A2BA-4CE2-0BEB28E401A8}"/>
                  </a:ext>
                </a:extLst>
              </p:cNvPr>
              <p:cNvSpPr/>
              <p:nvPr/>
            </p:nvSpPr>
            <p:spPr>
              <a:xfrm>
                <a:off x="2771596" y="3928689"/>
                <a:ext cx="920446" cy="9966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3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xmlns="" id="{FDA6C105-F936-CA51-9881-FC69DCAAC02C}"/>
                  </a:ext>
                </a:extLst>
              </p:cNvPr>
              <p:cNvSpPr/>
              <p:nvPr/>
            </p:nvSpPr>
            <p:spPr>
              <a:xfrm>
                <a:off x="4298772" y="3879131"/>
                <a:ext cx="920446" cy="9966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xmlns="" id="{AC4929E0-4960-6698-CDE5-8CC34CC38DEF}"/>
                  </a:ext>
                </a:extLst>
              </p:cNvPr>
              <p:cNvSpPr/>
              <p:nvPr/>
            </p:nvSpPr>
            <p:spPr>
              <a:xfrm>
                <a:off x="5726887" y="2670091"/>
                <a:ext cx="920446" cy="9966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xmlns="" id="{9193AE9C-E5A5-AD83-F01A-D3500C42DCEB}"/>
                  </a:ext>
                </a:extLst>
              </p:cNvPr>
              <p:cNvSpPr/>
              <p:nvPr/>
            </p:nvSpPr>
            <p:spPr>
              <a:xfrm>
                <a:off x="7107555" y="2649976"/>
                <a:ext cx="920446" cy="9966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xmlns="" id="{69BD534A-D44E-060D-F7F5-059C1F699107}"/>
                  </a:ext>
                </a:extLst>
              </p:cNvPr>
              <p:cNvSpPr/>
              <p:nvPr/>
            </p:nvSpPr>
            <p:spPr>
              <a:xfrm>
                <a:off x="8690432" y="2670091"/>
                <a:ext cx="920446" cy="9966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07287" tIns="53643" rIns="107287" bIns="53643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xmlns="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50683" y="323001"/>
            <a:ext cx="1336795" cy="11846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xmlns="" id="{626717CD-F495-658B-CB83-DDAD0E8AE1DD}"/>
              </a:ext>
            </a:extLst>
          </p:cNvPr>
          <p:cNvSpPr/>
          <p:nvPr/>
        </p:nvSpPr>
        <p:spPr>
          <a:xfrm>
            <a:off x="0" y="1007610"/>
            <a:ext cx="5093335" cy="5504951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89660" cy="134112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F74483E-1D03-9DB1-964F-2C0389ED1A76}"/>
              </a:ext>
            </a:extLst>
          </p:cNvPr>
          <p:cNvSpPr txBox="1"/>
          <p:nvPr/>
        </p:nvSpPr>
        <p:spPr>
          <a:xfrm>
            <a:off x="1147445" y="345441"/>
            <a:ext cx="1502410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800" b="1" dirty="0"/>
              <a:t>So </a:t>
            </a:r>
            <a:r>
              <a:rPr lang="en-US" sz="2800" b="1" dirty="0" err="1"/>
              <a:t>sánh</a:t>
            </a:r>
            <a:endParaRPr lang="en-US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547EA5E-8A2E-5AC5-5211-4D7A7BE897B1}"/>
              </a:ext>
            </a:extLst>
          </p:cNvPr>
          <p:cNvSpPr txBox="1"/>
          <p:nvPr/>
        </p:nvSpPr>
        <p:spPr>
          <a:xfrm>
            <a:off x="72130" y="1789691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515767" y="1848682"/>
                <a:ext cx="4574779" cy="404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60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30661" y="2901722"/>
                <a:ext cx="4853636" cy="404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4+5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3954762"/>
                <a:ext cx="5140766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30661" y="5002673"/>
                <a:ext cx="4798814" cy="404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5B1223C-BBD4-C564-E46C-9D2E5C8FF621}"/>
              </a:ext>
            </a:extLst>
          </p:cNvPr>
          <p:cNvSpPr txBox="1"/>
          <p:nvPr/>
        </p:nvSpPr>
        <p:spPr>
          <a:xfrm>
            <a:off x="5506733" y="1789691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6164999" y="1375053"/>
                <a:ext cx="3302379" cy="1124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60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621655" y="2795750"/>
                <a:ext cx="4284345" cy="206438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2+6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621655" y="4062249"/>
                <a:ext cx="3688774" cy="2211025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4.2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810727" y="5482949"/>
                <a:ext cx="3618555" cy="1124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54B0BB73-CB4D-8906-E001-F5AB28782022}"/>
              </a:ext>
            </a:extLst>
          </p:cNvPr>
          <p:cNvCxnSpPr/>
          <p:nvPr/>
        </p:nvCxnSpPr>
        <p:spPr>
          <a:xfrm>
            <a:off x="5093335" y="1239520"/>
            <a:ext cx="74295" cy="51206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xmlns="" id="{40C541AD-C30B-C812-675D-8FC4E45B5DDB}"/>
              </a:ext>
            </a:extLst>
          </p:cNvPr>
          <p:cNvGrpSpPr/>
          <p:nvPr/>
        </p:nvGrpSpPr>
        <p:grpSpPr>
          <a:xfrm>
            <a:off x="-635635" y="-243840"/>
            <a:ext cx="10269542" cy="752856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xmlns="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xmlns="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xmlns="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547EA5E-8A2E-5AC5-5211-4D7A7BE897B1}"/>
              </a:ext>
            </a:extLst>
          </p:cNvPr>
          <p:cNvSpPr txBox="1"/>
          <p:nvPr/>
        </p:nvSpPr>
        <p:spPr>
          <a:xfrm>
            <a:off x="60433" y="449393"/>
            <a:ext cx="493989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72823" y="572503"/>
                <a:ext cx="3712298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60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30661" y="1400010"/>
                <a:ext cx="5177443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6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953359" y="1403923"/>
                <a:ext cx="4147289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72094" y="2227516"/>
                <a:ext cx="4121513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5B1223C-BBD4-C564-E46C-9D2E5C8FF621}"/>
              </a:ext>
            </a:extLst>
          </p:cNvPr>
          <p:cNvSpPr txBox="1"/>
          <p:nvPr/>
        </p:nvSpPr>
        <p:spPr>
          <a:xfrm>
            <a:off x="67862" y="3351327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603361" y="3069205"/>
                <a:ext cx="3526991" cy="983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6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60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20241" y="4335647"/>
                <a:ext cx="6253505" cy="2070089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30661" y="5582569"/>
                <a:ext cx="3806170" cy="983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48968" y="4765040"/>
            <a:ext cx="2141932" cy="18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xmlns="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607582" y="-60964"/>
            <a:ext cx="5351466" cy="7710904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xmlns="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xmlns="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xmlns="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xmlns="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xmlns="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xmlns="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xmlns="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xmlns="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xmlns="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xmlns="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xmlns="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xmlns="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xmlns="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xmlns="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xmlns="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xmlns="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9814" y="332424"/>
            <a:ext cx="9258265" cy="634584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xmlns="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xmlns="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1075730" y="187651"/>
                <a:ext cx="2632395" cy="693109"/>
              </a:xfrm>
              <a:prstGeom prst="rect">
                <a:avLst/>
              </a:prstGeom>
              <a:noFill/>
            </p:spPr>
            <p:txBody>
              <a:bodyPr wrap="none" lIns="107287" tIns="53643" rIns="107287" bIns="53643" rtlCol="0">
                <a:spAutoFit/>
              </a:bodyPr>
              <a:lstStyle/>
              <a:p>
                <a:r>
                  <a:rPr lang="en-US" sz="3800" b="1" dirty="0" err="1"/>
                  <a:t>Tìm</a:t>
                </a:r>
                <a:r>
                  <a:rPr lang="en-US" sz="3800" b="1" dirty="0"/>
                  <a:t> </a:t>
                </a:r>
                <a14:m>
                  <m:oMath xmlns:m="http://schemas.openxmlformats.org/officeDocument/2006/math">
                    <m:r>
                      <a:rPr lang="en-US" sz="38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800" b="1" dirty="0"/>
                  <a:t>, </a:t>
                </a:r>
                <a:r>
                  <a:rPr lang="en-US" sz="3800" b="1" dirty="0" err="1"/>
                  <a:t>biết</a:t>
                </a:r>
                <a:endParaRPr lang="en-US" sz="38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3C25DB-5F0F-67C3-748F-3EE89E77A344}"/>
              </a:ext>
            </a:extLst>
          </p:cNvPr>
          <p:cNvSpPr txBox="1"/>
          <p:nvPr/>
        </p:nvSpPr>
        <p:spPr>
          <a:xfrm>
            <a:off x="289813" y="1624434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69947" y="1721589"/>
                <a:ext cx="2774799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33616" y="2930273"/>
                <a:ext cx="2795637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49076" y="4138957"/>
                <a:ext cx="17047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60276" y="5342084"/>
                <a:ext cx="14383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EF920BB-87C1-25A9-9F47-60972A36E20B}"/>
              </a:ext>
            </a:extLst>
          </p:cNvPr>
          <p:cNvSpPr txBox="1"/>
          <p:nvPr/>
        </p:nvSpPr>
        <p:spPr>
          <a:xfrm>
            <a:off x="5280339" y="1629221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833476" y="1313754"/>
                <a:ext cx="2538452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729811" y="2652282"/>
                <a:ext cx="2538452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798290" y="4174019"/>
                <a:ext cx="967060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xmlns="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77" y="0"/>
            <a:ext cx="1351945" cy="204038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6088" y="53625"/>
            <a:ext cx="851297" cy="1047751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xmlns="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79839" y="3283771"/>
            <a:ext cx="1465292" cy="27706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xmlns="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519066" y="253823"/>
            <a:ext cx="3732387" cy="5689227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xmlns="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xmlns="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xmlns="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xmlns="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xmlns="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527" y="59205"/>
            <a:ext cx="9294188" cy="7038976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xmlns="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xmlns="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xmlns="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xmlns="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xmlns="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xmlns="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xmlns="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xmlns="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xmlns="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xmlns="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xmlns="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xmlns="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xmlns="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xmlns="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xmlns="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2307" y="211237"/>
            <a:ext cx="990601" cy="12192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7706D0CC-90B9-0C8D-1708-8EE7CDA7E059}"/>
              </a:ext>
            </a:extLst>
          </p:cNvPr>
          <p:cNvSpPr txBox="1"/>
          <p:nvPr/>
        </p:nvSpPr>
        <p:spPr>
          <a:xfrm>
            <a:off x="2314454" y="192164"/>
            <a:ext cx="7085270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601796" y="2265286"/>
                <a:ext cx="1740220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117518" y="2247691"/>
                <a:ext cx="5327099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508434" y="4442387"/>
                <a:ext cx="1819344" cy="105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3051519" y="4838771"/>
                <a:ext cx="6764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F250363D-BACF-395E-6F95-C2E2F672B217}"/>
              </a:ext>
            </a:extLst>
          </p:cNvPr>
          <p:cNvSpPr txBox="1"/>
          <p:nvPr/>
        </p:nvSpPr>
        <p:spPr>
          <a:xfrm>
            <a:off x="1115267" y="2562306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51A14264-C9BB-F0C3-D6C5-B0FCEABCB0E2}"/>
              </a:ext>
            </a:extLst>
          </p:cNvPr>
          <p:cNvSpPr txBox="1"/>
          <p:nvPr/>
        </p:nvSpPr>
        <p:spPr>
          <a:xfrm>
            <a:off x="1119347" y="4814571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xmlns="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31060" y="6056355"/>
            <a:ext cx="1107395" cy="9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xmlns="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519066" y="253823"/>
            <a:ext cx="3732387" cy="5689227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xmlns="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xmlns="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xmlns="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xmlns="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xmlns="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527" y="59205"/>
            <a:ext cx="9487472" cy="7038976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xmlns="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xmlns="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xmlns="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xmlns="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xmlns="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xmlns="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xmlns="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xmlns="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xmlns="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xmlns="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xmlns="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xmlns="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xmlns="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xmlns="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xmlns="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844883" y="855358"/>
                <a:ext cx="232198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981674" y="721909"/>
                <a:ext cx="4563622" cy="1059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828045" y="3505272"/>
                <a:ext cx="1677254" cy="1213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3189894" y="3616321"/>
                <a:ext cx="6004657" cy="105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3.2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F250363D-BACF-395E-6F95-C2E2F672B217}"/>
              </a:ext>
            </a:extLst>
          </p:cNvPr>
          <p:cNvSpPr txBox="1"/>
          <p:nvPr/>
        </p:nvSpPr>
        <p:spPr>
          <a:xfrm>
            <a:off x="1278804" y="1069097"/>
            <a:ext cx="493989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51A14264-C9BB-F0C3-D6C5-B0FCEABCB0E2}"/>
              </a:ext>
            </a:extLst>
          </p:cNvPr>
          <p:cNvSpPr txBox="1"/>
          <p:nvPr/>
        </p:nvSpPr>
        <p:spPr>
          <a:xfrm>
            <a:off x="1233927" y="3981970"/>
            <a:ext cx="513225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6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xmlns="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41515" y="5474201"/>
            <a:ext cx="2255326" cy="1549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xmlns="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7253466" y="1862221"/>
                <a:ext cx="2191703" cy="917786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xmlns="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8459" y="4675389"/>
            <a:ext cx="2947277" cy="26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xmlns="" id="{C94DA25E-4397-54F2-6117-BDACA453ECE3}"/>
              </a:ext>
            </a:extLst>
          </p:cNvPr>
          <p:cNvGrpSpPr/>
          <p:nvPr/>
        </p:nvGrpSpPr>
        <p:grpSpPr>
          <a:xfrm rot="-395521">
            <a:off x="6933885" y="1679584"/>
            <a:ext cx="3732387" cy="5689227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xmlns="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xmlns="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xmlns="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xmlns="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xmlns="" id="{E65EE299-F73F-0810-BD45-36B2BD2C28D7}"/>
              </a:ext>
            </a:extLst>
          </p:cNvPr>
          <p:cNvGrpSpPr/>
          <p:nvPr/>
        </p:nvGrpSpPr>
        <p:grpSpPr>
          <a:xfrm>
            <a:off x="391257" y="256080"/>
            <a:ext cx="9258265" cy="634584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xmlns="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xmlns="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0F15226B-BC29-2E66-6994-682D9CA2A03B}"/>
              </a:ext>
            </a:extLst>
          </p:cNvPr>
          <p:cNvSpPr/>
          <p:nvPr/>
        </p:nvSpPr>
        <p:spPr>
          <a:xfrm>
            <a:off x="3972183" y="30674"/>
            <a:ext cx="2137248" cy="12055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</a:pPr>
            <a:r>
              <a:rPr lang="en-US" sz="21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1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2094" y="563563"/>
            <a:ext cx="1082303" cy="1345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66634" y="1756510"/>
                <a:ext cx="8842625" cy="2508991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 err="1"/>
                  <a:t>Biết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vận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tốc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ánh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xấp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xỉ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bằng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 err="1"/>
                  <a:t>và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ánh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Mặt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Trời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cần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khoảng</a:t>
                </a:r>
                <a:r>
                  <a:rPr lang="en-US" sz="2600" dirty="0"/>
                  <a:t> 8 </a:t>
                </a:r>
                <a:r>
                  <a:rPr lang="en-US" sz="2600" dirty="0" err="1"/>
                  <a:t>phút</a:t>
                </a:r>
                <a:r>
                  <a:rPr lang="en-US" sz="2600" dirty="0"/>
                  <a:t> 19 </a:t>
                </a:r>
                <a:r>
                  <a:rPr lang="en-US" sz="2600" dirty="0" err="1"/>
                  <a:t>giây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mới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đến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được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Trái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Đất</a:t>
                </a:r>
                <a:r>
                  <a:rPr lang="en-US" sz="2600" dirty="0"/>
                  <a:t>. </a:t>
                </a:r>
                <a:r>
                  <a:rPr lang="en-US" sz="2600" dirty="0" err="1"/>
                  <a:t>Khoảng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cách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giữa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Mặt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Trời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Trái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Đất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xấp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xỉ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bằng</a:t>
                </a:r>
                <a:r>
                  <a:rPr lang="en-US" sz="2600" dirty="0"/>
                  <a:t> bao </a:t>
                </a:r>
                <a:r>
                  <a:rPr lang="en-US" sz="2600" dirty="0" err="1"/>
                  <a:t>nhiêu</a:t>
                </a:r>
                <a:r>
                  <a:rPr lang="en-US" sz="2600" dirty="0"/>
                  <a:t> ki-</a:t>
                </a:r>
                <a:r>
                  <a:rPr lang="en-US" sz="2600" dirty="0" err="1"/>
                  <a:t>lô</a:t>
                </a:r>
                <a:r>
                  <a:rPr lang="en-US" sz="2600" dirty="0"/>
                  <a:t>-</a:t>
                </a:r>
                <a:r>
                  <a:rPr lang="en-US" sz="2600" dirty="0" err="1"/>
                  <a:t>mét</a:t>
                </a:r>
                <a:r>
                  <a:rPr lang="en-US" sz="26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6276" y="4597669"/>
            <a:ext cx="1829798" cy="1793459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18064" y="4303948"/>
            <a:ext cx="1183126" cy="1920587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856074" y="5310899"/>
            <a:ext cx="2461990" cy="1835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5046685" y="-728102"/>
            <a:ext cx="4168926" cy="7409692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endParaRPr sz="11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997524" y="5233591"/>
            <a:ext cx="1678369" cy="1567595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7381548" y="495415"/>
            <a:ext cx="1623622" cy="671331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7431726" y="448019"/>
            <a:ext cx="1628832" cy="67424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xmlns="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7" y="4657032"/>
            <a:ext cx="1173898" cy="1444797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xmlns="" id="{4BC6461B-2FEE-65AA-3438-3C61EAC8AC19}"/>
              </a:ext>
            </a:extLst>
          </p:cNvPr>
          <p:cNvSpPr/>
          <p:nvPr/>
        </p:nvSpPr>
        <p:spPr>
          <a:xfrm>
            <a:off x="140390" y="-30387"/>
            <a:ext cx="5877634" cy="43504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</a:pP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6267238" y="3571559"/>
                <a:ext cx="2017540" cy="910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xmlns="" id="{D99834B3-EB11-D572-7C73-F2EB9710CDE7}"/>
              </a:ext>
            </a:extLst>
          </p:cNvPr>
          <p:cNvSpPr/>
          <p:nvPr/>
        </p:nvSpPr>
        <p:spPr>
          <a:xfrm>
            <a:off x="4997254" y="3933267"/>
            <a:ext cx="1000659" cy="456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xmlns="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310953" y="6333067"/>
            <a:ext cx="595048" cy="524933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626236" y="2448543"/>
                <a:ext cx="7289165" cy="447254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800" dirty="0" smtClean="0"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800" dirty="0" err="1"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800" dirty="0" err="1"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800" dirty="0" err="1"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800" dirty="0"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800" dirty="0" err="1"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800" dirty="0">
                  <a:latin typeface="+mj-lt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236" y="2448543"/>
                <a:ext cx="7289165" cy="4472542"/>
              </a:xfrm>
              <a:prstGeom prst="rect">
                <a:avLst/>
              </a:prstGeom>
              <a:blipFill rotWithShape="1">
                <a:blip r:embed="rId2"/>
                <a:stretch>
                  <a:fillRect l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xmlns="" id="{C4DCDA5D-DE96-C2D4-1FAF-ED46A52D2423}"/>
              </a:ext>
            </a:extLst>
          </p:cNvPr>
          <p:cNvSpPr/>
          <p:nvPr/>
        </p:nvSpPr>
        <p:spPr>
          <a:xfrm>
            <a:off x="3847026" y="1284804"/>
            <a:ext cx="1871133" cy="1016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954546" y="192148"/>
            <a:ext cx="1653930" cy="18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730A180-D8AF-CB92-A67D-43982290A059}"/>
              </a:ext>
            </a:extLst>
          </p:cNvPr>
          <p:cNvSpPr txBox="1"/>
          <p:nvPr/>
        </p:nvSpPr>
        <p:spPr>
          <a:xfrm>
            <a:off x="2509520" y="1401171"/>
            <a:ext cx="4886961" cy="4309484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+mn-lt"/>
              </a:rPr>
              <a:t>Hai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mảnh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vườn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có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dạng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       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vuông.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Mảnh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vườn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thứ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nhất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có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độ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dài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cạnh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 19,5 m.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  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Mảnh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vườn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thứ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hai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có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độ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dài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cạnh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 6,5 m.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  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Diện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tích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mảnh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vườn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thứ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nhất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gấp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bao nhiêu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lần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diện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tích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mảnh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vườn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+mn-lt"/>
              </a:rPr>
              <a:t>thứ</a:t>
            </a:r>
            <a:r>
              <a:rPr lang="vi-VN" sz="2600" dirty="0">
                <a:solidFill>
                  <a:schemeClr val="tx1"/>
                </a:solidFill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6971" y="107388"/>
            <a:ext cx="1227367" cy="15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2162810" y="674704"/>
                <a:ext cx="6620510" cy="5386702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600" baseline="30000" dirty="0"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: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600" baseline="30000" dirty="0"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r>
                      <a:rPr lang="en-US" sz="26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600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408"/>
                  </a:spcBef>
                  <a:spcAft>
                    <a:spcPts val="1408"/>
                  </a:spcAft>
                </a:pP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xmlns="" id="{463ABC18-4D0B-9056-359B-F206024B21B4}"/>
              </a:ext>
            </a:extLst>
          </p:cNvPr>
          <p:cNvSpPr/>
          <p:nvPr/>
        </p:nvSpPr>
        <p:spPr>
          <a:xfrm>
            <a:off x="291677" y="166704"/>
            <a:ext cx="1871133" cy="1016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xmlns="" id="{FBAC4F55-DE0B-6662-4815-324D4B683987}"/>
              </a:ext>
            </a:extLst>
          </p:cNvPr>
          <p:cNvGrpSpPr/>
          <p:nvPr/>
        </p:nvGrpSpPr>
        <p:grpSpPr>
          <a:xfrm>
            <a:off x="1054406" y="5737949"/>
            <a:ext cx="520198" cy="634956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xmlns="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xmlns="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xmlns="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xmlns="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xmlns="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xmlns="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xmlns="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xmlns="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18952" y="221963"/>
            <a:ext cx="1528736" cy="21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7078" y="2825287"/>
            <a:ext cx="1147445" cy="141224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896407"/>
            <a:ext cx="1089660" cy="1341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846830" y="1017729"/>
                <a:ext cx="4738370" cy="4555257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600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600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600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6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xmlns="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9989" y="316456"/>
            <a:ext cx="1197824" cy="147424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0082265" y="624597"/>
            <a:ext cx="4928354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1" y="176245"/>
            <a:ext cx="4074131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62928" y="2195917"/>
            <a:ext cx="4563836" cy="1325563"/>
          </a:xfrm>
          <a:prstGeom prst="rect">
            <a:avLst/>
          </a:prstGeom>
        </p:spPr>
        <p:txBody>
          <a:bodyPr vert="horz" lIns="80465" tIns="40232" rIns="80465" bIns="4023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4649">
              <a:buClrTx/>
            </a:pPr>
            <a:r>
              <a:rPr lang="en-US" sz="63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773985"/>
            <a:ext cx="902625" cy="1085927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1439" y="3985185"/>
            <a:ext cx="1521823" cy="1901536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xmlns="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81587" y="4679121"/>
            <a:ext cx="1104020" cy="1251788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xmlns="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193" y="4665406"/>
            <a:ext cx="418493" cy="12312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DBAF44B-A559-0A7F-FB6B-EC7481EEF3E1}"/>
              </a:ext>
            </a:extLst>
          </p:cNvPr>
          <p:cNvGrpSpPr/>
          <p:nvPr/>
        </p:nvGrpSpPr>
        <p:grpSpPr>
          <a:xfrm>
            <a:off x="24221" y="5413028"/>
            <a:ext cx="9849656" cy="684757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xmlns="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xmlns="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xmlns="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xmlns="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xmlns="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xmlns="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xmlns="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xmlns="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xmlns="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xmlns="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xmlns="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xmlns="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xmlns="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00516" y="-5938"/>
            <a:ext cx="4710982" cy="685155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332061" y="4413105"/>
            <a:ext cx="2268671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0082265" y="624597"/>
            <a:ext cx="4928354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1" y="176245"/>
            <a:ext cx="4074131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4773985"/>
            <a:ext cx="902625" cy="1085927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xmlns="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1439" y="3985185"/>
            <a:ext cx="1521823" cy="1901536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xmlns="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81587" y="4679121"/>
            <a:ext cx="1104020" cy="1251788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xmlns="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93" y="4665406"/>
            <a:ext cx="418493" cy="123123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0871AAE-94C1-BF6C-136C-7AD2DEEF3295}"/>
              </a:ext>
            </a:extLst>
          </p:cNvPr>
          <p:cNvGrpSpPr/>
          <p:nvPr/>
        </p:nvGrpSpPr>
        <p:grpSpPr>
          <a:xfrm>
            <a:off x="24221" y="5413028"/>
            <a:ext cx="9849656" cy="684757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xmlns="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xmlns="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xmlns="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xmlns="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xmlns="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xmlns="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xmlns="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xmlns="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xmlns="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xmlns="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xmlns="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xmlns="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7399" y="5016287"/>
            <a:ext cx="1520703" cy="1865539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xmlns="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90220" y="176244"/>
            <a:ext cx="4856432" cy="6641275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xmlns="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363771" y="581242"/>
            <a:ext cx="1197824" cy="147424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5966" y="1398817"/>
            <a:ext cx="990687" cy="148755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3660" y="519687"/>
            <a:ext cx="990687" cy="14753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7372" y="1048319"/>
            <a:ext cx="990687" cy="14875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42451" y="1149729"/>
            <a:ext cx="990687" cy="148755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6950" y="2507237"/>
            <a:ext cx="990687" cy="1487553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8506" y="1402776"/>
            <a:ext cx="990687" cy="1487553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9869" y="523644"/>
            <a:ext cx="990687" cy="147536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7192" y="1048319"/>
            <a:ext cx="990687" cy="1487553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9025" y="1149729"/>
            <a:ext cx="990687" cy="1487553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9491" y="2497633"/>
            <a:ext cx="990687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/>
              <p:nvPr/>
            </p:nvSpPr>
            <p:spPr>
              <a:xfrm>
                <a:off x="986848" y="326670"/>
                <a:ext cx="7932305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vi-VN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/>
              <p:nvPr/>
            </p:nvSpPr>
            <p:spPr>
              <a:xfrm>
                <a:off x="5220108" y="2608051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/>
              <p:nvPr/>
            </p:nvSpPr>
            <p:spPr>
              <a:xfrm>
                <a:off x="986848" y="4261357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/>
              <p:nvPr/>
            </p:nvSpPr>
            <p:spPr>
              <a:xfrm>
                <a:off x="921719" y="2608051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/>
              <p:nvPr/>
            </p:nvSpPr>
            <p:spPr>
              <a:xfrm>
                <a:off x="5234420" y="4261357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4420" y="-637266"/>
            <a:ext cx="395982" cy="487363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44837" y="3072665"/>
            <a:ext cx="693100" cy="74249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915726" y="3049112"/>
            <a:ext cx="690725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8427" y="4547684"/>
            <a:ext cx="690725" cy="7573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915726" y="4547684"/>
            <a:ext cx="690725" cy="7573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12496" y="-637266"/>
            <a:ext cx="39598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238" y="5449457"/>
            <a:ext cx="1505846" cy="1408545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91387" y="5591390"/>
            <a:ext cx="1412137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99855FFD-344E-0BEC-871D-5C9A9BDE6278}"/>
              </a:ext>
            </a:extLst>
          </p:cNvPr>
          <p:cNvSpPr/>
          <p:nvPr/>
        </p:nvSpPr>
        <p:spPr>
          <a:xfrm>
            <a:off x="986848" y="416798"/>
            <a:ext cx="7932305" cy="1995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lnSpc>
                <a:spcPct val="150000"/>
              </a:lnSpc>
              <a:buClrTx/>
              <a:defRPr/>
            </a:pPr>
            <a:r>
              <a:rPr lang="vi-VN" sz="28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8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EE0078FA-1165-505E-840F-C862A1AD3A98}"/>
              </a:ext>
            </a:extLst>
          </p:cNvPr>
          <p:cNvSpPr/>
          <p:nvPr/>
        </p:nvSpPr>
        <p:spPr>
          <a:xfrm>
            <a:off x="986850" y="4351487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B23A4FD1-FAA6-67B1-A04A-CF148F8E78D9}"/>
              </a:ext>
            </a:extLst>
          </p:cNvPr>
          <p:cNvSpPr/>
          <p:nvPr/>
        </p:nvSpPr>
        <p:spPr>
          <a:xfrm>
            <a:off x="986848" y="2716653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301BCDA5-188D-48C7-6D18-43282696C5FC}"/>
              </a:ext>
            </a:extLst>
          </p:cNvPr>
          <p:cNvSpPr/>
          <p:nvPr/>
        </p:nvSpPr>
        <p:spPr>
          <a:xfrm>
            <a:off x="5234421" y="2716653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6921AC71-8368-98CC-4845-2B24631201D6}"/>
              </a:ext>
            </a:extLst>
          </p:cNvPr>
          <p:cNvSpPr/>
          <p:nvPr/>
        </p:nvSpPr>
        <p:spPr>
          <a:xfrm>
            <a:off x="5234420" y="4351487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13353" y="4645257"/>
            <a:ext cx="693100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28427" y="2987970"/>
            <a:ext cx="690725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28427" y="4637812"/>
            <a:ext cx="690725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15728" y="2987970"/>
            <a:ext cx="690725" cy="757381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34420" y="-637266"/>
            <a:ext cx="395982" cy="487363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12496" y="-637266"/>
            <a:ext cx="39598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238" y="5449457"/>
            <a:ext cx="1505846" cy="1408545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1387" y="5591390"/>
            <a:ext cx="1412137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xmlns="" id="{B0D98919-4C4F-2E0C-BD43-22C4372192E8}"/>
                  </a:ext>
                </a:extLst>
              </p:cNvPr>
              <p:cNvSpPr/>
              <p:nvPr/>
            </p:nvSpPr>
            <p:spPr>
              <a:xfrm>
                <a:off x="985609" y="290946"/>
                <a:ext cx="8070126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lnSpc>
                    <a:spcPct val="150000"/>
                  </a:lnSpc>
                  <a:buClrTx/>
                  <a:defRPr/>
                </a:pPr>
                <a:r>
                  <a:rPr lang="vi-VN" sz="28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8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804649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=(100−1). (100− 22). (100− 32)…(100−502)</m:t>
                      </m:r>
                    </m:oMath>
                  </m:oMathPara>
                </a14:m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xmlns="" id="{85077CBF-0BD6-DB1E-B7D4-82E0C94A0EF5}"/>
                  </a:ext>
                </a:extLst>
              </p:cNvPr>
              <p:cNvSpPr/>
              <p:nvPr/>
            </p:nvSpPr>
            <p:spPr>
              <a:xfrm>
                <a:off x="985610" y="2590801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xmlns="" id="{E5FA9301-D26F-1FE8-4A6B-7E77BA027D3B}"/>
                  </a:ext>
                </a:extLst>
              </p:cNvPr>
              <p:cNvSpPr/>
              <p:nvPr/>
            </p:nvSpPr>
            <p:spPr>
              <a:xfrm>
                <a:off x="985610" y="4225635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44F7A463-21B5-41A8-ED53-0F7A11C8AF89}"/>
              </a:ext>
            </a:extLst>
          </p:cNvPr>
          <p:cNvSpPr/>
          <p:nvPr/>
        </p:nvSpPr>
        <p:spPr>
          <a:xfrm>
            <a:off x="5233183" y="2590801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C0318EC5-64C0-76EA-FAED-DBA18D8446CD}"/>
              </a:ext>
            </a:extLst>
          </p:cNvPr>
          <p:cNvSpPr/>
          <p:nvPr/>
        </p:nvSpPr>
        <p:spPr>
          <a:xfrm>
            <a:off x="5233182" y="4225635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912112" y="2884570"/>
            <a:ext cx="693100" cy="74249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227189" y="2862118"/>
            <a:ext cx="690725" cy="7573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227189" y="4511960"/>
            <a:ext cx="690725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914487" y="4511960"/>
            <a:ext cx="690725" cy="757381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4420" y="-637266"/>
            <a:ext cx="395982" cy="487363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12496" y="-637266"/>
            <a:ext cx="395982" cy="487363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xmlns="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238" y="5449457"/>
            <a:ext cx="1505846" cy="1408545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1387" y="5591390"/>
            <a:ext cx="1412137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DB4A04FF-6236-3742-E1CE-33D9E3726307}"/>
                  </a:ext>
                </a:extLst>
              </p:cNvPr>
              <p:cNvSpPr/>
              <p:nvPr/>
            </p:nvSpPr>
            <p:spPr>
              <a:xfrm>
                <a:off x="986848" y="352142"/>
                <a:ext cx="7932305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vi-VN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B78273A2-7E9D-D87F-CCC4-9D3C38DA5CE4}"/>
                  </a:ext>
                </a:extLst>
              </p:cNvPr>
              <p:cNvSpPr/>
              <p:nvPr/>
            </p:nvSpPr>
            <p:spPr>
              <a:xfrm>
                <a:off x="986848" y="4307611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164B94FA-E158-F3A3-52E5-9E90C579B3BA}"/>
                  </a:ext>
                </a:extLst>
              </p:cNvPr>
              <p:cNvSpPr/>
              <p:nvPr/>
            </p:nvSpPr>
            <p:spPr>
              <a:xfrm>
                <a:off x="986848" y="2651996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BD070FDC-1312-1A12-786F-7C02FCEBFD72}"/>
                  </a:ext>
                </a:extLst>
              </p:cNvPr>
              <p:cNvSpPr/>
              <p:nvPr/>
            </p:nvSpPr>
            <p:spPr>
              <a:xfrm>
                <a:off x="5234419" y="2671281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AF914E71-109A-489E-2E4F-42F7CB1F0426}"/>
              </a:ext>
            </a:extLst>
          </p:cNvPr>
          <p:cNvSpPr/>
          <p:nvPr/>
        </p:nvSpPr>
        <p:spPr>
          <a:xfrm>
            <a:off x="5234420" y="4286829"/>
            <a:ext cx="3684732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58989" y="4663863"/>
            <a:ext cx="693100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46024" y="2957608"/>
            <a:ext cx="690725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28427" y="4573156"/>
            <a:ext cx="690725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915728" y="2923312"/>
            <a:ext cx="690725" cy="757381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34420" y="-637266"/>
            <a:ext cx="395982" cy="487363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12496" y="-637266"/>
            <a:ext cx="39598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238" y="5449457"/>
            <a:ext cx="1505846" cy="1408545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91387" y="5591390"/>
            <a:ext cx="1412137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877332" y="-357634"/>
            <a:ext cx="4576005" cy="7573575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371420" y="242022"/>
            <a:ext cx="5162332" cy="6373962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8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endParaRPr sz="3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563296" y="764058"/>
            <a:ext cx="2408831" cy="1085188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77633" y="5301579"/>
            <a:ext cx="1928744" cy="1241005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F83ED85-9CE7-E294-3EBA-65CC3F826EB8}"/>
              </a:ext>
            </a:extLst>
          </p:cNvPr>
          <p:cNvSpPr txBox="1"/>
          <p:nvPr/>
        </p:nvSpPr>
        <p:spPr>
          <a:xfrm>
            <a:off x="4405336" y="4855924"/>
            <a:ext cx="1236179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(4 </a:t>
            </a:r>
            <a:r>
              <a:rPr lang="en-US" sz="2800" dirty="0" err="1"/>
              <a:t>tiết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38" y="0"/>
            <a:ext cx="990352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4649">
              <a:buClrTx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5578765"/>
            <a:ext cx="9903524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804649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xmlns="" id="{BF8EC4AE-3F26-6574-80AD-6E251B671469}"/>
                  </a:ext>
                </a:extLst>
              </p:cNvPr>
              <p:cNvSpPr/>
              <p:nvPr/>
            </p:nvSpPr>
            <p:spPr>
              <a:xfrm>
                <a:off x="986848" y="342903"/>
                <a:ext cx="7932305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vi-VN" sz="28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8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xmlns="" id="{66DB7CD2-FA3C-2531-055C-8AB3F896009B}"/>
                  </a:ext>
                </a:extLst>
              </p:cNvPr>
              <p:cNvSpPr/>
              <p:nvPr/>
            </p:nvSpPr>
            <p:spPr>
              <a:xfrm>
                <a:off x="5234420" y="4283359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xmlns="" id="{A1EA5947-42D2-D1B5-5EAB-7CCC4CEB1444}"/>
                  </a:ext>
                </a:extLst>
              </p:cNvPr>
              <p:cNvSpPr/>
              <p:nvPr/>
            </p:nvSpPr>
            <p:spPr>
              <a:xfrm>
                <a:off x="986848" y="2642757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xmlns="" id="{16A7850E-830E-D371-603B-24FC5FCE66CD}"/>
                  </a:ext>
                </a:extLst>
              </p:cNvPr>
              <p:cNvSpPr/>
              <p:nvPr/>
            </p:nvSpPr>
            <p:spPr>
              <a:xfrm>
                <a:off x="986848" y="4283359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xmlns="" id="{976214D2-B342-7750-5C8C-C27E00310D7A}"/>
                  </a:ext>
                </a:extLst>
              </p:cNvPr>
              <p:cNvSpPr/>
              <p:nvPr/>
            </p:nvSpPr>
            <p:spPr>
              <a:xfrm>
                <a:off x="5234420" y="2642757"/>
                <a:ext cx="3684732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287" tIns="53643" rIns="107287" bIns="53643" rtlCol="0" anchor="ctr"/>
              <a:lstStyle/>
              <a:p>
                <a:pPr algn="ctr" defTabSz="804649">
                  <a:buClrTx/>
                  <a:defRPr/>
                </a:pPr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8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xmlns="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4420" y="-637266"/>
            <a:ext cx="395982" cy="48736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228428" y="4578805"/>
            <a:ext cx="693100" cy="742495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xmlns="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915728" y="4563918"/>
            <a:ext cx="690725" cy="75738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8427" y="2914074"/>
            <a:ext cx="690725" cy="757381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xmlns="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915728" y="2914075"/>
            <a:ext cx="690725" cy="757381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xmlns="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12496" y="-637266"/>
            <a:ext cx="395982" cy="48736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xmlns="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238" y="5449457"/>
            <a:ext cx="1505846" cy="1408545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91387" y="5591390"/>
            <a:ext cx="1412137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xmlns="" id="{16372CA0-C476-C173-FEEE-72C620AD686A}"/>
              </a:ext>
            </a:extLst>
          </p:cNvPr>
          <p:cNvGrpSpPr/>
          <p:nvPr/>
        </p:nvGrpSpPr>
        <p:grpSpPr>
          <a:xfrm>
            <a:off x="500065" y="2351331"/>
            <a:ext cx="1493762" cy="1770656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xmlns="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xmlns="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xmlns="" id="{9F5AD39B-23C6-767D-71A4-3C88030A29C9}"/>
              </a:ext>
            </a:extLst>
          </p:cNvPr>
          <p:cNvGrpSpPr/>
          <p:nvPr/>
        </p:nvGrpSpPr>
        <p:grpSpPr>
          <a:xfrm>
            <a:off x="3849711" y="2227067"/>
            <a:ext cx="1493762" cy="1770656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xmlns="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xmlns="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xmlns="" id="{A5D41CC4-7814-1C24-6149-6EF95A699D2B}"/>
              </a:ext>
            </a:extLst>
          </p:cNvPr>
          <p:cNvGrpSpPr/>
          <p:nvPr/>
        </p:nvGrpSpPr>
        <p:grpSpPr>
          <a:xfrm>
            <a:off x="7085082" y="2227067"/>
            <a:ext cx="1493762" cy="1770656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xmlns="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xmlns="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xmlns="" id="{D8AC10F5-4F35-82EC-B94D-A43982F0CFFA}"/>
              </a:ext>
            </a:extLst>
          </p:cNvPr>
          <p:cNvSpPr txBox="1"/>
          <p:nvPr/>
        </p:nvSpPr>
        <p:spPr>
          <a:xfrm>
            <a:off x="790096" y="585903"/>
            <a:ext cx="8067840" cy="107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47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xmlns="" id="{3D152134-5EB1-96BC-CB9E-96512DDA638F}"/>
              </a:ext>
            </a:extLst>
          </p:cNvPr>
          <p:cNvSpPr txBox="1"/>
          <p:nvPr/>
        </p:nvSpPr>
        <p:spPr>
          <a:xfrm>
            <a:off x="77529" y="4518402"/>
            <a:ext cx="2256539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xmlns="" id="{5EB44E71-3A7E-C30B-E724-AC35A5CDBAE4}"/>
              </a:ext>
            </a:extLst>
          </p:cNvPr>
          <p:cNvSpPr txBox="1"/>
          <p:nvPr/>
        </p:nvSpPr>
        <p:spPr>
          <a:xfrm>
            <a:off x="3192523" y="4433395"/>
            <a:ext cx="238767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xmlns="" id="{E8556D32-0FE6-F316-10BE-95B62BF18730}"/>
              </a:ext>
            </a:extLst>
          </p:cNvPr>
          <p:cNvSpPr txBox="1"/>
          <p:nvPr/>
        </p:nvSpPr>
        <p:spPr>
          <a:xfrm>
            <a:off x="6237686" y="4481995"/>
            <a:ext cx="3464518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xmlns="" id="{21AFBF43-B828-83F1-FF33-290BC8125848}"/>
              </a:ext>
            </a:extLst>
          </p:cNvPr>
          <p:cNvGrpSpPr/>
          <p:nvPr/>
        </p:nvGrpSpPr>
        <p:grpSpPr>
          <a:xfrm>
            <a:off x="3784585" y="2511082"/>
            <a:ext cx="1474243" cy="1390876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xmlns="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xmlns="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xmlns="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xmlns="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xmlns="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xmlns="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xmlns="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xmlns="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xmlns="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xmlns="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xmlns="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xmlns="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xmlns="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xmlns="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xmlns="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xmlns="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xmlns="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xmlns="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xmlns="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xmlns="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xmlns="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xmlns="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xmlns="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xmlns="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xmlns="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xmlns="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xmlns="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xmlns="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xmlns="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xmlns="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xmlns="" id="{E6E3BA4E-74A8-4868-BBBD-F1C9D7C66B13}"/>
              </a:ext>
            </a:extLst>
          </p:cNvPr>
          <p:cNvGrpSpPr/>
          <p:nvPr/>
        </p:nvGrpSpPr>
        <p:grpSpPr>
          <a:xfrm>
            <a:off x="621405" y="2653562"/>
            <a:ext cx="1280274" cy="1337631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xmlns="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xmlns="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xmlns="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xmlns="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xmlns="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xmlns="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xmlns="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xmlns="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xmlns="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xmlns="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xmlns="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xmlns="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xmlns="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xmlns="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xmlns="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xmlns="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xmlns="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xmlns="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xmlns="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xmlns="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xmlns="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xmlns="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xmlns="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xmlns="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xmlns="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xmlns="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xmlns="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xmlns="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xmlns="" id="{441ED536-5D1D-7440-9284-52A42F012D17}"/>
              </a:ext>
            </a:extLst>
          </p:cNvPr>
          <p:cNvGrpSpPr/>
          <p:nvPr/>
        </p:nvGrpSpPr>
        <p:grpSpPr>
          <a:xfrm>
            <a:off x="7240159" y="2270065"/>
            <a:ext cx="1211226" cy="1662627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xmlns="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xmlns="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xmlns="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xmlns="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xmlns="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xmlns="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xmlns="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xmlns="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xmlns="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xmlns="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xmlns="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xmlns="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xmlns="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xmlns="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xmlns="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xmlns="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xmlns="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xmlns="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xmlns="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xmlns="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xmlns="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xmlns="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xmlns="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xmlns="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xmlns="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xmlns="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xmlns="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xmlns="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6B851B4E-464C-BC10-11F4-DBB20166ACEF}"/>
              </a:ext>
            </a:extLst>
          </p:cNvPr>
          <p:cNvSpPr txBox="1"/>
          <p:nvPr/>
        </p:nvSpPr>
        <p:spPr>
          <a:xfrm>
            <a:off x="1496686" y="2161225"/>
            <a:ext cx="6912629" cy="325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910748" y="429211"/>
            <a:ext cx="8110881" cy="10078176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xmlns="" id="{7C566AD1-02F8-C81B-B853-C697442E3931}"/>
              </a:ext>
            </a:extLst>
          </p:cNvPr>
          <p:cNvSpPr/>
          <p:nvPr/>
        </p:nvSpPr>
        <p:spPr>
          <a:xfrm>
            <a:off x="1070613" y="1651465"/>
            <a:ext cx="7592970" cy="5482908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8256763" y="654301"/>
            <a:ext cx="1311292" cy="1662076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9267" y="4739609"/>
            <a:ext cx="1052288" cy="128436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xmlns="" id="{ECE3E174-D4C2-9F11-68F9-5A897BF433D2}"/>
              </a:ext>
            </a:extLst>
          </p:cNvPr>
          <p:cNvSpPr txBox="1"/>
          <p:nvPr/>
        </p:nvSpPr>
        <p:spPr>
          <a:xfrm>
            <a:off x="439776" y="556892"/>
            <a:ext cx="8524047" cy="109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DFCA6B7B-9B51-721C-1DC2-4FBEA4E62E38}"/>
              </a:ext>
            </a:extLst>
          </p:cNvPr>
          <p:cNvSpPr/>
          <p:nvPr/>
        </p:nvSpPr>
        <p:spPr>
          <a:xfrm>
            <a:off x="1494487" y="2063950"/>
            <a:ext cx="3041451" cy="2096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/>
              <a:t>Phép</a:t>
            </a:r>
            <a:r>
              <a:rPr lang="en-US" sz="2300" dirty="0"/>
              <a:t> </a:t>
            </a:r>
            <a:r>
              <a:rPr lang="en-US" sz="2300" dirty="0" err="1"/>
              <a:t>tính</a:t>
            </a:r>
            <a:r>
              <a:rPr lang="en-US" sz="2300" dirty="0"/>
              <a:t> </a:t>
            </a:r>
            <a:r>
              <a:rPr lang="en-US" sz="2300" dirty="0" err="1"/>
              <a:t>luỹ</a:t>
            </a:r>
            <a:r>
              <a:rPr lang="en-US" sz="2300" dirty="0"/>
              <a:t> </a:t>
            </a:r>
            <a:r>
              <a:rPr lang="en-US" sz="2300" dirty="0" err="1"/>
              <a:t>thừa</a:t>
            </a:r>
            <a:r>
              <a:rPr lang="en-US" sz="2300" dirty="0"/>
              <a:t> </a:t>
            </a:r>
            <a:r>
              <a:rPr lang="en-US" sz="2300" dirty="0" err="1"/>
              <a:t>với</a:t>
            </a:r>
            <a:r>
              <a:rPr lang="en-US" sz="2300" dirty="0"/>
              <a:t> </a:t>
            </a:r>
            <a:r>
              <a:rPr lang="en-US" sz="2300" dirty="0" err="1"/>
              <a:t>số</a:t>
            </a:r>
            <a:r>
              <a:rPr lang="en-US" sz="2300" dirty="0"/>
              <a:t> </a:t>
            </a:r>
            <a:r>
              <a:rPr lang="en-US" sz="2300" dirty="0" err="1"/>
              <a:t>mũ</a:t>
            </a:r>
            <a:r>
              <a:rPr lang="en-US" sz="2300" dirty="0"/>
              <a:t> </a:t>
            </a:r>
            <a:r>
              <a:rPr lang="en-US" sz="2300" dirty="0" err="1"/>
              <a:t>tự</a:t>
            </a:r>
            <a:r>
              <a:rPr lang="en-US" sz="2300" dirty="0"/>
              <a:t> </a:t>
            </a:r>
            <a:r>
              <a:rPr lang="en-US" sz="2300" dirty="0" err="1"/>
              <a:t>nhiên</a:t>
            </a:r>
            <a:endParaRPr lang="en-US" sz="23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xmlns="" id="{6BF9F218-9328-40C7-57D3-661084703E86}"/>
              </a:ext>
            </a:extLst>
          </p:cNvPr>
          <p:cNvSpPr/>
          <p:nvPr/>
        </p:nvSpPr>
        <p:spPr>
          <a:xfrm>
            <a:off x="5196584" y="2114180"/>
            <a:ext cx="3041451" cy="2096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/>
              <a:t>Tích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thương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hai</a:t>
            </a:r>
            <a:r>
              <a:rPr lang="en-US" sz="2300" dirty="0"/>
              <a:t> </a:t>
            </a:r>
            <a:r>
              <a:rPr lang="en-US" sz="2300" dirty="0" err="1"/>
              <a:t>luỹ</a:t>
            </a:r>
            <a:r>
              <a:rPr lang="en-US" sz="2300" dirty="0"/>
              <a:t> </a:t>
            </a:r>
            <a:r>
              <a:rPr lang="en-US" sz="2300" dirty="0" err="1"/>
              <a:t>thừa</a:t>
            </a:r>
            <a:r>
              <a:rPr lang="en-US" sz="2300" dirty="0"/>
              <a:t> </a:t>
            </a:r>
            <a:r>
              <a:rPr lang="en-US" sz="2300" dirty="0" err="1"/>
              <a:t>cùng</a:t>
            </a:r>
            <a:r>
              <a:rPr lang="en-US" sz="2300" dirty="0"/>
              <a:t> </a:t>
            </a:r>
            <a:r>
              <a:rPr lang="en-US" sz="2300" dirty="0" err="1"/>
              <a:t>cơ</a:t>
            </a:r>
            <a:r>
              <a:rPr lang="en-US" sz="2300" dirty="0"/>
              <a:t> </a:t>
            </a:r>
            <a:r>
              <a:rPr lang="en-US" sz="2300" dirty="0" err="1"/>
              <a:t>số</a:t>
            </a:r>
            <a:endParaRPr lang="en-US" sz="23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xmlns="" id="{A6EADD37-10C9-5B4A-A5F4-2174E47D9FAB}"/>
              </a:ext>
            </a:extLst>
          </p:cNvPr>
          <p:cNvSpPr/>
          <p:nvPr/>
        </p:nvSpPr>
        <p:spPr>
          <a:xfrm>
            <a:off x="1529021" y="4731056"/>
            <a:ext cx="3041451" cy="2096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/>
              <a:t>Luỹ</a:t>
            </a:r>
            <a:r>
              <a:rPr lang="en-US" sz="2300" dirty="0"/>
              <a:t> </a:t>
            </a:r>
            <a:r>
              <a:rPr lang="en-US" sz="2300" dirty="0" err="1"/>
              <a:t>thừa</a:t>
            </a:r>
            <a:r>
              <a:rPr lang="en-US" sz="2300" dirty="0"/>
              <a:t> </a:t>
            </a:r>
            <a:r>
              <a:rPr lang="en-US" sz="2300" dirty="0" err="1"/>
              <a:t>của</a:t>
            </a:r>
            <a:r>
              <a:rPr lang="en-US" sz="2300" dirty="0"/>
              <a:t> </a:t>
            </a:r>
            <a:r>
              <a:rPr lang="en-US" sz="2300" dirty="0" err="1"/>
              <a:t>một</a:t>
            </a:r>
            <a:r>
              <a:rPr lang="en-US" sz="2300" dirty="0"/>
              <a:t> </a:t>
            </a:r>
            <a:r>
              <a:rPr lang="en-US" sz="2300" dirty="0" err="1"/>
              <a:t>luỹ</a:t>
            </a:r>
            <a:r>
              <a:rPr lang="en-US" sz="2300" dirty="0"/>
              <a:t> </a:t>
            </a:r>
            <a:r>
              <a:rPr lang="en-US" sz="2300" dirty="0" err="1"/>
              <a:t>thừa</a:t>
            </a:r>
            <a:endParaRPr lang="en-US" sz="23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xmlns="" id="{AEBBB83E-8FA3-857D-2295-CAF60A120F53}"/>
              </a:ext>
            </a:extLst>
          </p:cNvPr>
          <p:cNvSpPr/>
          <p:nvPr/>
        </p:nvSpPr>
        <p:spPr>
          <a:xfrm>
            <a:off x="5196585" y="4743288"/>
            <a:ext cx="3041451" cy="2096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300" dirty="0" err="1"/>
              <a:t>Luyện</a:t>
            </a:r>
            <a:r>
              <a:rPr lang="en-US" sz="2300" dirty="0"/>
              <a:t> </a:t>
            </a:r>
            <a:r>
              <a:rPr lang="en-US" sz="2300" dirty="0" err="1"/>
              <a:t>tập</a:t>
            </a:r>
            <a:endParaRPr lang="en-US" sz="23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9450275" y="5392316"/>
            <a:ext cx="1077917" cy="1393016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xmlns="" id="{468C95C3-6626-8FB2-355F-B94D81DB1959}"/>
              </a:ext>
            </a:extLst>
          </p:cNvPr>
          <p:cNvSpPr txBox="1"/>
          <p:nvPr/>
        </p:nvSpPr>
        <p:spPr>
          <a:xfrm>
            <a:off x="218290" y="225379"/>
            <a:ext cx="7990472" cy="163182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spcAft>
                <a:spcPts val="704"/>
              </a:spcAft>
            </a:pPr>
            <a:r>
              <a:rPr lang="en-US" sz="3300" b="1" dirty="0"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33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xmlns="" id="{52F65E6E-D6D3-91F8-0F33-E4B93E18B961}"/>
              </a:ext>
            </a:extLst>
          </p:cNvPr>
          <p:cNvSpPr/>
          <p:nvPr/>
        </p:nvSpPr>
        <p:spPr>
          <a:xfrm>
            <a:off x="218290" y="1376183"/>
            <a:ext cx="1100667" cy="8805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14C5B9B-5463-D067-4779-4248AC01D937}"/>
              </a:ext>
            </a:extLst>
          </p:cNvPr>
          <p:cNvSpPr txBox="1"/>
          <p:nvPr/>
        </p:nvSpPr>
        <p:spPr>
          <a:xfrm>
            <a:off x="1447206" y="1508673"/>
            <a:ext cx="6107706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xmlns="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71442" y="3038892"/>
                <a:ext cx="13882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xmlns="" id="{9933A56B-D785-2FC2-60E5-FEB0D5A8C504}"/>
              </a:ext>
            </a:extLst>
          </p:cNvPr>
          <p:cNvSpPr txBox="1"/>
          <p:nvPr/>
        </p:nvSpPr>
        <p:spPr>
          <a:xfrm>
            <a:off x="271649" y="2964642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xmlns="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71442" y="4815217"/>
                <a:ext cx="1902187" cy="7395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groupChr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xmlns="" id="{C89E53D8-6F69-70F8-ADCC-63630D48BAC0}"/>
              </a:ext>
            </a:extLst>
          </p:cNvPr>
          <p:cNvSpPr txBox="1"/>
          <p:nvPr/>
        </p:nvSpPr>
        <p:spPr>
          <a:xfrm>
            <a:off x="273482" y="4815336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xmlns="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2138776" y="3026927"/>
                <a:ext cx="832792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xmlns="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674348" y="4874111"/>
                <a:ext cx="10536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xmlns="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82722" y="1275348"/>
            <a:ext cx="2763774" cy="5486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604149" y="201758"/>
            <a:ext cx="8992791" cy="6583131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800" i="1" baseline="30000" dirty="0" err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800" dirty="0">
                      <a:latin typeface="+mj-lt"/>
                      <a:ea typeface="Times New Roman" panose="02020603050405020304" pitchFamily="18" charset="0"/>
                    </a:rPr>
                    <a:t>:</a:t>
                  </a: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8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8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endParaRPr sz="11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7146" y="403272"/>
            <a:ext cx="1151680" cy="1873669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-66850" y="5583340"/>
            <a:ext cx="1656413" cy="439249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765520" y="4469933"/>
            <a:ext cx="809119" cy="1915444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803352" y="5055730"/>
                <a:ext cx="5231953" cy="1090654"/>
              </a:xfrm>
              <a:prstGeom prst="rect">
                <a:avLst/>
              </a:prstGeom>
              <a:noFill/>
            </p:spPr>
            <p:txBody>
              <a:bodyPr wrap="none" lIns="107287" tIns="53643" rIns="107287" bIns="53643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704"/>
                  </a:spcAft>
                </a:pPr>
                <a:r>
                  <a:rPr lang="en-US" sz="2800" dirty="0" smtClean="0"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52" y="5055730"/>
                <a:ext cx="5231953" cy="1090654"/>
              </a:xfrm>
              <a:prstGeom prst="rect">
                <a:avLst/>
              </a:prstGeom>
              <a:blipFill rotWithShape="1">
                <a:blip r:embed="rId4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1019792" y="4314657"/>
                <a:ext cx="7371898" cy="785442"/>
              </a:xfrm>
              <a:prstGeom prst="rect">
                <a:avLst/>
              </a:prstGeom>
              <a:noFill/>
            </p:spPr>
            <p:txBody>
              <a:bodyPr wrap="none" lIns="107287" tIns="53643" rIns="107287" bIns="53643" rtlCol="0">
                <a:spAutoFit/>
              </a:bodyPr>
              <a:lstStyle/>
              <a:p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xmlns="" id="{17BB507C-726C-CB39-0A77-0B1678DCE1CF}"/>
              </a:ext>
            </a:extLst>
          </p:cNvPr>
          <p:cNvSpPr/>
          <p:nvPr/>
        </p:nvSpPr>
        <p:spPr>
          <a:xfrm>
            <a:off x="179511" y="131171"/>
            <a:ext cx="9474321" cy="6320507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53649" tIns="26810" rIns="53649" bIns="26810" anchor="ctr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xmlns="" id="{BDEC5438-D98E-00AA-E695-F83DAFC1FB08}"/>
              </a:ext>
            </a:extLst>
          </p:cNvPr>
          <p:cNvGrpSpPr/>
          <p:nvPr/>
        </p:nvGrpSpPr>
        <p:grpSpPr>
          <a:xfrm>
            <a:off x="-79622" y="-81357"/>
            <a:ext cx="10065244" cy="7636665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xmlns="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xmlns="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xmlns="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xmlns="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xmlns="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xmlns="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xmlns="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xmlns="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xmlns="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xmlns="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xmlns="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xmlns="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xmlns="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xmlns="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907871" y="4569587"/>
            <a:ext cx="1207620" cy="230627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xmlns="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22625" y="659404"/>
                <a:ext cx="9603865" cy="4632649"/>
              </a:xfrm>
              <a:prstGeom prst="rect">
                <a:avLst/>
              </a:prstGeom>
              <a:noFill/>
            </p:spPr>
            <p:txBody>
              <a:bodyPr wrap="square" lIns="107287" tIns="53643" rIns="107287" bIns="53643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dirty="0" err="1"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800" b="1" i="1" dirty="0"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800" dirty="0">
                  <a:latin typeface="+mj-lt"/>
                  <a:ea typeface="Times New Roman" panose="02020603050405020304" pitchFamily="18" charset="0"/>
                </a:endParaRPr>
              </a:p>
              <a:p>
                <a:pPr marL="402325" indent="-402325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 baseline="30000" dirty="0" err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 baseline="30000" dirty="0" err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402325" indent="-402325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402325" indent="-402325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800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xmlns="" id="{50FEB89B-B0CB-CE4B-0389-3E65CA3D108A}"/>
              </a:ext>
            </a:extLst>
          </p:cNvPr>
          <p:cNvGrpSpPr/>
          <p:nvPr/>
        </p:nvGrpSpPr>
        <p:grpSpPr>
          <a:xfrm rot="-850845">
            <a:off x="805639" y="4945164"/>
            <a:ext cx="1157476" cy="1755528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xmlns="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xmlns="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xmlns="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xmlns="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xmlns="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xmlns="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xmlns="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xmlns="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xmlns="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xmlns="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xmlns="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xmlns="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xmlns="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xmlns="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85153" y="-1520829"/>
            <a:ext cx="9602748" cy="9629332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859657" y="119734"/>
            <a:ext cx="8218713" cy="7710855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526130" y="655944"/>
            <a:ext cx="1648632" cy="1095702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E3444439-9FE0-88B5-5DD8-F0A8B1739BEA}"/>
              </a:ext>
            </a:extLst>
          </p:cNvPr>
          <p:cNvSpPr/>
          <p:nvPr/>
        </p:nvSpPr>
        <p:spPr>
          <a:xfrm>
            <a:off x="327538" y="296167"/>
            <a:ext cx="1949245" cy="11851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3C09942-09F8-A529-6BD7-6D322B6F033A}"/>
              </a:ext>
            </a:extLst>
          </p:cNvPr>
          <p:cNvSpPr txBox="1"/>
          <p:nvPr/>
        </p:nvSpPr>
        <p:spPr>
          <a:xfrm>
            <a:off x="2285677" y="359308"/>
            <a:ext cx="6243905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2153457" y="2201803"/>
                <a:ext cx="4058355" cy="1051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925630" y="4889153"/>
                <a:ext cx="7568675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AC5AA46-E36B-5784-71B1-4D70AEBD170F}"/>
              </a:ext>
            </a:extLst>
          </p:cNvPr>
          <p:cNvSpPr txBox="1"/>
          <p:nvPr/>
        </p:nvSpPr>
        <p:spPr>
          <a:xfrm>
            <a:off x="1632515" y="2534810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B35D93D-0670-9B5D-E314-05561207BCDC}"/>
              </a:ext>
            </a:extLst>
          </p:cNvPr>
          <p:cNvSpPr txBox="1"/>
          <p:nvPr/>
        </p:nvSpPr>
        <p:spPr>
          <a:xfrm>
            <a:off x="1616589" y="4830378"/>
            <a:ext cx="537270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2452</Words>
  <Application>Microsoft Office PowerPoint</Application>
  <PresentationFormat>A4 Paper (210x297 mm)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Cambria Math</vt:lpstr>
      <vt:lpstr>Times New Roman</vt:lpstr>
      <vt:lpstr>Calibri</vt:lpstr>
      <vt:lpstr>Calibri Light</vt:lpstr>
      <vt:lpstr>Wingdings</vt:lpstr>
      <vt:lpstr>Open Sans</vt:lpstr>
      <vt:lpstr>Gungsuh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Khanh Huyen</cp:lastModifiedBy>
  <cp:revision>16</cp:revision>
  <dcterms:modified xsi:type="dcterms:W3CDTF">2024-09-25T02:07:03Z</dcterms:modified>
</cp:coreProperties>
</file>