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7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276" r:id="rId12"/>
    <p:sldId id="326" r:id="rId13"/>
    <p:sldId id="327" r:id="rId14"/>
    <p:sldId id="258" r:id="rId15"/>
    <p:sldId id="262" r:id="rId16"/>
    <p:sldId id="328" r:id="rId17"/>
    <p:sldId id="264" r:id="rId18"/>
    <p:sldId id="263" r:id="rId19"/>
    <p:sldId id="260" r:id="rId20"/>
    <p:sldId id="329" r:id="rId21"/>
    <p:sldId id="285" r:id="rId22"/>
    <p:sldId id="286" r:id="rId23"/>
    <p:sldId id="280" r:id="rId24"/>
    <p:sldId id="330" r:id="rId25"/>
    <p:sldId id="281" r:id="rId26"/>
    <p:sldId id="279" r:id="rId27"/>
    <p:sldId id="270" r:id="rId28"/>
    <p:sldId id="287" r:id="rId29"/>
    <p:sldId id="265" r:id="rId30"/>
    <p:sldId id="288" r:id="rId31"/>
    <p:sldId id="332" r:id="rId32"/>
    <p:sldId id="333" r:id="rId33"/>
    <p:sldId id="289" r:id="rId34"/>
    <p:sldId id="290" r:id="rId35"/>
    <p:sldId id="291" r:id="rId36"/>
    <p:sldId id="334" r:id="rId37"/>
    <p:sldId id="335" r:id="rId38"/>
    <p:sldId id="26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48" autoAdjust="0"/>
  </p:normalViewPr>
  <p:slideViewPr>
    <p:cSldViewPr snapToGrid="0">
      <p:cViewPr varScale="1">
        <p:scale>
          <a:sx n="62" d="100"/>
          <a:sy n="62" d="100"/>
        </p:scale>
        <p:origin x="-81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06/09/2024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7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12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31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8" Type="http://schemas.openxmlformats.org/officeDocument/2006/relationships/image" Target="../media/image160.png"/><Relationship Id="rId3" Type="http://schemas.openxmlformats.org/officeDocument/2006/relationships/image" Target="../media/image47.svg"/><Relationship Id="rId7" Type="http://schemas.openxmlformats.org/officeDocument/2006/relationships/image" Target="../media/image39.png"/><Relationship Id="rId2" Type="http://schemas.openxmlformats.org/officeDocument/2006/relationships/image" Target="../media/image33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19" Type="http://schemas.openxmlformats.org/officeDocument/2006/relationships/image" Target="../media/image163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48.png"/><Relationship Id="rId14" Type="http://schemas.openxmlformats.org/officeDocument/2006/relationships/image" Target="../media/image4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3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8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1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4.sv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2.svg"/><Relationship Id="rId17" Type="http://schemas.openxmlformats.org/officeDocument/2006/relationships/image" Target="../media/image200.png"/><Relationship Id="rId2" Type="http://schemas.openxmlformats.org/officeDocument/2006/relationships/image" Target="../media/image54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55.png"/><Relationship Id="rId14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3" Type="http://schemas.openxmlformats.org/officeDocument/2006/relationships/image" Target="../media/image47.svg"/><Relationship Id="rId12" Type="http://schemas.openxmlformats.org/officeDocument/2006/relationships/image" Target="../media/image39.png"/><Relationship Id="rId2" Type="http://schemas.openxmlformats.org/officeDocument/2006/relationships/image" Target="../media/image33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png"/><Relationship Id="rId15" Type="http://schemas.openxmlformats.org/officeDocument/2006/relationships/image" Target="../media/image209.png"/><Relationship Id="rId10" Type="http://schemas.openxmlformats.org/officeDocument/2006/relationships/image" Target="../media/image21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2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67.wmf"/><Relationship Id="rId3" Type="http://schemas.openxmlformats.org/officeDocument/2006/relationships/image" Target="../media/image17.png"/><Relationship Id="rId7" Type="http://schemas.openxmlformats.org/officeDocument/2006/relationships/image" Target="../media/image70.png"/><Relationship Id="rId12" Type="http://schemas.openxmlformats.org/officeDocument/2006/relationships/image" Target="../media/image64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6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72.svg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63.wmf"/><Relationship Id="rId19" Type="http://schemas.openxmlformats.org/officeDocument/2006/relationships/image" Target="../media/image81.png"/><Relationship Id="rId4" Type="http://schemas.openxmlformats.org/officeDocument/2006/relationships/image" Target="../media/image69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65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71.png"/><Relationship Id="rId21" Type="http://schemas.openxmlformats.org/officeDocument/2006/relationships/image" Target="../media/image100.png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75.png"/><Relationship Id="rId24" Type="http://schemas.openxmlformats.org/officeDocument/2006/relationships/image" Target="../media/image103.png"/><Relationship Id="rId5" Type="http://schemas.openxmlformats.org/officeDocument/2006/relationships/image" Target="../media/image72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74.png"/><Relationship Id="rId19" Type="http://schemas.openxmlformats.org/officeDocument/2006/relationships/image" Target="../media/image98.png"/><Relationship Id="rId4" Type="http://schemas.openxmlformats.org/officeDocument/2006/relationships/image" Target="../media/image81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77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80.png"/><Relationship Id="rId4" Type="http://schemas.openxmlformats.org/officeDocument/2006/relationships/image" Target="../media/image5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9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microsoft.com/office/2007/relationships/hdphoto" Target="../media/hdphoto5.wdp"/><Relationship Id="rId18" Type="http://schemas.openxmlformats.org/officeDocument/2006/relationships/image" Target="../media/image107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91.png"/><Relationship Id="rId17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89.png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5" Type="http://schemas.openxmlformats.org/officeDocument/2006/relationships/image" Target="../media/image92.png"/><Relationship Id="rId10" Type="http://schemas.microsoft.com/office/2007/relationships/hdphoto" Target="../media/hdphoto4.wdp"/><Relationship Id="rId19" Type="http://schemas.openxmlformats.org/officeDocument/2006/relationships/image" Target="../media/image86.png"/><Relationship Id="rId4" Type="http://schemas.openxmlformats.org/officeDocument/2006/relationships/image" Target="../media/image88.jpg"/><Relationship Id="rId9" Type="http://schemas.openxmlformats.org/officeDocument/2006/relationships/image" Target="../media/image90.png"/><Relationship Id="rId1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114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19.png"/><Relationship Id="rId5" Type="http://schemas.openxmlformats.org/officeDocument/2006/relationships/image" Target="../media/image108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114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19.png"/><Relationship Id="rId5" Type="http://schemas.openxmlformats.org/officeDocument/2006/relationships/image" Target="../media/image108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114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19.png"/><Relationship Id="rId5" Type="http://schemas.openxmlformats.org/officeDocument/2006/relationships/image" Target="../media/image108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1.xml"/><Relationship Id="rId12" Type="http://schemas.openxmlformats.org/officeDocument/2006/relationships/image" Target="../media/image1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108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17.png"/><Relationship Id="rId14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5" Type="http://schemas.openxmlformats.org/officeDocument/2006/relationships/slide" Target="slide32.xml"/><Relationship Id="rId4" Type="http://schemas.openxmlformats.org/officeDocument/2006/relationships/image" Target="../media/image88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36.svg"/><Relationship Id="rId7" Type="http://schemas.openxmlformats.org/officeDocument/2006/relationships/image" Target="../media/image160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40.svg"/><Relationship Id="rId4" Type="http://schemas.openxmlformats.org/officeDocument/2006/relationships/image" Target="../media/image122.png"/><Relationship Id="rId9" Type="http://schemas.openxmlformats.org/officeDocument/2006/relationships/image" Target="../media/image16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75.svg"/><Relationship Id="rId3" Type="http://schemas.openxmlformats.org/officeDocument/2006/relationships/image" Target="../media/image20.svg"/><Relationship Id="rId7" Type="http://schemas.openxmlformats.org/officeDocument/2006/relationships/image" Target="../media/image169.svg"/><Relationship Id="rId12" Type="http://schemas.openxmlformats.org/officeDocument/2006/relationships/image" Target="../media/image130.png"/><Relationship Id="rId17" Type="http://schemas.openxmlformats.org/officeDocument/2006/relationships/image" Target="../media/image182.svg"/><Relationship Id="rId2" Type="http://schemas.openxmlformats.org/officeDocument/2006/relationships/image" Target="../media/image125.png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5" Type="http://schemas.openxmlformats.org/officeDocument/2006/relationships/image" Target="../media/image179.svg"/><Relationship Id="rId10" Type="http://schemas.openxmlformats.org/officeDocument/2006/relationships/image" Target="../media/image129.png"/><Relationship Id="rId4" Type="http://schemas.openxmlformats.org/officeDocument/2006/relationships/image" Target="../media/image126.png"/><Relationship Id="rId9" Type="http://schemas.openxmlformats.org/officeDocument/2006/relationships/image" Target="../media/image171.svg"/><Relationship Id="rId14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2.wmf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svg"/><Relationship Id="rId11" Type="http://schemas.openxmlformats.org/officeDocument/2006/relationships/image" Target="../media/image11.wmf"/><Relationship Id="rId5" Type="http://schemas.openxmlformats.org/officeDocument/2006/relationships/image" Target="../media/image15.png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0.sv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5.png"/><Relationship Id="rId7" Type="http://schemas.openxmlformats.org/officeDocument/2006/relationships/image" Target="../media/image22.w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4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6.svg"/><Relationship Id="rId9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=""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=""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=""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=""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=""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=""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=""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=""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=""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=""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=""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=""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=""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=""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=""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=""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=""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=""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=""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=""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=""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=""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=""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=""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=""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=""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=""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=""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=""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=""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=""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=""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=""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=""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=""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=""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=""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=""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=""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>
                <a:blip r:embed="rId18"/>
                <a:stretch>
                  <a:fillRect l="-863" t="-535" r="-863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">
                <a:extLst>
                  <a:ext uri="{FF2B5EF4-FFF2-40B4-BE49-F238E27FC236}">
                    <a16:creationId xmlns=""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14373"/>
                <a:ext cx="10963957" cy="12539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altLang="en-US" sz="24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Rectangle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14373"/>
                <a:ext cx="10963957" cy="1253933"/>
              </a:xfrm>
              <a:prstGeom prst="rect">
                <a:avLst/>
              </a:prstGeom>
              <a:blipFill rotWithShape="1">
                <a:blip r:embed="rId19"/>
                <a:stretch>
                  <a:fillRect l="-890" r="-890" b="-14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=""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738664"/>
              </a:xfrm>
              <a:prstGeom prst="rect">
                <a:avLst/>
              </a:prstGeom>
              <a:blipFill rotWithShape="1">
                <a:blip r:embed="rId4"/>
                <a:stretch>
                  <a:fillRect l="-1394" b="-11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=""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=""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=""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=""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=""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=""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=""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=""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=""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=""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=""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=""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=""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=""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 rotWithShape="1">
                <a:blip r:embed="rId6"/>
                <a:stretch>
                  <a:fillRect l="-874" b="-26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=""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=""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=""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=""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=""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=""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=""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=""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=""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=""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=""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=""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=""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=""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=""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=""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=""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 rotWithShape="1">
                <a:blip r:embed="rId14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=""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6528089" y="3809414"/>
                <a:ext cx="5359544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089" y="3809414"/>
                <a:ext cx="5359544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=""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=""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=""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=""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=""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=""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=""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=""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=""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=""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=""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=""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=""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=""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=""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=""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=""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=""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362877"/>
              </p:ext>
            </p:extLst>
          </p:nvPr>
        </p:nvGraphicFramePr>
        <p:xfrm>
          <a:off x="309061" y="350998"/>
          <a:ext cx="5700142" cy="3913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9499">
                  <a:extLst>
                    <a:ext uri="{9D8B030D-6E8A-4147-A177-3AD203B41FA5}">
                      <a16:colId xmlns="" xmlns:a16="http://schemas.microsoft.com/office/drawing/2014/main" val="2459760143"/>
                    </a:ext>
                  </a:extLst>
                </a:gridCol>
                <a:gridCol w="2290643">
                  <a:extLst>
                    <a:ext uri="{9D8B030D-6E8A-4147-A177-3AD203B41FA5}">
                      <a16:colId xmlns=""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478618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=""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=""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=""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=""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=""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=""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=""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=""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=""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=""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=""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=""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=""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=""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6" imgW="1054080" imgH="444240" progId="Equation.DSMT4">
                  <p:embed/>
                </p:oleObj>
              </mc:Choice>
              <mc:Fallback>
                <p:oleObj name="Equation" r:id="rId6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6940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7,8, 9, 10-SGK 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=""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=""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=""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=""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=""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=""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=""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=""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=""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=""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=""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=""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=""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=""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=""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=""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=""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=""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=""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=""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=""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=""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=""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=""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=""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=""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=""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=""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=""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=""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2744</Words>
  <Application>Microsoft Office PowerPoint</Application>
  <PresentationFormat>Custom</PresentationFormat>
  <Paragraphs>257</Paragraphs>
  <Slides>38</Slides>
  <Notes>1</Notes>
  <HiddenSlides>0</HiddenSlides>
  <MMClips>19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Khanh Huyen</cp:lastModifiedBy>
  <cp:revision>97</cp:revision>
  <dcterms:created xsi:type="dcterms:W3CDTF">2022-02-25T15:56:08Z</dcterms:created>
  <dcterms:modified xsi:type="dcterms:W3CDTF">2024-09-06T03:56:09Z</dcterms:modified>
</cp:coreProperties>
</file>