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3" r:id="rId2"/>
    <p:sldId id="325" r:id="rId3"/>
    <p:sldId id="258" r:id="rId4"/>
    <p:sldId id="306" r:id="rId5"/>
    <p:sldId id="327" r:id="rId6"/>
    <p:sldId id="326" r:id="rId7"/>
    <p:sldId id="328" r:id="rId8"/>
    <p:sldId id="307" r:id="rId9"/>
    <p:sldId id="309" r:id="rId10"/>
    <p:sldId id="329" r:id="rId11"/>
    <p:sldId id="330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5318"/>
    <a:srgbClr val="F0587D"/>
    <a:srgbClr val="8ECB33"/>
    <a:srgbClr val="2E2E2E"/>
    <a:srgbClr val="45BCBC"/>
    <a:srgbClr val="CD5897"/>
    <a:srgbClr val="44636A"/>
    <a:srgbClr val="FFEC85"/>
    <a:srgbClr val="C56D27"/>
    <a:srgbClr val="7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3410" autoAdjust="0"/>
  </p:normalViewPr>
  <p:slideViewPr>
    <p:cSldViewPr snapToGrid="0">
      <p:cViewPr varScale="1">
        <p:scale>
          <a:sx n="64" d="100"/>
          <a:sy n="64" d="100"/>
        </p:scale>
        <p:origin x="89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5557350628068E-2"/>
          <c:y val="2.0439546821449293E-2"/>
          <c:w val="0.96388888529874384"/>
          <c:h val="0.92505499498801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B6-465D-B3C5-016918C97C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B6-465D-B3C5-016918C97C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/>
              <a:srcRect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B6-465D-B3C5-016918C97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7"/>
        <c:axId val="-261810128"/>
        <c:axId val="-261799248"/>
      </c:barChart>
      <c:catAx>
        <c:axId val="-26181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1799248"/>
        <c:crosses val="autoZero"/>
        <c:auto val="1"/>
        <c:lblAlgn val="ctr"/>
        <c:lblOffset val="100"/>
        <c:noMultiLvlLbl val="0"/>
      </c:catAx>
      <c:valAx>
        <c:axId val="-26179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6181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B13C-CEF5-485E-B81E-43A7C9499AAC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DD126-CAB5-4313-92D2-897FE284EF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355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928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26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937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2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71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27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95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418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444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579CB8-450F-49B0-8A8D-DA6CB0C0B27E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C799D6-7AFF-43B0-980B-6F3FB41D1F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87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9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9217" y="-182880"/>
            <a:ext cx="12341971" cy="4300024"/>
          </a:xfrm>
          <a:prstGeom prst="rect">
            <a:avLst/>
          </a:prstGeom>
          <a:solidFill>
            <a:srgbClr val="45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754380"/>
            <a:ext cx="12331386" cy="345151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346265" y="6240780"/>
            <a:ext cx="498348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>
            <a:spLocks/>
          </p:cNvSpPr>
          <p:nvPr/>
        </p:nvSpPr>
        <p:spPr>
          <a:xfrm>
            <a:off x="243840" y="4925494"/>
            <a:ext cx="11176000" cy="7684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6000" b="1" dirty="0">
                <a:solidFill>
                  <a:srgbClr val="CD589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BÀI 2. LÀM ĐẤT TRỒNG CÂY</a:t>
            </a:r>
            <a:endParaRPr lang="zh-CN" altLang="en-US" sz="6000" b="1" dirty="0">
              <a:solidFill>
                <a:srgbClr val="A35318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8" name="Picture 4" descr="Nhãn tăng trưởng nông nghiệp của TIMAC AGRO International">
            <a:extLst>
              <a:ext uri="{FF2B5EF4-FFF2-40B4-BE49-F238E27FC236}">
                <a16:creationId xmlns:a16="http://schemas.microsoft.com/office/drawing/2014/main" xmlns="" id="{938ABD62-764F-730C-A534-3F56C3FF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6" y="2301679"/>
            <a:ext cx="23622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02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0DFFF7-2308-8DB2-6DD4-EB6DA2E2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28" y="136523"/>
            <a:ext cx="1673096" cy="1710778"/>
          </a:xfrm>
          <a:prstGeom prst="rect">
            <a:avLst/>
          </a:prstGeom>
        </p:spPr>
      </p:pic>
      <p:pic>
        <p:nvPicPr>
          <p:cNvPr id="1026" name="Picture 2" descr="In Jesus Name Children Sticker by Compassion">
            <a:extLst>
              <a:ext uri="{FF2B5EF4-FFF2-40B4-BE49-F238E27FC236}">
                <a16:creationId xmlns:a16="http://schemas.microsoft.com/office/drawing/2014/main" xmlns="" id="{E0F2AE92-F500-525E-83A7-1EA6CB0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-17148"/>
            <a:ext cx="1656715" cy="16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83AAFC4B-7B0B-DDE0-5541-77661668B2A5}"/>
              </a:ext>
            </a:extLst>
          </p:cNvPr>
          <p:cNvSpPr txBox="1"/>
          <p:nvPr/>
        </p:nvSpPr>
        <p:spPr>
          <a:xfrm>
            <a:off x="2616837" y="1802989"/>
            <a:ext cx="613156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30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0DFFF7-2308-8DB2-6DD4-EB6DA2E2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84" y="65086"/>
            <a:ext cx="2211740" cy="2261554"/>
          </a:xfrm>
          <a:prstGeom prst="rect">
            <a:avLst/>
          </a:prstGeom>
        </p:spPr>
      </p:pic>
      <p:pic>
        <p:nvPicPr>
          <p:cNvPr id="1026" name="Picture 2" descr="In Jesus Name Children Sticker by Compassion">
            <a:extLst>
              <a:ext uri="{FF2B5EF4-FFF2-40B4-BE49-F238E27FC236}">
                <a16:creationId xmlns:a16="http://schemas.microsoft.com/office/drawing/2014/main" xmlns="" id="{E0F2AE92-F500-525E-83A7-1EA6CB036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" y="-17148"/>
            <a:ext cx="1656715" cy="165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2" name="TextBox 381">
            <a:extLst>
              <a:ext uri="{FF2B5EF4-FFF2-40B4-BE49-F238E27FC236}">
                <a16:creationId xmlns:a16="http://schemas.microsoft.com/office/drawing/2014/main" xmlns="" id="{83AAFC4B-7B0B-DDE0-5541-77661668B2A5}"/>
              </a:ext>
            </a:extLst>
          </p:cNvPr>
          <p:cNvSpPr txBox="1"/>
          <p:nvPr/>
        </p:nvSpPr>
        <p:spPr>
          <a:xfrm>
            <a:off x="1267618" y="1661155"/>
            <a:ext cx="9263064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83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17" y="3433785"/>
            <a:ext cx="12331386" cy="3451511"/>
          </a:xfrm>
          <a:prstGeom prst="rect">
            <a:avLst/>
          </a:prstGeom>
        </p:spPr>
      </p:pic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575544" y="3008716"/>
            <a:ext cx="1838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vai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trò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5025455" y="3008716"/>
            <a:ext cx="22287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1753421" y="117875"/>
            <a:ext cx="1308100" cy="1397000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25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sz="8625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5432426" y="117875"/>
            <a:ext cx="1308100" cy="1397000"/>
          </a:xfrm>
          <a:prstGeom prst="rect">
            <a:avLst/>
          </a:prstGeom>
          <a:noFill/>
          <a:ln>
            <a:noFill/>
          </a:ln>
          <a:effectLst/>
        </p:spPr>
        <p:txBody>
          <a:bodyPr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8625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sz="8625" b="1" kern="0" dirty="0">
              <a:ln w="12700" cmpd="sng">
                <a:noFill/>
                <a:prstDash val="solid"/>
              </a:ln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0" name="Picture 2" descr="Hình dán Vườn cây của PRO-MIX Làm vườn">
            <a:extLst>
              <a:ext uri="{FF2B5EF4-FFF2-40B4-BE49-F238E27FC236}">
                <a16:creationId xmlns:a16="http://schemas.microsoft.com/office/drawing/2014/main" xmlns="" id="{1894DDB0-1072-188B-D7F4-A99A47F22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527" y="1514875"/>
            <a:ext cx="1132994" cy="11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dán Fiskars_Americas trồng cây làm vườn làm vườn">
            <a:extLst>
              <a:ext uri="{FF2B5EF4-FFF2-40B4-BE49-F238E27FC236}">
                <a16:creationId xmlns:a16="http://schemas.microsoft.com/office/drawing/2014/main" xmlns="" id="{890BD92A-D786-8207-B76A-F5964D70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6" y="1478078"/>
            <a:ext cx="1132994" cy="113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0CCBE56D-159B-6430-0556-8A9E470F3775}"/>
              </a:ext>
            </a:extLst>
          </p:cNvPr>
          <p:cNvSpPr/>
          <p:nvPr/>
        </p:nvSpPr>
        <p:spPr>
          <a:xfrm>
            <a:off x="9349475" y="127575"/>
            <a:ext cx="913998" cy="1396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b="1" kern="0" dirty="0">
                <a:ln w="12700" cmpd="sng">
                  <a:noFill/>
                  <a:prstDash val="solid"/>
                </a:ln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xmlns="" id="{AE4D11E8-6182-B884-B072-9F485EC46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1921" y="2944252"/>
            <a:ext cx="22287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về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bón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phân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lót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b="1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cây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6" name="Picture 2" descr="Nhãn dán thực vật của IvyMay &amp; Co.">
            <a:extLst>
              <a:ext uri="{FF2B5EF4-FFF2-40B4-BE49-F238E27FC236}">
                <a16:creationId xmlns:a16="http://schemas.microsoft.com/office/drawing/2014/main" xmlns="" id="{E9417A5A-72D1-F7A8-5EE7-5AF5F672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420" y="1575054"/>
            <a:ext cx="810108" cy="10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261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25400" y="3014663"/>
            <a:ext cx="12303126" cy="3892550"/>
            <a:chOff x="-16" y="1899"/>
            <a:chExt cx="7750" cy="245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1899"/>
              <a:ext cx="7721" cy="2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16" y="2258"/>
              <a:ext cx="7576" cy="2065"/>
              <a:chOff x="116" y="2258"/>
              <a:chExt cx="7576" cy="2065"/>
            </a:xfrm>
          </p:grpSpPr>
          <p:sp>
            <p:nvSpPr>
              <p:cNvPr id="870" name="Freeform 6"/>
              <p:cNvSpPr>
                <a:spLocks/>
              </p:cNvSpPr>
              <p:nvPr/>
            </p:nvSpPr>
            <p:spPr bwMode="auto">
              <a:xfrm>
                <a:off x="3619" y="2258"/>
                <a:ext cx="349" cy="177"/>
              </a:xfrm>
              <a:custGeom>
                <a:avLst/>
                <a:gdLst>
                  <a:gd name="T0" fmla="*/ 131 w 133"/>
                  <a:gd name="T1" fmla="*/ 64 h 64"/>
                  <a:gd name="T2" fmla="*/ 133 w 133"/>
                  <a:gd name="T3" fmla="*/ 55 h 64"/>
                  <a:gd name="T4" fmla="*/ 132 w 133"/>
                  <a:gd name="T5" fmla="*/ 46 h 64"/>
                  <a:gd name="T6" fmla="*/ 128 w 133"/>
                  <a:gd name="T7" fmla="*/ 38 h 64"/>
                  <a:gd name="T8" fmla="*/ 118 w 133"/>
                  <a:gd name="T9" fmla="*/ 28 h 64"/>
                  <a:gd name="T10" fmla="*/ 104 w 133"/>
                  <a:gd name="T11" fmla="*/ 24 h 64"/>
                  <a:gd name="T12" fmla="*/ 90 w 133"/>
                  <a:gd name="T13" fmla="*/ 28 h 64"/>
                  <a:gd name="T14" fmla="*/ 90 w 133"/>
                  <a:gd name="T15" fmla="*/ 28 h 64"/>
                  <a:gd name="T16" fmla="*/ 89 w 133"/>
                  <a:gd name="T17" fmla="*/ 27 h 64"/>
                  <a:gd name="T18" fmla="*/ 89 w 133"/>
                  <a:gd name="T19" fmla="*/ 22 h 64"/>
                  <a:gd name="T20" fmla="*/ 76 w 133"/>
                  <a:gd name="T21" fmla="*/ 5 h 64"/>
                  <a:gd name="T22" fmla="*/ 54 w 133"/>
                  <a:gd name="T23" fmla="*/ 2 h 64"/>
                  <a:gd name="T24" fmla="*/ 34 w 133"/>
                  <a:gd name="T25" fmla="*/ 23 h 64"/>
                  <a:gd name="T26" fmla="*/ 33 w 133"/>
                  <a:gd name="T27" fmla="*/ 34 h 64"/>
                  <a:gd name="T28" fmla="*/ 33 w 133"/>
                  <a:gd name="T29" fmla="*/ 34 h 64"/>
                  <a:gd name="T30" fmla="*/ 14 w 133"/>
                  <a:gd name="T31" fmla="*/ 37 h 64"/>
                  <a:gd name="T32" fmla="*/ 4 w 133"/>
                  <a:gd name="T33" fmla="*/ 47 h 64"/>
                  <a:gd name="T34" fmla="*/ 4 w 133"/>
                  <a:gd name="T35" fmla="*/ 46 h 64"/>
                  <a:gd name="T36" fmla="*/ 4 w 133"/>
                  <a:gd name="T37" fmla="*/ 46 h 64"/>
                  <a:gd name="T38" fmla="*/ 1 w 133"/>
                  <a:gd name="T39" fmla="*/ 64 h 64"/>
                  <a:gd name="T40" fmla="*/ 131 w 133"/>
                  <a:gd name="T4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64">
                    <a:moveTo>
                      <a:pt x="131" y="64"/>
                    </a:moveTo>
                    <a:cubicBezTo>
                      <a:pt x="132" y="61"/>
                      <a:pt x="133" y="58"/>
                      <a:pt x="133" y="55"/>
                    </a:cubicBezTo>
                    <a:cubicBezTo>
                      <a:pt x="133" y="52"/>
                      <a:pt x="133" y="49"/>
                      <a:pt x="132" y="46"/>
                    </a:cubicBezTo>
                    <a:cubicBezTo>
                      <a:pt x="131" y="43"/>
                      <a:pt x="130" y="41"/>
                      <a:pt x="128" y="38"/>
                    </a:cubicBezTo>
                    <a:cubicBezTo>
                      <a:pt x="125" y="33"/>
                      <a:pt x="123" y="32"/>
                      <a:pt x="118" y="28"/>
                    </a:cubicBezTo>
                    <a:cubicBezTo>
                      <a:pt x="114" y="26"/>
                      <a:pt x="109" y="24"/>
                      <a:pt x="104" y="24"/>
                    </a:cubicBezTo>
                    <a:cubicBezTo>
                      <a:pt x="99" y="24"/>
                      <a:pt x="94" y="26"/>
                      <a:pt x="90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9" y="26"/>
                      <a:pt x="89" y="24"/>
                      <a:pt x="89" y="22"/>
                    </a:cubicBezTo>
                    <a:cubicBezTo>
                      <a:pt x="86" y="15"/>
                      <a:pt x="82" y="8"/>
                      <a:pt x="76" y="5"/>
                    </a:cubicBezTo>
                    <a:cubicBezTo>
                      <a:pt x="69" y="1"/>
                      <a:pt x="62" y="0"/>
                      <a:pt x="54" y="2"/>
                    </a:cubicBezTo>
                    <a:cubicBezTo>
                      <a:pt x="44" y="5"/>
                      <a:pt x="37" y="13"/>
                      <a:pt x="34" y="23"/>
                    </a:cubicBezTo>
                    <a:cubicBezTo>
                      <a:pt x="34" y="26"/>
                      <a:pt x="33" y="31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26" y="32"/>
                      <a:pt x="19" y="33"/>
                      <a:pt x="14" y="37"/>
                    </a:cubicBezTo>
                    <a:cubicBezTo>
                      <a:pt x="9" y="39"/>
                      <a:pt x="6" y="43"/>
                      <a:pt x="4" y="47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1" y="51"/>
                      <a:pt x="0" y="58"/>
                      <a:pt x="1" y="64"/>
                    </a:cubicBezTo>
                    <a:lnTo>
                      <a:pt x="13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1" name="Freeform 7"/>
              <p:cNvSpPr>
                <a:spLocks/>
              </p:cNvSpPr>
              <p:nvPr/>
            </p:nvSpPr>
            <p:spPr bwMode="auto">
              <a:xfrm>
                <a:off x="5090" y="2372"/>
                <a:ext cx="580" cy="183"/>
              </a:xfrm>
              <a:custGeom>
                <a:avLst/>
                <a:gdLst>
                  <a:gd name="T0" fmla="*/ 221 w 221"/>
                  <a:gd name="T1" fmla="*/ 66 h 66"/>
                  <a:gd name="T2" fmla="*/ 203 w 221"/>
                  <a:gd name="T3" fmla="*/ 34 h 66"/>
                  <a:gd name="T4" fmla="*/ 202 w 221"/>
                  <a:gd name="T5" fmla="*/ 33 h 66"/>
                  <a:gd name="T6" fmla="*/ 183 w 221"/>
                  <a:gd name="T7" fmla="*/ 28 h 66"/>
                  <a:gd name="T8" fmla="*/ 157 w 221"/>
                  <a:gd name="T9" fmla="*/ 39 h 66"/>
                  <a:gd name="T10" fmla="*/ 152 w 221"/>
                  <a:gd name="T11" fmla="*/ 46 h 66"/>
                  <a:gd name="T12" fmla="*/ 120 w 221"/>
                  <a:gd name="T13" fmla="*/ 24 h 66"/>
                  <a:gd name="T14" fmla="*/ 102 w 221"/>
                  <a:gd name="T15" fmla="*/ 29 h 66"/>
                  <a:gd name="T16" fmla="*/ 73 w 221"/>
                  <a:gd name="T17" fmla="*/ 0 h 66"/>
                  <a:gd name="T18" fmla="*/ 44 w 221"/>
                  <a:gd name="T19" fmla="*/ 36 h 66"/>
                  <a:gd name="T20" fmla="*/ 33 w 221"/>
                  <a:gd name="T21" fmla="*/ 34 h 66"/>
                  <a:gd name="T22" fmla="*/ 16 w 221"/>
                  <a:gd name="T23" fmla="*/ 39 h 66"/>
                  <a:gd name="T24" fmla="*/ 4 w 221"/>
                  <a:gd name="T25" fmla="*/ 51 h 66"/>
                  <a:gd name="T26" fmla="*/ 0 w 221"/>
                  <a:gd name="T27" fmla="*/ 66 h 66"/>
                  <a:gd name="T28" fmla="*/ 221 w 221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" h="66">
                    <a:moveTo>
                      <a:pt x="221" y="66"/>
                    </a:moveTo>
                    <a:cubicBezTo>
                      <a:pt x="221" y="53"/>
                      <a:pt x="214" y="40"/>
                      <a:pt x="203" y="34"/>
                    </a:cubicBezTo>
                    <a:cubicBezTo>
                      <a:pt x="202" y="33"/>
                      <a:pt x="202" y="33"/>
                      <a:pt x="202" y="33"/>
                    </a:cubicBezTo>
                    <a:cubicBezTo>
                      <a:pt x="196" y="30"/>
                      <a:pt x="190" y="28"/>
                      <a:pt x="183" y="28"/>
                    </a:cubicBezTo>
                    <a:cubicBezTo>
                      <a:pt x="173" y="28"/>
                      <a:pt x="164" y="32"/>
                      <a:pt x="157" y="39"/>
                    </a:cubicBezTo>
                    <a:cubicBezTo>
                      <a:pt x="155" y="41"/>
                      <a:pt x="153" y="43"/>
                      <a:pt x="152" y="46"/>
                    </a:cubicBezTo>
                    <a:cubicBezTo>
                      <a:pt x="147" y="33"/>
                      <a:pt x="135" y="24"/>
                      <a:pt x="120" y="24"/>
                    </a:cubicBezTo>
                    <a:cubicBezTo>
                      <a:pt x="114" y="24"/>
                      <a:pt x="108" y="26"/>
                      <a:pt x="102" y="29"/>
                    </a:cubicBezTo>
                    <a:cubicBezTo>
                      <a:pt x="102" y="14"/>
                      <a:pt x="92" y="0"/>
                      <a:pt x="73" y="0"/>
                    </a:cubicBezTo>
                    <a:cubicBezTo>
                      <a:pt x="51" y="0"/>
                      <a:pt x="41" y="19"/>
                      <a:pt x="44" y="36"/>
                    </a:cubicBezTo>
                    <a:cubicBezTo>
                      <a:pt x="40" y="35"/>
                      <a:pt x="37" y="34"/>
                      <a:pt x="33" y="34"/>
                    </a:cubicBezTo>
                    <a:cubicBezTo>
                      <a:pt x="27" y="34"/>
                      <a:pt x="22" y="36"/>
                      <a:pt x="16" y="39"/>
                    </a:cubicBezTo>
                    <a:cubicBezTo>
                      <a:pt x="11" y="42"/>
                      <a:pt x="7" y="46"/>
                      <a:pt x="4" y="51"/>
                    </a:cubicBezTo>
                    <a:cubicBezTo>
                      <a:pt x="2" y="55"/>
                      <a:pt x="0" y="61"/>
                      <a:pt x="0" y="66"/>
                    </a:cubicBezTo>
                    <a:lnTo>
                      <a:pt x="221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2" name="Freeform 8"/>
              <p:cNvSpPr>
                <a:spLocks/>
              </p:cNvSpPr>
              <p:nvPr/>
            </p:nvSpPr>
            <p:spPr bwMode="auto">
              <a:xfrm>
                <a:off x="2805" y="2875"/>
                <a:ext cx="583" cy="183"/>
              </a:xfrm>
              <a:custGeom>
                <a:avLst/>
                <a:gdLst>
                  <a:gd name="T0" fmla="*/ 222 w 222"/>
                  <a:gd name="T1" fmla="*/ 66 h 66"/>
                  <a:gd name="T2" fmla="*/ 204 w 222"/>
                  <a:gd name="T3" fmla="*/ 34 h 66"/>
                  <a:gd name="T4" fmla="*/ 203 w 222"/>
                  <a:gd name="T5" fmla="*/ 34 h 66"/>
                  <a:gd name="T6" fmla="*/ 184 w 222"/>
                  <a:gd name="T7" fmla="*/ 29 h 66"/>
                  <a:gd name="T8" fmla="*/ 158 w 222"/>
                  <a:gd name="T9" fmla="*/ 39 h 66"/>
                  <a:gd name="T10" fmla="*/ 152 w 222"/>
                  <a:gd name="T11" fmla="*/ 46 h 66"/>
                  <a:gd name="T12" fmla="*/ 121 w 222"/>
                  <a:gd name="T13" fmla="*/ 24 h 66"/>
                  <a:gd name="T14" fmla="*/ 103 w 222"/>
                  <a:gd name="T15" fmla="*/ 29 h 66"/>
                  <a:gd name="T16" fmla="*/ 74 w 222"/>
                  <a:gd name="T17" fmla="*/ 0 h 66"/>
                  <a:gd name="T18" fmla="*/ 45 w 222"/>
                  <a:gd name="T19" fmla="*/ 36 h 66"/>
                  <a:gd name="T20" fmla="*/ 34 w 222"/>
                  <a:gd name="T21" fmla="*/ 35 h 66"/>
                  <a:gd name="T22" fmla="*/ 17 w 222"/>
                  <a:gd name="T23" fmla="*/ 39 h 66"/>
                  <a:gd name="T24" fmla="*/ 5 w 222"/>
                  <a:gd name="T25" fmla="*/ 51 h 66"/>
                  <a:gd name="T26" fmla="*/ 0 w 222"/>
                  <a:gd name="T27" fmla="*/ 66 h 66"/>
                  <a:gd name="T28" fmla="*/ 222 w 222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2" h="66">
                    <a:moveTo>
                      <a:pt x="222" y="66"/>
                    </a:moveTo>
                    <a:cubicBezTo>
                      <a:pt x="222" y="53"/>
                      <a:pt x="215" y="40"/>
                      <a:pt x="204" y="34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197" y="30"/>
                      <a:pt x="191" y="29"/>
                      <a:pt x="184" y="29"/>
                    </a:cubicBezTo>
                    <a:cubicBezTo>
                      <a:pt x="174" y="29"/>
                      <a:pt x="165" y="32"/>
                      <a:pt x="158" y="39"/>
                    </a:cubicBezTo>
                    <a:cubicBezTo>
                      <a:pt x="156" y="41"/>
                      <a:pt x="154" y="44"/>
                      <a:pt x="152" y="46"/>
                    </a:cubicBezTo>
                    <a:cubicBezTo>
                      <a:pt x="148" y="33"/>
                      <a:pt x="135" y="24"/>
                      <a:pt x="121" y="24"/>
                    </a:cubicBezTo>
                    <a:cubicBezTo>
                      <a:pt x="115" y="24"/>
                      <a:pt x="108" y="26"/>
                      <a:pt x="103" y="29"/>
                    </a:cubicBezTo>
                    <a:cubicBezTo>
                      <a:pt x="102" y="15"/>
                      <a:pt x="93" y="0"/>
                      <a:pt x="74" y="0"/>
                    </a:cubicBezTo>
                    <a:cubicBezTo>
                      <a:pt x="51" y="0"/>
                      <a:pt x="42" y="20"/>
                      <a:pt x="45" y="36"/>
                    </a:cubicBezTo>
                    <a:cubicBezTo>
                      <a:pt x="41" y="35"/>
                      <a:pt x="38" y="35"/>
                      <a:pt x="34" y="35"/>
                    </a:cubicBezTo>
                    <a:cubicBezTo>
                      <a:pt x="28" y="35"/>
                      <a:pt x="22" y="36"/>
                      <a:pt x="17" y="39"/>
                    </a:cubicBezTo>
                    <a:cubicBezTo>
                      <a:pt x="12" y="42"/>
                      <a:pt x="8" y="46"/>
                      <a:pt x="5" y="51"/>
                    </a:cubicBezTo>
                    <a:cubicBezTo>
                      <a:pt x="3" y="55"/>
                      <a:pt x="1" y="61"/>
                      <a:pt x="0" y="66"/>
                    </a:cubicBezTo>
                    <a:lnTo>
                      <a:pt x="222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3" name="Freeform 9"/>
              <p:cNvSpPr>
                <a:spLocks/>
              </p:cNvSpPr>
              <p:nvPr/>
            </p:nvSpPr>
            <p:spPr bwMode="auto">
              <a:xfrm>
                <a:off x="5607" y="2811"/>
                <a:ext cx="835" cy="242"/>
              </a:xfrm>
              <a:custGeom>
                <a:avLst/>
                <a:gdLst>
                  <a:gd name="T0" fmla="*/ 315 w 318"/>
                  <a:gd name="T1" fmla="*/ 87 h 87"/>
                  <a:gd name="T2" fmla="*/ 285 w 318"/>
                  <a:gd name="T3" fmla="*/ 47 h 87"/>
                  <a:gd name="T4" fmla="*/ 263 w 318"/>
                  <a:gd name="T5" fmla="*/ 56 h 87"/>
                  <a:gd name="T6" fmla="*/ 230 w 318"/>
                  <a:gd name="T7" fmla="*/ 34 h 87"/>
                  <a:gd name="T8" fmla="*/ 219 w 318"/>
                  <a:gd name="T9" fmla="*/ 36 h 87"/>
                  <a:gd name="T10" fmla="*/ 214 w 318"/>
                  <a:gd name="T11" fmla="*/ 21 h 87"/>
                  <a:gd name="T12" fmla="*/ 210 w 318"/>
                  <a:gd name="T13" fmla="*/ 14 h 87"/>
                  <a:gd name="T14" fmla="*/ 207 w 318"/>
                  <a:gd name="T15" fmla="*/ 11 h 87"/>
                  <a:gd name="T16" fmla="*/ 182 w 318"/>
                  <a:gd name="T17" fmla="*/ 1 h 87"/>
                  <a:gd name="T18" fmla="*/ 165 w 318"/>
                  <a:gd name="T19" fmla="*/ 5 h 87"/>
                  <a:gd name="T20" fmla="*/ 158 w 318"/>
                  <a:gd name="T21" fmla="*/ 11 h 87"/>
                  <a:gd name="T22" fmla="*/ 157 w 318"/>
                  <a:gd name="T23" fmla="*/ 12 h 87"/>
                  <a:gd name="T24" fmla="*/ 148 w 318"/>
                  <a:gd name="T25" fmla="*/ 25 h 87"/>
                  <a:gd name="T26" fmla="*/ 122 w 318"/>
                  <a:gd name="T27" fmla="*/ 13 h 87"/>
                  <a:gd name="T28" fmla="*/ 102 w 318"/>
                  <a:gd name="T29" fmla="*/ 20 h 87"/>
                  <a:gd name="T30" fmla="*/ 71 w 318"/>
                  <a:gd name="T31" fmla="*/ 0 h 87"/>
                  <a:gd name="T32" fmla="*/ 38 w 318"/>
                  <a:gd name="T33" fmla="*/ 42 h 87"/>
                  <a:gd name="T34" fmla="*/ 37 w 318"/>
                  <a:gd name="T35" fmla="*/ 42 h 87"/>
                  <a:gd name="T36" fmla="*/ 6 w 318"/>
                  <a:gd name="T37" fmla="*/ 87 h 87"/>
                  <a:gd name="T38" fmla="*/ 315 w 318"/>
                  <a:gd name="T3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87">
                    <a:moveTo>
                      <a:pt x="315" y="87"/>
                    </a:moveTo>
                    <a:cubicBezTo>
                      <a:pt x="318" y="68"/>
                      <a:pt x="308" y="47"/>
                      <a:pt x="285" y="47"/>
                    </a:cubicBezTo>
                    <a:cubicBezTo>
                      <a:pt x="277" y="47"/>
                      <a:pt x="269" y="51"/>
                      <a:pt x="263" y="56"/>
                    </a:cubicBezTo>
                    <a:cubicBezTo>
                      <a:pt x="257" y="43"/>
                      <a:pt x="245" y="34"/>
                      <a:pt x="230" y="34"/>
                    </a:cubicBezTo>
                    <a:cubicBezTo>
                      <a:pt x="226" y="34"/>
                      <a:pt x="223" y="35"/>
                      <a:pt x="219" y="36"/>
                    </a:cubicBezTo>
                    <a:cubicBezTo>
                      <a:pt x="219" y="30"/>
                      <a:pt x="217" y="25"/>
                      <a:pt x="214" y="21"/>
                    </a:cubicBezTo>
                    <a:cubicBezTo>
                      <a:pt x="213" y="18"/>
                      <a:pt x="211" y="16"/>
                      <a:pt x="210" y="14"/>
                    </a:cubicBezTo>
                    <a:cubicBezTo>
                      <a:pt x="209" y="13"/>
                      <a:pt x="208" y="12"/>
                      <a:pt x="207" y="11"/>
                    </a:cubicBezTo>
                    <a:cubicBezTo>
                      <a:pt x="200" y="4"/>
                      <a:pt x="191" y="1"/>
                      <a:pt x="182" y="1"/>
                    </a:cubicBezTo>
                    <a:cubicBezTo>
                      <a:pt x="176" y="1"/>
                      <a:pt x="170" y="2"/>
                      <a:pt x="165" y="5"/>
                    </a:cubicBezTo>
                    <a:cubicBezTo>
                      <a:pt x="163" y="7"/>
                      <a:pt x="160" y="9"/>
                      <a:pt x="158" y="11"/>
                    </a:cubicBezTo>
                    <a:cubicBezTo>
                      <a:pt x="158" y="11"/>
                      <a:pt x="157" y="12"/>
                      <a:pt x="157" y="12"/>
                    </a:cubicBezTo>
                    <a:cubicBezTo>
                      <a:pt x="153" y="16"/>
                      <a:pt x="150" y="20"/>
                      <a:pt x="148" y="25"/>
                    </a:cubicBezTo>
                    <a:cubicBezTo>
                      <a:pt x="142" y="18"/>
                      <a:pt x="133" y="13"/>
                      <a:pt x="122" y="13"/>
                    </a:cubicBezTo>
                    <a:cubicBezTo>
                      <a:pt x="115" y="13"/>
                      <a:pt x="107" y="16"/>
                      <a:pt x="102" y="20"/>
                    </a:cubicBezTo>
                    <a:cubicBezTo>
                      <a:pt x="97" y="9"/>
                      <a:pt x="87" y="0"/>
                      <a:pt x="71" y="0"/>
                    </a:cubicBezTo>
                    <a:cubicBezTo>
                      <a:pt x="45" y="0"/>
                      <a:pt x="35" y="22"/>
                      <a:pt x="38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11" y="42"/>
                      <a:pt x="0" y="67"/>
                      <a:pt x="6" y="87"/>
                    </a:cubicBezTo>
                    <a:lnTo>
                      <a:pt x="315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4" name="Freeform 10"/>
              <p:cNvSpPr>
                <a:spLocks/>
              </p:cNvSpPr>
              <p:nvPr/>
            </p:nvSpPr>
            <p:spPr bwMode="auto">
              <a:xfrm>
                <a:off x="901" y="2377"/>
                <a:ext cx="341" cy="172"/>
              </a:xfrm>
              <a:custGeom>
                <a:avLst/>
                <a:gdLst>
                  <a:gd name="T0" fmla="*/ 118 w 130"/>
                  <a:gd name="T1" fmla="*/ 62 h 62"/>
                  <a:gd name="T2" fmla="*/ 100 w 130"/>
                  <a:gd name="T3" fmla="*/ 18 h 62"/>
                  <a:gd name="T4" fmla="*/ 85 w 130"/>
                  <a:gd name="T5" fmla="*/ 21 h 62"/>
                  <a:gd name="T6" fmla="*/ 58 w 130"/>
                  <a:gd name="T7" fmla="*/ 0 h 62"/>
                  <a:gd name="T8" fmla="*/ 33 w 130"/>
                  <a:gd name="T9" fmla="*/ 28 h 62"/>
                  <a:gd name="T10" fmla="*/ 24 w 130"/>
                  <a:gd name="T11" fmla="*/ 26 h 62"/>
                  <a:gd name="T12" fmla="*/ 0 w 130"/>
                  <a:gd name="T13" fmla="*/ 50 h 62"/>
                  <a:gd name="T14" fmla="*/ 3 w 130"/>
                  <a:gd name="T15" fmla="*/ 62 h 62"/>
                  <a:gd name="T16" fmla="*/ 118 w 130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62">
                    <a:moveTo>
                      <a:pt x="118" y="62"/>
                    </a:moveTo>
                    <a:cubicBezTo>
                      <a:pt x="130" y="47"/>
                      <a:pt x="124" y="18"/>
                      <a:pt x="100" y="18"/>
                    </a:cubicBezTo>
                    <a:cubicBezTo>
                      <a:pt x="92" y="18"/>
                      <a:pt x="89" y="19"/>
                      <a:pt x="85" y="21"/>
                    </a:cubicBezTo>
                    <a:cubicBezTo>
                      <a:pt x="83" y="10"/>
                      <a:pt x="74" y="0"/>
                      <a:pt x="58" y="0"/>
                    </a:cubicBezTo>
                    <a:cubicBezTo>
                      <a:pt x="43" y="0"/>
                      <a:pt x="32" y="14"/>
                      <a:pt x="33" y="28"/>
                    </a:cubicBezTo>
                    <a:cubicBezTo>
                      <a:pt x="30" y="27"/>
                      <a:pt x="27" y="26"/>
                      <a:pt x="24" y="26"/>
                    </a:cubicBezTo>
                    <a:cubicBezTo>
                      <a:pt x="10" y="26"/>
                      <a:pt x="0" y="37"/>
                      <a:pt x="0" y="50"/>
                    </a:cubicBezTo>
                    <a:cubicBezTo>
                      <a:pt x="0" y="54"/>
                      <a:pt x="1" y="58"/>
                      <a:pt x="3" y="62"/>
                    </a:cubicBezTo>
                    <a:lnTo>
                      <a:pt x="118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5" name="Freeform 11"/>
              <p:cNvSpPr>
                <a:spLocks/>
              </p:cNvSpPr>
              <p:nvPr/>
            </p:nvSpPr>
            <p:spPr bwMode="auto">
              <a:xfrm>
                <a:off x="4157" y="2730"/>
                <a:ext cx="441" cy="184"/>
              </a:xfrm>
              <a:custGeom>
                <a:avLst/>
                <a:gdLst>
                  <a:gd name="T0" fmla="*/ 168 w 168"/>
                  <a:gd name="T1" fmla="*/ 66 h 66"/>
                  <a:gd name="T2" fmla="*/ 140 w 168"/>
                  <a:gd name="T3" fmla="*/ 41 h 66"/>
                  <a:gd name="T4" fmla="*/ 132 w 168"/>
                  <a:gd name="T5" fmla="*/ 41 h 66"/>
                  <a:gd name="T6" fmla="*/ 109 w 168"/>
                  <a:gd name="T7" fmla="*/ 16 h 66"/>
                  <a:gd name="T8" fmla="*/ 95 w 168"/>
                  <a:gd name="T9" fmla="*/ 19 h 66"/>
                  <a:gd name="T10" fmla="*/ 71 w 168"/>
                  <a:gd name="T11" fmla="*/ 1 h 66"/>
                  <a:gd name="T12" fmla="*/ 61 w 168"/>
                  <a:gd name="T13" fmla="*/ 1 h 66"/>
                  <a:gd name="T14" fmla="*/ 40 w 168"/>
                  <a:gd name="T15" fmla="*/ 14 h 66"/>
                  <a:gd name="T16" fmla="*/ 35 w 168"/>
                  <a:gd name="T17" fmla="*/ 38 h 66"/>
                  <a:gd name="T18" fmla="*/ 32 w 168"/>
                  <a:gd name="T19" fmla="*/ 37 h 66"/>
                  <a:gd name="T20" fmla="*/ 11 w 168"/>
                  <a:gd name="T21" fmla="*/ 44 h 66"/>
                  <a:gd name="T22" fmla="*/ 0 w 168"/>
                  <a:gd name="T23" fmla="*/ 64 h 66"/>
                  <a:gd name="T24" fmla="*/ 0 w 168"/>
                  <a:gd name="T25" fmla="*/ 66 h 66"/>
                  <a:gd name="T26" fmla="*/ 168 w 168"/>
                  <a:gd name="T2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8" h="66">
                    <a:moveTo>
                      <a:pt x="168" y="66"/>
                    </a:moveTo>
                    <a:cubicBezTo>
                      <a:pt x="165" y="53"/>
                      <a:pt x="154" y="42"/>
                      <a:pt x="140" y="41"/>
                    </a:cubicBezTo>
                    <a:cubicBezTo>
                      <a:pt x="137" y="40"/>
                      <a:pt x="135" y="41"/>
                      <a:pt x="132" y="41"/>
                    </a:cubicBezTo>
                    <a:cubicBezTo>
                      <a:pt x="132" y="29"/>
                      <a:pt x="124" y="18"/>
                      <a:pt x="109" y="16"/>
                    </a:cubicBezTo>
                    <a:cubicBezTo>
                      <a:pt x="103" y="16"/>
                      <a:pt x="99" y="17"/>
                      <a:pt x="95" y="19"/>
                    </a:cubicBezTo>
                    <a:cubicBezTo>
                      <a:pt x="91" y="9"/>
                      <a:pt x="82" y="1"/>
                      <a:pt x="71" y="1"/>
                    </a:cubicBezTo>
                    <a:cubicBezTo>
                      <a:pt x="68" y="0"/>
                      <a:pt x="64" y="1"/>
                      <a:pt x="61" y="1"/>
                    </a:cubicBezTo>
                    <a:cubicBezTo>
                      <a:pt x="53" y="2"/>
                      <a:pt x="45" y="7"/>
                      <a:pt x="40" y="14"/>
                    </a:cubicBezTo>
                    <a:cubicBezTo>
                      <a:pt x="35" y="21"/>
                      <a:pt x="34" y="29"/>
                      <a:pt x="35" y="38"/>
                    </a:cubicBezTo>
                    <a:cubicBezTo>
                      <a:pt x="34" y="37"/>
                      <a:pt x="33" y="37"/>
                      <a:pt x="32" y="37"/>
                    </a:cubicBezTo>
                    <a:cubicBezTo>
                      <a:pt x="24" y="37"/>
                      <a:pt x="17" y="39"/>
                      <a:pt x="11" y="44"/>
                    </a:cubicBezTo>
                    <a:cubicBezTo>
                      <a:pt x="4" y="49"/>
                      <a:pt x="1" y="56"/>
                      <a:pt x="0" y="64"/>
                    </a:cubicBezTo>
                    <a:cubicBezTo>
                      <a:pt x="0" y="65"/>
                      <a:pt x="0" y="65"/>
                      <a:pt x="0" y="66"/>
                    </a:cubicBezTo>
                    <a:lnTo>
                      <a:pt x="168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6" name="Freeform 12"/>
              <p:cNvSpPr>
                <a:spLocks/>
              </p:cNvSpPr>
              <p:nvPr/>
            </p:nvSpPr>
            <p:spPr bwMode="auto">
              <a:xfrm>
                <a:off x="1387" y="2808"/>
                <a:ext cx="454" cy="203"/>
              </a:xfrm>
              <a:custGeom>
                <a:avLst/>
                <a:gdLst>
                  <a:gd name="T0" fmla="*/ 6 w 173"/>
                  <a:gd name="T1" fmla="*/ 73 h 73"/>
                  <a:gd name="T2" fmla="*/ 40 w 173"/>
                  <a:gd name="T3" fmla="*/ 24 h 73"/>
                  <a:gd name="T4" fmla="*/ 57 w 173"/>
                  <a:gd name="T5" fmla="*/ 29 h 73"/>
                  <a:gd name="T6" fmla="*/ 94 w 173"/>
                  <a:gd name="T7" fmla="*/ 0 h 73"/>
                  <a:gd name="T8" fmla="*/ 128 w 173"/>
                  <a:gd name="T9" fmla="*/ 39 h 73"/>
                  <a:gd name="T10" fmla="*/ 140 w 173"/>
                  <a:gd name="T11" fmla="*/ 36 h 73"/>
                  <a:gd name="T12" fmla="*/ 173 w 173"/>
                  <a:gd name="T13" fmla="*/ 69 h 73"/>
                  <a:gd name="T14" fmla="*/ 173 w 173"/>
                  <a:gd name="T15" fmla="*/ 73 h 73"/>
                  <a:gd name="T16" fmla="*/ 6 w 173"/>
                  <a:gd name="T1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73">
                    <a:moveTo>
                      <a:pt x="6" y="73"/>
                    </a:moveTo>
                    <a:cubicBezTo>
                      <a:pt x="0" y="52"/>
                      <a:pt x="11" y="24"/>
                      <a:pt x="40" y="24"/>
                    </a:cubicBezTo>
                    <a:cubicBezTo>
                      <a:pt x="47" y="24"/>
                      <a:pt x="52" y="26"/>
                      <a:pt x="57" y="29"/>
                    </a:cubicBezTo>
                    <a:cubicBezTo>
                      <a:pt x="60" y="13"/>
                      <a:pt x="72" y="0"/>
                      <a:pt x="94" y="0"/>
                    </a:cubicBezTo>
                    <a:cubicBezTo>
                      <a:pt x="115" y="0"/>
                      <a:pt x="129" y="20"/>
                      <a:pt x="128" y="39"/>
                    </a:cubicBezTo>
                    <a:cubicBezTo>
                      <a:pt x="132" y="37"/>
                      <a:pt x="136" y="36"/>
                      <a:pt x="140" y="36"/>
                    </a:cubicBezTo>
                    <a:cubicBezTo>
                      <a:pt x="158" y="36"/>
                      <a:pt x="173" y="51"/>
                      <a:pt x="173" y="69"/>
                    </a:cubicBezTo>
                    <a:cubicBezTo>
                      <a:pt x="173" y="71"/>
                      <a:pt x="173" y="72"/>
                      <a:pt x="173" y="73"/>
                    </a:cubicBezTo>
                    <a:lnTo>
                      <a:pt x="6" y="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7" name="Freeform 13"/>
              <p:cNvSpPr>
                <a:spLocks/>
              </p:cNvSpPr>
              <p:nvPr/>
            </p:nvSpPr>
            <p:spPr bwMode="auto">
              <a:xfrm>
                <a:off x="6424" y="2430"/>
                <a:ext cx="459" cy="195"/>
              </a:xfrm>
              <a:custGeom>
                <a:avLst/>
                <a:gdLst>
                  <a:gd name="T0" fmla="*/ 172 w 175"/>
                  <a:gd name="T1" fmla="*/ 70 h 70"/>
                  <a:gd name="T2" fmla="*/ 136 w 175"/>
                  <a:gd name="T3" fmla="*/ 26 h 70"/>
                  <a:gd name="T4" fmla="*/ 119 w 175"/>
                  <a:gd name="T5" fmla="*/ 30 h 70"/>
                  <a:gd name="T6" fmla="*/ 81 w 175"/>
                  <a:gd name="T7" fmla="*/ 0 h 70"/>
                  <a:gd name="T8" fmla="*/ 46 w 175"/>
                  <a:gd name="T9" fmla="*/ 40 h 70"/>
                  <a:gd name="T10" fmla="*/ 34 w 175"/>
                  <a:gd name="T11" fmla="*/ 38 h 70"/>
                  <a:gd name="T12" fmla="*/ 0 w 175"/>
                  <a:gd name="T13" fmla="*/ 70 h 70"/>
                  <a:gd name="T14" fmla="*/ 172 w 175"/>
                  <a:gd name="T1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70">
                    <a:moveTo>
                      <a:pt x="172" y="70"/>
                    </a:moveTo>
                    <a:cubicBezTo>
                      <a:pt x="175" y="49"/>
                      <a:pt x="163" y="26"/>
                      <a:pt x="136" y="26"/>
                    </a:cubicBezTo>
                    <a:cubicBezTo>
                      <a:pt x="132" y="26"/>
                      <a:pt x="124" y="27"/>
                      <a:pt x="119" y="30"/>
                    </a:cubicBezTo>
                    <a:cubicBezTo>
                      <a:pt x="116" y="14"/>
                      <a:pt x="103" y="0"/>
                      <a:pt x="81" y="0"/>
                    </a:cubicBezTo>
                    <a:cubicBezTo>
                      <a:pt x="60" y="0"/>
                      <a:pt x="45" y="21"/>
                      <a:pt x="46" y="40"/>
                    </a:cubicBezTo>
                    <a:cubicBezTo>
                      <a:pt x="42" y="39"/>
                      <a:pt x="38" y="38"/>
                      <a:pt x="34" y="38"/>
                    </a:cubicBezTo>
                    <a:cubicBezTo>
                      <a:pt x="16" y="38"/>
                      <a:pt x="1" y="52"/>
                      <a:pt x="0" y="70"/>
                    </a:cubicBezTo>
                    <a:lnTo>
                      <a:pt x="172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78" name="Freeform 14"/>
              <p:cNvSpPr>
                <a:spLocks/>
              </p:cNvSpPr>
              <p:nvPr/>
            </p:nvSpPr>
            <p:spPr bwMode="auto">
              <a:xfrm>
                <a:off x="1988" y="2474"/>
                <a:ext cx="328" cy="192"/>
              </a:xfrm>
              <a:custGeom>
                <a:avLst/>
                <a:gdLst>
                  <a:gd name="T0" fmla="*/ 0 w 125"/>
                  <a:gd name="T1" fmla="*/ 69 h 69"/>
                  <a:gd name="T2" fmla="*/ 125 w 125"/>
                  <a:gd name="T3" fmla="*/ 69 h 69"/>
                  <a:gd name="T4" fmla="*/ 124 w 125"/>
                  <a:gd name="T5" fmla="*/ 62 h 69"/>
                  <a:gd name="T6" fmla="*/ 118 w 125"/>
                  <a:gd name="T7" fmla="*/ 51 h 69"/>
                  <a:gd name="T8" fmla="*/ 103 w 125"/>
                  <a:gd name="T9" fmla="*/ 44 h 69"/>
                  <a:gd name="T10" fmla="*/ 81 w 125"/>
                  <a:gd name="T11" fmla="*/ 23 h 69"/>
                  <a:gd name="T12" fmla="*/ 76 w 125"/>
                  <a:gd name="T13" fmla="*/ 23 h 69"/>
                  <a:gd name="T14" fmla="*/ 73 w 125"/>
                  <a:gd name="T15" fmla="*/ 18 h 69"/>
                  <a:gd name="T16" fmla="*/ 32 w 125"/>
                  <a:gd name="T17" fmla="*/ 8 h 69"/>
                  <a:gd name="T18" fmla="*/ 16 w 125"/>
                  <a:gd name="T19" fmla="*/ 49 h 69"/>
                  <a:gd name="T20" fmla="*/ 16 w 125"/>
                  <a:gd name="T21" fmla="*/ 50 h 69"/>
                  <a:gd name="T22" fmla="*/ 0 w 125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69">
                    <a:moveTo>
                      <a:pt x="0" y="69"/>
                    </a:moveTo>
                    <a:cubicBezTo>
                      <a:pt x="125" y="69"/>
                      <a:pt x="125" y="69"/>
                      <a:pt x="125" y="69"/>
                    </a:cubicBezTo>
                    <a:cubicBezTo>
                      <a:pt x="125" y="67"/>
                      <a:pt x="125" y="64"/>
                      <a:pt x="124" y="62"/>
                    </a:cubicBezTo>
                    <a:cubicBezTo>
                      <a:pt x="123" y="58"/>
                      <a:pt x="121" y="54"/>
                      <a:pt x="118" y="51"/>
                    </a:cubicBezTo>
                    <a:cubicBezTo>
                      <a:pt x="114" y="48"/>
                      <a:pt x="109" y="45"/>
                      <a:pt x="103" y="44"/>
                    </a:cubicBezTo>
                    <a:cubicBezTo>
                      <a:pt x="102" y="33"/>
                      <a:pt x="95" y="23"/>
                      <a:pt x="81" y="23"/>
                    </a:cubicBezTo>
                    <a:cubicBezTo>
                      <a:pt x="79" y="23"/>
                      <a:pt x="78" y="23"/>
                      <a:pt x="76" y="23"/>
                    </a:cubicBezTo>
                    <a:cubicBezTo>
                      <a:pt x="76" y="21"/>
                      <a:pt x="75" y="20"/>
                      <a:pt x="73" y="18"/>
                    </a:cubicBezTo>
                    <a:cubicBezTo>
                      <a:pt x="63" y="4"/>
                      <a:pt x="47" y="0"/>
                      <a:pt x="32" y="8"/>
                    </a:cubicBezTo>
                    <a:cubicBezTo>
                      <a:pt x="18" y="16"/>
                      <a:pt x="12" y="35"/>
                      <a:pt x="16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6" y="52"/>
                      <a:pt x="1" y="61"/>
                      <a:pt x="0" y="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1" name="Freeform 17"/>
              <p:cNvSpPr>
                <a:spLocks/>
              </p:cNvSpPr>
              <p:nvPr/>
            </p:nvSpPr>
            <p:spPr bwMode="auto">
              <a:xfrm>
                <a:off x="6240" y="3976"/>
                <a:ext cx="643" cy="258"/>
              </a:xfrm>
              <a:custGeom>
                <a:avLst/>
                <a:gdLst>
                  <a:gd name="T0" fmla="*/ 0 w 245"/>
                  <a:gd name="T1" fmla="*/ 93 h 93"/>
                  <a:gd name="T2" fmla="*/ 245 w 245"/>
                  <a:gd name="T3" fmla="*/ 93 h 93"/>
                  <a:gd name="T4" fmla="*/ 244 w 245"/>
                  <a:gd name="T5" fmla="*/ 85 h 93"/>
                  <a:gd name="T6" fmla="*/ 239 w 245"/>
                  <a:gd name="T7" fmla="*/ 75 h 93"/>
                  <a:gd name="T8" fmla="*/ 223 w 245"/>
                  <a:gd name="T9" fmla="*/ 58 h 93"/>
                  <a:gd name="T10" fmla="*/ 223 w 245"/>
                  <a:gd name="T11" fmla="*/ 58 h 93"/>
                  <a:gd name="T12" fmla="*/ 201 w 245"/>
                  <a:gd name="T13" fmla="*/ 52 h 93"/>
                  <a:gd name="T14" fmla="*/ 194 w 245"/>
                  <a:gd name="T15" fmla="*/ 53 h 93"/>
                  <a:gd name="T16" fmla="*/ 194 w 245"/>
                  <a:gd name="T17" fmla="*/ 50 h 93"/>
                  <a:gd name="T18" fmla="*/ 153 w 245"/>
                  <a:gd name="T19" fmla="*/ 8 h 93"/>
                  <a:gd name="T20" fmla="*/ 130 w 245"/>
                  <a:gd name="T21" fmla="*/ 15 h 93"/>
                  <a:gd name="T22" fmla="*/ 103 w 245"/>
                  <a:gd name="T23" fmla="*/ 0 h 93"/>
                  <a:gd name="T24" fmla="*/ 74 w 245"/>
                  <a:gd name="T25" fmla="*/ 25 h 93"/>
                  <a:gd name="T26" fmla="*/ 64 w 245"/>
                  <a:gd name="T27" fmla="*/ 23 h 93"/>
                  <a:gd name="T28" fmla="*/ 35 w 245"/>
                  <a:gd name="T29" fmla="*/ 52 h 93"/>
                  <a:gd name="T30" fmla="*/ 36 w 245"/>
                  <a:gd name="T31" fmla="*/ 60 h 93"/>
                  <a:gd name="T32" fmla="*/ 35 w 245"/>
                  <a:gd name="T33" fmla="*/ 60 h 93"/>
                  <a:gd name="T34" fmla="*/ 0 w 245"/>
                  <a:gd name="T35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5" h="93">
                    <a:moveTo>
                      <a:pt x="0" y="93"/>
                    </a:moveTo>
                    <a:cubicBezTo>
                      <a:pt x="245" y="93"/>
                      <a:pt x="245" y="93"/>
                      <a:pt x="245" y="93"/>
                    </a:cubicBezTo>
                    <a:cubicBezTo>
                      <a:pt x="245" y="90"/>
                      <a:pt x="245" y="88"/>
                      <a:pt x="244" y="85"/>
                    </a:cubicBezTo>
                    <a:cubicBezTo>
                      <a:pt x="242" y="82"/>
                      <a:pt x="241" y="78"/>
                      <a:pt x="239" y="75"/>
                    </a:cubicBezTo>
                    <a:cubicBezTo>
                      <a:pt x="235" y="68"/>
                      <a:pt x="230" y="62"/>
                      <a:pt x="223" y="58"/>
                    </a:cubicBezTo>
                    <a:cubicBezTo>
                      <a:pt x="223" y="58"/>
                      <a:pt x="223" y="58"/>
                      <a:pt x="223" y="58"/>
                    </a:cubicBezTo>
                    <a:cubicBezTo>
                      <a:pt x="216" y="54"/>
                      <a:pt x="209" y="52"/>
                      <a:pt x="201" y="52"/>
                    </a:cubicBezTo>
                    <a:cubicBezTo>
                      <a:pt x="198" y="52"/>
                      <a:pt x="196" y="53"/>
                      <a:pt x="194" y="53"/>
                    </a:cubicBezTo>
                    <a:cubicBezTo>
                      <a:pt x="194" y="52"/>
                      <a:pt x="194" y="51"/>
                      <a:pt x="194" y="50"/>
                    </a:cubicBezTo>
                    <a:cubicBezTo>
                      <a:pt x="194" y="27"/>
                      <a:pt x="175" y="8"/>
                      <a:pt x="153" y="8"/>
                    </a:cubicBezTo>
                    <a:cubicBezTo>
                      <a:pt x="144" y="8"/>
                      <a:pt x="136" y="11"/>
                      <a:pt x="130" y="15"/>
                    </a:cubicBezTo>
                    <a:cubicBezTo>
                      <a:pt x="125" y="6"/>
                      <a:pt x="116" y="0"/>
                      <a:pt x="103" y="0"/>
                    </a:cubicBezTo>
                    <a:cubicBezTo>
                      <a:pt x="86" y="0"/>
                      <a:pt x="76" y="12"/>
                      <a:pt x="74" y="25"/>
                    </a:cubicBezTo>
                    <a:cubicBezTo>
                      <a:pt x="71" y="24"/>
                      <a:pt x="68" y="23"/>
                      <a:pt x="64" y="23"/>
                    </a:cubicBezTo>
                    <a:cubicBezTo>
                      <a:pt x="48" y="23"/>
                      <a:pt x="35" y="36"/>
                      <a:pt x="35" y="52"/>
                    </a:cubicBezTo>
                    <a:cubicBezTo>
                      <a:pt x="35" y="55"/>
                      <a:pt x="35" y="57"/>
                      <a:pt x="36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6" y="60"/>
                      <a:pt x="1" y="75"/>
                      <a:pt x="0" y="93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2" name="Freeform 18"/>
              <p:cNvSpPr>
                <a:spLocks/>
              </p:cNvSpPr>
              <p:nvPr/>
            </p:nvSpPr>
            <p:spPr bwMode="auto">
              <a:xfrm>
                <a:off x="6568" y="3998"/>
                <a:ext cx="315" cy="236"/>
              </a:xfrm>
              <a:custGeom>
                <a:avLst/>
                <a:gdLst>
                  <a:gd name="T0" fmla="*/ 28 w 120"/>
                  <a:gd name="T1" fmla="*/ 0 h 85"/>
                  <a:gd name="T2" fmla="*/ 5 w 120"/>
                  <a:gd name="T3" fmla="*/ 7 h 85"/>
                  <a:gd name="T4" fmla="*/ 5 w 120"/>
                  <a:gd name="T5" fmla="*/ 7 h 85"/>
                  <a:gd name="T6" fmla="*/ 0 w 120"/>
                  <a:gd name="T7" fmla="*/ 1 h 85"/>
                  <a:gd name="T8" fmla="*/ 4 w 120"/>
                  <a:gd name="T9" fmla="*/ 85 h 85"/>
                  <a:gd name="T10" fmla="*/ 120 w 120"/>
                  <a:gd name="T11" fmla="*/ 85 h 85"/>
                  <a:gd name="T12" fmla="*/ 119 w 120"/>
                  <a:gd name="T13" fmla="*/ 77 h 85"/>
                  <a:gd name="T14" fmla="*/ 114 w 120"/>
                  <a:gd name="T15" fmla="*/ 67 h 85"/>
                  <a:gd name="T16" fmla="*/ 98 w 120"/>
                  <a:gd name="T17" fmla="*/ 50 h 85"/>
                  <a:gd name="T18" fmla="*/ 98 w 120"/>
                  <a:gd name="T19" fmla="*/ 50 h 85"/>
                  <a:gd name="T20" fmla="*/ 76 w 120"/>
                  <a:gd name="T21" fmla="*/ 44 h 85"/>
                  <a:gd name="T22" fmla="*/ 69 w 120"/>
                  <a:gd name="T23" fmla="*/ 45 h 85"/>
                  <a:gd name="T24" fmla="*/ 69 w 120"/>
                  <a:gd name="T25" fmla="*/ 45 h 85"/>
                  <a:gd name="T26" fmla="*/ 69 w 120"/>
                  <a:gd name="T27" fmla="*/ 45 h 85"/>
                  <a:gd name="T28" fmla="*/ 69 w 120"/>
                  <a:gd name="T29" fmla="*/ 42 h 85"/>
                  <a:gd name="T30" fmla="*/ 28 w 120"/>
                  <a:gd name="T31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85">
                    <a:moveTo>
                      <a:pt x="28" y="0"/>
                    </a:moveTo>
                    <a:cubicBezTo>
                      <a:pt x="19" y="0"/>
                      <a:pt x="11" y="3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2" y="3"/>
                      <a:pt x="0" y="1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20" y="82"/>
                      <a:pt x="120" y="80"/>
                      <a:pt x="119" y="77"/>
                    </a:cubicBezTo>
                    <a:cubicBezTo>
                      <a:pt x="117" y="74"/>
                      <a:pt x="116" y="70"/>
                      <a:pt x="114" y="67"/>
                    </a:cubicBezTo>
                    <a:cubicBezTo>
                      <a:pt x="110" y="60"/>
                      <a:pt x="105" y="54"/>
                      <a:pt x="98" y="50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1" y="46"/>
                      <a:pt x="84" y="44"/>
                      <a:pt x="76" y="44"/>
                    </a:cubicBezTo>
                    <a:cubicBezTo>
                      <a:pt x="73" y="44"/>
                      <a:pt x="71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69" y="44"/>
                      <a:pt x="69" y="43"/>
                      <a:pt x="69" y="42"/>
                    </a:cubicBezTo>
                    <a:cubicBezTo>
                      <a:pt x="69" y="19"/>
                      <a:pt x="50" y="0"/>
                      <a:pt x="28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3" name="Freeform 19"/>
              <p:cNvSpPr>
                <a:spLocks/>
              </p:cNvSpPr>
              <p:nvPr/>
            </p:nvSpPr>
            <p:spPr bwMode="auto">
              <a:xfrm>
                <a:off x="4735" y="3328"/>
                <a:ext cx="483" cy="486"/>
              </a:xfrm>
              <a:custGeom>
                <a:avLst/>
                <a:gdLst>
                  <a:gd name="T0" fmla="*/ 179 w 184"/>
                  <a:gd name="T1" fmla="*/ 55 h 175"/>
                  <a:gd name="T2" fmla="*/ 165 w 184"/>
                  <a:gd name="T3" fmla="*/ 40 h 175"/>
                  <a:gd name="T4" fmla="*/ 148 w 184"/>
                  <a:gd name="T5" fmla="*/ 36 h 175"/>
                  <a:gd name="T6" fmla="*/ 141 w 184"/>
                  <a:gd name="T7" fmla="*/ 37 h 175"/>
                  <a:gd name="T8" fmla="*/ 141 w 184"/>
                  <a:gd name="T9" fmla="*/ 34 h 175"/>
                  <a:gd name="T10" fmla="*/ 131 w 184"/>
                  <a:gd name="T11" fmla="*/ 10 h 175"/>
                  <a:gd name="T12" fmla="*/ 107 w 184"/>
                  <a:gd name="T13" fmla="*/ 0 h 175"/>
                  <a:gd name="T14" fmla="*/ 82 w 184"/>
                  <a:gd name="T15" fmla="*/ 10 h 175"/>
                  <a:gd name="T16" fmla="*/ 76 w 184"/>
                  <a:gd name="T17" fmla="*/ 18 h 175"/>
                  <a:gd name="T18" fmla="*/ 56 w 184"/>
                  <a:gd name="T19" fmla="*/ 11 h 175"/>
                  <a:gd name="T20" fmla="*/ 22 w 184"/>
                  <a:gd name="T21" fmla="*/ 45 h 175"/>
                  <a:gd name="T22" fmla="*/ 23 w 184"/>
                  <a:gd name="T23" fmla="*/ 53 h 175"/>
                  <a:gd name="T24" fmla="*/ 17 w 184"/>
                  <a:gd name="T25" fmla="*/ 56 h 175"/>
                  <a:gd name="T26" fmla="*/ 0 w 184"/>
                  <a:gd name="T27" fmla="*/ 84 h 175"/>
                  <a:gd name="T28" fmla="*/ 10 w 184"/>
                  <a:gd name="T29" fmla="*/ 107 h 175"/>
                  <a:gd name="T30" fmla="*/ 23 w 184"/>
                  <a:gd name="T31" fmla="*/ 115 h 175"/>
                  <a:gd name="T32" fmla="*/ 20 w 184"/>
                  <a:gd name="T33" fmla="*/ 129 h 175"/>
                  <a:gd name="T34" fmla="*/ 29 w 184"/>
                  <a:gd name="T35" fmla="*/ 152 h 175"/>
                  <a:gd name="T36" fmla="*/ 53 w 184"/>
                  <a:gd name="T37" fmla="*/ 162 h 175"/>
                  <a:gd name="T38" fmla="*/ 72 w 184"/>
                  <a:gd name="T39" fmla="*/ 155 h 175"/>
                  <a:gd name="T40" fmla="*/ 73 w 184"/>
                  <a:gd name="T41" fmla="*/ 155 h 175"/>
                  <a:gd name="T42" fmla="*/ 97 w 184"/>
                  <a:gd name="T43" fmla="*/ 175 h 175"/>
                  <a:gd name="T44" fmla="*/ 120 w 184"/>
                  <a:gd name="T45" fmla="*/ 159 h 175"/>
                  <a:gd name="T46" fmla="*/ 129 w 184"/>
                  <a:gd name="T47" fmla="*/ 160 h 175"/>
                  <a:gd name="T48" fmla="*/ 155 w 184"/>
                  <a:gd name="T49" fmla="*/ 149 h 175"/>
                  <a:gd name="T50" fmla="*/ 166 w 184"/>
                  <a:gd name="T51" fmla="*/ 123 h 175"/>
                  <a:gd name="T52" fmla="*/ 161 w 184"/>
                  <a:gd name="T53" fmla="*/ 104 h 175"/>
                  <a:gd name="T54" fmla="*/ 179 w 184"/>
                  <a:gd name="T55" fmla="*/ 89 h 175"/>
                  <a:gd name="T56" fmla="*/ 184 w 184"/>
                  <a:gd name="T57" fmla="*/ 72 h 175"/>
                  <a:gd name="T58" fmla="*/ 179 w 184"/>
                  <a:gd name="T59" fmla="*/ 5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5">
                    <a:moveTo>
                      <a:pt x="179" y="55"/>
                    </a:moveTo>
                    <a:cubicBezTo>
                      <a:pt x="176" y="49"/>
                      <a:pt x="171" y="44"/>
                      <a:pt x="165" y="40"/>
                    </a:cubicBezTo>
                    <a:cubicBezTo>
                      <a:pt x="160" y="37"/>
                      <a:pt x="154" y="36"/>
                      <a:pt x="148" y="36"/>
                    </a:cubicBezTo>
                    <a:cubicBezTo>
                      <a:pt x="146" y="36"/>
                      <a:pt x="144" y="36"/>
                      <a:pt x="141" y="37"/>
                    </a:cubicBezTo>
                    <a:cubicBezTo>
                      <a:pt x="141" y="36"/>
                      <a:pt x="141" y="35"/>
                      <a:pt x="141" y="34"/>
                    </a:cubicBezTo>
                    <a:cubicBezTo>
                      <a:pt x="141" y="25"/>
                      <a:pt x="138" y="16"/>
                      <a:pt x="131" y="10"/>
                    </a:cubicBezTo>
                    <a:cubicBezTo>
                      <a:pt x="125" y="3"/>
                      <a:pt x="116" y="0"/>
                      <a:pt x="107" y="0"/>
                    </a:cubicBezTo>
                    <a:cubicBezTo>
                      <a:pt x="98" y="0"/>
                      <a:pt x="89" y="3"/>
                      <a:pt x="82" y="10"/>
                    </a:cubicBezTo>
                    <a:cubicBezTo>
                      <a:pt x="80" y="12"/>
                      <a:pt x="78" y="15"/>
                      <a:pt x="76" y="18"/>
                    </a:cubicBezTo>
                    <a:cubicBezTo>
                      <a:pt x="70" y="14"/>
                      <a:pt x="63" y="11"/>
                      <a:pt x="56" y="11"/>
                    </a:cubicBezTo>
                    <a:cubicBezTo>
                      <a:pt x="37" y="11"/>
                      <a:pt x="22" y="26"/>
                      <a:pt x="22" y="45"/>
                    </a:cubicBezTo>
                    <a:cubicBezTo>
                      <a:pt x="22" y="48"/>
                      <a:pt x="22" y="51"/>
                      <a:pt x="23" y="53"/>
                    </a:cubicBezTo>
                    <a:cubicBezTo>
                      <a:pt x="20" y="54"/>
                      <a:pt x="19" y="55"/>
                      <a:pt x="17" y="56"/>
                    </a:cubicBezTo>
                    <a:cubicBezTo>
                      <a:pt x="7" y="62"/>
                      <a:pt x="0" y="73"/>
                      <a:pt x="0" y="84"/>
                    </a:cubicBezTo>
                    <a:cubicBezTo>
                      <a:pt x="0" y="93"/>
                      <a:pt x="4" y="101"/>
                      <a:pt x="10" y="107"/>
                    </a:cubicBezTo>
                    <a:cubicBezTo>
                      <a:pt x="14" y="111"/>
                      <a:pt x="18" y="114"/>
                      <a:pt x="23" y="115"/>
                    </a:cubicBezTo>
                    <a:cubicBezTo>
                      <a:pt x="21" y="119"/>
                      <a:pt x="20" y="124"/>
                      <a:pt x="20" y="129"/>
                    </a:cubicBezTo>
                    <a:cubicBezTo>
                      <a:pt x="20" y="137"/>
                      <a:pt x="23" y="146"/>
                      <a:pt x="29" y="152"/>
                    </a:cubicBezTo>
                    <a:cubicBezTo>
                      <a:pt x="36" y="158"/>
                      <a:pt x="44" y="162"/>
                      <a:pt x="53" y="162"/>
                    </a:cubicBezTo>
                    <a:cubicBezTo>
                      <a:pt x="59" y="162"/>
                      <a:pt x="66" y="159"/>
                      <a:pt x="72" y="155"/>
                    </a:cubicBezTo>
                    <a:cubicBezTo>
                      <a:pt x="72" y="155"/>
                      <a:pt x="73" y="155"/>
                      <a:pt x="73" y="155"/>
                    </a:cubicBezTo>
                    <a:cubicBezTo>
                      <a:pt x="75" y="166"/>
                      <a:pt x="85" y="175"/>
                      <a:pt x="97" y="175"/>
                    </a:cubicBezTo>
                    <a:cubicBezTo>
                      <a:pt x="107" y="175"/>
                      <a:pt x="116" y="168"/>
                      <a:pt x="120" y="159"/>
                    </a:cubicBezTo>
                    <a:cubicBezTo>
                      <a:pt x="123" y="160"/>
                      <a:pt x="126" y="160"/>
                      <a:pt x="129" y="160"/>
                    </a:cubicBezTo>
                    <a:cubicBezTo>
                      <a:pt x="138" y="160"/>
                      <a:pt x="148" y="156"/>
                      <a:pt x="155" y="149"/>
                    </a:cubicBezTo>
                    <a:cubicBezTo>
                      <a:pt x="162" y="142"/>
                      <a:pt x="166" y="133"/>
                      <a:pt x="166" y="123"/>
                    </a:cubicBezTo>
                    <a:cubicBezTo>
                      <a:pt x="166" y="116"/>
                      <a:pt x="164" y="110"/>
                      <a:pt x="161" y="104"/>
                    </a:cubicBezTo>
                    <a:cubicBezTo>
                      <a:pt x="168" y="102"/>
                      <a:pt x="175" y="96"/>
                      <a:pt x="179" y="89"/>
                    </a:cubicBezTo>
                    <a:cubicBezTo>
                      <a:pt x="182" y="84"/>
                      <a:pt x="184" y="78"/>
                      <a:pt x="184" y="72"/>
                    </a:cubicBezTo>
                    <a:cubicBezTo>
                      <a:pt x="184" y="66"/>
                      <a:pt x="182" y="60"/>
                      <a:pt x="179" y="55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4" name="Freeform 20"/>
              <p:cNvSpPr>
                <a:spLocks/>
              </p:cNvSpPr>
              <p:nvPr/>
            </p:nvSpPr>
            <p:spPr bwMode="auto">
              <a:xfrm>
                <a:off x="4646" y="3253"/>
                <a:ext cx="483" cy="489"/>
              </a:xfrm>
              <a:custGeom>
                <a:avLst/>
                <a:gdLst>
                  <a:gd name="T0" fmla="*/ 179 w 184"/>
                  <a:gd name="T1" fmla="*/ 56 h 176"/>
                  <a:gd name="T2" fmla="*/ 165 w 184"/>
                  <a:gd name="T3" fmla="*/ 42 h 176"/>
                  <a:gd name="T4" fmla="*/ 148 w 184"/>
                  <a:gd name="T5" fmla="*/ 37 h 176"/>
                  <a:gd name="T6" fmla="*/ 141 w 184"/>
                  <a:gd name="T7" fmla="*/ 37 h 176"/>
                  <a:gd name="T8" fmla="*/ 142 w 184"/>
                  <a:gd name="T9" fmla="*/ 35 h 176"/>
                  <a:gd name="T10" fmla="*/ 132 w 184"/>
                  <a:gd name="T11" fmla="*/ 10 h 176"/>
                  <a:gd name="T12" fmla="*/ 108 w 184"/>
                  <a:gd name="T13" fmla="*/ 0 h 176"/>
                  <a:gd name="T14" fmla="*/ 83 w 184"/>
                  <a:gd name="T15" fmla="*/ 10 h 176"/>
                  <a:gd name="T16" fmla="*/ 77 w 184"/>
                  <a:gd name="T17" fmla="*/ 18 h 176"/>
                  <a:gd name="T18" fmla="*/ 56 w 184"/>
                  <a:gd name="T19" fmla="*/ 11 h 176"/>
                  <a:gd name="T20" fmla="*/ 22 w 184"/>
                  <a:gd name="T21" fmla="*/ 44 h 176"/>
                  <a:gd name="T22" fmla="*/ 22 w 184"/>
                  <a:gd name="T23" fmla="*/ 52 h 176"/>
                  <a:gd name="T24" fmla="*/ 16 w 184"/>
                  <a:gd name="T25" fmla="*/ 55 h 176"/>
                  <a:gd name="T26" fmla="*/ 0 w 184"/>
                  <a:gd name="T27" fmla="*/ 83 h 176"/>
                  <a:gd name="T28" fmla="*/ 9 w 184"/>
                  <a:gd name="T29" fmla="*/ 106 h 176"/>
                  <a:gd name="T30" fmla="*/ 22 w 184"/>
                  <a:gd name="T31" fmla="*/ 114 h 176"/>
                  <a:gd name="T32" fmla="*/ 19 w 184"/>
                  <a:gd name="T33" fmla="*/ 128 h 176"/>
                  <a:gd name="T34" fmla="*/ 28 w 184"/>
                  <a:gd name="T35" fmla="*/ 151 h 176"/>
                  <a:gd name="T36" fmla="*/ 51 w 184"/>
                  <a:gd name="T37" fmla="*/ 161 h 176"/>
                  <a:gd name="T38" fmla="*/ 70 w 184"/>
                  <a:gd name="T39" fmla="*/ 155 h 176"/>
                  <a:gd name="T40" fmla="*/ 72 w 184"/>
                  <a:gd name="T41" fmla="*/ 155 h 176"/>
                  <a:gd name="T42" fmla="*/ 95 w 184"/>
                  <a:gd name="T43" fmla="*/ 175 h 176"/>
                  <a:gd name="T44" fmla="*/ 118 w 184"/>
                  <a:gd name="T45" fmla="*/ 160 h 176"/>
                  <a:gd name="T46" fmla="*/ 127 w 184"/>
                  <a:gd name="T47" fmla="*/ 161 h 176"/>
                  <a:gd name="T48" fmla="*/ 153 w 184"/>
                  <a:gd name="T49" fmla="*/ 150 h 176"/>
                  <a:gd name="T50" fmla="*/ 165 w 184"/>
                  <a:gd name="T51" fmla="*/ 124 h 176"/>
                  <a:gd name="T52" fmla="*/ 160 w 184"/>
                  <a:gd name="T53" fmla="*/ 105 h 176"/>
                  <a:gd name="T54" fmla="*/ 179 w 184"/>
                  <a:gd name="T55" fmla="*/ 91 h 176"/>
                  <a:gd name="T56" fmla="*/ 183 w 184"/>
                  <a:gd name="T57" fmla="*/ 74 h 176"/>
                  <a:gd name="T58" fmla="*/ 179 w 184"/>
                  <a:gd name="T59" fmla="*/ 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6">
                    <a:moveTo>
                      <a:pt x="179" y="56"/>
                    </a:moveTo>
                    <a:cubicBezTo>
                      <a:pt x="176" y="50"/>
                      <a:pt x="171" y="46"/>
                      <a:pt x="165" y="42"/>
                    </a:cubicBezTo>
                    <a:cubicBezTo>
                      <a:pt x="160" y="38"/>
                      <a:pt x="154" y="37"/>
                      <a:pt x="148" y="37"/>
                    </a:cubicBezTo>
                    <a:cubicBezTo>
                      <a:pt x="146" y="37"/>
                      <a:pt x="144" y="37"/>
                      <a:pt x="141" y="37"/>
                    </a:cubicBezTo>
                    <a:cubicBezTo>
                      <a:pt x="142" y="37"/>
                      <a:pt x="142" y="36"/>
                      <a:pt x="142" y="35"/>
                    </a:cubicBezTo>
                    <a:cubicBezTo>
                      <a:pt x="142" y="26"/>
                      <a:pt x="138" y="17"/>
                      <a:pt x="132" y="10"/>
                    </a:cubicBezTo>
                    <a:cubicBezTo>
                      <a:pt x="126" y="4"/>
                      <a:pt x="117" y="0"/>
                      <a:pt x="108" y="0"/>
                    </a:cubicBezTo>
                    <a:cubicBezTo>
                      <a:pt x="98" y="0"/>
                      <a:pt x="89" y="3"/>
                      <a:pt x="83" y="10"/>
                    </a:cubicBezTo>
                    <a:cubicBezTo>
                      <a:pt x="80" y="12"/>
                      <a:pt x="78" y="15"/>
                      <a:pt x="77" y="18"/>
                    </a:cubicBezTo>
                    <a:cubicBezTo>
                      <a:pt x="71" y="13"/>
                      <a:pt x="64" y="11"/>
                      <a:pt x="56" y="11"/>
                    </a:cubicBezTo>
                    <a:cubicBezTo>
                      <a:pt x="38" y="10"/>
                      <a:pt x="22" y="26"/>
                      <a:pt x="22" y="44"/>
                    </a:cubicBezTo>
                    <a:cubicBezTo>
                      <a:pt x="21" y="47"/>
                      <a:pt x="22" y="50"/>
                      <a:pt x="22" y="52"/>
                    </a:cubicBezTo>
                    <a:cubicBezTo>
                      <a:pt x="20" y="53"/>
                      <a:pt x="18" y="54"/>
                      <a:pt x="16" y="55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1"/>
                      <a:pt x="3" y="100"/>
                      <a:pt x="9" y="106"/>
                    </a:cubicBezTo>
                    <a:cubicBezTo>
                      <a:pt x="13" y="110"/>
                      <a:pt x="17" y="112"/>
                      <a:pt x="22" y="114"/>
                    </a:cubicBezTo>
                    <a:cubicBezTo>
                      <a:pt x="20" y="118"/>
                      <a:pt x="19" y="123"/>
                      <a:pt x="19" y="128"/>
                    </a:cubicBezTo>
                    <a:cubicBezTo>
                      <a:pt x="18" y="136"/>
                      <a:pt x="22" y="145"/>
                      <a:pt x="28" y="151"/>
                    </a:cubicBezTo>
                    <a:cubicBezTo>
                      <a:pt x="34" y="157"/>
                      <a:pt x="42" y="161"/>
                      <a:pt x="51" y="161"/>
                    </a:cubicBezTo>
                    <a:cubicBezTo>
                      <a:pt x="58" y="161"/>
                      <a:pt x="64" y="159"/>
                      <a:pt x="70" y="155"/>
                    </a:cubicBezTo>
                    <a:cubicBezTo>
                      <a:pt x="71" y="155"/>
                      <a:pt x="71" y="155"/>
                      <a:pt x="72" y="155"/>
                    </a:cubicBezTo>
                    <a:cubicBezTo>
                      <a:pt x="74" y="166"/>
                      <a:pt x="83" y="175"/>
                      <a:pt x="95" y="175"/>
                    </a:cubicBezTo>
                    <a:cubicBezTo>
                      <a:pt x="106" y="176"/>
                      <a:pt x="115" y="169"/>
                      <a:pt x="118" y="160"/>
                    </a:cubicBezTo>
                    <a:cubicBezTo>
                      <a:pt x="121" y="160"/>
                      <a:pt x="124" y="161"/>
                      <a:pt x="127" y="161"/>
                    </a:cubicBezTo>
                    <a:cubicBezTo>
                      <a:pt x="137" y="161"/>
                      <a:pt x="146" y="157"/>
                      <a:pt x="153" y="150"/>
                    </a:cubicBezTo>
                    <a:cubicBezTo>
                      <a:pt x="160" y="144"/>
                      <a:pt x="164" y="134"/>
                      <a:pt x="165" y="124"/>
                    </a:cubicBezTo>
                    <a:cubicBezTo>
                      <a:pt x="165" y="118"/>
                      <a:pt x="163" y="111"/>
                      <a:pt x="160" y="105"/>
                    </a:cubicBezTo>
                    <a:cubicBezTo>
                      <a:pt x="168" y="103"/>
                      <a:pt x="174" y="98"/>
                      <a:pt x="179" y="91"/>
                    </a:cubicBezTo>
                    <a:cubicBezTo>
                      <a:pt x="182" y="85"/>
                      <a:pt x="183" y="80"/>
                      <a:pt x="183" y="74"/>
                    </a:cubicBezTo>
                    <a:cubicBezTo>
                      <a:pt x="184" y="68"/>
                      <a:pt x="182" y="62"/>
                      <a:pt x="179" y="5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5" name="Freeform 21"/>
              <p:cNvSpPr>
                <a:spLocks/>
              </p:cNvSpPr>
              <p:nvPr/>
            </p:nvSpPr>
            <p:spPr bwMode="auto">
              <a:xfrm>
                <a:off x="5084" y="3133"/>
                <a:ext cx="483" cy="492"/>
              </a:xfrm>
              <a:custGeom>
                <a:avLst/>
                <a:gdLst>
                  <a:gd name="T0" fmla="*/ 183 w 184"/>
                  <a:gd name="T1" fmla="*/ 80 h 177"/>
                  <a:gd name="T2" fmla="*/ 173 w 184"/>
                  <a:gd name="T3" fmla="*/ 63 h 177"/>
                  <a:gd name="T4" fmla="*/ 158 w 184"/>
                  <a:gd name="T5" fmla="*/ 54 h 177"/>
                  <a:gd name="T6" fmla="*/ 151 w 184"/>
                  <a:gd name="T7" fmla="*/ 52 h 177"/>
                  <a:gd name="T8" fmla="*/ 152 w 184"/>
                  <a:gd name="T9" fmla="*/ 50 h 177"/>
                  <a:gd name="T10" fmla="*/ 149 w 184"/>
                  <a:gd name="T11" fmla="*/ 24 h 177"/>
                  <a:gd name="T12" fmla="*/ 128 w 184"/>
                  <a:gd name="T13" fmla="*/ 8 h 177"/>
                  <a:gd name="T14" fmla="*/ 101 w 184"/>
                  <a:gd name="T15" fmla="*/ 11 h 177"/>
                  <a:gd name="T16" fmla="*/ 93 w 184"/>
                  <a:gd name="T17" fmla="*/ 17 h 177"/>
                  <a:gd name="T18" fmla="*/ 75 w 184"/>
                  <a:gd name="T19" fmla="*/ 5 h 177"/>
                  <a:gd name="T20" fmla="*/ 33 w 184"/>
                  <a:gd name="T21" fmla="*/ 28 h 177"/>
                  <a:gd name="T22" fmla="*/ 32 w 184"/>
                  <a:gd name="T23" fmla="*/ 36 h 177"/>
                  <a:gd name="T24" fmla="*/ 26 w 184"/>
                  <a:gd name="T25" fmla="*/ 37 h 177"/>
                  <a:gd name="T26" fmla="*/ 2 w 184"/>
                  <a:gd name="T27" fmla="*/ 60 h 177"/>
                  <a:gd name="T28" fmla="*/ 5 w 184"/>
                  <a:gd name="T29" fmla="*/ 85 h 177"/>
                  <a:gd name="T30" fmla="*/ 16 w 184"/>
                  <a:gd name="T31" fmla="*/ 96 h 177"/>
                  <a:gd name="T32" fmla="*/ 9 w 184"/>
                  <a:gd name="T33" fmla="*/ 109 h 177"/>
                  <a:gd name="T34" fmla="*/ 12 w 184"/>
                  <a:gd name="T35" fmla="*/ 133 h 177"/>
                  <a:gd name="T36" fmla="*/ 32 w 184"/>
                  <a:gd name="T37" fmla="*/ 149 h 177"/>
                  <a:gd name="T38" fmla="*/ 52 w 184"/>
                  <a:gd name="T39" fmla="*/ 148 h 177"/>
                  <a:gd name="T40" fmla="*/ 54 w 184"/>
                  <a:gd name="T41" fmla="*/ 148 h 177"/>
                  <a:gd name="T42" fmla="*/ 71 w 184"/>
                  <a:gd name="T43" fmla="*/ 174 h 177"/>
                  <a:gd name="T44" fmla="*/ 97 w 184"/>
                  <a:gd name="T45" fmla="*/ 165 h 177"/>
                  <a:gd name="T46" fmla="*/ 105 w 184"/>
                  <a:gd name="T47" fmla="*/ 168 h 177"/>
                  <a:gd name="T48" fmla="*/ 134 w 184"/>
                  <a:gd name="T49" fmla="*/ 165 h 177"/>
                  <a:gd name="T50" fmla="*/ 151 w 184"/>
                  <a:gd name="T51" fmla="*/ 142 h 177"/>
                  <a:gd name="T52" fmla="*/ 151 w 184"/>
                  <a:gd name="T53" fmla="*/ 123 h 177"/>
                  <a:gd name="T54" fmla="*/ 173 w 184"/>
                  <a:gd name="T55" fmla="*/ 113 h 177"/>
                  <a:gd name="T56" fmla="*/ 182 w 184"/>
                  <a:gd name="T57" fmla="*/ 98 h 177"/>
                  <a:gd name="T58" fmla="*/ 183 w 184"/>
                  <a:gd name="T59" fmla="*/ 8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7">
                    <a:moveTo>
                      <a:pt x="183" y="80"/>
                    </a:moveTo>
                    <a:cubicBezTo>
                      <a:pt x="181" y="74"/>
                      <a:pt x="177" y="68"/>
                      <a:pt x="173" y="63"/>
                    </a:cubicBezTo>
                    <a:cubicBezTo>
                      <a:pt x="169" y="58"/>
                      <a:pt x="164" y="55"/>
                      <a:pt x="158" y="54"/>
                    </a:cubicBezTo>
                    <a:cubicBezTo>
                      <a:pt x="156" y="53"/>
                      <a:pt x="153" y="53"/>
                      <a:pt x="151" y="52"/>
                    </a:cubicBezTo>
                    <a:cubicBezTo>
                      <a:pt x="151" y="52"/>
                      <a:pt x="152" y="51"/>
                      <a:pt x="152" y="50"/>
                    </a:cubicBezTo>
                    <a:cubicBezTo>
                      <a:pt x="154" y="41"/>
                      <a:pt x="153" y="32"/>
                      <a:pt x="149" y="24"/>
                    </a:cubicBezTo>
                    <a:cubicBezTo>
                      <a:pt x="144" y="16"/>
                      <a:pt x="136" y="10"/>
                      <a:pt x="128" y="8"/>
                    </a:cubicBezTo>
                    <a:cubicBezTo>
                      <a:pt x="119" y="5"/>
                      <a:pt x="109" y="6"/>
                      <a:pt x="101" y="11"/>
                    </a:cubicBezTo>
                    <a:cubicBezTo>
                      <a:pt x="98" y="13"/>
                      <a:pt x="96" y="15"/>
                      <a:pt x="93" y="17"/>
                    </a:cubicBezTo>
                    <a:cubicBezTo>
                      <a:pt x="89" y="11"/>
                      <a:pt x="83" y="7"/>
                      <a:pt x="75" y="5"/>
                    </a:cubicBezTo>
                    <a:cubicBezTo>
                      <a:pt x="57" y="0"/>
                      <a:pt x="38" y="11"/>
                      <a:pt x="33" y="28"/>
                    </a:cubicBezTo>
                    <a:cubicBezTo>
                      <a:pt x="32" y="31"/>
                      <a:pt x="32" y="34"/>
                      <a:pt x="32" y="36"/>
                    </a:cubicBezTo>
                    <a:cubicBezTo>
                      <a:pt x="30" y="37"/>
                      <a:pt x="28" y="37"/>
                      <a:pt x="26" y="37"/>
                    </a:cubicBezTo>
                    <a:cubicBezTo>
                      <a:pt x="14" y="40"/>
                      <a:pt x="6" y="49"/>
                      <a:pt x="2" y="60"/>
                    </a:cubicBezTo>
                    <a:cubicBezTo>
                      <a:pt x="0" y="69"/>
                      <a:pt x="1" y="78"/>
                      <a:pt x="5" y="85"/>
                    </a:cubicBezTo>
                    <a:cubicBezTo>
                      <a:pt x="8" y="90"/>
                      <a:pt x="11" y="93"/>
                      <a:pt x="16" y="96"/>
                    </a:cubicBezTo>
                    <a:cubicBezTo>
                      <a:pt x="13" y="100"/>
                      <a:pt x="10" y="104"/>
                      <a:pt x="9" y="109"/>
                    </a:cubicBezTo>
                    <a:cubicBezTo>
                      <a:pt x="7" y="117"/>
                      <a:pt x="8" y="126"/>
                      <a:pt x="12" y="133"/>
                    </a:cubicBezTo>
                    <a:cubicBezTo>
                      <a:pt x="16" y="141"/>
                      <a:pt x="24" y="147"/>
                      <a:pt x="32" y="149"/>
                    </a:cubicBezTo>
                    <a:cubicBezTo>
                      <a:pt x="39" y="151"/>
                      <a:pt x="46" y="150"/>
                      <a:pt x="52" y="148"/>
                    </a:cubicBezTo>
                    <a:cubicBezTo>
                      <a:pt x="53" y="148"/>
                      <a:pt x="53" y="148"/>
                      <a:pt x="54" y="148"/>
                    </a:cubicBezTo>
                    <a:cubicBezTo>
                      <a:pt x="53" y="160"/>
                      <a:pt x="60" y="171"/>
                      <a:pt x="71" y="174"/>
                    </a:cubicBezTo>
                    <a:cubicBezTo>
                      <a:pt x="81" y="177"/>
                      <a:pt x="91" y="173"/>
                      <a:pt x="97" y="165"/>
                    </a:cubicBezTo>
                    <a:cubicBezTo>
                      <a:pt x="100" y="166"/>
                      <a:pt x="103" y="167"/>
                      <a:pt x="105" y="168"/>
                    </a:cubicBezTo>
                    <a:cubicBezTo>
                      <a:pt x="115" y="171"/>
                      <a:pt x="125" y="170"/>
                      <a:pt x="134" y="165"/>
                    </a:cubicBezTo>
                    <a:cubicBezTo>
                      <a:pt x="142" y="160"/>
                      <a:pt x="149" y="152"/>
                      <a:pt x="151" y="142"/>
                    </a:cubicBezTo>
                    <a:cubicBezTo>
                      <a:pt x="153" y="136"/>
                      <a:pt x="153" y="129"/>
                      <a:pt x="151" y="123"/>
                    </a:cubicBezTo>
                    <a:cubicBezTo>
                      <a:pt x="160" y="122"/>
                      <a:pt x="167" y="119"/>
                      <a:pt x="173" y="113"/>
                    </a:cubicBezTo>
                    <a:cubicBezTo>
                      <a:pt x="178" y="109"/>
                      <a:pt x="181" y="104"/>
                      <a:pt x="182" y="98"/>
                    </a:cubicBezTo>
                    <a:cubicBezTo>
                      <a:pt x="184" y="92"/>
                      <a:pt x="184" y="86"/>
                      <a:pt x="183" y="80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6" name="Freeform 22"/>
              <p:cNvSpPr>
                <a:spLocks/>
              </p:cNvSpPr>
              <p:nvPr/>
            </p:nvSpPr>
            <p:spPr bwMode="auto">
              <a:xfrm>
                <a:off x="4927" y="2997"/>
                <a:ext cx="483" cy="487"/>
              </a:xfrm>
              <a:custGeom>
                <a:avLst/>
                <a:gdLst>
                  <a:gd name="T0" fmla="*/ 180 w 184"/>
                  <a:gd name="T1" fmla="*/ 56 h 175"/>
                  <a:gd name="T2" fmla="*/ 166 w 184"/>
                  <a:gd name="T3" fmla="*/ 41 h 175"/>
                  <a:gd name="T4" fmla="*/ 149 w 184"/>
                  <a:gd name="T5" fmla="*/ 36 h 175"/>
                  <a:gd name="T6" fmla="*/ 142 w 184"/>
                  <a:gd name="T7" fmla="*/ 37 h 175"/>
                  <a:gd name="T8" fmla="*/ 142 w 184"/>
                  <a:gd name="T9" fmla="*/ 35 h 175"/>
                  <a:gd name="T10" fmla="*/ 133 w 184"/>
                  <a:gd name="T11" fmla="*/ 10 h 175"/>
                  <a:gd name="T12" fmla="*/ 108 w 184"/>
                  <a:gd name="T13" fmla="*/ 0 h 175"/>
                  <a:gd name="T14" fmla="*/ 84 w 184"/>
                  <a:gd name="T15" fmla="*/ 9 h 175"/>
                  <a:gd name="T16" fmla="*/ 77 w 184"/>
                  <a:gd name="T17" fmla="*/ 18 h 175"/>
                  <a:gd name="T18" fmla="*/ 57 w 184"/>
                  <a:gd name="T19" fmla="*/ 10 h 175"/>
                  <a:gd name="T20" fmla="*/ 22 w 184"/>
                  <a:gd name="T21" fmla="*/ 44 h 175"/>
                  <a:gd name="T22" fmla="*/ 23 w 184"/>
                  <a:gd name="T23" fmla="*/ 52 h 175"/>
                  <a:gd name="T24" fmla="*/ 17 w 184"/>
                  <a:gd name="T25" fmla="*/ 54 h 175"/>
                  <a:gd name="T26" fmla="*/ 1 w 184"/>
                  <a:gd name="T27" fmla="*/ 83 h 175"/>
                  <a:gd name="T28" fmla="*/ 10 w 184"/>
                  <a:gd name="T29" fmla="*/ 106 h 175"/>
                  <a:gd name="T30" fmla="*/ 22 w 184"/>
                  <a:gd name="T31" fmla="*/ 114 h 175"/>
                  <a:gd name="T32" fmla="*/ 19 w 184"/>
                  <a:gd name="T33" fmla="*/ 127 h 175"/>
                  <a:gd name="T34" fmla="*/ 29 w 184"/>
                  <a:gd name="T35" fmla="*/ 151 h 175"/>
                  <a:gd name="T36" fmla="*/ 52 w 184"/>
                  <a:gd name="T37" fmla="*/ 161 h 175"/>
                  <a:gd name="T38" fmla="*/ 71 w 184"/>
                  <a:gd name="T39" fmla="*/ 155 h 175"/>
                  <a:gd name="T40" fmla="*/ 73 w 184"/>
                  <a:gd name="T41" fmla="*/ 155 h 175"/>
                  <a:gd name="T42" fmla="*/ 96 w 184"/>
                  <a:gd name="T43" fmla="*/ 175 h 175"/>
                  <a:gd name="T44" fmla="*/ 119 w 184"/>
                  <a:gd name="T45" fmla="*/ 159 h 175"/>
                  <a:gd name="T46" fmla="*/ 128 w 184"/>
                  <a:gd name="T47" fmla="*/ 161 h 175"/>
                  <a:gd name="T48" fmla="*/ 154 w 184"/>
                  <a:gd name="T49" fmla="*/ 150 h 175"/>
                  <a:gd name="T50" fmla="*/ 165 w 184"/>
                  <a:gd name="T51" fmla="*/ 124 h 175"/>
                  <a:gd name="T52" fmla="*/ 160 w 184"/>
                  <a:gd name="T53" fmla="*/ 105 h 175"/>
                  <a:gd name="T54" fmla="*/ 179 w 184"/>
                  <a:gd name="T55" fmla="*/ 90 h 175"/>
                  <a:gd name="T56" fmla="*/ 184 w 184"/>
                  <a:gd name="T57" fmla="*/ 73 h 175"/>
                  <a:gd name="T58" fmla="*/ 180 w 184"/>
                  <a:gd name="T59" fmla="*/ 5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5">
                    <a:moveTo>
                      <a:pt x="180" y="56"/>
                    </a:moveTo>
                    <a:cubicBezTo>
                      <a:pt x="177" y="50"/>
                      <a:pt x="171" y="45"/>
                      <a:pt x="166" y="41"/>
                    </a:cubicBezTo>
                    <a:cubicBezTo>
                      <a:pt x="161" y="38"/>
                      <a:pt x="155" y="37"/>
                      <a:pt x="149" y="36"/>
                    </a:cubicBezTo>
                    <a:cubicBezTo>
                      <a:pt x="147" y="36"/>
                      <a:pt x="144" y="37"/>
                      <a:pt x="142" y="37"/>
                    </a:cubicBezTo>
                    <a:cubicBezTo>
                      <a:pt x="142" y="36"/>
                      <a:pt x="142" y="36"/>
                      <a:pt x="142" y="35"/>
                    </a:cubicBezTo>
                    <a:cubicBezTo>
                      <a:pt x="142" y="26"/>
                      <a:pt x="139" y="17"/>
                      <a:pt x="133" y="10"/>
                    </a:cubicBezTo>
                    <a:cubicBezTo>
                      <a:pt x="126" y="4"/>
                      <a:pt x="117" y="0"/>
                      <a:pt x="108" y="0"/>
                    </a:cubicBezTo>
                    <a:cubicBezTo>
                      <a:pt x="99" y="0"/>
                      <a:pt x="90" y="3"/>
                      <a:pt x="84" y="9"/>
                    </a:cubicBezTo>
                    <a:cubicBezTo>
                      <a:pt x="81" y="12"/>
                      <a:pt x="79" y="15"/>
                      <a:pt x="77" y="18"/>
                    </a:cubicBezTo>
                    <a:cubicBezTo>
                      <a:pt x="72" y="13"/>
                      <a:pt x="65" y="10"/>
                      <a:pt x="57" y="10"/>
                    </a:cubicBezTo>
                    <a:cubicBezTo>
                      <a:pt x="38" y="10"/>
                      <a:pt x="22" y="25"/>
                      <a:pt x="22" y="44"/>
                    </a:cubicBezTo>
                    <a:cubicBezTo>
                      <a:pt x="22" y="47"/>
                      <a:pt x="22" y="49"/>
                      <a:pt x="23" y="52"/>
                    </a:cubicBezTo>
                    <a:cubicBezTo>
                      <a:pt x="21" y="53"/>
                      <a:pt x="19" y="53"/>
                      <a:pt x="17" y="54"/>
                    </a:cubicBezTo>
                    <a:cubicBezTo>
                      <a:pt x="7" y="60"/>
                      <a:pt x="1" y="71"/>
                      <a:pt x="1" y="83"/>
                    </a:cubicBezTo>
                    <a:cubicBezTo>
                      <a:pt x="0" y="91"/>
                      <a:pt x="4" y="100"/>
                      <a:pt x="10" y="106"/>
                    </a:cubicBezTo>
                    <a:cubicBezTo>
                      <a:pt x="13" y="110"/>
                      <a:pt x="18" y="112"/>
                      <a:pt x="22" y="114"/>
                    </a:cubicBezTo>
                    <a:cubicBezTo>
                      <a:pt x="20" y="118"/>
                      <a:pt x="19" y="123"/>
                      <a:pt x="19" y="127"/>
                    </a:cubicBezTo>
                    <a:cubicBezTo>
                      <a:pt x="19" y="136"/>
                      <a:pt x="23" y="145"/>
                      <a:pt x="29" y="151"/>
                    </a:cubicBezTo>
                    <a:cubicBezTo>
                      <a:pt x="35" y="157"/>
                      <a:pt x="43" y="161"/>
                      <a:pt x="52" y="161"/>
                    </a:cubicBezTo>
                    <a:cubicBezTo>
                      <a:pt x="58" y="161"/>
                      <a:pt x="65" y="159"/>
                      <a:pt x="71" y="155"/>
                    </a:cubicBezTo>
                    <a:cubicBezTo>
                      <a:pt x="71" y="155"/>
                      <a:pt x="72" y="155"/>
                      <a:pt x="73" y="155"/>
                    </a:cubicBezTo>
                    <a:cubicBezTo>
                      <a:pt x="74" y="166"/>
                      <a:pt x="84" y="175"/>
                      <a:pt x="96" y="175"/>
                    </a:cubicBezTo>
                    <a:cubicBezTo>
                      <a:pt x="106" y="175"/>
                      <a:pt x="115" y="169"/>
                      <a:pt x="119" y="159"/>
                    </a:cubicBezTo>
                    <a:cubicBezTo>
                      <a:pt x="122" y="160"/>
                      <a:pt x="125" y="161"/>
                      <a:pt x="128" y="161"/>
                    </a:cubicBezTo>
                    <a:cubicBezTo>
                      <a:pt x="137" y="161"/>
                      <a:pt x="147" y="157"/>
                      <a:pt x="154" y="150"/>
                    </a:cubicBezTo>
                    <a:cubicBezTo>
                      <a:pt x="161" y="143"/>
                      <a:pt x="165" y="134"/>
                      <a:pt x="165" y="124"/>
                    </a:cubicBezTo>
                    <a:cubicBezTo>
                      <a:pt x="165" y="117"/>
                      <a:pt x="164" y="111"/>
                      <a:pt x="160" y="105"/>
                    </a:cubicBezTo>
                    <a:cubicBezTo>
                      <a:pt x="168" y="103"/>
                      <a:pt x="175" y="97"/>
                      <a:pt x="179" y="90"/>
                    </a:cubicBezTo>
                    <a:cubicBezTo>
                      <a:pt x="182" y="85"/>
                      <a:pt x="184" y="79"/>
                      <a:pt x="184" y="73"/>
                    </a:cubicBezTo>
                    <a:cubicBezTo>
                      <a:pt x="184" y="67"/>
                      <a:pt x="183" y="61"/>
                      <a:pt x="180" y="5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7" name="Freeform 23"/>
              <p:cNvSpPr>
                <a:spLocks/>
              </p:cNvSpPr>
              <p:nvPr/>
            </p:nvSpPr>
            <p:spPr bwMode="auto">
              <a:xfrm>
                <a:off x="5040" y="3328"/>
                <a:ext cx="483" cy="489"/>
              </a:xfrm>
              <a:custGeom>
                <a:avLst/>
                <a:gdLst>
                  <a:gd name="T0" fmla="*/ 179 w 184"/>
                  <a:gd name="T1" fmla="*/ 56 h 176"/>
                  <a:gd name="T2" fmla="*/ 165 w 184"/>
                  <a:gd name="T3" fmla="*/ 41 h 176"/>
                  <a:gd name="T4" fmla="*/ 148 w 184"/>
                  <a:gd name="T5" fmla="*/ 37 h 176"/>
                  <a:gd name="T6" fmla="*/ 141 w 184"/>
                  <a:gd name="T7" fmla="*/ 37 h 176"/>
                  <a:gd name="T8" fmla="*/ 142 w 184"/>
                  <a:gd name="T9" fmla="*/ 35 h 176"/>
                  <a:gd name="T10" fmla="*/ 132 w 184"/>
                  <a:gd name="T11" fmla="*/ 10 h 176"/>
                  <a:gd name="T12" fmla="*/ 108 w 184"/>
                  <a:gd name="T13" fmla="*/ 0 h 176"/>
                  <a:gd name="T14" fmla="*/ 83 w 184"/>
                  <a:gd name="T15" fmla="*/ 10 h 176"/>
                  <a:gd name="T16" fmla="*/ 77 w 184"/>
                  <a:gd name="T17" fmla="*/ 18 h 176"/>
                  <a:gd name="T18" fmla="*/ 56 w 184"/>
                  <a:gd name="T19" fmla="*/ 10 h 176"/>
                  <a:gd name="T20" fmla="*/ 22 w 184"/>
                  <a:gd name="T21" fmla="*/ 44 h 176"/>
                  <a:gd name="T22" fmla="*/ 22 w 184"/>
                  <a:gd name="T23" fmla="*/ 52 h 176"/>
                  <a:gd name="T24" fmla="*/ 16 w 184"/>
                  <a:gd name="T25" fmla="*/ 55 h 176"/>
                  <a:gd name="T26" fmla="*/ 0 w 184"/>
                  <a:gd name="T27" fmla="*/ 83 h 176"/>
                  <a:gd name="T28" fmla="*/ 9 w 184"/>
                  <a:gd name="T29" fmla="*/ 106 h 176"/>
                  <a:gd name="T30" fmla="*/ 22 w 184"/>
                  <a:gd name="T31" fmla="*/ 114 h 176"/>
                  <a:gd name="T32" fmla="*/ 19 w 184"/>
                  <a:gd name="T33" fmla="*/ 128 h 176"/>
                  <a:gd name="T34" fmla="*/ 28 w 184"/>
                  <a:gd name="T35" fmla="*/ 151 h 176"/>
                  <a:gd name="T36" fmla="*/ 51 w 184"/>
                  <a:gd name="T37" fmla="*/ 161 h 176"/>
                  <a:gd name="T38" fmla="*/ 70 w 184"/>
                  <a:gd name="T39" fmla="*/ 155 h 176"/>
                  <a:gd name="T40" fmla="*/ 72 w 184"/>
                  <a:gd name="T41" fmla="*/ 155 h 176"/>
                  <a:gd name="T42" fmla="*/ 95 w 184"/>
                  <a:gd name="T43" fmla="*/ 175 h 176"/>
                  <a:gd name="T44" fmla="*/ 118 w 184"/>
                  <a:gd name="T45" fmla="*/ 160 h 176"/>
                  <a:gd name="T46" fmla="*/ 127 w 184"/>
                  <a:gd name="T47" fmla="*/ 161 h 176"/>
                  <a:gd name="T48" fmla="*/ 153 w 184"/>
                  <a:gd name="T49" fmla="*/ 150 h 176"/>
                  <a:gd name="T50" fmla="*/ 165 w 184"/>
                  <a:gd name="T51" fmla="*/ 124 h 176"/>
                  <a:gd name="T52" fmla="*/ 160 w 184"/>
                  <a:gd name="T53" fmla="*/ 105 h 176"/>
                  <a:gd name="T54" fmla="*/ 179 w 184"/>
                  <a:gd name="T55" fmla="*/ 91 h 176"/>
                  <a:gd name="T56" fmla="*/ 183 w 184"/>
                  <a:gd name="T57" fmla="*/ 74 h 176"/>
                  <a:gd name="T58" fmla="*/ 179 w 184"/>
                  <a:gd name="T59" fmla="*/ 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6">
                    <a:moveTo>
                      <a:pt x="179" y="56"/>
                    </a:moveTo>
                    <a:cubicBezTo>
                      <a:pt x="176" y="50"/>
                      <a:pt x="171" y="46"/>
                      <a:pt x="165" y="41"/>
                    </a:cubicBezTo>
                    <a:cubicBezTo>
                      <a:pt x="160" y="38"/>
                      <a:pt x="154" y="37"/>
                      <a:pt x="148" y="37"/>
                    </a:cubicBezTo>
                    <a:cubicBezTo>
                      <a:pt x="146" y="37"/>
                      <a:pt x="144" y="37"/>
                      <a:pt x="141" y="37"/>
                    </a:cubicBezTo>
                    <a:cubicBezTo>
                      <a:pt x="142" y="37"/>
                      <a:pt x="142" y="36"/>
                      <a:pt x="142" y="35"/>
                    </a:cubicBezTo>
                    <a:cubicBezTo>
                      <a:pt x="142" y="26"/>
                      <a:pt x="138" y="17"/>
                      <a:pt x="132" y="10"/>
                    </a:cubicBezTo>
                    <a:cubicBezTo>
                      <a:pt x="125" y="4"/>
                      <a:pt x="117" y="0"/>
                      <a:pt x="108" y="0"/>
                    </a:cubicBezTo>
                    <a:cubicBezTo>
                      <a:pt x="98" y="0"/>
                      <a:pt x="89" y="3"/>
                      <a:pt x="83" y="10"/>
                    </a:cubicBezTo>
                    <a:cubicBezTo>
                      <a:pt x="80" y="12"/>
                      <a:pt x="78" y="15"/>
                      <a:pt x="77" y="18"/>
                    </a:cubicBezTo>
                    <a:cubicBezTo>
                      <a:pt x="71" y="13"/>
                      <a:pt x="64" y="11"/>
                      <a:pt x="56" y="10"/>
                    </a:cubicBezTo>
                    <a:cubicBezTo>
                      <a:pt x="38" y="10"/>
                      <a:pt x="22" y="25"/>
                      <a:pt x="22" y="44"/>
                    </a:cubicBezTo>
                    <a:cubicBezTo>
                      <a:pt x="21" y="47"/>
                      <a:pt x="22" y="49"/>
                      <a:pt x="22" y="52"/>
                    </a:cubicBezTo>
                    <a:cubicBezTo>
                      <a:pt x="20" y="53"/>
                      <a:pt x="18" y="54"/>
                      <a:pt x="16" y="55"/>
                    </a:cubicBezTo>
                    <a:cubicBezTo>
                      <a:pt x="6" y="60"/>
                      <a:pt x="0" y="71"/>
                      <a:pt x="0" y="83"/>
                    </a:cubicBezTo>
                    <a:cubicBezTo>
                      <a:pt x="0" y="91"/>
                      <a:pt x="3" y="100"/>
                      <a:pt x="9" y="106"/>
                    </a:cubicBezTo>
                    <a:cubicBezTo>
                      <a:pt x="13" y="110"/>
                      <a:pt x="17" y="112"/>
                      <a:pt x="22" y="114"/>
                    </a:cubicBezTo>
                    <a:cubicBezTo>
                      <a:pt x="20" y="118"/>
                      <a:pt x="19" y="123"/>
                      <a:pt x="19" y="128"/>
                    </a:cubicBezTo>
                    <a:cubicBezTo>
                      <a:pt x="18" y="136"/>
                      <a:pt x="22" y="145"/>
                      <a:pt x="28" y="151"/>
                    </a:cubicBezTo>
                    <a:cubicBezTo>
                      <a:pt x="34" y="157"/>
                      <a:pt x="42" y="161"/>
                      <a:pt x="51" y="161"/>
                    </a:cubicBezTo>
                    <a:cubicBezTo>
                      <a:pt x="58" y="161"/>
                      <a:pt x="64" y="159"/>
                      <a:pt x="70" y="155"/>
                    </a:cubicBezTo>
                    <a:cubicBezTo>
                      <a:pt x="71" y="155"/>
                      <a:pt x="71" y="155"/>
                      <a:pt x="72" y="155"/>
                    </a:cubicBezTo>
                    <a:cubicBezTo>
                      <a:pt x="74" y="166"/>
                      <a:pt x="83" y="175"/>
                      <a:pt x="95" y="175"/>
                    </a:cubicBezTo>
                    <a:cubicBezTo>
                      <a:pt x="106" y="176"/>
                      <a:pt x="115" y="169"/>
                      <a:pt x="118" y="160"/>
                    </a:cubicBezTo>
                    <a:cubicBezTo>
                      <a:pt x="121" y="160"/>
                      <a:pt x="124" y="161"/>
                      <a:pt x="127" y="161"/>
                    </a:cubicBezTo>
                    <a:cubicBezTo>
                      <a:pt x="137" y="161"/>
                      <a:pt x="146" y="157"/>
                      <a:pt x="153" y="150"/>
                    </a:cubicBezTo>
                    <a:cubicBezTo>
                      <a:pt x="160" y="144"/>
                      <a:pt x="164" y="134"/>
                      <a:pt x="165" y="124"/>
                    </a:cubicBezTo>
                    <a:cubicBezTo>
                      <a:pt x="165" y="118"/>
                      <a:pt x="163" y="111"/>
                      <a:pt x="160" y="105"/>
                    </a:cubicBezTo>
                    <a:cubicBezTo>
                      <a:pt x="168" y="103"/>
                      <a:pt x="174" y="98"/>
                      <a:pt x="179" y="91"/>
                    </a:cubicBezTo>
                    <a:cubicBezTo>
                      <a:pt x="182" y="85"/>
                      <a:pt x="183" y="80"/>
                      <a:pt x="183" y="74"/>
                    </a:cubicBezTo>
                    <a:cubicBezTo>
                      <a:pt x="184" y="67"/>
                      <a:pt x="182" y="62"/>
                      <a:pt x="179" y="5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8" name="Freeform 24"/>
              <p:cNvSpPr>
                <a:spLocks/>
              </p:cNvSpPr>
              <p:nvPr/>
            </p:nvSpPr>
            <p:spPr bwMode="auto">
              <a:xfrm>
                <a:off x="4767" y="3005"/>
                <a:ext cx="483" cy="490"/>
              </a:xfrm>
              <a:custGeom>
                <a:avLst/>
                <a:gdLst>
                  <a:gd name="T0" fmla="*/ 179 w 184"/>
                  <a:gd name="T1" fmla="*/ 57 h 176"/>
                  <a:gd name="T2" fmla="*/ 165 w 184"/>
                  <a:gd name="T3" fmla="*/ 42 h 176"/>
                  <a:gd name="T4" fmla="*/ 149 w 184"/>
                  <a:gd name="T5" fmla="*/ 37 h 176"/>
                  <a:gd name="T6" fmla="*/ 142 w 184"/>
                  <a:gd name="T7" fmla="*/ 38 h 176"/>
                  <a:gd name="T8" fmla="*/ 142 w 184"/>
                  <a:gd name="T9" fmla="*/ 36 h 176"/>
                  <a:gd name="T10" fmla="*/ 132 w 184"/>
                  <a:gd name="T11" fmla="*/ 11 h 176"/>
                  <a:gd name="T12" fmla="*/ 108 w 184"/>
                  <a:gd name="T13" fmla="*/ 0 h 176"/>
                  <a:gd name="T14" fmla="*/ 83 w 184"/>
                  <a:gd name="T15" fmla="*/ 10 h 176"/>
                  <a:gd name="T16" fmla="*/ 77 w 184"/>
                  <a:gd name="T17" fmla="*/ 19 h 176"/>
                  <a:gd name="T18" fmla="*/ 56 w 184"/>
                  <a:gd name="T19" fmla="*/ 11 h 176"/>
                  <a:gd name="T20" fmla="*/ 22 w 184"/>
                  <a:gd name="T21" fmla="*/ 45 h 176"/>
                  <a:gd name="T22" fmla="*/ 23 w 184"/>
                  <a:gd name="T23" fmla="*/ 53 h 176"/>
                  <a:gd name="T24" fmla="*/ 17 w 184"/>
                  <a:gd name="T25" fmla="*/ 55 h 176"/>
                  <a:gd name="T26" fmla="*/ 0 w 184"/>
                  <a:gd name="T27" fmla="*/ 83 h 176"/>
                  <a:gd name="T28" fmla="*/ 9 w 184"/>
                  <a:gd name="T29" fmla="*/ 107 h 176"/>
                  <a:gd name="T30" fmla="*/ 22 w 184"/>
                  <a:gd name="T31" fmla="*/ 115 h 176"/>
                  <a:gd name="T32" fmla="*/ 19 w 184"/>
                  <a:gd name="T33" fmla="*/ 128 h 176"/>
                  <a:gd name="T34" fmla="*/ 28 w 184"/>
                  <a:gd name="T35" fmla="*/ 152 h 176"/>
                  <a:gd name="T36" fmla="*/ 51 w 184"/>
                  <a:gd name="T37" fmla="*/ 162 h 176"/>
                  <a:gd name="T38" fmla="*/ 70 w 184"/>
                  <a:gd name="T39" fmla="*/ 156 h 176"/>
                  <a:gd name="T40" fmla="*/ 72 w 184"/>
                  <a:gd name="T41" fmla="*/ 156 h 176"/>
                  <a:gd name="T42" fmla="*/ 95 w 184"/>
                  <a:gd name="T43" fmla="*/ 176 h 176"/>
                  <a:gd name="T44" fmla="*/ 118 w 184"/>
                  <a:gd name="T45" fmla="*/ 160 h 176"/>
                  <a:gd name="T46" fmla="*/ 127 w 184"/>
                  <a:gd name="T47" fmla="*/ 161 h 176"/>
                  <a:gd name="T48" fmla="*/ 153 w 184"/>
                  <a:gd name="T49" fmla="*/ 151 h 176"/>
                  <a:gd name="T50" fmla="*/ 165 w 184"/>
                  <a:gd name="T51" fmla="*/ 125 h 176"/>
                  <a:gd name="T52" fmla="*/ 160 w 184"/>
                  <a:gd name="T53" fmla="*/ 106 h 176"/>
                  <a:gd name="T54" fmla="*/ 179 w 184"/>
                  <a:gd name="T55" fmla="*/ 91 h 176"/>
                  <a:gd name="T56" fmla="*/ 184 w 184"/>
                  <a:gd name="T57" fmla="*/ 74 h 176"/>
                  <a:gd name="T58" fmla="*/ 179 w 184"/>
                  <a:gd name="T59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4" h="176">
                    <a:moveTo>
                      <a:pt x="179" y="57"/>
                    </a:moveTo>
                    <a:cubicBezTo>
                      <a:pt x="176" y="51"/>
                      <a:pt x="171" y="46"/>
                      <a:pt x="165" y="42"/>
                    </a:cubicBezTo>
                    <a:cubicBezTo>
                      <a:pt x="160" y="39"/>
                      <a:pt x="155" y="37"/>
                      <a:pt x="149" y="37"/>
                    </a:cubicBezTo>
                    <a:cubicBezTo>
                      <a:pt x="146" y="37"/>
                      <a:pt x="144" y="37"/>
                      <a:pt x="142" y="38"/>
                    </a:cubicBezTo>
                    <a:cubicBezTo>
                      <a:pt x="142" y="37"/>
                      <a:pt x="142" y="36"/>
                      <a:pt x="142" y="36"/>
                    </a:cubicBezTo>
                    <a:cubicBezTo>
                      <a:pt x="142" y="26"/>
                      <a:pt x="138" y="18"/>
                      <a:pt x="132" y="11"/>
                    </a:cubicBezTo>
                    <a:cubicBezTo>
                      <a:pt x="126" y="4"/>
                      <a:pt x="117" y="1"/>
                      <a:pt x="108" y="0"/>
                    </a:cubicBezTo>
                    <a:cubicBezTo>
                      <a:pt x="99" y="0"/>
                      <a:pt x="90" y="4"/>
                      <a:pt x="83" y="10"/>
                    </a:cubicBezTo>
                    <a:cubicBezTo>
                      <a:pt x="81" y="13"/>
                      <a:pt x="78" y="16"/>
                      <a:pt x="77" y="19"/>
                    </a:cubicBezTo>
                    <a:cubicBezTo>
                      <a:pt x="71" y="14"/>
                      <a:pt x="64" y="11"/>
                      <a:pt x="56" y="11"/>
                    </a:cubicBezTo>
                    <a:cubicBezTo>
                      <a:pt x="38" y="11"/>
                      <a:pt x="22" y="26"/>
                      <a:pt x="22" y="45"/>
                    </a:cubicBezTo>
                    <a:cubicBezTo>
                      <a:pt x="22" y="47"/>
                      <a:pt x="22" y="50"/>
                      <a:pt x="23" y="53"/>
                    </a:cubicBezTo>
                    <a:cubicBezTo>
                      <a:pt x="21" y="53"/>
                      <a:pt x="19" y="54"/>
                      <a:pt x="17" y="55"/>
                    </a:cubicBezTo>
                    <a:cubicBezTo>
                      <a:pt x="7" y="61"/>
                      <a:pt x="0" y="72"/>
                      <a:pt x="0" y="83"/>
                    </a:cubicBezTo>
                    <a:cubicBezTo>
                      <a:pt x="0" y="92"/>
                      <a:pt x="3" y="100"/>
                      <a:pt x="9" y="107"/>
                    </a:cubicBezTo>
                    <a:cubicBezTo>
                      <a:pt x="13" y="110"/>
                      <a:pt x="17" y="113"/>
                      <a:pt x="22" y="115"/>
                    </a:cubicBezTo>
                    <a:cubicBezTo>
                      <a:pt x="20" y="119"/>
                      <a:pt x="19" y="124"/>
                      <a:pt x="19" y="128"/>
                    </a:cubicBezTo>
                    <a:cubicBezTo>
                      <a:pt x="19" y="137"/>
                      <a:pt x="22" y="145"/>
                      <a:pt x="28" y="152"/>
                    </a:cubicBezTo>
                    <a:cubicBezTo>
                      <a:pt x="34" y="158"/>
                      <a:pt x="42" y="161"/>
                      <a:pt x="51" y="162"/>
                    </a:cubicBezTo>
                    <a:cubicBezTo>
                      <a:pt x="58" y="162"/>
                      <a:pt x="65" y="160"/>
                      <a:pt x="70" y="156"/>
                    </a:cubicBezTo>
                    <a:cubicBezTo>
                      <a:pt x="71" y="156"/>
                      <a:pt x="71" y="156"/>
                      <a:pt x="72" y="156"/>
                    </a:cubicBezTo>
                    <a:cubicBezTo>
                      <a:pt x="74" y="167"/>
                      <a:pt x="84" y="176"/>
                      <a:pt x="95" y="176"/>
                    </a:cubicBezTo>
                    <a:cubicBezTo>
                      <a:pt x="106" y="176"/>
                      <a:pt x="115" y="169"/>
                      <a:pt x="118" y="160"/>
                    </a:cubicBezTo>
                    <a:cubicBezTo>
                      <a:pt x="121" y="161"/>
                      <a:pt x="124" y="161"/>
                      <a:pt x="127" y="161"/>
                    </a:cubicBezTo>
                    <a:cubicBezTo>
                      <a:pt x="137" y="162"/>
                      <a:pt x="146" y="158"/>
                      <a:pt x="153" y="151"/>
                    </a:cubicBezTo>
                    <a:cubicBezTo>
                      <a:pt x="161" y="144"/>
                      <a:pt x="165" y="135"/>
                      <a:pt x="165" y="125"/>
                    </a:cubicBezTo>
                    <a:cubicBezTo>
                      <a:pt x="165" y="118"/>
                      <a:pt x="163" y="112"/>
                      <a:pt x="160" y="106"/>
                    </a:cubicBezTo>
                    <a:cubicBezTo>
                      <a:pt x="168" y="103"/>
                      <a:pt x="175" y="98"/>
                      <a:pt x="179" y="91"/>
                    </a:cubicBezTo>
                    <a:cubicBezTo>
                      <a:pt x="182" y="86"/>
                      <a:pt x="184" y="80"/>
                      <a:pt x="184" y="74"/>
                    </a:cubicBezTo>
                    <a:cubicBezTo>
                      <a:pt x="184" y="68"/>
                      <a:pt x="182" y="62"/>
                      <a:pt x="179" y="5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89" name="Freeform 25"/>
              <p:cNvSpPr>
                <a:spLocks/>
              </p:cNvSpPr>
              <p:nvPr/>
            </p:nvSpPr>
            <p:spPr bwMode="auto">
              <a:xfrm>
                <a:off x="5076" y="3698"/>
                <a:ext cx="98" cy="589"/>
              </a:xfrm>
              <a:custGeom>
                <a:avLst/>
                <a:gdLst>
                  <a:gd name="T0" fmla="*/ 4 w 37"/>
                  <a:gd name="T1" fmla="*/ 0 h 212"/>
                  <a:gd name="T2" fmla="*/ 0 w 37"/>
                  <a:gd name="T3" fmla="*/ 202 h 212"/>
                  <a:gd name="T4" fmla="*/ 37 w 37"/>
                  <a:gd name="T5" fmla="*/ 212 h 212"/>
                  <a:gd name="T6" fmla="*/ 32 w 37"/>
                  <a:gd name="T7" fmla="*/ 2 h 212"/>
                  <a:gd name="T8" fmla="*/ 4 w 37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12">
                    <a:moveTo>
                      <a:pt x="4" y="0"/>
                    </a:moveTo>
                    <a:cubicBezTo>
                      <a:pt x="5" y="10"/>
                      <a:pt x="0" y="202"/>
                      <a:pt x="0" y="202"/>
                    </a:cubicBezTo>
                    <a:cubicBezTo>
                      <a:pt x="37" y="212"/>
                      <a:pt x="37" y="212"/>
                      <a:pt x="37" y="21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0" name="Freeform 26"/>
              <p:cNvSpPr>
                <a:spLocks/>
              </p:cNvSpPr>
              <p:nvPr/>
            </p:nvSpPr>
            <p:spPr bwMode="auto">
              <a:xfrm>
                <a:off x="4772" y="3092"/>
                <a:ext cx="693" cy="700"/>
              </a:xfrm>
              <a:custGeom>
                <a:avLst/>
                <a:gdLst>
                  <a:gd name="T0" fmla="*/ 257 w 264"/>
                  <a:gd name="T1" fmla="*/ 80 h 252"/>
                  <a:gd name="T2" fmla="*/ 237 w 264"/>
                  <a:gd name="T3" fmla="*/ 59 h 252"/>
                  <a:gd name="T4" fmla="*/ 212 w 264"/>
                  <a:gd name="T5" fmla="*/ 52 h 252"/>
                  <a:gd name="T6" fmla="*/ 203 w 264"/>
                  <a:gd name="T7" fmla="*/ 53 h 252"/>
                  <a:gd name="T8" fmla="*/ 203 w 264"/>
                  <a:gd name="T9" fmla="*/ 50 h 252"/>
                  <a:gd name="T10" fmla="*/ 188 w 264"/>
                  <a:gd name="T11" fmla="*/ 15 h 252"/>
                  <a:gd name="T12" fmla="*/ 153 w 264"/>
                  <a:gd name="T13" fmla="*/ 0 h 252"/>
                  <a:gd name="T14" fmla="*/ 118 w 264"/>
                  <a:gd name="T15" fmla="*/ 15 h 252"/>
                  <a:gd name="T16" fmla="*/ 109 w 264"/>
                  <a:gd name="T17" fmla="*/ 27 h 252"/>
                  <a:gd name="T18" fmla="*/ 80 w 264"/>
                  <a:gd name="T19" fmla="*/ 17 h 252"/>
                  <a:gd name="T20" fmla="*/ 31 w 264"/>
                  <a:gd name="T21" fmla="*/ 66 h 252"/>
                  <a:gd name="T22" fmla="*/ 32 w 264"/>
                  <a:gd name="T23" fmla="*/ 77 h 252"/>
                  <a:gd name="T24" fmla="*/ 24 w 264"/>
                  <a:gd name="T25" fmla="*/ 81 h 252"/>
                  <a:gd name="T26" fmla="*/ 0 w 264"/>
                  <a:gd name="T27" fmla="*/ 121 h 252"/>
                  <a:gd name="T28" fmla="*/ 14 w 264"/>
                  <a:gd name="T29" fmla="*/ 155 h 252"/>
                  <a:gd name="T30" fmla="*/ 33 w 264"/>
                  <a:gd name="T31" fmla="*/ 166 h 252"/>
                  <a:gd name="T32" fmla="*/ 28 w 264"/>
                  <a:gd name="T33" fmla="*/ 186 h 252"/>
                  <a:gd name="T34" fmla="*/ 42 w 264"/>
                  <a:gd name="T35" fmla="*/ 219 h 252"/>
                  <a:gd name="T36" fmla="*/ 75 w 264"/>
                  <a:gd name="T37" fmla="*/ 233 h 252"/>
                  <a:gd name="T38" fmla="*/ 103 w 264"/>
                  <a:gd name="T39" fmla="*/ 224 h 252"/>
                  <a:gd name="T40" fmla="*/ 105 w 264"/>
                  <a:gd name="T41" fmla="*/ 223 h 252"/>
                  <a:gd name="T42" fmla="*/ 139 w 264"/>
                  <a:gd name="T43" fmla="*/ 252 h 252"/>
                  <a:gd name="T44" fmla="*/ 171 w 264"/>
                  <a:gd name="T45" fmla="*/ 229 h 252"/>
                  <a:gd name="T46" fmla="*/ 184 w 264"/>
                  <a:gd name="T47" fmla="*/ 231 h 252"/>
                  <a:gd name="T48" fmla="*/ 222 w 264"/>
                  <a:gd name="T49" fmla="*/ 215 h 252"/>
                  <a:gd name="T50" fmla="*/ 238 w 264"/>
                  <a:gd name="T51" fmla="*/ 177 h 252"/>
                  <a:gd name="T52" fmla="*/ 230 w 264"/>
                  <a:gd name="T53" fmla="*/ 150 h 252"/>
                  <a:gd name="T54" fmla="*/ 257 w 264"/>
                  <a:gd name="T55" fmla="*/ 129 h 252"/>
                  <a:gd name="T56" fmla="*/ 264 w 264"/>
                  <a:gd name="T57" fmla="*/ 104 h 252"/>
                  <a:gd name="T58" fmla="*/ 257 w 264"/>
                  <a:gd name="T59" fmla="*/ 8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64" h="252">
                    <a:moveTo>
                      <a:pt x="257" y="80"/>
                    </a:moveTo>
                    <a:cubicBezTo>
                      <a:pt x="253" y="71"/>
                      <a:pt x="245" y="64"/>
                      <a:pt x="237" y="59"/>
                    </a:cubicBezTo>
                    <a:cubicBezTo>
                      <a:pt x="229" y="54"/>
                      <a:pt x="221" y="52"/>
                      <a:pt x="212" y="52"/>
                    </a:cubicBezTo>
                    <a:cubicBezTo>
                      <a:pt x="209" y="52"/>
                      <a:pt x="206" y="53"/>
                      <a:pt x="203" y="53"/>
                    </a:cubicBezTo>
                    <a:cubicBezTo>
                      <a:pt x="203" y="52"/>
                      <a:pt x="203" y="51"/>
                      <a:pt x="203" y="50"/>
                    </a:cubicBezTo>
                    <a:cubicBezTo>
                      <a:pt x="203" y="37"/>
                      <a:pt x="197" y="24"/>
                      <a:pt x="188" y="15"/>
                    </a:cubicBezTo>
                    <a:cubicBezTo>
                      <a:pt x="179" y="6"/>
                      <a:pt x="166" y="0"/>
                      <a:pt x="153" y="0"/>
                    </a:cubicBezTo>
                    <a:cubicBezTo>
                      <a:pt x="140" y="0"/>
                      <a:pt x="127" y="6"/>
                      <a:pt x="118" y="15"/>
                    </a:cubicBezTo>
                    <a:cubicBezTo>
                      <a:pt x="114" y="18"/>
                      <a:pt x="112" y="23"/>
                      <a:pt x="109" y="27"/>
                    </a:cubicBezTo>
                    <a:cubicBezTo>
                      <a:pt x="101" y="21"/>
                      <a:pt x="91" y="17"/>
                      <a:pt x="80" y="17"/>
                    </a:cubicBezTo>
                    <a:cubicBezTo>
                      <a:pt x="53" y="17"/>
                      <a:pt x="31" y="39"/>
                      <a:pt x="31" y="66"/>
                    </a:cubicBezTo>
                    <a:cubicBezTo>
                      <a:pt x="31" y="69"/>
                      <a:pt x="31" y="73"/>
                      <a:pt x="32" y="77"/>
                    </a:cubicBezTo>
                    <a:cubicBezTo>
                      <a:pt x="29" y="78"/>
                      <a:pt x="26" y="79"/>
                      <a:pt x="24" y="81"/>
                    </a:cubicBezTo>
                    <a:cubicBezTo>
                      <a:pt x="9" y="89"/>
                      <a:pt x="0" y="105"/>
                      <a:pt x="0" y="121"/>
                    </a:cubicBezTo>
                    <a:cubicBezTo>
                      <a:pt x="0" y="134"/>
                      <a:pt x="5" y="146"/>
                      <a:pt x="14" y="155"/>
                    </a:cubicBezTo>
                    <a:cubicBezTo>
                      <a:pt x="19" y="160"/>
                      <a:pt x="26" y="164"/>
                      <a:pt x="33" y="166"/>
                    </a:cubicBezTo>
                    <a:cubicBezTo>
                      <a:pt x="30" y="172"/>
                      <a:pt x="28" y="179"/>
                      <a:pt x="28" y="186"/>
                    </a:cubicBezTo>
                    <a:cubicBezTo>
                      <a:pt x="28" y="198"/>
                      <a:pt x="33" y="210"/>
                      <a:pt x="42" y="219"/>
                    </a:cubicBezTo>
                    <a:cubicBezTo>
                      <a:pt x="51" y="228"/>
                      <a:pt x="63" y="233"/>
                      <a:pt x="75" y="233"/>
                    </a:cubicBezTo>
                    <a:cubicBezTo>
                      <a:pt x="85" y="233"/>
                      <a:pt x="95" y="229"/>
                      <a:pt x="103" y="224"/>
                    </a:cubicBezTo>
                    <a:cubicBezTo>
                      <a:pt x="104" y="224"/>
                      <a:pt x="104" y="223"/>
                      <a:pt x="105" y="223"/>
                    </a:cubicBezTo>
                    <a:cubicBezTo>
                      <a:pt x="108" y="240"/>
                      <a:pt x="122" y="252"/>
                      <a:pt x="139" y="252"/>
                    </a:cubicBezTo>
                    <a:cubicBezTo>
                      <a:pt x="154" y="252"/>
                      <a:pt x="167" y="242"/>
                      <a:pt x="171" y="229"/>
                    </a:cubicBezTo>
                    <a:cubicBezTo>
                      <a:pt x="176" y="230"/>
                      <a:pt x="180" y="231"/>
                      <a:pt x="184" y="231"/>
                    </a:cubicBezTo>
                    <a:cubicBezTo>
                      <a:pt x="198" y="231"/>
                      <a:pt x="212" y="225"/>
                      <a:pt x="222" y="215"/>
                    </a:cubicBezTo>
                    <a:cubicBezTo>
                      <a:pt x="232" y="205"/>
                      <a:pt x="238" y="192"/>
                      <a:pt x="238" y="177"/>
                    </a:cubicBezTo>
                    <a:cubicBezTo>
                      <a:pt x="238" y="168"/>
                      <a:pt x="235" y="159"/>
                      <a:pt x="230" y="150"/>
                    </a:cubicBezTo>
                    <a:cubicBezTo>
                      <a:pt x="241" y="147"/>
                      <a:pt x="251" y="139"/>
                      <a:pt x="257" y="129"/>
                    </a:cubicBezTo>
                    <a:cubicBezTo>
                      <a:pt x="261" y="121"/>
                      <a:pt x="263" y="113"/>
                      <a:pt x="264" y="104"/>
                    </a:cubicBezTo>
                    <a:cubicBezTo>
                      <a:pt x="263" y="96"/>
                      <a:pt x="261" y="87"/>
                      <a:pt x="257" y="8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1" name="Freeform 27"/>
              <p:cNvSpPr>
                <a:spLocks noEditPoints="1"/>
              </p:cNvSpPr>
              <p:nvPr/>
            </p:nvSpPr>
            <p:spPr bwMode="auto">
              <a:xfrm>
                <a:off x="5223" y="3097"/>
                <a:ext cx="316" cy="662"/>
              </a:xfrm>
              <a:custGeom>
                <a:avLst/>
                <a:gdLst>
                  <a:gd name="T0" fmla="*/ 0 w 120"/>
                  <a:gd name="T1" fmla="*/ 238 h 238"/>
                  <a:gd name="T2" fmla="*/ 0 w 120"/>
                  <a:gd name="T3" fmla="*/ 238 h 238"/>
                  <a:gd name="T4" fmla="*/ 0 w 120"/>
                  <a:gd name="T5" fmla="*/ 238 h 238"/>
                  <a:gd name="T6" fmla="*/ 0 w 120"/>
                  <a:gd name="T7" fmla="*/ 238 h 238"/>
                  <a:gd name="T8" fmla="*/ 0 w 120"/>
                  <a:gd name="T9" fmla="*/ 238 h 238"/>
                  <a:gd name="T10" fmla="*/ 0 w 120"/>
                  <a:gd name="T11" fmla="*/ 238 h 238"/>
                  <a:gd name="T12" fmla="*/ 0 w 120"/>
                  <a:gd name="T13" fmla="*/ 238 h 238"/>
                  <a:gd name="T14" fmla="*/ 0 w 120"/>
                  <a:gd name="T15" fmla="*/ 238 h 238"/>
                  <a:gd name="T16" fmla="*/ 0 w 120"/>
                  <a:gd name="T17" fmla="*/ 238 h 238"/>
                  <a:gd name="T18" fmla="*/ 109 w 120"/>
                  <a:gd name="T19" fmla="*/ 139 h 238"/>
                  <a:gd name="T20" fmla="*/ 109 w 120"/>
                  <a:gd name="T21" fmla="*/ 139 h 238"/>
                  <a:gd name="T22" fmla="*/ 109 w 120"/>
                  <a:gd name="T23" fmla="*/ 139 h 238"/>
                  <a:gd name="T24" fmla="*/ 120 w 120"/>
                  <a:gd name="T25" fmla="*/ 127 h 238"/>
                  <a:gd name="T26" fmla="*/ 120 w 120"/>
                  <a:gd name="T27" fmla="*/ 127 h 238"/>
                  <a:gd name="T28" fmla="*/ 120 w 120"/>
                  <a:gd name="T29" fmla="*/ 127 h 238"/>
                  <a:gd name="T30" fmla="*/ 120 w 120"/>
                  <a:gd name="T31" fmla="*/ 127 h 238"/>
                  <a:gd name="T32" fmla="*/ 120 w 120"/>
                  <a:gd name="T33" fmla="*/ 127 h 238"/>
                  <a:gd name="T34" fmla="*/ 120 w 120"/>
                  <a:gd name="T35" fmla="*/ 127 h 238"/>
                  <a:gd name="T36" fmla="*/ 120 w 120"/>
                  <a:gd name="T37" fmla="*/ 127 h 238"/>
                  <a:gd name="T38" fmla="*/ 120 w 120"/>
                  <a:gd name="T39" fmla="*/ 127 h 238"/>
                  <a:gd name="T40" fmla="*/ 120 w 120"/>
                  <a:gd name="T41" fmla="*/ 127 h 238"/>
                  <a:gd name="T42" fmla="*/ 120 w 120"/>
                  <a:gd name="T43" fmla="*/ 127 h 238"/>
                  <a:gd name="T44" fmla="*/ 120 w 120"/>
                  <a:gd name="T45" fmla="*/ 127 h 238"/>
                  <a:gd name="T46" fmla="*/ 120 w 120"/>
                  <a:gd name="T47" fmla="*/ 127 h 238"/>
                  <a:gd name="T48" fmla="*/ 120 w 120"/>
                  <a:gd name="T49" fmla="*/ 126 h 238"/>
                  <a:gd name="T50" fmla="*/ 120 w 120"/>
                  <a:gd name="T51" fmla="*/ 126 h 238"/>
                  <a:gd name="T52" fmla="*/ 120 w 120"/>
                  <a:gd name="T53" fmla="*/ 126 h 238"/>
                  <a:gd name="T54" fmla="*/ 36 w 120"/>
                  <a:gd name="T55" fmla="*/ 0 h 238"/>
                  <a:gd name="T56" fmla="*/ 29 w 120"/>
                  <a:gd name="T57" fmla="*/ 1 h 238"/>
                  <a:gd name="T58" fmla="*/ 29 w 120"/>
                  <a:gd name="T59" fmla="*/ 1 h 238"/>
                  <a:gd name="T60" fmla="*/ 36 w 120"/>
                  <a:gd name="T61" fmla="*/ 0 h 238"/>
                  <a:gd name="T62" fmla="*/ 36 w 120"/>
                  <a:gd name="T63" fmla="*/ 0 h 238"/>
                  <a:gd name="T64" fmla="*/ 53 w 120"/>
                  <a:gd name="T65" fmla="*/ 5 h 238"/>
                  <a:gd name="T66" fmla="*/ 53 w 120"/>
                  <a:gd name="T67" fmla="*/ 5 h 238"/>
                  <a:gd name="T68" fmla="*/ 53 w 120"/>
                  <a:gd name="T69" fmla="*/ 5 h 238"/>
                  <a:gd name="T70" fmla="*/ 36 w 120"/>
                  <a:gd name="T71" fmla="*/ 0 h 238"/>
                  <a:gd name="T72" fmla="*/ 36 w 120"/>
                  <a:gd name="T7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" h="238">
                    <a:moveTo>
                      <a:pt x="0" y="238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moveTo>
                      <a:pt x="0" y="238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moveTo>
                      <a:pt x="0" y="238"/>
                    </a:move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moveTo>
                      <a:pt x="109" y="139"/>
                    </a:move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moveTo>
                      <a:pt x="120" y="127"/>
                    </a:move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0" y="127"/>
                      <a:pt x="120" y="127"/>
                      <a:pt x="120" y="127"/>
                    </a:cubicBezTo>
                    <a:moveTo>
                      <a:pt x="120" y="127"/>
                    </a:move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0" y="127"/>
                      <a:pt x="120" y="127"/>
                      <a:pt x="120" y="127"/>
                    </a:cubicBezTo>
                    <a:moveTo>
                      <a:pt x="120" y="127"/>
                    </a:move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0" y="127"/>
                      <a:pt x="120" y="127"/>
                      <a:pt x="120" y="127"/>
                    </a:cubicBezTo>
                    <a:moveTo>
                      <a:pt x="120" y="127"/>
                    </a:move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0" y="127"/>
                      <a:pt x="120" y="127"/>
                      <a:pt x="120" y="127"/>
                    </a:cubicBezTo>
                    <a:moveTo>
                      <a:pt x="120" y="126"/>
                    </a:moveTo>
                    <a:cubicBezTo>
                      <a:pt x="120" y="126"/>
                      <a:pt x="120" y="126"/>
                      <a:pt x="120" y="126"/>
                    </a:cubicBezTo>
                    <a:cubicBezTo>
                      <a:pt x="120" y="126"/>
                      <a:pt x="120" y="126"/>
                      <a:pt x="120" y="126"/>
                    </a:cubicBezTo>
                    <a:moveTo>
                      <a:pt x="36" y="0"/>
                    </a:moveTo>
                    <a:cubicBezTo>
                      <a:pt x="33" y="0"/>
                      <a:pt x="31" y="1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1" y="1"/>
                      <a:pt x="33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42" y="1"/>
                      <a:pt x="48" y="2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8" y="2"/>
                      <a:pt x="42" y="1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2" name="Freeform 28"/>
              <p:cNvSpPr>
                <a:spLocks/>
              </p:cNvSpPr>
              <p:nvPr/>
            </p:nvSpPr>
            <p:spPr bwMode="auto">
              <a:xfrm>
                <a:off x="5394" y="3150"/>
                <a:ext cx="173" cy="320"/>
              </a:xfrm>
              <a:custGeom>
                <a:avLst/>
                <a:gdLst>
                  <a:gd name="T0" fmla="*/ 1 w 66"/>
                  <a:gd name="T1" fmla="*/ 0 h 115"/>
                  <a:gd name="T2" fmla="*/ 2 w 66"/>
                  <a:gd name="T3" fmla="*/ 1 h 115"/>
                  <a:gd name="T4" fmla="*/ 6 w 66"/>
                  <a:gd name="T5" fmla="*/ 18 h 115"/>
                  <a:gd name="T6" fmla="*/ 1 w 66"/>
                  <a:gd name="T7" fmla="*/ 35 h 115"/>
                  <a:gd name="T8" fmla="*/ 0 w 66"/>
                  <a:gd name="T9" fmla="*/ 38 h 115"/>
                  <a:gd name="T10" fmla="*/ 0 w 66"/>
                  <a:gd name="T11" fmla="*/ 38 h 115"/>
                  <a:gd name="T12" fmla="*/ 20 w 66"/>
                  <a:gd name="T13" fmla="*/ 59 h 115"/>
                  <a:gd name="T14" fmla="*/ 27 w 66"/>
                  <a:gd name="T15" fmla="*/ 83 h 115"/>
                  <a:gd name="T16" fmla="*/ 23 w 66"/>
                  <a:gd name="T17" fmla="*/ 102 h 115"/>
                  <a:gd name="T18" fmla="*/ 30 w 66"/>
                  <a:gd name="T19" fmla="*/ 105 h 115"/>
                  <a:gd name="T20" fmla="*/ 41 w 66"/>
                  <a:gd name="T21" fmla="*/ 115 h 115"/>
                  <a:gd name="T22" fmla="*/ 55 w 66"/>
                  <a:gd name="T23" fmla="*/ 108 h 115"/>
                  <a:gd name="T24" fmla="*/ 55 w 66"/>
                  <a:gd name="T25" fmla="*/ 108 h 115"/>
                  <a:gd name="T26" fmla="*/ 55 w 66"/>
                  <a:gd name="T27" fmla="*/ 108 h 115"/>
                  <a:gd name="T28" fmla="*/ 55 w 66"/>
                  <a:gd name="T29" fmla="*/ 108 h 115"/>
                  <a:gd name="T30" fmla="*/ 55 w 66"/>
                  <a:gd name="T31" fmla="*/ 108 h 115"/>
                  <a:gd name="T32" fmla="*/ 55 w 66"/>
                  <a:gd name="T33" fmla="*/ 108 h 115"/>
                  <a:gd name="T34" fmla="*/ 55 w 66"/>
                  <a:gd name="T35" fmla="*/ 108 h 115"/>
                  <a:gd name="T36" fmla="*/ 55 w 66"/>
                  <a:gd name="T37" fmla="*/ 108 h 115"/>
                  <a:gd name="T38" fmla="*/ 55 w 66"/>
                  <a:gd name="T39" fmla="*/ 107 h 115"/>
                  <a:gd name="T40" fmla="*/ 55 w 66"/>
                  <a:gd name="T41" fmla="*/ 107 h 115"/>
                  <a:gd name="T42" fmla="*/ 55 w 66"/>
                  <a:gd name="T43" fmla="*/ 107 h 115"/>
                  <a:gd name="T44" fmla="*/ 64 w 66"/>
                  <a:gd name="T45" fmla="*/ 92 h 115"/>
                  <a:gd name="T46" fmla="*/ 66 w 66"/>
                  <a:gd name="T47" fmla="*/ 83 h 115"/>
                  <a:gd name="T48" fmla="*/ 65 w 66"/>
                  <a:gd name="T49" fmla="*/ 74 h 115"/>
                  <a:gd name="T50" fmla="*/ 55 w 66"/>
                  <a:gd name="T51" fmla="*/ 57 h 115"/>
                  <a:gd name="T52" fmla="*/ 40 w 66"/>
                  <a:gd name="T53" fmla="*/ 48 h 115"/>
                  <a:gd name="T54" fmla="*/ 33 w 66"/>
                  <a:gd name="T55" fmla="*/ 46 h 115"/>
                  <a:gd name="T56" fmla="*/ 33 w 66"/>
                  <a:gd name="T57" fmla="*/ 46 h 115"/>
                  <a:gd name="T58" fmla="*/ 33 w 66"/>
                  <a:gd name="T59" fmla="*/ 46 h 115"/>
                  <a:gd name="T60" fmla="*/ 34 w 66"/>
                  <a:gd name="T61" fmla="*/ 44 h 115"/>
                  <a:gd name="T62" fmla="*/ 35 w 66"/>
                  <a:gd name="T63" fmla="*/ 35 h 115"/>
                  <a:gd name="T64" fmla="*/ 31 w 66"/>
                  <a:gd name="T65" fmla="*/ 18 h 115"/>
                  <a:gd name="T66" fmla="*/ 10 w 66"/>
                  <a:gd name="T67" fmla="*/ 2 h 115"/>
                  <a:gd name="T68" fmla="*/ 10 w 66"/>
                  <a:gd name="T69" fmla="*/ 2 h 115"/>
                  <a:gd name="T70" fmla="*/ 1 w 66"/>
                  <a:gd name="T7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115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5" y="6"/>
                      <a:pt x="6" y="12"/>
                      <a:pt x="6" y="18"/>
                    </a:cubicBezTo>
                    <a:cubicBezTo>
                      <a:pt x="6" y="24"/>
                      <a:pt x="4" y="30"/>
                      <a:pt x="1" y="35"/>
                    </a:cubicBezTo>
                    <a:cubicBezTo>
                      <a:pt x="1" y="36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8" y="43"/>
                      <a:pt x="16" y="50"/>
                      <a:pt x="20" y="59"/>
                    </a:cubicBezTo>
                    <a:cubicBezTo>
                      <a:pt x="24" y="66"/>
                      <a:pt x="26" y="75"/>
                      <a:pt x="27" y="83"/>
                    </a:cubicBezTo>
                    <a:cubicBezTo>
                      <a:pt x="27" y="90"/>
                      <a:pt x="25" y="96"/>
                      <a:pt x="23" y="102"/>
                    </a:cubicBezTo>
                    <a:cubicBezTo>
                      <a:pt x="25" y="103"/>
                      <a:pt x="28" y="104"/>
                      <a:pt x="30" y="105"/>
                    </a:cubicBezTo>
                    <a:cubicBezTo>
                      <a:pt x="34" y="108"/>
                      <a:pt x="38" y="112"/>
                      <a:pt x="41" y="115"/>
                    </a:cubicBezTo>
                    <a:cubicBezTo>
                      <a:pt x="46" y="114"/>
                      <a:pt x="51" y="111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60" y="103"/>
                      <a:pt x="63" y="98"/>
                      <a:pt x="64" y="92"/>
                    </a:cubicBezTo>
                    <a:cubicBezTo>
                      <a:pt x="65" y="89"/>
                      <a:pt x="66" y="86"/>
                      <a:pt x="66" y="83"/>
                    </a:cubicBezTo>
                    <a:cubicBezTo>
                      <a:pt x="66" y="80"/>
                      <a:pt x="65" y="77"/>
                      <a:pt x="65" y="74"/>
                    </a:cubicBezTo>
                    <a:cubicBezTo>
                      <a:pt x="63" y="68"/>
                      <a:pt x="59" y="62"/>
                      <a:pt x="55" y="57"/>
                    </a:cubicBezTo>
                    <a:cubicBezTo>
                      <a:pt x="51" y="52"/>
                      <a:pt x="46" y="49"/>
                      <a:pt x="40" y="48"/>
                    </a:cubicBezTo>
                    <a:cubicBezTo>
                      <a:pt x="38" y="47"/>
                      <a:pt x="35" y="47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4" y="45"/>
                      <a:pt x="34" y="44"/>
                    </a:cubicBezTo>
                    <a:cubicBezTo>
                      <a:pt x="35" y="41"/>
                      <a:pt x="35" y="38"/>
                      <a:pt x="35" y="35"/>
                    </a:cubicBezTo>
                    <a:cubicBezTo>
                      <a:pt x="35" y="29"/>
                      <a:pt x="33" y="23"/>
                      <a:pt x="31" y="18"/>
                    </a:cubicBezTo>
                    <a:cubicBezTo>
                      <a:pt x="26" y="10"/>
                      <a:pt x="18" y="4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1"/>
                      <a:pt x="4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3" name="Freeform 29"/>
              <p:cNvSpPr>
                <a:spLocks/>
              </p:cNvSpPr>
              <p:nvPr/>
            </p:nvSpPr>
            <p:spPr bwMode="auto">
              <a:xfrm>
                <a:off x="5116" y="2997"/>
                <a:ext cx="294" cy="259"/>
              </a:xfrm>
              <a:custGeom>
                <a:avLst/>
                <a:gdLst>
                  <a:gd name="T0" fmla="*/ 36 w 112"/>
                  <a:gd name="T1" fmla="*/ 0 h 93"/>
                  <a:gd name="T2" fmla="*/ 12 w 112"/>
                  <a:gd name="T3" fmla="*/ 9 h 93"/>
                  <a:gd name="T4" fmla="*/ 5 w 112"/>
                  <a:gd name="T5" fmla="*/ 18 h 93"/>
                  <a:gd name="T6" fmla="*/ 5 w 112"/>
                  <a:gd name="T7" fmla="*/ 18 h 93"/>
                  <a:gd name="T8" fmla="*/ 0 w 112"/>
                  <a:gd name="T9" fmla="*/ 14 h 93"/>
                  <a:gd name="T10" fmla="*/ 0 w 112"/>
                  <a:gd name="T11" fmla="*/ 15 h 93"/>
                  <a:gd name="T12" fmla="*/ 9 w 112"/>
                  <a:gd name="T13" fmla="*/ 36 h 93"/>
                  <a:gd name="T14" fmla="*/ 22 w 112"/>
                  <a:gd name="T15" fmla="*/ 34 h 93"/>
                  <a:gd name="T16" fmla="*/ 57 w 112"/>
                  <a:gd name="T17" fmla="*/ 49 h 93"/>
                  <a:gd name="T18" fmla="*/ 72 w 112"/>
                  <a:gd name="T19" fmla="*/ 84 h 93"/>
                  <a:gd name="T20" fmla="*/ 72 w 112"/>
                  <a:gd name="T21" fmla="*/ 87 h 93"/>
                  <a:gd name="T22" fmla="*/ 81 w 112"/>
                  <a:gd name="T23" fmla="*/ 86 h 93"/>
                  <a:gd name="T24" fmla="*/ 106 w 112"/>
                  <a:gd name="T25" fmla="*/ 93 h 93"/>
                  <a:gd name="T26" fmla="*/ 107 w 112"/>
                  <a:gd name="T27" fmla="*/ 90 h 93"/>
                  <a:gd name="T28" fmla="*/ 112 w 112"/>
                  <a:gd name="T29" fmla="*/ 73 h 93"/>
                  <a:gd name="T30" fmla="*/ 108 w 112"/>
                  <a:gd name="T31" fmla="*/ 56 h 93"/>
                  <a:gd name="T32" fmla="*/ 107 w 112"/>
                  <a:gd name="T33" fmla="*/ 55 h 93"/>
                  <a:gd name="T34" fmla="*/ 107 w 112"/>
                  <a:gd name="T35" fmla="*/ 55 h 93"/>
                  <a:gd name="T36" fmla="*/ 94 w 112"/>
                  <a:gd name="T37" fmla="*/ 41 h 93"/>
                  <a:gd name="T38" fmla="*/ 94 w 112"/>
                  <a:gd name="T39" fmla="*/ 41 h 93"/>
                  <a:gd name="T40" fmla="*/ 77 w 112"/>
                  <a:gd name="T41" fmla="*/ 36 h 93"/>
                  <a:gd name="T42" fmla="*/ 77 w 112"/>
                  <a:gd name="T43" fmla="*/ 36 h 93"/>
                  <a:gd name="T44" fmla="*/ 70 w 112"/>
                  <a:gd name="T45" fmla="*/ 37 h 93"/>
                  <a:gd name="T46" fmla="*/ 70 w 112"/>
                  <a:gd name="T47" fmla="*/ 37 h 93"/>
                  <a:gd name="T48" fmla="*/ 70 w 112"/>
                  <a:gd name="T49" fmla="*/ 37 h 93"/>
                  <a:gd name="T50" fmla="*/ 70 w 112"/>
                  <a:gd name="T51" fmla="*/ 35 h 93"/>
                  <a:gd name="T52" fmla="*/ 70 w 112"/>
                  <a:gd name="T53" fmla="*/ 34 h 93"/>
                  <a:gd name="T54" fmla="*/ 61 w 112"/>
                  <a:gd name="T55" fmla="*/ 10 h 93"/>
                  <a:gd name="T56" fmla="*/ 36 w 112"/>
                  <a:gd name="T57" fmla="*/ 0 h 93"/>
                  <a:gd name="T58" fmla="*/ 36 w 112"/>
                  <a:gd name="T5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93">
                    <a:moveTo>
                      <a:pt x="36" y="0"/>
                    </a:moveTo>
                    <a:cubicBezTo>
                      <a:pt x="27" y="0"/>
                      <a:pt x="18" y="3"/>
                      <a:pt x="12" y="9"/>
                    </a:cubicBezTo>
                    <a:cubicBezTo>
                      <a:pt x="9" y="12"/>
                      <a:pt x="7" y="15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6"/>
                      <a:pt x="2" y="15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21"/>
                      <a:pt x="8" y="29"/>
                      <a:pt x="9" y="36"/>
                    </a:cubicBezTo>
                    <a:cubicBezTo>
                      <a:pt x="13" y="35"/>
                      <a:pt x="18" y="34"/>
                      <a:pt x="22" y="34"/>
                    </a:cubicBezTo>
                    <a:cubicBezTo>
                      <a:pt x="35" y="34"/>
                      <a:pt x="48" y="40"/>
                      <a:pt x="57" y="49"/>
                    </a:cubicBezTo>
                    <a:cubicBezTo>
                      <a:pt x="66" y="58"/>
                      <a:pt x="72" y="71"/>
                      <a:pt x="72" y="84"/>
                    </a:cubicBezTo>
                    <a:cubicBezTo>
                      <a:pt x="72" y="85"/>
                      <a:pt x="72" y="86"/>
                      <a:pt x="72" y="87"/>
                    </a:cubicBezTo>
                    <a:cubicBezTo>
                      <a:pt x="75" y="87"/>
                      <a:pt x="78" y="86"/>
                      <a:pt x="81" y="86"/>
                    </a:cubicBezTo>
                    <a:cubicBezTo>
                      <a:pt x="90" y="86"/>
                      <a:pt x="98" y="88"/>
                      <a:pt x="106" y="93"/>
                    </a:cubicBezTo>
                    <a:cubicBezTo>
                      <a:pt x="106" y="92"/>
                      <a:pt x="107" y="91"/>
                      <a:pt x="107" y="90"/>
                    </a:cubicBezTo>
                    <a:cubicBezTo>
                      <a:pt x="110" y="85"/>
                      <a:pt x="112" y="79"/>
                      <a:pt x="112" y="73"/>
                    </a:cubicBezTo>
                    <a:cubicBezTo>
                      <a:pt x="112" y="67"/>
                      <a:pt x="111" y="61"/>
                      <a:pt x="108" y="56"/>
                    </a:cubicBezTo>
                    <a:cubicBezTo>
                      <a:pt x="108" y="56"/>
                      <a:pt x="108" y="56"/>
                      <a:pt x="107" y="55"/>
                    </a:cubicBezTo>
                    <a:cubicBezTo>
                      <a:pt x="107" y="55"/>
                      <a:pt x="107" y="55"/>
                      <a:pt x="107" y="55"/>
                    </a:cubicBezTo>
                    <a:cubicBezTo>
                      <a:pt x="105" y="49"/>
                      <a:pt x="99" y="45"/>
                      <a:pt x="94" y="41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89" y="38"/>
                      <a:pt x="83" y="37"/>
                      <a:pt x="77" y="36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4" y="36"/>
                      <a:pt x="72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70" y="36"/>
                      <a:pt x="70" y="36"/>
                      <a:pt x="70" y="35"/>
                    </a:cubicBezTo>
                    <a:cubicBezTo>
                      <a:pt x="70" y="35"/>
                      <a:pt x="70" y="34"/>
                      <a:pt x="70" y="34"/>
                    </a:cubicBezTo>
                    <a:cubicBezTo>
                      <a:pt x="70" y="25"/>
                      <a:pt x="67" y="17"/>
                      <a:pt x="61" y="10"/>
                    </a:cubicBezTo>
                    <a:cubicBezTo>
                      <a:pt x="54" y="4"/>
                      <a:pt x="45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4" name="Freeform 30"/>
              <p:cNvSpPr>
                <a:spLocks/>
              </p:cNvSpPr>
              <p:nvPr/>
            </p:nvSpPr>
            <p:spPr bwMode="auto">
              <a:xfrm>
                <a:off x="5192" y="3434"/>
                <a:ext cx="328" cy="380"/>
              </a:xfrm>
              <a:custGeom>
                <a:avLst/>
                <a:gdLst>
                  <a:gd name="T0" fmla="*/ 100 w 125"/>
                  <a:gd name="T1" fmla="*/ 0 h 137"/>
                  <a:gd name="T2" fmla="*/ 97 w 125"/>
                  <a:gd name="T3" fmla="*/ 6 h 137"/>
                  <a:gd name="T4" fmla="*/ 70 w 125"/>
                  <a:gd name="T5" fmla="*/ 27 h 137"/>
                  <a:gd name="T6" fmla="*/ 78 w 125"/>
                  <a:gd name="T7" fmla="*/ 54 h 137"/>
                  <a:gd name="T8" fmla="*/ 62 w 125"/>
                  <a:gd name="T9" fmla="*/ 92 h 137"/>
                  <a:gd name="T10" fmla="*/ 24 w 125"/>
                  <a:gd name="T11" fmla="*/ 108 h 137"/>
                  <a:gd name="T12" fmla="*/ 11 w 125"/>
                  <a:gd name="T13" fmla="*/ 106 h 137"/>
                  <a:gd name="T14" fmla="*/ 0 w 125"/>
                  <a:gd name="T15" fmla="*/ 122 h 137"/>
                  <a:gd name="T16" fmla="*/ 12 w 125"/>
                  <a:gd name="T17" fmla="*/ 117 h 137"/>
                  <a:gd name="T18" fmla="*/ 12 w 125"/>
                  <a:gd name="T19" fmla="*/ 117 h 137"/>
                  <a:gd name="T20" fmla="*/ 12 w 125"/>
                  <a:gd name="T21" fmla="*/ 117 h 137"/>
                  <a:gd name="T22" fmla="*/ 12 w 125"/>
                  <a:gd name="T23" fmla="*/ 117 h 137"/>
                  <a:gd name="T24" fmla="*/ 12 w 125"/>
                  <a:gd name="T25" fmla="*/ 117 h 137"/>
                  <a:gd name="T26" fmla="*/ 12 w 125"/>
                  <a:gd name="T27" fmla="*/ 117 h 137"/>
                  <a:gd name="T28" fmla="*/ 12 w 125"/>
                  <a:gd name="T29" fmla="*/ 117 h 137"/>
                  <a:gd name="T30" fmla="*/ 14 w 125"/>
                  <a:gd name="T31" fmla="*/ 117 h 137"/>
                  <a:gd name="T32" fmla="*/ 37 w 125"/>
                  <a:gd name="T33" fmla="*/ 137 h 137"/>
                  <a:gd name="T34" fmla="*/ 38 w 125"/>
                  <a:gd name="T35" fmla="*/ 137 h 137"/>
                  <a:gd name="T36" fmla="*/ 60 w 125"/>
                  <a:gd name="T37" fmla="*/ 122 h 137"/>
                  <a:gd name="T38" fmla="*/ 69 w 125"/>
                  <a:gd name="T39" fmla="*/ 123 h 137"/>
                  <a:gd name="T40" fmla="*/ 69 w 125"/>
                  <a:gd name="T41" fmla="*/ 123 h 137"/>
                  <a:gd name="T42" fmla="*/ 95 w 125"/>
                  <a:gd name="T43" fmla="*/ 112 h 137"/>
                  <a:gd name="T44" fmla="*/ 107 w 125"/>
                  <a:gd name="T45" fmla="*/ 86 h 137"/>
                  <a:gd name="T46" fmla="*/ 107 w 125"/>
                  <a:gd name="T47" fmla="*/ 86 h 137"/>
                  <a:gd name="T48" fmla="*/ 102 w 125"/>
                  <a:gd name="T49" fmla="*/ 67 h 137"/>
                  <a:gd name="T50" fmla="*/ 102 w 125"/>
                  <a:gd name="T51" fmla="*/ 67 h 137"/>
                  <a:gd name="T52" fmla="*/ 102 w 125"/>
                  <a:gd name="T53" fmla="*/ 67 h 137"/>
                  <a:gd name="T54" fmla="*/ 121 w 125"/>
                  <a:gd name="T55" fmla="*/ 53 h 137"/>
                  <a:gd name="T56" fmla="*/ 125 w 125"/>
                  <a:gd name="T57" fmla="*/ 36 h 137"/>
                  <a:gd name="T58" fmla="*/ 125 w 125"/>
                  <a:gd name="T59" fmla="*/ 35 h 137"/>
                  <a:gd name="T60" fmla="*/ 121 w 125"/>
                  <a:gd name="T61" fmla="*/ 18 h 137"/>
                  <a:gd name="T62" fmla="*/ 121 w 125"/>
                  <a:gd name="T63" fmla="*/ 18 h 137"/>
                  <a:gd name="T64" fmla="*/ 121 w 125"/>
                  <a:gd name="T65" fmla="*/ 18 h 137"/>
                  <a:gd name="T66" fmla="*/ 121 w 125"/>
                  <a:gd name="T67" fmla="*/ 18 h 137"/>
                  <a:gd name="T68" fmla="*/ 118 w 125"/>
                  <a:gd name="T69" fmla="*/ 13 h 137"/>
                  <a:gd name="T70" fmla="*/ 118 w 125"/>
                  <a:gd name="T71" fmla="*/ 13 h 137"/>
                  <a:gd name="T72" fmla="*/ 107 w 125"/>
                  <a:gd name="T73" fmla="*/ 3 h 137"/>
                  <a:gd name="T74" fmla="*/ 100 w 125"/>
                  <a:gd name="T7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37">
                    <a:moveTo>
                      <a:pt x="100" y="0"/>
                    </a:moveTo>
                    <a:cubicBezTo>
                      <a:pt x="99" y="2"/>
                      <a:pt x="98" y="4"/>
                      <a:pt x="97" y="6"/>
                    </a:cubicBezTo>
                    <a:cubicBezTo>
                      <a:pt x="91" y="16"/>
                      <a:pt x="81" y="24"/>
                      <a:pt x="70" y="27"/>
                    </a:cubicBezTo>
                    <a:cubicBezTo>
                      <a:pt x="75" y="36"/>
                      <a:pt x="78" y="45"/>
                      <a:pt x="78" y="54"/>
                    </a:cubicBezTo>
                    <a:cubicBezTo>
                      <a:pt x="78" y="69"/>
                      <a:pt x="72" y="82"/>
                      <a:pt x="62" y="92"/>
                    </a:cubicBezTo>
                    <a:cubicBezTo>
                      <a:pt x="52" y="102"/>
                      <a:pt x="38" y="108"/>
                      <a:pt x="24" y="108"/>
                    </a:cubicBezTo>
                    <a:cubicBezTo>
                      <a:pt x="20" y="108"/>
                      <a:pt x="16" y="107"/>
                      <a:pt x="11" y="106"/>
                    </a:cubicBezTo>
                    <a:cubicBezTo>
                      <a:pt x="9" y="113"/>
                      <a:pt x="5" y="118"/>
                      <a:pt x="0" y="122"/>
                    </a:cubicBezTo>
                    <a:cubicBezTo>
                      <a:pt x="4" y="121"/>
                      <a:pt x="8" y="120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3" y="117"/>
                      <a:pt x="13" y="117"/>
                      <a:pt x="14" y="117"/>
                    </a:cubicBezTo>
                    <a:cubicBezTo>
                      <a:pt x="16" y="128"/>
                      <a:pt x="25" y="137"/>
                      <a:pt x="37" y="137"/>
                    </a:cubicBezTo>
                    <a:cubicBezTo>
                      <a:pt x="37" y="137"/>
                      <a:pt x="37" y="137"/>
                      <a:pt x="38" y="137"/>
                    </a:cubicBezTo>
                    <a:cubicBezTo>
                      <a:pt x="48" y="137"/>
                      <a:pt x="57" y="131"/>
                      <a:pt x="60" y="122"/>
                    </a:cubicBezTo>
                    <a:cubicBezTo>
                      <a:pt x="63" y="122"/>
                      <a:pt x="66" y="123"/>
                      <a:pt x="69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79" y="123"/>
                      <a:pt x="88" y="119"/>
                      <a:pt x="95" y="112"/>
                    </a:cubicBezTo>
                    <a:cubicBezTo>
                      <a:pt x="102" y="106"/>
                      <a:pt x="106" y="96"/>
                      <a:pt x="107" y="86"/>
                    </a:cubicBezTo>
                    <a:cubicBezTo>
                      <a:pt x="107" y="86"/>
                      <a:pt x="107" y="86"/>
                      <a:pt x="107" y="86"/>
                    </a:cubicBezTo>
                    <a:cubicBezTo>
                      <a:pt x="107" y="79"/>
                      <a:pt x="105" y="73"/>
                      <a:pt x="102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10" y="65"/>
                      <a:pt x="116" y="60"/>
                      <a:pt x="121" y="53"/>
                    </a:cubicBezTo>
                    <a:cubicBezTo>
                      <a:pt x="124" y="47"/>
                      <a:pt x="125" y="42"/>
                      <a:pt x="125" y="3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25" y="29"/>
                      <a:pt x="124" y="24"/>
                      <a:pt x="121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0" y="17"/>
                      <a:pt x="119" y="15"/>
                      <a:pt x="118" y="13"/>
                    </a:cubicBezTo>
                    <a:cubicBezTo>
                      <a:pt x="118" y="13"/>
                      <a:pt x="118" y="13"/>
                      <a:pt x="118" y="13"/>
                    </a:cubicBezTo>
                    <a:cubicBezTo>
                      <a:pt x="115" y="10"/>
                      <a:pt x="111" y="6"/>
                      <a:pt x="107" y="3"/>
                    </a:cubicBezTo>
                    <a:cubicBezTo>
                      <a:pt x="105" y="2"/>
                      <a:pt x="102" y="1"/>
                      <a:pt x="10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5" name="Freeform 31"/>
              <p:cNvSpPr>
                <a:spLocks/>
              </p:cNvSpPr>
              <p:nvPr/>
            </p:nvSpPr>
            <p:spPr bwMode="auto">
              <a:xfrm>
                <a:off x="5116" y="4270"/>
                <a:ext cx="58" cy="17"/>
              </a:xfrm>
              <a:custGeom>
                <a:avLst/>
                <a:gdLst>
                  <a:gd name="T0" fmla="*/ 0 w 58"/>
                  <a:gd name="T1" fmla="*/ 0 h 17"/>
                  <a:gd name="T2" fmla="*/ 0 w 58"/>
                  <a:gd name="T3" fmla="*/ 0 h 17"/>
                  <a:gd name="T4" fmla="*/ 58 w 58"/>
                  <a:gd name="T5" fmla="*/ 17 h 17"/>
                  <a:gd name="T6" fmla="*/ 0 w 5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7">
                    <a:moveTo>
                      <a:pt x="0" y="0"/>
                    </a:moveTo>
                    <a:lnTo>
                      <a:pt x="0" y="0"/>
                    </a:lnTo>
                    <a:lnTo>
                      <a:pt x="5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6" name="Freeform 32"/>
              <p:cNvSpPr>
                <a:spLocks/>
              </p:cNvSpPr>
              <p:nvPr/>
            </p:nvSpPr>
            <p:spPr bwMode="auto">
              <a:xfrm>
                <a:off x="5116" y="4270"/>
                <a:ext cx="58" cy="17"/>
              </a:xfrm>
              <a:custGeom>
                <a:avLst/>
                <a:gdLst>
                  <a:gd name="T0" fmla="*/ 0 w 58"/>
                  <a:gd name="T1" fmla="*/ 0 h 17"/>
                  <a:gd name="T2" fmla="*/ 0 w 58"/>
                  <a:gd name="T3" fmla="*/ 0 h 17"/>
                  <a:gd name="T4" fmla="*/ 58 w 58"/>
                  <a:gd name="T5" fmla="*/ 17 h 17"/>
                  <a:gd name="T6" fmla="*/ 0 w 58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7">
                    <a:moveTo>
                      <a:pt x="0" y="0"/>
                    </a:moveTo>
                    <a:lnTo>
                      <a:pt x="0" y="0"/>
                    </a:lnTo>
                    <a:lnTo>
                      <a:pt x="58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7" name="Freeform 33"/>
              <p:cNvSpPr>
                <a:spLocks/>
              </p:cNvSpPr>
              <p:nvPr/>
            </p:nvSpPr>
            <p:spPr bwMode="auto">
              <a:xfrm>
                <a:off x="5116" y="3039"/>
                <a:ext cx="23" cy="69"/>
              </a:xfrm>
              <a:custGeom>
                <a:avLst/>
                <a:gdLst>
                  <a:gd name="T0" fmla="*/ 0 w 9"/>
                  <a:gd name="T1" fmla="*/ 0 h 25"/>
                  <a:gd name="T2" fmla="*/ 0 w 9"/>
                  <a:gd name="T3" fmla="*/ 25 h 25"/>
                  <a:gd name="T4" fmla="*/ 9 w 9"/>
                  <a:gd name="T5" fmla="*/ 21 h 25"/>
                  <a:gd name="T6" fmla="*/ 0 w 9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3" y="23"/>
                      <a:pt x="6" y="22"/>
                      <a:pt x="9" y="21"/>
                    </a:cubicBezTo>
                    <a:cubicBezTo>
                      <a:pt x="8" y="14"/>
                      <a:pt x="5" y="6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8" name="Freeform 34"/>
              <p:cNvSpPr>
                <a:spLocks/>
              </p:cNvSpPr>
              <p:nvPr/>
            </p:nvSpPr>
            <p:spPr bwMode="auto">
              <a:xfrm>
                <a:off x="5116" y="3789"/>
                <a:ext cx="58" cy="498"/>
              </a:xfrm>
              <a:custGeom>
                <a:avLst/>
                <a:gdLst>
                  <a:gd name="T0" fmla="*/ 18 w 22"/>
                  <a:gd name="T1" fmla="*/ 0 h 179"/>
                  <a:gd name="T2" fmla="*/ 8 w 22"/>
                  <a:gd name="T3" fmla="*/ 1 h 179"/>
                  <a:gd name="T4" fmla="*/ 0 w 22"/>
                  <a:gd name="T5" fmla="*/ 0 h 179"/>
                  <a:gd name="T6" fmla="*/ 0 w 22"/>
                  <a:gd name="T7" fmla="*/ 173 h 179"/>
                  <a:gd name="T8" fmla="*/ 22 w 22"/>
                  <a:gd name="T9" fmla="*/ 179 h 179"/>
                  <a:gd name="T10" fmla="*/ 22 w 22"/>
                  <a:gd name="T11" fmla="*/ 170 h 179"/>
                  <a:gd name="T12" fmla="*/ 18 w 22"/>
                  <a:gd name="T13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79">
                    <a:moveTo>
                      <a:pt x="18" y="0"/>
                    </a:moveTo>
                    <a:cubicBezTo>
                      <a:pt x="15" y="1"/>
                      <a:pt x="12" y="1"/>
                      <a:pt x="8" y="1"/>
                    </a:cubicBezTo>
                    <a:cubicBezTo>
                      <a:pt x="5" y="1"/>
                      <a:pt x="3" y="1"/>
                      <a:pt x="0" y="0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22" y="179"/>
                      <a:pt x="22" y="179"/>
                      <a:pt x="22" y="179"/>
                    </a:cubicBezTo>
                    <a:cubicBezTo>
                      <a:pt x="22" y="170"/>
                      <a:pt x="22" y="170"/>
                      <a:pt x="22" y="170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99" name="Freeform 35"/>
              <p:cNvSpPr>
                <a:spLocks/>
              </p:cNvSpPr>
              <p:nvPr/>
            </p:nvSpPr>
            <p:spPr bwMode="auto">
              <a:xfrm>
                <a:off x="5116" y="3092"/>
                <a:ext cx="349" cy="700"/>
              </a:xfrm>
              <a:custGeom>
                <a:avLst/>
                <a:gdLst>
                  <a:gd name="T0" fmla="*/ 22 w 133"/>
                  <a:gd name="T1" fmla="*/ 0 h 252"/>
                  <a:gd name="T2" fmla="*/ 9 w 133"/>
                  <a:gd name="T3" fmla="*/ 2 h 252"/>
                  <a:gd name="T4" fmla="*/ 0 w 133"/>
                  <a:gd name="T5" fmla="*/ 6 h 252"/>
                  <a:gd name="T6" fmla="*/ 0 w 133"/>
                  <a:gd name="T7" fmla="*/ 251 h 252"/>
                  <a:gd name="T8" fmla="*/ 8 w 133"/>
                  <a:gd name="T9" fmla="*/ 252 h 252"/>
                  <a:gd name="T10" fmla="*/ 18 w 133"/>
                  <a:gd name="T11" fmla="*/ 251 h 252"/>
                  <a:gd name="T12" fmla="*/ 18 w 133"/>
                  <a:gd name="T13" fmla="*/ 251 h 252"/>
                  <a:gd name="T14" fmla="*/ 18 w 133"/>
                  <a:gd name="T15" fmla="*/ 251 h 252"/>
                  <a:gd name="T16" fmla="*/ 29 w 133"/>
                  <a:gd name="T17" fmla="*/ 245 h 252"/>
                  <a:gd name="T18" fmla="*/ 29 w 133"/>
                  <a:gd name="T19" fmla="*/ 245 h 252"/>
                  <a:gd name="T20" fmla="*/ 40 w 133"/>
                  <a:gd name="T21" fmla="*/ 229 h 252"/>
                  <a:gd name="T22" fmla="*/ 53 w 133"/>
                  <a:gd name="T23" fmla="*/ 231 h 252"/>
                  <a:gd name="T24" fmla="*/ 91 w 133"/>
                  <a:gd name="T25" fmla="*/ 215 h 252"/>
                  <a:gd name="T26" fmla="*/ 107 w 133"/>
                  <a:gd name="T27" fmla="*/ 177 h 252"/>
                  <a:gd name="T28" fmla="*/ 99 w 133"/>
                  <a:gd name="T29" fmla="*/ 150 h 252"/>
                  <a:gd name="T30" fmla="*/ 126 w 133"/>
                  <a:gd name="T31" fmla="*/ 129 h 252"/>
                  <a:gd name="T32" fmla="*/ 129 w 133"/>
                  <a:gd name="T33" fmla="*/ 123 h 252"/>
                  <a:gd name="T34" fmla="*/ 133 w 133"/>
                  <a:gd name="T35" fmla="*/ 104 h 252"/>
                  <a:gd name="T36" fmla="*/ 126 w 133"/>
                  <a:gd name="T37" fmla="*/ 80 h 252"/>
                  <a:gd name="T38" fmla="*/ 106 w 133"/>
                  <a:gd name="T39" fmla="*/ 59 h 252"/>
                  <a:gd name="T40" fmla="*/ 106 w 133"/>
                  <a:gd name="T41" fmla="*/ 59 h 252"/>
                  <a:gd name="T42" fmla="*/ 81 w 133"/>
                  <a:gd name="T43" fmla="*/ 52 h 252"/>
                  <a:gd name="T44" fmla="*/ 72 w 133"/>
                  <a:gd name="T45" fmla="*/ 53 h 252"/>
                  <a:gd name="T46" fmla="*/ 72 w 133"/>
                  <a:gd name="T47" fmla="*/ 50 h 252"/>
                  <a:gd name="T48" fmla="*/ 57 w 133"/>
                  <a:gd name="T49" fmla="*/ 15 h 252"/>
                  <a:gd name="T50" fmla="*/ 22 w 133"/>
                  <a:gd name="T51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3" h="252">
                    <a:moveTo>
                      <a:pt x="22" y="0"/>
                    </a:moveTo>
                    <a:cubicBezTo>
                      <a:pt x="18" y="0"/>
                      <a:pt x="13" y="1"/>
                      <a:pt x="9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3" y="252"/>
                      <a:pt x="5" y="252"/>
                      <a:pt x="8" y="252"/>
                    </a:cubicBezTo>
                    <a:cubicBezTo>
                      <a:pt x="12" y="252"/>
                      <a:pt x="15" y="252"/>
                      <a:pt x="18" y="251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22" y="249"/>
                      <a:pt x="25" y="248"/>
                      <a:pt x="29" y="245"/>
                    </a:cubicBezTo>
                    <a:cubicBezTo>
                      <a:pt x="29" y="245"/>
                      <a:pt x="29" y="245"/>
                      <a:pt x="29" y="245"/>
                    </a:cubicBezTo>
                    <a:cubicBezTo>
                      <a:pt x="34" y="241"/>
                      <a:pt x="38" y="236"/>
                      <a:pt x="40" y="229"/>
                    </a:cubicBezTo>
                    <a:cubicBezTo>
                      <a:pt x="45" y="230"/>
                      <a:pt x="49" y="231"/>
                      <a:pt x="53" y="231"/>
                    </a:cubicBezTo>
                    <a:cubicBezTo>
                      <a:pt x="67" y="231"/>
                      <a:pt x="81" y="225"/>
                      <a:pt x="91" y="215"/>
                    </a:cubicBezTo>
                    <a:cubicBezTo>
                      <a:pt x="101" y="205"/>
                      <a:pt x="107" y="192"/>
                      <a:pt x="107" y="177"/>
                    </a:cubicBezTo>
                    <a:cubicBezTo>
                      <a:pt x="107" y="168"/>
                      <a:pt x="104" y="159"/>
                      <a:pt x="99" y="150"/>
                    </a:cubicBezTo>
                    <a:cubicBezTo>
                      <a:pt x="110" y="147"/>
                      <a:pt x="120" y="139"/>
                      <a:pt x="126" y="129"/>
                    </a:cubicBezTo>
                    <a:cubicBezTo>
                      <a:pt x="127" y="127"/>
                      <a:pt x="128" y="125"/>
                      <a:pt x="129" y="123"/>
                    </a:cubicBezTo>
                    <a:cubicBezTo>
                      <a:pt x="131" y="117"/>
                      <a:pt x="133" y="111"/>
                      <a:pt x="133" y="104"/>
                    </a:cubicBezTo>
                    <a:cubicBezTo>
                      <a:pt x="132" y="96"/>
                      <a:pt x="130" y="87"/>
                      <a:pt x="126" y="80"/>
                    </a:cubicBezTo>
                    <a:cubicBezTo>
                      <a:pt x="122" y="71"/>
                      <a:pt x="114" y="64"/>
                      <a:pt x="106" y="59"/>
                    </a:cubicBezTo>
                    <a:cubicBezTo>
                      <a:pt x="106" y="59"/>
                      <a:pt x="106" y="59"/>
                      <a:pt x="106" y="59"/>
                    </a:cubicBezTo>
                    <a:cubicBezTo>
                      <a:pt x="98" y="54"/>
                      <a:pt x="90" y="52"/>
                      <a:pt x="81" y="52"/>
                    </a:cubicBezTo>
                    <a:cubicBezTo>
                      <a:pt x="78" y="52"/>
                      <a:pt x="75" y="53"/>
                      <a:pt x="72" y="53"/>
                    </a:cubicBezTo>
                    <a:cubicBezTo>
                      <a:pt x="72" y="52"/>
                      <a:pt x="72" y="51"/>
                      <a:pt x="72" y="50"/>
                    </a:cubicBezTo>
                    <a:cubicBezTo>
                      <a:pt x="72" y="37"/>
                      <a:pt x="66" y="24"/>
                      <a:pt x="57" y="15"/>
                    </a:cubicBezTo>
                    <a:cubicBezTo>
                      <a:pt x="48" y="6"/>
                      <a:pt x="35" y="0"/>
                      <a:pt x="22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0" name="Freeform 36"/>
              <p:cNvSpPr>
                <a:spLocks/>
              </p:cNvSpPr>
              <p:nvPr/>
            </p:nvSpPr>
            <p:spPr bwMode="auto">
              <a:xfrm>
                <a:off x="4735" y="3414"/>
                <a:ext cx="205" cy="220"/>
              </a:xfrm>
              <a:custGeom>
                <a:avLst/>
                <a:gdLst>
                  <a:gd name="T0" fmla="*/ 0 w 78"/>
                  <a:gd name="T1" fmla="*/ 38 h 79"/>
                  <a:gd name="T2" fmla="*/ 31 w 78"/>
                  <a:gd name="T3" fmla="*/ 37 h 79"/>
                  <a:gd name="T4" fmla="*/ 12 w 78"/>
                  <a:gd name="T5" fmla="*/ 11 h 79"/>
                  <a:gd name="T6" fmla="*/ 35 w 78"/>
                  <a:gd name="T7" fmla="*/ 32 h 79"/>
                  <a:gd name="T8" fmla="*/ 39 w 78"/>
                  <a:gd name="T9" fmla="*/ 0 h 79"/>
                  <a:gd name="T10" fmla="*/ 41 w 78"/>
                  <a:gd name="T11" fmla="*/ 32 h 79"/>
                  <a:gd name="T12" fmla="*/ 66 w 78"/>
                  <a:gd name="T13" fmla="*/ 13 h 79"/>
                  <a:gd name="T14" fmla="*/ 46 w 78"/>
                  <a:gd name="T15" fmla="*/ 36 h 79"/>
                  <a:gd name="T16" fmla="*/ 77 w 78"/>
                  <a:gd name="T17" fmla="*/ 41 h 79"/>
                  <a:gd name="T18" fmla="*/ 46 w 78"/>
                  <a:gd name="T19" fmla="*/ 42 h 79"/>
                  <a:gd name="T20" fmla="*/ 66 w 78"/>
                  <a:gd name="T21" fmla="*/ 69 h 79"/>
                  <a:gd name="T22" fmla="*/ 42 w 78"/>
                  <a:gd name="T23" fmla="*/ 47 h 79"/>
                  <a:gd name="T24" fmla="*/ 39 w 78"/>
                  <a:gd name="T25" fmla="*/ 79 h 79"/>
                  <a:gd name="T26" fmla="*/ 36 w 78"/>
                  <a:gd name="T27" fmla="*/ 47 h 79"/>
                  <a:gd name="T28" fmla="*/ 11 w 78"/>
                  <a:gd name="T29" fmla="*/ 67 h 79"/>
                  <a:gd name="T30" fmla="*/ 32 w 78"/>
                  <a:gd name="T31" fmla="*/ 43 h 79"/>
                  <a:gd name="T32" fmla="*/ 0 w 78"/>
                  <a:gd name="T33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9">
                    <a:moveTo>
                      <a:pt x="0" y="38"/>
                    </a:moveTo>
                    <a:cubicBezTo>
                      <a:pt x="0" y="27"/>
                      <a:pt x="19" y="33"/>
                      <a:pt x="31" y="37"/>
                    </a:cubicBezTo>
                    <a:cubicBezTo>
                      <a:pt x="21" y="30"/>
                      <a:pt x="5" y="18"/>
                      <a:pt x="12" y="11"/>
                    </a:cubicBezTo>
                    <a:cubicBezTo>
                      <a:pt x="19" y="3"/>
                      <a:pt x="30" y="20"/>
                      <a:pt x="35" y="32"/>
                    </a:cubicBezTo>
                    <a:cubicBezTo>
                      <a:pt x="32" y="20"/>
                      <a:pt x="29" y="0"/>
                      <a:pt x="39" y="0"/>
                    </a:cubicBezTo>
                    <a:cubicBezTo>
                      <a:pt x="50" y="0"/>
                      <a:pt x="45" y="20"/>
                      <a:pt x="41" y="32"/>
                    </a:cubicBezTo>
                    <a:cubicBezTo>
                      <a:pt x="47" y="21"/>
                      <a:pt x="59" y="5"/>
                      <a:pt x="66" y="13"/>
                    </a:cubicBezTo>
                    <a:cubicBezTo>
                      <a:pt x="74" y="20"/>
                      <a:pt x="57" y="31"/>
                      <a:pt x="46" y="36"/>
                    </a:cubicBezTo>
                    <a:cubicBezTo>
                      <a:pt x="58" y="33"/>
                      <a:pt x="77" y="30"/>
                      <a:pt x="77" y="41"/>
                    </a:cubicBezTo>
                    <a:cubicBezTo>
                      <a:pt x="78" y="52"/>
                      <a:pt x="58" y="47"/>
                      <a:pt x="46" y="42"/>
                    </a:cubicBezTo>
                    <a:cubicBezTo>
                      <a:pt x="57" y="49"/>
                      <a:pt x="73" y="61"/>
                      <a:pt x="66" y="69"/>
                    </a:cubicBezTo>
                    <a:cubicBezTo>
                      <a:pt x="59" y="77"/>
                      <a:pt x="48" y="59"/>
                      <a:pt x="42" y="47"/>
                    </a:cubicBezTo>
                    <a:cubicBezTo>
                      <a:pt x="46" y="59"/>
                      <a:pt x="49" y="79"/>
                      <a:pt x="39" y="79"/>
                    </a:cubicBezTo>
                    <a:cubicBezTo>
                      <a:pt x="28" y="79"/>
                      <a:pt x="33" y="60"/>
                      <a:pt x="36" y="47"/>
                    </a:cubicBezTo>
                    <a:cubicBezTo>
                      <a:pt x="30" y="58"/>
                      <a:pt x="19" y="74"/>
                      <a:pt x="11" y="67"/>
                    </a:cubicBezTo>
                    <a:cubicBezTo>
                      <a:pt x="4" y="59"/>
                      <a:pt x="21" y="49"/>
                      <a:pt x="32" y="43"/>
                    </a:cubicBezTo>
                    <a:cubicBezTo>
                      <a:pt x="20" y="46"/>
                      <a:pt x="1" y="49"/>
                      <a:pt x="0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1" name="Freeform 37"/>
              <p:cNvSpPr>
                <a:spLocks/>
              </p:cNvSpPr>
              <p:nvPr/>
            </p:nvSpPr>
            <p:spPr bwMode="auto">
              <a:xfrm>
                <a:off x="4814" y="3503"/>
                <a:ext cx="50" cy="50"/>
              </a:xfrm>
              <a:custGeom>
                <a:avLst/>
                <a:gdLst>
                  <a:gd name="T0" fmla="*/ 18 w 19"/>
                  <a:gd name="T1" fmla="*/ 9 h 18"/>
                  <a:gd name="T2" fmla="*/ 9 w 19"/>
                  <a:gd name="T3" fmla="*/ 0 h 18"/>
                  <a:gd name="T4" fmla="*/ 1 w 19"/>
                  <a:gd name="T5" fmla="*/ 9 h 18"/>
                  <a:gd name="T6" fmla="*/ 10 w 19"/>
                  <a:gd name="T7" fmla="*/ 18 h 18"/>
                  <a:gd name="T8" fmla="*/ 18 w 19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1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2" name="Freeform 38"/>
              <p:cNvSpPr>
                <a:spLocks/>
              </p:cNvSpPr>
              <p:nvPr/>
            </p:nvSpPr>
            <p:spPr bwMode="auto">
              <a:xfrm>
                <a:off x="4882" y="3125"/>
                <a:ext cx="205" cy="220"/>
              </a:xfrm>
              <a:custGeom>
                <a:avLst/>
                <a:gdLst>
                  <a:gd name="T0" fmla="*/ 0 w 78"/>
                  <a:gd name="T1" fmla="*/ 38 h 79"/>
                  <a:gd name="T2" fmla="*/ 31 w 78"/>
                  <a:gd name="T3" fmla="*/ 37 h 79"/>
                  <a:gd name="T4" fmla="*/ 12 w 78"/>
                  <a:gd name="T5" fmla="*/ 11 h 79"/>
                  <a:gd name="T6" fmla="*/ 35 w 78"/>
                  <a:gd name="T7" fmla="*/ 32 h 79"/>
                  <a:gd name="T8" fmla="*/ 39 w 78"/>
                  <a:gd name="T9" fmla="*/ 0 h 79"/>
                  <a:gd name="T10" fmla="*/ 41 w 78"/>
                  <a:gd name="T11" fmla="*/ 32 h 79"/>
                  <a:gd name="T12" fmla="*/ 66 w 78"/>
                  <a:gd name="T13" fmla="*/ 13 h 79"/>
                  <a:gd name="T14" fmla="*/ 46 w 78"/>
                  <a:gd name="T15" fmla="*/ 36 h 79"/>
                  <a:gd name="T16" fmla="*/ 77 w 78"/>
                  <a:gd name="T17" fmla="*/ 41 h 79"/>
                  <a:gd name="T18" fmla="*/ 46 w 78"/>
                  <a:gd name="T19" fmla="*/ 42 h 79"/>
                  <a:gd name="T20" fmla="*/ 66 w 78"/>
                  <a:gd name="T21" fmla="*/ 69 h 79"/>
                  <a:gd name="T22" fmla="*/ 42 w 78"/>
                  <a:gd name="T23" fmla="*/ 47 h 79"/>
                  <a:gd name="T24" fmla="*/ 39 w 78"/>
                  <a:gd name="T25" fmla="*/ 79 h 79"/>
                  <a:gd name="T26" fmla="*/ 36 w 78"/>
                  <a:gd name="T27" fmla="*/ 47 h 79"/>
                  <a:gd name="T28" fmla="*/ 11 w 78"/>
                  <a:gd name="T29" fmla="*/ 67 h 79"/>
                  <a:gd name="T30" fmla="*/ 32 w 78"/>
                  <a:gd name="T31" fmla="*/ 43 h 79"/>
                  <a:gd name="T32" fmla="*/ 0 w 78"/>
                  <a:gd name="T33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9">
                    <a:moveTo>
                      <a:pt x="0" y="38"/>
                    </a:moveTo>
                    <a:cubicBezTo>
                      <a:pt x="0" y="27"/>
                      <a:pt x="19" y="33"/>
                      <a:pt x="31" y="37"/>
                    </a:cubicBezTo>
                    <a:cubicBezTo>
                      <a:pt x="21" y="30"/>
                      <a:pt x="5" y="18"/>
                      <a:pt x="12" y="11"/>
                    </a:cubicBezTo>
                    <a:cubicBezTo>
                      <a:pt x="19" y="3"/>
                      <a:pt x="30" y="20"/>
                      <a:pt x="35" y="32"/>
                    </a:cubicBezTo>
                    <a:cubicBezTo>
                      <a:pt x="32" y="20"/>
                      <a:pt x="29" y="0"/>
                      <a:pt x="39" y="0"/>
                    </a:cubicBezTo>
                    <a:cubicBezTo>
                      <a:pt x="50" y="0"/>
                      <a:pt x="45" y="20"/>
                      <a:pt x="41" y="32"/>
                    </a:cubicBezTo>
                    <a:cubicBezTo>
                      <a:pt x="47" y="21"/>
                      <a:pt x="59" y="5"/>
                      <a:pt x="66" y="13"/>
                    </a:cubicBezTo>
                    <a:cubicBezTo>
                      <a:pt x="74" y="20"/>
                      <a:pt x="57" y="31"/>
                      <a:pt x="46" y="36"/>
                    </a:cubicBezTo>
                    <a:cubicBezTo>
                      <a:pt x="58" y="33"/>
                      <a:pt x="77" y="30"/>
                      <a:pt x="77" y="41"/>
                    </a:cubicBezTo>
                    <a:cubicBezTo>
                      <a:pt x="78" y="52"/>
                      <a:pt x="58" y="47"/>
                      <a:pt x="46" y="42"/>
                    </a:cubicBezTo>
                    <a:cubicBezTo>
                      <a:pt x="57" y="49"/>
                      <a:pt x="73" y="61"/>
                      <a:pt x="66" y="69"/>
                    </a:cubicBezTo>
                    <a:cubicBezTo>
                      <a:pt x="59" y="77"/>
                      <a:pt x="48" y="59"/>
                      <a:pt x="42" y="47"/>
                    </a:cubicBezTo>
                    <a:cubicBezTo>
                      <a:pt x="46" y="59"/>
                      <a:pt x="49" y="79"/>
                      <a:pt x="39" y="79"/>
                    </a:cubicBezTo>
                    <a:cubicBezTo>
                      <a:pt x="28" y="79"/>
                      <a:pt x="33" y="60"/>
                      <a:pt x="36" y="47"/>
                    </a:cubicBezTo>
                    <a:cubicBezTo>
                      <a:pt x="30" y="58"/>
                      <a:pt x="19" y="74"/>
                      <a:pt x="11" y="67"/>
                    </a:cubicBezTo>
                    <a:cubicBezTo>
                      <a:pt x="4" y="59"/>
                      <a:pt x="21" y="49"/>
                      <a:pt x="32" y="43"/>
                    </a:cubicBezTo>
                    <a:cubicBezTo>
                      <a:pt x="20" y="46"/>
                      <a:pt x="1" y="49"/>
                      <a:pt x="0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3" name="Freeform 39"/>
              <p:cNvSpPr>
                <a:spLocks/>
              </p:cNvSpPr>
              <p:nvPr/>
            </p:nvSpPr>
            <p:spPr bwMode="auto">
              <a:xfrm>
                <a:off x="4961" y="3214"/>
                <a:ext cx="50" cy="50"/>
              </a:xfrm>
              <a:custGeom>
                <a:avLst/>
                <a:gdLst>
                  <a:gd name="T0" fmla="*/ 18 w 19"/>
                  <a:gd name="T1" fmla="*/ 9 h 18"/>
                  <a:gd name="T2" fmla="*/ 9 w 19"/>
                  <a:gd name="T3" fmla="*/ 0 h 18"/>
                  <a:gd name="T4" fmla="*/ 1 w 19"/>
                  <a:gd name="T5" fmla="*/ 9 h 18"/>
                  <a:gd name="T6" fmla="*/ 10 w 19"/>
                  <a:gd name="T7" fmla="*/ 18 h 18"/>
                  <a:gd name="T8" fmla="*/ 18 w 19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1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4" name="Freeform 40"/>
              <p:cNvSpPr>
                <a:spLocks/>
              </p:cNvSpPr>
              <p:nvPr/>
            </p:nvSpPr>
            <p:spPr bwMode="auto">
              <a:xfrm>
                <a:off x="5187" y="3181"/>
                <a:ext cx="205" cy="219"/>
              </a:xfrm>
              <a:custGeom>
                <a:avLst/>
                <a:gdLst>
                  <a:gd name="T0" fmla="*/ 0 w 78"/>
                  <a:gd name="T1" fmla="*/ 38 h 79"/>
                  <a:gd name="T2" fmla="*/ 31 w 78"/>
                  <a:gd name="T3" fmla="*/ 37 h 79"/>
                  <a:gd name="T4" fmla="*/ 12 w 78"/>
                  <a:gd name="T5" fmla="*/ 11 h 79"/>
                  <a:gd name="T6" fmla="*/ 35 w 78"/>
                  <a:gd name="T7" fmla="*/ 32 h 79"/>
                  <a:gd name="T8" fmla="*/ 39 w 78"/>
                  <a:gd name="T9" fmla="*/ 0 h 79"/>
                  <a:gd name="T10" fmla="*/ 41 w 78"/>
                  <a:gd name="T11" fmla="*/ 32 h 79"/>
                  <a:gd name="T12" fmla="*/ 66 w 78"/>
                  <a:gd name="T13" fmla="*/ 13 h 79"/>
                  <a:gd name="T14" fmla="*/ 46 w 78"/>
                  <a:gd name="T15" fmla="*/ 36 h 79"/>
                  <a:gd name="T16" fmla="*/ 77 w 78"/>
                  <a:gd name="T17" fmla="*/ 41 h 79"/>
                  <a:gd name="T18" fmla="*/ 46 w 78"/>
                  <a:gd name="T19" fmla="*/ 42 h 79"/>
                  <a:gd name="T20" fmla="*/ 66 w 78"/>
                  <a:gd name="T21" fmla="*/ 69 h 79"/>
                  <a:gd name="T22" fmla="*/ 42 w 78"/>
                  <a:gd name="T23" fmla="*/ 47 h 79"/>
                  <a:gd name="T24" fmla="*/ 39 w 78"/>
                  <a:gd name="T25" fmla="*/ 79 h 79"/>
                  <a:gd name="T26" fmla="*/ 36 w 78"/>
                  <a:gd name="T27" fmla="*/ 47 h 79"/>
                  <a:gd name="T28" fmla="*/ 11 w 78"/>
                  <a:gd name="T29" fmla="*/ 67 h 79"/>
                  <a:gd name="T30" fmla="*/ 32 w 78"/>
                  <a:gd name="T31" fmla="*/ 43 h 79"/>
                  <a:gd name="T32" fmla="*/ 0 w 78"/>
                  <a:gd name="T33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9">
                    <a:moveTo>
                      <a:pt x="0" y="38"/>
                    </a:moveTo>
                    <a:cubicBezTo>
                      <a:pt x="0" y="27"/>
                      <a:pt x="19" y="33"/>
                      <a:pt x="31" y="37"/>
                    </a:cubicBezTo>
                    <a:cubicBezTo>
                      <a:pt x="21" y="30"/>
                      <a:pt x="5" y="18"/>
                      <a:pt x="12" y="11"/>
                    </a:cubicBezTo>
                    <a:cubicBezTo>
                      <a:pt x="19" y="3"/>
                      <a:pt x="30" y="20"/>
                      <a:pt x="35" y="32"/>
                    </a:cubicBezTo>
                    <a:cubicBezTo>
                      <a:pt x="32" y="20"/>
                      <a:pt x="29" y="0"/>
                      <a:pt x="39" y="0"/>
                    </a:cubicBezTo>
                    <a:cubicBezTo>
                      <a:pt x="50" y="0"/>
                      <a:pt x="45" y="20"/>
                      <a:pt x="41" y="32"/>
                    </a:cubicBezTo>
                    <a:cubicBezTo>
                      <a:pt x="47" y="21"/>
                      <a:pt x="59" y="5"/>
                      <a:pt x="66" y="13"/>
                    </a:cubicBezTo>
                    <a:cubicBezTo>
                      <a:pt x="74" y="20"/>
                      <a:pt x="57" y="31"/>
                      <a:pt x="46" y="36"/>
                    </a:cubicBezTo>
                    <a:cubicBezTo>
                      <a:pt x="58" y="33"/>
                      <a:pt x="77" y="30"/>
                      <a:pt x="77" y="41"/>
                    </a:cubicBezTo>
                    <a:cubicBezTo>
                      <a:pt x="78" y="52"/>
                      <a:pt x="58" y="47"/>
                      <a:pt x="46" y="42"/>
                    </a:cubicBezTo>
                    <a:cubicBezTo>
                      <a:pt x="57" y="49"/>
                      <a:pt x="73" y="61"/>
                      <a:pt x="66" y="69"/>
                    </a:cubicBezTo>
                    <a:cubicBezTo>
                      <a:pt x="59" y="77"/>
                      <a:pt x="48" y="59"/>
                      <a:pt x="42" y="47"/>
                    </a:cubicBezTo>
                    <a:cubicBezTo>
                      <a:pt x="46" y="59"/>
                      <a:pt x="49" y="79"/>
                      <a:pt x="39" y="79"/>
                    </a:cubicBezTo>
                    <a:cubicBezTo>
                      <a:pt x="28" y="79"/>
                      <a:pt x="33" y="60"/>
                      <a:pt x="36" y="47"/>
                    </a:cubicBezTo>
                    <a:cubicBezTo>
                      <a:pt x="30" y="58"/>
                      <a:pt x="19" y="74"/>
                      <a:pt x="11" y="67"/>
                    </a:cubicBezTo>
                    <a:cubicBezTo>
                      <a:pt x="4" y="59"/>
                      <a:pt x="21" y="49"/>
                      <a:pt x="32" y="43"/>
                    </a:cubicBezTo>
                    <a:cubicBezTo>
                      <a:pt x="20" y="46"/>
                      <a:pt x="1" y="49"/>
                      <a:pt x="0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5" name="Freeform 41"/>
              <p:cNvSpPr>
                <a:spLocks/>
              </p:cNvSpPr>
              <p:nvPr/>
            </p:nvSpPr>
            <p:spPr bwMode="auto">
              <a:xfrm>
                <a:off x="5265" y="3270"/>
                <a:ext cx="50" cy="50"/>
              </a:xfrm>
              <a:custGeom>
                <a:avLst/>
                <a:gdLst>
                  <a:gd name="T0" fmla="*/ 18 w 19"/>
                  <a:gd name="T1" fmla="*/ 9 h 18"/>
                  <a:gd name="T2" fmla="*/ 9 w 19"/>
                  <a:gd name="T3" fmla="*/ 0 h 18"/>
                  <a:gd name="T4" fmla="*/ 1 w 19"/>
                  <a:gd name="T5" fmla="*/ 9 h 18"/>
                  <a:gd name="T6" fmla="*/ 10 w 19"/>
                  <a:gd name="T7" fmla="*/ 18 h 18"/>
                  <a:gd name="T8" fmla="*/ 18 w 19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1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6" name="Freeform 42"/>
              <p:cNvSpPr>
                <a:spLocks/>
              </p:cNvSpPr>
              <p:nvPr/>
            </p:nvSpPr>
            <p:spPr bwMode="auto">
              <a:xfrm>
                <a:off x="5092" y="3481"/>
                <a:ext cx="205" cy="219"/>
              </a:xfrm>
              <a:custGeom>
                <a:avLst/>
                <a:gdLst>
                  <a:gd name="T0" fmla="*/ 0 w 78"/>
                  <a:gd name="T1" fmla="*/ 38 h 79"/>
                  <a:gd name="T2" fmla="*/ 31 w 78"/>
                  <a:gd name="T3" fmla="*/ 37 h 79"/>
                  <a:gd name="T4" fmla="*/ 12 w 78"/>
                  <a:gd name="T5" fmla="*/ 11 h 79"/>
                  <a:gd name="T6" fmla="*/ 35 w 78"/>
                  <a:gd name="T7" fmla="*/ 32 h 79"/>
                  <a:gd name="T8" fmla="*/ 39 w 78"/>
                  <a:gd name="T9" fmla="*/ 0 h 79"/>
                  <a:gd name="T10" fmla="*/ 41 w 78"/>
                  <a:gd name="T11" fmla="*/ 32 h 79"/>
                  <a:gd name="T12" fmla="*/ 66 w 78"/>
                  <a:gd name="T13" fmla="*/ 13 h 79"/>
                  <a:gd name="T14" fmla="*/ 46 w 78"/>
                  <a:gd name="T15" fmla="*/ 36 h 79"/>
                  <a:gd name="T16" fmla="*/ 77 w 78"/>
                  <a:gd name="T17" fmla="*/ 41 h 79"/>
                  <a:gd name="T18" fmla="*/ 46 w 78"/>
                  <a:gd name="T19" fmla="*/ 42 h 79"/>
                  <a:gd name="T20" fmla="*/ 66 w 78"/>
                  <a:gd name="T21" fmla="*/ 69 h 79"/>
                  <a:gd name="T22" fmla="*/ 42 w 78"/>
                  <a:gd name="T23" fmla="*/ 47 h 79"/>
                  <a:gd name="T24" fmla="*/ 39 w 78"/>
                  <a:gd name="T25" fmla="*/ 79 h 79"/>
                  <a:gd name="T26" fmla="*/ 36 w 78"/>
                  <a:gd name="T27" fmla="*/ 47 h 79"/>
                  <a:gd name="T28" fmla="*/ 11 w 78"/>
                  <a:gd name="T29" fmla="*/ 67 h 79"/>
                  <a:gd name="T30" fmla="*/ 32 w 78"/>
                  <a:gd name="T31" fmla="*/ 43 h 79"/>
                  <a:gd name="T32" fmla="*/ 0 w 78"/>
                  <a:gd name="T33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79">
                    <a:moveTo>
                      <a:pt x="0" y="38"/>
                    </a:moveTo>
                    <a:cubicBezTo>
                      <a:pt x="0" y="27"/>
                      <a:pt x="19" y="33"/>
                      <a:pt x="31" y="37"/>
                    </a:cubicBezTo>
                    <a:cubicBezTo>
                      <a:pt x="21" y="30"/>
                      <a:pt x="5" y="18"/>
                      <a:pt x="12" y="11"/>
                    </a:cubicBezTo>
                    <a:cubicBezTo>
                      <a:pt x="19" y="3"/>
                      <a:pt x="30" y="20"/>
                      <a:pt x="35" y="32"/>
                    </a:cubicBezTo>
                    <a:cubicBezTo>
                      <a:pt x="32" y="20"/>
                      <a:pt x="29" y="0"/>
                      <a:pt x="39" y="0"/>
                    </a:cubicBezTo>
                    <a:cubicBezTo>
                      <a:pt x="50" y="0"/>
                      <a:pt x="45" y="20"/>
                      <a:pt x="41" y="32"/>
                    </a:cubicBezTo>
                    <a:cubicBezTo>
                      <a:pt x="47" y="21"/>
                      <a:pt x="59" y="5"/>
                      <a:pt x="66" y="13"/>
                    </a:cubicBezTo>
                    <a:cubicBezTo>
                      <a:pt x="74" y="20"/>
                      <a:pt x="57" y="31"/>
                      <a:pt x="46" y="36"/>
                    </a:cubicBezTo>
                    <a:cubicBezTo>
                      <a:pt x="58" y="33"/>
                      <a:pt x="77" y="30"/>
                      <a:pt x="77" y="41"/>
                    </a:cubicBezTo>
                    <a:cubicBezTo>
                      <a:pt x="78" y="52"/>
                      <a:pt x="58" y="47"/>
                      <a:pt x="46" y="42"/>
                    </a:cubicBezTo>
                    <a:cubicBezTo>
                      <a:pt x="57" y="49"/>
                      <a:pt x="73" y="61"/>
                      <a:pt x="66" y="69"/>
                    </a:cubicBezTo>
                    <a:cubicBezTo>
                      <a:pt x="59" y="77"/>
                      <a:pt x="48" y="59"/>
                      <a:pt x="42" y="47"/>
                    </a:cubicBezTo>
                    <a:cubicBezTo>
                      <a:pt x="46" y="59"/>
                      <a:pt x="49" y="79"/>
                      <a:pt x="39" y="79"/>
                    </a:cubicBezTo>
                    <a:cubicBezTo>
                      <a:pt x="28" y="79"/>
                      <a:pt x="33" y="60"/>
                      <a:pt x="36" y="47"/>
                    </a:cubicBezTo>
                    <a:cubicBezTo>
                      <a:pt x="30" y="58"/>
                      <a:pt x="19" y="74"/>
                      <a:pt x="11" y="67"/>
                    </a:cubicBezTo>
                    <a:cubicBezTo>
                      <a:pt x="4" y="59"/>
                      <a:pt x="21" y="49"/>
                      <a:pt x="32" y="43"/>
                    </a:cubicBezTo>
                    <a:cubicBezTo>
                      <a:pt x="20" y="46"/>
                      <a:pt x="1" y="49"/>
                      <a:pt x="0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7" name="Freeform 43"/>
              <p:cNvSpPr>
                <a:spLocks/>
              </p:cNvSpPr>
              <p:nvPr/>
            </p:nvSpPr>
            <p:spPr bwMode="auto">
              <a:xfrm>
                <a:off x="5171" y="3570"/>
                <a:ext cx="50" cy="50"/>
              </a:xfrm>
              <a:custGeom>
                <a:avLst/>
                <a:gdLst>
                  <a:gd name="T0" fmla="*/ 18 w 19"/>
                  <a:gd name="T1" fmla="*/ 9 h 18"/>
                  <a:gd name="T2" fmla="*/ 9 w 19"/>
                  <a:gd name="T3" fmla="*/ 0 h 18"/>
                  <a:gd name="T4" fmla="*/ 1 w 19"/>
                  <a:gd name="T5" fmla="*/ 9 h 18"/>
                  <a:gd name="T6" fmla="*/ 10 w 19"/>
                  <a:gd name="T7" fmla="*/ 18 h 18"/>
                  <a:gd name="T8" fmla="*/ 18 w 19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8" y="9"/>
                    </a:move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1" y="9"/>
                    </a:cubicBezTo>
                    <a:cubicBezTo>
                      <a:pt x="1" y="14"/>
                      <a:pt x="5" y="18"/>
                      <a:pt x="10" y="18"/>
                    </a:cubicBezTo>
                    <a:cubicBezTo>
                      <a:pt x="15" y="18"/>
                      <a:pt x="19" y="14"/>
                      <a:pt x="1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8" name="Freeform 44"/>
              <p:cNvSpPr>
                <a:spLocks/>
              </p:cNvSpPr>
              <p:nvPr/>
            </p:nvSpPr>
            <p:spPr bwMode="auto">
              <a:xfrm>
                <a:off x="221" y="3475"/>
                <a:ext cx="304" cy="832"/>
              </a:xfrm>
              <a:custGeom>
                <a:avLst/>
                <a:gdLst>
                  <a:gd name="T0" fmla="*/ 304 w 304"/>
                  <a:gd name="T1" fmla="*/ 237 h 832"/>
                  <a:gd name="T2" fmla="*/ 186 w 304"/>
                  <a:gd name="T3" fmla="*/ 275 h 832"/>
                  <a:gd name="T4" fmla="*/ 147 w 304"/>
                  <a:gd name="T5" fmla="*/ 0 h 832"/>
                  <a:gd name="T6" fmla="*/ 120 w 304"/>
                  <a:gd name="T7" fmla="*/ 362 h 832"/>
                  <a:gd name="T8" fmla="*/ 0 w 304"/>
                  <a:gd name="T9" fmla="*/ 328 h 832"/>
                  <a:gd name="T10" fmla="*/ 110 w 304"/>
                  <a:gd name="T11" fmla="*/ 423 h 832"/>
                  <a:gd name="T12" fmla="*/ 99 w 304"/>
                  <a:gd name="T13" fmla="*/ 832 h 832"/>
                  <a:gd name="T14" fmla="*/ 194 w 304"/>
                  <a:gd name="T15" fmla="*/ 832 h 832"/>
                  <a:gd name="T16" fmla="*/ 191 w 304"/>
                  <a:gd name="T17" fmla="*/ 337 h 832"/>
                  <a:gd name="T18" fmla="*/ 304 w 304"/>
                  <a:gd name="T19" fmla="*/ 237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832">
                    <a:moveTo>
                      <a:pt x="304" y="237"/>
                    </a:moveTo>
                    <a:lnTo>
                      <a:pt x="186" y="275"/>
                    </a:lnTo>
                    <a:lnTo>
                      <a:pt x="147" y="0"/>
                    </a:lnTo>
                    <a:lnTo>
                      <a:pt x="120" y="362"/>
                    </a:lnTo>
                    <a:lnTo>
                      <a:pt x="0" y="328"/>
                    </a:lnTo>
                    <a:lnTo>
                      <a:pt x="110" y="423"/>
                    </a:lnTo>
                    <a:lnTo>
                      <a:pt x="99" y="832"/>
                    </a:lnTo>
                    <a:lnTo>
                      <a:pt x="194" y="832"/>
                    </a:lnTo>
                    <a:lnTo>
                      <a:pt x="191" y="337"/>
                    </a:lnTo>
                    <a:lnTo>
                      <a:pt x="304" y="23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09" name="Freeform 45"/>
              <p:cNvSpPr>
                <a:spLocks/>
              </p:cNvSpPr>
              <p:nvPr/>
            </p:nvSpPr>
            <p:spPr bwMode="auto">
              <a:xfrm>
                <a:off x="221" y="3475"/>
                <a:ext cx="304" cy="832"/>
              </a:xfrm>
              <a:custGeom>
                <a:avLst/>
                <a:gdLst>
                  <a:gd name="T0" fmla="*/ 304 w 304"/>
                  <a:gd name="T1" fmla="*/ 237 h 832"/>
                  <a:gd name="T2" fmla="*/ 186 w 304"/>
                  <a:gd name="T3" fmla="*/ 275 h 832"/>
                  <a:gd name="T4" fmla="*/ 147 w 304"/>
                  <a:gd name="T5" fmla="*/ 0 h 832"/>
                  <a:gd name="T6" fmla="*/ 120 w 304"/>
                  <a:gd name="T7" fmla="*/ 362 h 832"/>
                  <a:gd name="T8" fmla="*/ 0 w 304"/>
                  <a:gd name="T9" fmla="*/ 328 h 832"/>
                  <a:gd name="T10" fmla="*/ 110 w 304"/>
                  <a:gd name="T11" fmla="*/ 423 h 832"/>
                  <a:gd name="T12" fmla="*/ 99 w 304"/>
                  <a:gd name="T13" fmla="*/ 832 h 832"/>
                  <a:gd name="T14" fmla="*/ 194 w 304"/>
                  <a:gd name="T15" fmla="*/ 832 h 832"/>
                  <a:gd name="T16" fmla="*/ 191 w 304"/>
                  <a:gd name="T17" fmla="*/ 337 h 832"/>
                  <a:gd name="T18" fmla="*/ 304 w 304"/>
                  <a:gd name="T19" fmla="*/ 237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4" h="832">
                    <a:moveTo>
                      <a:pt x="304" y="237"/>
                    </a:moveTo>
                    <a:lnTo>
                      <a:pt x="186" y="275"/>
                    </a:lnTo>
                    <a:lnTo>
                      <a:pt x="147" y="0"/>
                    </a:lnTo>
                    <a:lnTo>
                      <a:pt x="120" y="362"/>
                    </a:lnTo>
                    <a:lnTo>
                      <a:pt x="0" y="328"/>
                    </a:lnTo>
                    <a:lnTo>
                      <a:pt x="110" y="423"/>
                    </a:lnTo>
                    <a:lnTo>
                      <a:pt x="99" y="832"/>
                    </a:lnTo>
                    <a:lnTo>
                      <a:pt x="194" y="832"/>
                    </a:lnTo>
                    <a:lnTo>
                      <a:pt x="191" y="337"/>
                    </a:lnTo>
                    <a:lnTo>
                      <a:pt x="304" y="2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0" name="Oval 46"/>
              <p:cNvSpPr>
                <a:spLocks noChangeArrowheads="1"/>
              </p:cNvSpPr>
              <p:nvPr/>
            </p:nvSpPr>
            <p:spPr bwMode="auto">
              <a:xfrm>
                <a:off x="116" y="3700"/>
                <a:ext cx="183" cy="195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1" name="Freeform 47"/>
              <p:cNvSpPr>
                <a:spLocks/>
              </p:cNvSpPr>
              <p:nvPr/>
            </p:nvSpPr>
            <p:spPr bwMode="auto">
              <a:xfrm>
                <a:off x="488" y="3642"/>
                <a:ext cx="158" cy="167"/>
              </a:xfrm>
              <a:custGeom>
                <a:avLst/>
                <a:gdLst>
                  <a:gd name="T0" fmla="*/ 60 w 60"/>
                  <a:gd name="T1" fmla="*/ 29 h 60"/>
                  <a:gd name="T2" fmla="*/ 31 w 60"/>
                  <a:gd name="T3" fmla="*/ 60 h 60"/>
                  <a:gd name="T4" fmla="*/ 1 w 60"/>
                  <a:gd name="T5" fmla="*/ 30 h 60"/>
                  <a:gd name="T6" fmla="*/ 30 w 60"/>
                  <a:gd name="T7" fmla="*/ 0 h 60"/>
                  <a:gd name="T8" fmla="*/ 60 w 60"/>
                  <a:gd name="T9" fmla="*/ 2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60" y="29"/>
                    </a:moveTo>
                    <a:cubicBezTo>
                      <a:pt x="60" y="46"/>
                      <a:pt x="47" y="59"/>
                      <a:pt x="31" y="60"/>
                    </a:cubicBezTo>
                    <a:cubicBezTo>
                      <a:pt x="14" y="60"/>
                      <a:pt x="1" y="47"/>
                      <a:pt x="1" y="30"/>
                    </a:cubicBezTo>
                    <a:cubicBezTo>
                      <a:pt x="0" y="14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2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2" name="Freeform 48"/>
              <p:cNvSpPr>
                <a:spLocks/>
              </p:cNvSpPr>
              <p:nvPr/>
            </p:nvSpPr>
            <p:spPr bwMode="auto">
              <a:xfrm>
                <a:off x="173" y="3286"/>
                <a:ext cx="368" cy="403"/>
              </a:xfrm>
              <a:custGeom>
                <a:avLst/>
                <a:gdLst>
                  <a:gd name="T0" fmla="*/ 140 w 140"/>
                  <a:gd name="T1" fmla="*/ 71 h 145"/>
                  <a:gd name="T2" fmla="*/ 71 w 140"/>
                  <a:gd name="T3" fmla="*/ 144 h 145"/>
                  <a:gd name="T4" fmla="*/ 1 w 140"/>
                  <a:gd name="T5" fmla="*/ 74 h 145"/>
                  <a:gd name="T6" fmla="*/ 69 w 140"/>
                  <a:gd name="T7" fmla="*/ 0 h 145"/>
                  <a:gd name="T8" fmla="*/ 140 w 140"/>
                  <a:gd name="T9" fmla="*/ 71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145">
                    <a:moveTo>
                      <a:pt x="140" y="71"/>
                    </a:moveTo>
                    <a:cubicBezTo>
                      <a:pt x="140" y="111"/>
                      <a:pt x="110" y="144"/>
                      <a:pt x="71" y="144"/>
                    </a:cubicBezTo>
                    <a:cubicBezTo>
                      <a:pt x="33" y="145"/>
                      <a:pt x="1" y="113"/>
                      <a:pt x="1" y="74"/>
                    </a:cubicBezTo>
                    <a:cubicBezTo>
                      <a:pt x="0" y="34"/>
                      <a:pt x="31" y="1"/>
                      <a:pt x="69" y="0"/>
                    </a:cubicBezTo>
                    <a:cubicBezTo>
                      <a:pt x="107" y="0"/>
                      <a:pt x="139" y="31"/>
                      <a:pt x="140" y="7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3" name="Oval 49"/>
              <p:cNvSpPr>
                <a:spLocks noChangeArrowheads="1"/>
              </p:cNvSpPr>
              <p:nvPr/>
            </p:nvSpPr>
            <p:spPr bwMode="auto">
              <a:xfrm>
                <a:off x="536" y="3692"/>
                <a:ext cx="86" cy="95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4" name="Freeform 50"/>
              <p:cNvSpPr>
                <a:spLocks noEditPoints="1"/>
              </p:cNvSpPr>
              <p:nvPr/>
            </p:nvSpPr>
            <p:spPr bwMode="auto">
              <a:xfrm>
                <a:off x="407" y="3453"/>
                <a:ext cx="160" cy="361"/>
              </a:xfrm>
              <a:custGeom>
                <a:avLst/>
                <a:gdLst>
                  <a:gd name="T0" fmla="*/ 2 w 61"/>
                  <a:gd name="T1" fmla="*/ 130 h 130"/>
                  <a:gd name="T2" fmla="*/ 61 w 61"/>
                  <a:gd name="T3" fmla="*/ 128 h 130"/>
                  <a:gd name="T4" fmla="*/ 32 w 61"/>
                  <a:gd name="T5" fmla="*/ 97 h 130"/>
                  <a:gd name="T6" fmla="*/ 32 w 61"/>
                  <a:gd name="T7" fmla="*/ 97 h 130"/>
                  <a:gd name="T8" fmla="*/ 58 w 61"/>
                  <a:gd name="T9" fmla="*/ 68 h 130"/>
                  <a:gd name="T10" fmla="*/ 58 w 61"/>
                  <a:gd name="T11" fmla="*/ 68 h 130"/>
                  <a:gd name="T12" fmla="*/ 59 w 61"/>
                  <a:gd name="T13" fmla="*/ 68 h 130"/>
                  <a:gd name="T14" fmla="*/ 59 w 61"/>
                  <a:gd name="T15" fmla="*/ 68 h 130"/>
                  <a:gd name="T16" fmla="*/ 59 w 61"/>
                  <a:gd name="T17" fmla="*/ 68 h 130"/>
                  <a:gd name="T18" fmla="*/ 59 w 61"/>
                  <a:gd name="T19" fmla="*/ 68 h 130"/>
                  <a:gd name="T20" fmla="*/ 59 w 61"/>
                  <a:gd name="T21" fmla="*/ 68 h 130"/>
                  <a:gd name="T22" fmla="*/ 59 w 61"/>
                  <a:gd name="T23" fmla="*/ 68 h 130"/>
                  <a:gd name="T24" fmla="*/ 59 w 61"/>
                  <a:gd name="T25" fmla="*/ 68 h 130"/>
                  <a:gd name="T26" fmla="*/ 59 w 61"/>
                  <a:gd name="T27" fmla="*/ 68 h 130"/>
                  <a:gd name="T28" fmla="*/ 59 w 61"/>
                  <a:gd name="T29" fmla="*/ 68 h 130"/>
                  <a:gd name="T30" fmla="*/ 59 w 61"/>
                  <a:gd name="T31" fmla="*/ 68 h 130"/>
                  <a:gd name="T32" fmla="*/ 60 w 61"/>
                  <a:gd name="T33" fmla="*/ 68 h 130"/>
                  <a:gd name="T34" fmla="*/ 60 w 61"/>
                  <a:gd name="T35" fmla="*/ 68 h 130"/>
                  <a:gd name="T36" fmla="*/ 60 w 61"/>
                  <a:gd name="T37" fmla="*/ 68 h 130"/>
                  <a:gd name="T38" fmla="*/ 60 w 61"/>
                  <a:gd name="T39" fmla="*/ 68 h 130"/>
                  <a:gd name="T40" fmla="*/ 60 w 61"/>
                  <a:gd name="T41" fmla="*/ 68 h 130"/>
                  <a:gd name="T42" fmla="*/ 60 w 61"/>
                  <a:gd name="T43" fmla="*/ 68 h 130"/>
                  <a:gd name="T44" fmla="*/ 60 w 61"/>
                  <a:gd name="T45" fmla="*/ 68 h 130"/>
                  <a:gd name="T46" fmla="*/ 60 w 61"/>
                  <a:gd name="T47" fmla="*/ 68 h 130"/>
                  <a:gd name="T48" fmla="*/ 60 w 61"/>
                  <a:gd name="T49" fmla="*/ 68 h 130"/>
                  <a:gd name="T50" fmla="*/ 61 w 61"/>
                  <a:gd name="T51" fmla="*/ 68 h 130"/>
                  <a:gd name="T52" fmla="*/ 61 w 61"/>
                  <a:gd name="T53" fmla="*/ 68 h 130"/>
                  <a:gd name="T54" fmla="*/ 61 w 61"/>
                  <a:gd name="T55" fmla="*/ 68 h 130"/>
                  <a:gd name="T56" fmla="*/ 61 w 61"/>
                  <a:gd name="T57" fmla="*/ 68 h 130"/>
                  <a:gd name="T58" fmla="*/ 61 w 61"/>
                  <a:gd name="T59" fmla="*/ 68 h 130"/>
                  <a:gd name="T60" fmla="*/ 61 w 61"/>
                  <a:gd name="T61" fmla="*/ 68 h 130"/>
                  <a:gd name="T62" fmla="*/ 61 w 61"/>
                  <a:gd name="T63" fmla="*/ 68 h 130"/>
                  <a:gd name="T64" fmla="*/ 61 w 61"/>
                  <a:gd name="T65" fmla="*/ 68 h 130"/>
                  <a:gd name="T66" fmla="*/ 51 w 61"/>
                  <a:gd name="T67" fmla="*/ 14 h 130"/>
                  <a:gd name="T68" fmla="*/ 51 w 61"/>
                  <a:gd name="T69" fmla="*/ 14 h 130"/>
                  <a:gd name="T70" fmla="*/ 51 w 61"/>
                  <a:gd name="T71" fmla="*/ 13 h 130"/>
                  <a:gd name="T72" fmla="*/ 51 w 61"/>
                  <a:gd name="T73" fmla="*/ 13 h 130"/>
                  <a:gd name="T74" fmla="*/ 51 w 61"/>
                  <a:gd name="T75" fmla="*/ 13 h 130"/>
                  <a:gd name="T76" fmla="*/ 51 w 61"/>
                  <a:gd name="T77" fmla="*/ 12 h 130"/>
                  <a:gd name="T78" fmla="*/ 51 w 61"/>
                  <a:gd name="T79" fmla="*/ 12 h 130"/>
                  <a:gd name="T80" fmla="*/ 51 w 61"/>
                  <a:gd name="T81" fmla="*/ 12 h 130"/>
                  <a:gd name="T82" fmla="*/ 51 w 61"/>
                  <a:gd name="T83" fmla="*/ 12 h 130"/>
                  <a:gd name="T84" fmla="*/ 51 w 61"/>
                  <a:gd name="T85" fmla="*/ 11 h 130"/>
                  <a:gd name="T86" fmla="*/ 51 w 61"/>
                  <a:gd name="T87" fmla="*/ 11 h 130"/>
                  <a:gd name="T88" fmla="*/ 51 w 61"/>
                  <a:gd name="T89" fmla="*/ 10 h 130"/>
                  <a:gd name="T90" fmla="*/ 51 w 61"/>
                  <a:gd name="T91" fmla="*/ 10 h 130"/>
                  <a:gd name="T92" fmla="*/ 51 w 61"/>
                  <a:gd name="T93" fmla="*/ 10 h 130"/>
                  <a:gd name="T94" fmla="*/ 51 w 61"/>
                  <a:gd name="T95" fmla="*/ 10 h 130"/>
                  <a:gd name="T96" fmla="*/ 50 w 61"/>
                  <a:gd name="T97" fmla="*/ 9 h 130"/>
                  <a:gd name="T98" fmla="*/ 50 w 61"/>
                  <a:gd name="T99" fmla="*/ 3 h 130"/>
                  <a:gd name="T100" fmla="*/ 50 w 61"/>
                  <a:gd name="T101" fmla="*/ 2 h 130"/>
                  <a:gd name="T102" fmla="*/ 50 w 61"/>
                  <a:gd name="T103" fmla="*/ 2 h 130"/>
                  <a:gd name="T104" fmla="*/ 50 w 61"/>
                  <a:gd name="T105" fmla="*/ 2 h 130"/>
                  <a:gd name="T106" fmla="*/ 50 w 61"/>
                  <a:gd name="T107" fmla="*/ 2 h 130"/>
                  <a:gd name="T108" fmla="*/ 50 w 61"/>
                  <a:gd name="T109" fmla="*/ 1 h 130"/>
                  <a:gd name="T110" fmla="*/ 50 w 61"/>
                  <a:gd name="T111" fmla="*/ 1 h 130"/>
                  <a:gd name="T112" fmla="*/ 50 w 61"/>
                  <a:gd name="T113" fmla="*/ 1 h 130"/>
                  <a:gd name="T114" fmla="*/ 50 w 61"/>
                  <a:gd name="T115" fmla="*/ 1 h 130"/>
                  <a:gd name="T116" fmla="*/ 50 w 61"/>
                  <a:gd name="T117" fmla="*/ 1 h 130"/>
                  <a:gd name="T118" fmla="*/ 50 w 61"/>
                  <a:gd name="T119" fmla="*/ 0 h 130"/>
                  <a:gd name="T120" fmla="*/ 50 w 61"/>
                  <a:gd name="T121" fmla="*/ 0 h 130"/>
                  <a:gd name="T122" fmla="*/ 50 w 61"/>
                  <a:gd name="T12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" h="130">
                    <a:moveTo>
                      <a:pt x="32" y="104"/>
                    </a:moveTo>
                    <a:cubicBezTo>
                      <a:pt x="2" y="129"/>
                      <a:pt x="2" y="129"/>
                      <a:pt x="2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5" y="118"/>
                      <a:pt x="47" y="128"/>
                      <a:pt x="61" y="128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61" y="128"/>
                      <a:pt x="61" y="128"/>
                      <a:pt x="61" y="128"/>
                    </a:cubicBezTo>
                    <a:cubicBezTo>
                      <a:pt x="47" y="128"/>
                      <a:pt x="35" y="117"/>
                      <a:pt x="32" y="104"/>
                    </a:cubicBezTo>
                    <a:moveTo>
                      <a:pt x="32" y="97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2" y="97"/>
                      <a:pt x="32" y="97"/>
                      <a:pt x="32" y="97"/>
                    </a:cubicBezTo>
                    <a:moveTo>
                      <a:pt x="58" y="68"/>
                    </a:move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moveTo>
                      <a:pt x="58" y="68"/>
                    </a:moveTo>
                    <a:cubicBezTo>
                      <a:pt x="58" y="68"/>
                      <a:pt x="58" y="68"/>
                      <a:pt x="58" y="68"/>
                    </a:cubicBezTo>
                    <a:cubicBezTo>
                      <a:pt x="58" y="68"/>
                      <a:pt x="58" y="68"/>
                      <a:pt x="58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59" y="68"/>
                    </a:moveTo>
                    <a:cubicBezTo>
                      <a:pt x="59" y="68"/>
                      <a:pt x="59" y="68"/>
                      <a:pt x="59" y="68"/>
                    </a:cubicBezTo>
                    <a:cubicBezTo>
                      <a:pt x="59" y="68"/>
                      <a:pt x="59" y="68"/>
                      <a:pt x="59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59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0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0" y="68"/>
                    </a:cubicBezTo>
                    <a:moveTo>
                      <a:pt x="61" y="68"/>
                    </a:moveTo>
                    <a:cubicBezTo>
                      <a:pt x="60" y="68"/>
                      <a:pt x="60" y="68"/>
                      <a:pt x="60" y="68"/>
                    </a:cubicBezTo>
                    <a:cubicBezTo>
                      <a:pt x="60" y="68"/>
                      <a:pt x="60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61" y="68"/>
                    </a:move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61" y="68"/>
                      <a:pt x="61" y="68"/>
                    </a:cubicBezTo>
                    <a:moveTo>
                      <a:pt x="51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moveTo>
                      <a:pt x="51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moveTo>
                      <a:pt x="51" y="13"/>
                    </a:move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moveTo>
                      <a:pt x="51" y="13"/>
                    </a:move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moveTo>
                      <a:pt x="51" y="13"/>
                    </a:move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51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moveTo>
                      <a:pt x="51" y="11"/>
                    </a:moveTo>
                    <a:cubicBezTo>
                      <a:pt x="51" y="11"/>
                      <a:pt x="51" y="12"/>
                      <a:pt x="51" y="12"/>
                    </a:cubicBezTo>
                    <a:cubicBezTo>
                      <a:pt x="51" y="11"/>
                      <a:pt x="51" y="11"/>
                      <a:pt x="51" y="11"/>
                    </a:cubicBezTo>
                    <a:moveTo>
                      <a:pt x="51" y="11"/>
                    </a:move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moveTo>
                      <a:pt x="51" y="10"/>
                    </a:moveTo>
                    <a:cubicBezTo>
                      <a:pt x="51" y="10"/>
                      <a:pt x="51" y="11"/>
                      <a:pt x="51" y="11"/>
                    </a:cubicBezTo>
                    <a:cubicBezTo>
                      <a:pt x="51" y="11"/>
                      <a:pt x="51" y="10"/>
                      <a:pt x="51" y="10"/>
                    </a:cubicBezTo>
                    <a:moveTo>
                      <a:pt x="51" y="10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moveTo>
                      <a:pt x="51" y="10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moveTo>
                      <a:pt x="51" y="10"/>
                    </a:move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moveTo>
                      <a:pt x="50" y="9"/>
                    </a:moveTo>
                    <a:cubicBezTo>
                      <a:pt x="50" y="9"/>
                      <a:pt x="51" y="10"/>
                      <a:pt x="51" y="10"/>
                    </a:cubicBezTo>
                    <a:cubicBezTo>
                      <a:pt x="51" y="10"/>
                      <a:pt x="50" y="9"/>
                      <a:pt x="50" y="9"/>
                    </a:cubicBezTo>
                    <a:moveTo>
                      <a:pt x="50" y="3"/>
                    </a:moveTo>
                    <a:cubicBezTo>
                      <a:pt x="50" y="5"/>
                      <a:pt x="50" y="7"/>
                      <a:pt x="50" y="9"/>
                    </a:cubicBezTo>
                    <a:cubicBezTo>
                      <a:pt x="50" y="7"/>
                      <a:pt x="50" y="5"/>
                      <a:pt x="50" y="3"/>
                    </a:cubicBezTo>
                    <a:moveTo>
                      <a:pt x="50" y="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moveTo>
                      <a:pt x="50" y="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moveTo>
                      <a:pt x="50" y="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moveTo>
                      <a:pt x="50" y="2"/>
                    </a:move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moveTo>
                      <a:pt x="50" y="1"/>
                    </a:moveTo>
                    <a:cubicBezTo>
                      <a:pt x="50" y="1"/>
                      <a:pt x="50" y="2"/>
                      <a:pt x="50" y="2"/>
                    </a:cubicBezTo>
                    <a:cubicBezTo>
                      <a:pt x="50" y="2"/>
                      <a:pt x="50" y="1"/>
                      <a:pt x="50" y="1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5" name="Rectangle 51"/>
              <p:cNvSpPr>
                <a:spLocks noChangeArrowheads="1"/>
              </p:cNvSpPr>
              <p:nvPr/>
            </p:nvSpPr>
            <p:spPr bwMode="auto">
              <a:xfrm>
                <a:off x="368" y="4307"/>
                <a:ext cx="47" cy="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6" name="Rectangle 52"/>
              <p:cNvSpPr>
                <a:spLocks noChangeArrowheads="1"/>
              </p:cNvSpPr>
              <p:nvPr/>
            </p:nvSpPr>
            <p:spPr bwMode="auto">
              <a:xfrm>
                <a:off x="368" y="4307"/>
                <a:ext cx="47" cy="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7" name="Freeform 53"/>
              <p:cNvSpPr>
                <a:spLocks noEditPoints="1"/>
              </p:cNvSpPr>
              <p:nvPr/>
            </p:nvSpPr>
            <p:spPr bwMode="auto">
              <a:xfrm>
                <a:off x="368" y="3684"/>
                <a:ext cx="123" cy="623"/>
              </a:xfrm>
              <a:custGeom>
                <a:avLst/>
                <a:gdLst>
                  <a:gd name="T0" fmla="*/ 18 w 47"/>
                  <a:gd name="T1" fmla="*/ 212 h 224"/>
                  <a:gd name="T2" fmla="*/ 0 w 47"/>
                  <a:gd name="T3" fmla="*/ 212 h 224"/>
                  <a:gd name="T4" fmla="*/ 0 w 47"/>
                  <a:gd name="T5" fmla="*/ 224 h 224"/>
                  <a:gd name="T6" fmla="*/ 18 w 47"/>
                  <a:gd name="T7" fmla="*/ 224 h 224"/>
                  <a:gd name="T8" fmla="*/ 18 w 47"/>
                  <a:gd name="T9" fmla="*/ 212 h 224"/>
                  <a:gd name="T10" fmla="*/ 11 w 47"/>
                  <a:gd name="T11" fmla="*/ 0 h 224"/>
                  <a:gd name="T12" fmla="*/ 0 w 47"/>
                  <a:gd name="T13" fmla="*/ 1 h 224"/>
                  <a:gd name="T14" fmla="*/ 0 w 47"/>
                  <a:gd name="T15" fmla="*/ 137 h 224"/>
                  <a:gd name="T16" fmla="*/ 16 w 47"/>
                  <a:gd name="T17" fmla="*/ 133 h 224"/>
                  <a:gd name="T18" fmla="*/ 17 w 47"/>
                  <a:gd name="T19" fmla="*/ 133 h 224"/>
                  <a:gd name="T20" fmla="*/ 17 w 47"/>
                  <a:gd name="T21" fmla="*/ 47 h 224"/>
                  <a:gd name="T22" fmla="*/ 17 w 47"/>
                  <a:gd name="T23" fmla="*/ 47 h 224"/>
                  <a:gd name="T24" fmla="*/ 17 w 47"/>
                  <a:gd name="T25" fmla="*/ 46 h 224"/>
                  <a:gd name="T26" fmla="*/ 47 w 47"/>
                  <a:gd name="T27" fmla="*/ 21 h 224"/>
                  <a:gd name="T28" fmla="*/ 47 w 47"/>
                  <a:gd name="T29" fmla="*/ 15 h 224"/>
                  <a:gd name="T30" fmla="*/ 47 w 47"/>
                  <a:gd name="T31" fmla="*/ 14 h 224"/>
                  <a:gd name="T32" fmla="*/ 15 w 47"/>
                  <a:gd name="T33" fmla="*/ 24 h 224"/>
                  <a:gd name="T34" fmla="*/ 11 w 47"/>
                  <a:gd name="T3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224">
                    <a:moveTo>
                      <a:pt x="18" y="212"/>
                    </a:move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18" y="224"/>
                      <a:pt x="18" y="224"/>
                      <a:pt x="18" y="224"/>
                    </a:cubicBezTo>
                    <a:cubicBezTo>
                      <a:pt x="18" y="212"/>
                      <a:pt x="18" y="212"/>
                      <a:pt x="18" y="212"/>
                    </a:cubicBezTo>
                    <a:moveTo>
                      <a:pt x="11" y="0"/>
                    </a:moveTo>
                    <a:cubicBezTo>
                      <a:pt x="7" y="0"/>
                      <a:pt x="4" y="1"/>
                      <a:pt x="0" y="1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5" y="135"/>
                      <a:pt x="11" y="133"/>
                      <a:pt x="16" y="133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9"/>
                      <a:pt x="47" y="17"/>
                      <a:pt x="47" y="15"/>
                    </a:cubicBezTo>
                    <a:cubicBezTo>
                      <a:pt x="47" y="15"/>
                      <a:pt x="47" y="15"/>
                      <a:pt x="47" y="1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8" name="Freeform 54"/>
              <p:cNvSpPr>
                <a:spLocks noEditPoints="1"/>
              </p:cNvSpPr>
              <p:nvPr/>
            </p:nvSpPr>
            <p:spPr bwMode="auto">
              <a:xfrm>
                <a:off x="567" y="380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19" name="Freeform 55"/>
              <p:cNvSpPr>
                <a:spLocks noEditPoints="1"/>
              </p:cNvSpPr>
              <p:nvPr/>
            </p:nvSpPr>
            <p:spPr bwMode="auto">
              <a:xfrm>
                <a:off x="491" y="3642"/>
                <a:ext cx="155" cy="167"/>
              </a:xfrm>
              <a:custGeom>
                <a:avLst/>
                <a:gdLst>
                  <a:gd name="T0" fmla="*/ 17 w 59"/>
                  <a:gd name="T1" fmla="*/ 35 h 60"/>
                  <a:gd name="T2" fmla="*/ 50 w 59"/>
                  <a:gd name="T3" fmla="*/ 35 h 60"/>
                  <a:gd name="T4" fmla="*/ 29 w 59"/>
                  <a:gd name="T5" fmla="*/ 0 h 60"/>
                  <a:gd name="T6" fmla="*/ 29 w 59"/>
                  <a:gd name="T7" fmla="*/ 0 h 60"/>
                  <a:gd name="T8" fmla="*/ 29 w 59"/>
                  <a:gd name="T9" fmla="*/ 0 h 60"/>
                  <a:gd name="T10" fmla="*/ 29 w 59"/>
                  <a:gd name="T11" fmla="*/ 0 h 60"/>
                  <a:gd name="T12" fmla="*/ 29 w 59"/>
                  <a:gd name="T13" fmla="*/ 0 h 60"/>
                  <a:gd name="T14" fmla="*/ 29 w 59"/>
                  <a:gd name="T15" fmla="*/ 0 h 60"/>
                  <a:gd name="T16" fmla="*/ 29 w 59"/>
                  <a:gd name="T17" fmla="*/ 0 h 60"/>
                  <a:gd name="T18" fmla="*/ 28 w 59"/>
                  <a:gd name="T19" fmla="*/ 0 h 60"/>
                  <a:gd name="T20" fmla="*/ 28 w 59"/>
                  <a:gd name="T21" fmla="*/ 0 h 60"/>
                  <a:gd name="T22" fmla="*/ 28 w 59"/>
                  <a:gd name="T23" fmla="*/ 0 h 60"/>
                  <a:gd name="T24" fmla="*/ 28 w 59"/>
                  <a:gd name="T25" fmla="*/ 0 h 60"/>
                  <a:gd name="T26" fmla="*/ 28 w 59"/>
                  <a:gd name="T27" fmla="*/ 0 h 60"/>
                  <a:gd name="T28" fmla="*/ 28 w 59"/>
                  <a:gd name="T29" fmla="*/ 0 h 60"/>
                  <a:gd name="T30" fmla="*/ 28 w 59"/>
                  <a:gd name="T31" fmla="*/ 0 h 60"/>
                  <a:gd name="T32" fmla="*/ 28 w 59"/>
                  <a:gd name="T33" fmla="*/ 0 h 60"/>
                  <a:gd name="T34" fmla="*/ 28 w 59"/>
                  <a:gd name="T35" fmla="*/ 0 h 60"/>
                  <a:gd name="T36" fmla="*/ 27 w 59"/>
                  <a:gd name="T37" fmla="*/ 0 h 60"/>
                  <a:gd name="T38" fmla="*/ 27 w 59"/>
                  <a:gd name="T39" fmla="*/ 0 h 60"/>
                  <a:gd name="T40" fmla="*/ 27 w 59"/>
                  <a:gd name="T41" fmla="*/ 0 h 60"/>
                  <a:gd name="T42" fmla="*/ 27 w 59"/>
                  <a:gd name="T43" fmla="*/ 0 h 60"/>
                  <a:gd name="T44" fmla="*/ 27 w 59"/>
                  <a:gd name="T45" fmla="*/ 0 h 60"/>
                  <a:gd name="T46" fmla="*/ 27 w 59"/>
                  <a:gd name="T47" fmla="*/ 0 h 60"/>
                  <a:gd name="T48" fmla="*/ 27 w 59"/>
                  <a:gd name="T49" fmla="*/ 0 h 60"/>
                  <a:gd name="T50" fmla="*/ 27 w 59"/>
                  <a:gd name="T51" fmla="*/ 0 h 60"/>
                  <a:gd name="T52" fmla="*/ 27 w 59"/>
                  <a:gd name="T53" fmla="*/ 0 h 60"/>
                  <a:gd name="T54" fmla="*/ 27 w 59"/>
                  <a:gd name="T55" fmla="*/ 0 h 60"/>
                  <a:gd name="T56" fmla="*/ 26 w 59"/>
                  <a:gd name="T57" fmla="*/ 0 h 60"/>
                  <a:gd name="T58" fmla="*/ 26 w 59"/>
                  <a:gd name="T59" fmla="*/ 0 h 60"/>
                  <a:gd name="T60" fmla="*/ 0 w 59"/>
                  <a:gd name="T61" fmla="*/ 29 h 60"/>
                  <a:gd name="T62" fmla="*/ 0 w 59"/>
                  <a:gd name="T63" fmla="*/ 29 h 60"/>
                  <a:gd name="T64" fmla="*/ 0 w 59"/>
                  <a:gd name="T65" fmla="*/ 36 h 60"/>
                  <a:gd name="T66" fmla="*/ 29 w 59"/>
                  <a:gd name="T67" fmla="*/ 60 h 60"/>
                  <a:gd name="T68" fmla="*/ 29 w 59"/>
                  <a:gd name="T69" fmla="*/ 60 h 60"/>
                  <a:gd name="T70" fmla="*/ 30 w 59"/>
                  <a:gd name="T71" fmla="*/ 60 h 60"/>
                  <a:gd name="T72" fmla="*/ 30 w 59"/>
                  <a:gd name="T73" fmla="*/ 60 h 60"/>
                  <a:gd name="T74" fmla="*/ 59 w 59"/>
                  <a:gd name="T75" fmla="*/ 30 h 60"/>
                  <a:gd name="T76" fmla="*/ 59 w 59"/>
                  <a:gd name="T77" fmla="*/ 29 h 60"/>
                  <a:gd name="T78" fmla="*/ 29 w 59"/>
                  <a:gd name="T7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9" h="60">
                    <a:moveTo>
                      <a:pt x="34" y="52"/>
                    </a:moveTo>
                    <a:cubicBezTo>
                      <a:pt x="24" y="52"/>
                      <a:pt x="17" y="44"/>
                      <a:pt x="17" y="35"/>
                    </a:cubicBezTo>
                    <a:cubicBezTo>
                      <a:pt x="17" y="25"/>
                      <a:pt x="24" y="18"/>
                      <a:pt x="34" y="18"/>
                    </a:cubicBezTo>
                    <a:cubicBezTo>
                      <a:pt x="43" y="18"/>
                      <a:pt x="50" y="25"/>
                      <a:pt x="50" y="35"/>
                    </a:cubicBezTo>
                    <a:cubicBezTo>
                      <a:pt x="50" y="44"/>
                      <a:pt x="43" y="52"/>
                      <a:pt x="34" y="52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1" y="2"/>
                      <a:pt x="0" y="14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2"/>
                      <a:pt x="0" y="34"/>
                      <a:pt x="0" y="36"/>
                    </a:cubicBezTo>
                    <a:cubicBezTo>
                      <a:pt x="3" y="49"/>
                      <a:pt x="15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46" y="59"/>
                      <a:pt x="59" y="46"/>
                      <a:pt x="59" y="30"/>
                    </a:cubicBezTo>
                    <a:cubicBezTo>
                      <a:pt x="59" y="30"/>
                      <a:pt x="59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13"/>
                      <a:pt x="46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0" name="Freeform 56"/>
              <p:cNvSpPr>
                <a:spLocks/>
              </p:cNvSpPr>
              <p:nvPr/>
            </p:nvSpPr>
            <p:spPr bwMode="auto">
              <a:xfrm>
                <a:off x="368" y="3289"/>
                <a:ext cx="173" cy="398"/>
              </a:xfrm>
              <a:custGeom>
                <a:avLst/>
                <a:gdLst>
                  <a:gd name="T0" fmla="*/ 0 w 66"/>
                  <a:gd name="T1" fmla="*/ 143 h 143"/>
                  <a:gd name="T2" fmla="*/ 11 w 66"/>
                  <a:gd name="T3" fmla="*/ 142 h 143"/>
                  <a:gd name="T4" fmla="*/ 66 w 66"/>
                  <a:gd name="T5" fmla="*/ 73 h 143"/>
                  <a:gd name="T6" fmla="*/ 66 w 66"/>
                  <a:gd name="T7" fmla="*/ 73 h 143"/>
                  <a:gd name="T8" fmla="*/ 66 w 66"/>
                  <a:gd name="T9" fmla="*/ 72 h 143"/>
                  <a:gd name="T10" fmla="*/ 66 w 66"/>
                  <a:gd name="T11" fmla="*/ 72 h 143"/>
                  <a:gd name="T12" fmla="*/ 66 w 66"/>
                  <a:gd name="T13" fmla="*/ 72 h 143"/>
                  <a:gd name="T14" fmla="*/ 66 w 66"/>
                  <a:gd name="T15" fmla="*/ 71 h 143"/>
                  <a:gd name="T16" fmla="*/ 66 w 66"/>
                  <a:gd name="T17" fmla="*/ 71 h 143"/>
                  <a:gd name="T18" fmla="*/ 66 w 66"/>
                  <a:gd name="T19" fmla="*/ 71 h 143"/>
                  <a:gd name="T20" fmla="*/ 66 w 66"/>
                  <a:gd name="T21" fmla="*/ 71 h 143"/>
                  <a:gd name="T22" fmla="*/ 66 w 66"/>
                  <a:gd name="T23" fmla="*/ 70 h 143"/>
                  <a:gd name="T24" fmla="*/ 66 w 66"/>
                  <a:gd name="T25" fmla="*/ 70 h 143"/>
                  <a:gd name="T26" fmla="*/ 66 w 66"/>
                  <a:gd name="T27" fmla="*/ 70 h 143"/>
                  <a:gd name="T28" fmla="*/ 66 w 66"/>
                  <a:gd name="T29" fmla="*/ 69 h 143"/>
                  <a:gd name="T30" fmla="*/ 66 w 66"/>
                  <a:gd name="T31" fmla="*/ 69 h 143"/>
                  <a:gd name="T32" fmla="*/ 66 w 66"/>
                  <a:gd name="T33" fmla="*/ 69 h 143"/>
                  <a:gd name="T34" fmla="*/ 66 w 66"/>
                  <a:gd name="T35" fmla="*/ 69 h 143"/>
                  <a:gd name="T36" fmla="*/ 65 w 66"/>
                  <a:gd name="T37" fmla="*/ 68 h 143"/>
                  <a:gd name="T38" fmla="*/ 65 w 66"/>
                  <a:gd name="T39" fmla="*/ 61 h 143"/>
                  <a:gd name="T40" fmla="*/ 65 w 66"/>
                  <a:gd name="T41" fmla="*/ 61 h 143"/>
                  <a:gd name="T42" fmla="*/ 65 w 66"/>
                  <a:gd name="T43" fmla="*/ 61 h 143"/>
                  <a:gd name="T44" fmla="*/ 65 w 66"/>
                  <a:gd name="T45" fmla="*/ 61 h 143"/>
                  <a:gd name="T46" fmla="*/ 65 w 66"/>
                  <a:gd name="T47" fmla="*/ 61 h 143"/>
                  <a:gd name="T48" fmla="*/ 65 w 66"/>
                  <a:gd name="T49" fmla="*/ 60 h 143"/>
                  <a:gd name="T50" fmla="*/ 65 w 66"/>
                  <a:gd name="T51" fmla="*/ 60 h 143"/>
                  <a:gd name="T52" fmla="*/ 65 w 66"/>
                  <a:gd name="T53" fmla="*/ 60 h 143"/>
                  <a:gd name="T54" fmla="*/ 65 w 66"/>
                  <a:gd name="T55" fmla="*/ 60 h 143"/>
                  <a:gd name="T56" fmla="*/ 65 w 66"/>
                  <a:gd name="T57" fmla="*/ 59 h 143"/>
                  <a:gd name="T58" fmla="*/ 65 w 66"/>
                  <a:gd name="T59" fmla="*/ 59 h 143"/>
                  <a:gd name="T60" fmla="*/ 65 w 66"/>
                  <a:gd name="T61" fmla="*/ 59 h 143"/>
                  <a:gd name="T62" fmla="*/ 0 w 66"/>
                  <a:gd name="T6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" h="143">
                    <a:moveTo>
                      <a:pt x="0" y="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4" y="143"/>
                      <a:pt x="7" y="142"/>
                      <a:pt x="11" y="142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42" y="135"/>
                      <a:pt x="65" y="106"/>
                      <a:pt x="66" y="73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6" y="71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9"/>
                      <a:pt x="65" y="68"/>
                      <a:pt x="65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6"/>
                      <a:pt x="65" y="64"/>
                      <a:pt x="65" y="62"/>
                    </a:cubicBezTo>
                    <a:cubicBezTo>
                      <a:pt x="65" y="62"/>
                      <a:pt x="65" y="62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5" y="61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5" y="60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59"/>
                      <a:pt x="65" y="59"/>
                      <a:pt x="65" y="59"/>
                    </a:cubicBezTo>
                    <a:cubicBezTo>
                      <a:pt x="59" y="26"/>
                      <a:pt x="33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1" name="Oval 57"/>
              <p:cNvSpPr>
                <a:spLocks noChangeArrowheads="1"/>
              </p:cNvSpPr>
              <p:nvPr/>
            </p:nvSpPr>
            <p:spPr bwMode="auto">
              <a:xfrm>
                <a:off x="536" y="3692"/>
                <a:ext cx="86" cy="95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2" name="Oval 58"/>
              <p:cNvSpPr>
                <a:spLocks noChangeArrowheads="1"/>
              </p:cNvSpPr>
              <p:nvPr/>
            </p:nvSpPr>
            <p:spPr bwMode="auto">
              <a:xfrm>
                <a:off x="6164" y="3036"/>
                <a:ext cx="714" cy="756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3" name="Freeform 59"/>
              <p:cNvSpPr>
                <a:spLocks/>
              </p:cNvSpPr>
              <p:nvPr/>
            </p:nvSpPr>
            <p:spPr bwMode="auto">
              <a:xfrm>
                <a:off x="6326" y="3336"/>
                <a:ext cx="387" cy="948"/>
              </a:xfrm>
              <a:custGeom>
                <a:avLst/>
                <a:gdLst>
                  <a:gd name="T0" fmla="*/ 387 w 387"/>
                  <a:gd name="T1" fmla="*/ 167 h 948"/>
                  <a:gd name="T2" fmla="*/ 218 w 387"/>
                  <a:gd name="T3" fmla="*/ 270 h 948"/>
                  <a:gd name="T4" fmla="*/ 195 w 387"/>
                  <a:gd name="T5" fmla="*/ 0 h 948"/>
                  <a:gd name="T6" fmla="*/ 169 w 387"/>
                  <a:gd name="T7" fmla="*/ 270 h 948"/>
                  <a:gd name="T8" fmla="*/ 0 w 387"/>
                  <a:gd name="T9" fmla="*/ 167 h 948"/>
                  <a:gd name="T10" fmla="*/ 155 w 387"/>
                  <a:gd name="T11" fmla="*/ 359 h 948"/>
                  <a:gd name="T12" fmla="*/ 127 w 387"/>
                  <a:gd name="T13" fmla="*/ 948 h 948"/>
                  <a:gd name="T14" fmla="*/ 250 w 387"/>
                  <a:gd name="T15" fmla="*/ 948 h 948"/>
                  <a:gd name="T16" fmla="*/ 229 w 387"/>
                  <a:gd name="T17" fmla="*/ 359 h 948"/>
                  <a:gd name="T18" fmla="*/ 387 w 387"/>
                  <a:gd name="T19" fmla="*/ 167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948">
                    <a:moveTo>
                      <a:pt x="387" y="167"/>
                    </a:moveTo>
                    <a:lnTo>
                      <a:pt x="218" y="270"/>
                    </a:lnTo>
                    <a:lnTo>
                      <a:pt x="195" y="0"/>
                    </a:lnTo>
                    <a:lnTo>
                      <a:pt x="169" y="270"/>
                    </a:lnTo>
                    <a:lnTo>
                      <a:pt x="0" y="167"/>
                    </a:lnTo>
                    <a:lnTo>
                      <a:pt x="155" y="359"/>
                    </a:lnTo>
                    <a:lnTo>
                      <a:pt x="127" y="948"/>
                    </a:lnTo>
                    <a:lnTo>
                      <a:pt x="250" y="948"/>
                    </a:lnTo>
                    <a:lnTo>
                      <a:pt x="229" y="359"/>
                    </a:lnTo>
                    <a:lnTo>
                      <a:pt x="387" y="16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4" name="Freeform 60"/>
              <p:cNvSpPr>
                <a:spLocks/>
              </p:cNvSpPr>
              <p:nvPr/>
            </p:nvSpPr>
            <p:spPr bwMode="auto">
              <a:xfrm>
                <a:off x="6326" y="3336"/>
                <a:ext cx="387" cy="948"/>
              </a:xfrm>
              <a:custGeom>
                <a:avLst/>
                <a:gdLst>
                  <a:gd name="T0" fmla="*/ 387 w 387"/>
                  <a:gd name="T1" fmla="*/ 167 h 948"/>
                  <a:gd name="T2" fmla="*/ 218 w 387"/>
                  <a:gd name="T3" fmla="*/ 270 h 948"/>
                  <a:gd name="T4" fmla="*/ 195 w 387"/>
                  <a:gd name="T5" fmla="*/ 0 h 948"/>
                  <a:gd name="T6" fmla="*/ 169 w 387"/>
                  <a:gd name="T7" fmla="*/ 270 h 948"/>
                  <a:gd name="T8" fmla="*/ 0 w 387"/>
                  <a:gd name="T9" fmla="*/ 167 h 948"/>
                  <a:gd name="T10" fmla="*/ 155 w 387"/>
                  <a:gd name="T11" fmla="*/ 359 h 948"/>
                  <a:gd name="T12" fmla="*/ 127 w 387"/>
                  <a:gd name="T13" fmla="*/ 948 h 948"/>
                  <a:gd name="T14" fmla="*/ 250 w 387"/>
                  <a:gd name="T15" fmla="*/ 948 h 948"/>
                  <a:gd name="T16" fmla="*/ 229 w 387"/>
                  <a:gd name="T17" fmla="*/ 359 h 948"/>
                  <a:gd name="T18" fmla="*/ 387 w 387"/>
                  <a:gd name="T19" fmla="*/ 167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7" h="948">
                    <a:moveTo>
                      <a:pt x="387" y="167"/>
                    </a:moveTo>
                    <a:lnTo>
                      <a:pt x="218" y="270"/>
                    </a:lnTo>
                    <a:lnTo>
                      <a:pt x="195" y="0"/>
                    </a:lnTo>
                    <a:lnTo>
                      <a:pt x="169" y="270"/>
                    </a:lnTo>
                    <a:lnTo>
                      <a:pt x="0" y="167"/>
                    </a:lnTo>
                    <a:lnTo>
                      <a:pt x="155" y="359"/>
                    </a:lnTo>
                    <a:lnTo>
                      <a:pt x="127" y="948"/>
                    </a:lnTo>
                    <a:lnTo>
                      <a:pt x="250" y="948"/>
                    </a:lnTo>
                    <a:lnTo>
                      <a:pt x="229" y="359"/>
                    </a:lnTo>
                    <a:lnTo>
                      <a:pt x="387" y="1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5" name="Freeform 61"/>
              <p:cNvSpPr>
                <a:spLocks/>
              </p:cNvSpPr>
              <p:nvPr/>
            </p:nvSpPr>
            <p:spPr bwMode="auto">
              <a:xfrm>
                <a:off x="6510" y="4262"/>
                <a:ext cx="69" cy="22"/>
              </a:xfrm>
              <a:custGeom>
                <a:avLst/>
                <a:gdLst>
                  <a:gd name="T0" fmla="*/ 69 w 69"/>
                  <a:gd name="T1" fmla="*/ 0 h 22"/>
                  <a:gd name="T2" fmla="*/ 63 w 69"/>
                  <a:gd name="T3" fmla="*/ 0 h 22"/>
                  <a:gd name="T4" fmla="*/ 66 w 69"/>
                  <a:gd name="T5" fmla="*/ 22 h 22"/>
                  <a:gd name="T6" fmla="*/ 0 w 69"/>
                  <a:gd name="T7" fmla="*/ 22 h 22"/>
                  <a:gd name="T8" fmla="*/ 0 w 69"/>
                  <a:gd name="T9" fmla="*/ 22 h 22"/>
                  <a:gd name="T10" fmla="*/ 69 w 69"/>
                  <a:gd name="T11" fmla="*/ 22 h 22"/>
                  <a:gd name="T12" fmla="*/ 69 w 6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2">
                    <a:moveTo>
                      <a:pt x="69" y="0"/>
                    </a:moveTo>
                    <a:lnTo>
                      <a:pt x="63" y="0"/>
                    </a:lnTo>
                    <a:lnTo>
                      <a:pt x="66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9" y="2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6" name="Freeform 62"/>
              <p:cNvSpPr>
                <a:spLocks/>
              </p:cNvSpPr>
              <p:nvPr/>
            </p:nvSpPr>
            <p:spPr bwMode="auto">
              <a:xfrm>
                <a:off x="6510" y="4262"/>
                <a:ext cx="69" cy="22"/>
              </a:xfrm>
              <a:custGeom>
                <a:avLst/>
                <a:gdLst>
                  <a:gd name="T0" fmla="*/ 69 w 69"/>
                  <a:gd name="T1" fmla="*/ 0 h 22"/>
                  <a:gd name="T2" fmla="*/ 63 w 69"/>
                  <a:gd name="T3" fmla="*/ 0 h 22"/>
                  <a:gd name="T4" fmla="*/ 66 w 69"/>
                  <a:gd name="T5" fmla="*/ 22 h 22"/>
                  <a:gd name="T6" fmla="*/ 0 w 69"/>
                  <a:gd name="T7" fmla="*/ 22 h 22"/>
                  <a:gd name="T8" fmla="*/ 0 w 69"/>
                  <a:gd name="T9" fmla="*/ 22 h 22"/>
                  <a:gd name="T10" fmla="*/ 69 w 69"/>
                  <a:gd name="T11" fmla="*/ 22 h 22"/>
                  <a:gd name="T12" fmla="*/ 69 w 6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2">
                    <a:moveTo>
                      <a:pt x="69" y="0"/>
                    </a:moveTo>
                    <a:lnTo>
                      <a:pt x="63" y="0"/>
                    </a:lnTo>
                    <a:lnTo>
                      <a:pt x="66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69" y="22"/>
                    </a:lnTo>
                    <a:lnTo>
                      <a:pt x="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7" name="Freeform 63"/>
              <p:cNvSpPr>
                <a:spLocks noEditPoints="1"/>
              </p:cNvSpPr>
              <p:nvPr/>
            </p:nvSpPr>
            <p:spPr bwMode="auto">
              <a:xfrm>
                <a:off x="6558" y="3792"/>
                <a:ext cx="21" cy="470"/>
              </a:xfrm>
              <a:custGeom>
                <a:avLst/>
                <a:gdLst>
                  <a:gd name="T0" fmla="*/ 8 w 8"/>
                  <a:gd name="T1" fmla="*/ 159 h 169"/>
                  <a:gd name="T2" fmla="*/ 6 w 8"/>
                  <a:gd name="T3" fmla="*/ 159 h 169"/>
                  <a:gd name="T4" fmla="*/ 6 w 8"/>
                  <a:gd name="T5" fmla="*/ 169 h 169"/>
                  <a:gd name="T6" fmla="*/ 8 w 8"/>
                  <a:gd name="T7" fmla="*/ 169 h 169"/>
                  <a:gd name="T8" fmla="*/ 8 w 8"/>
                  <a:gd name="T9" fmla="*/ 159 h 169"/>
                  <a:gd name="T10" fmla="*/ 1 w 8"/>
                  <a:gd name="T11" fmla="*/ 0 h 169"/>
                  <a:gd name="T12" fmla="*/ 0 w 8"/>
                  <a:gd name="T13" fmla="*/ 0 h 169"/>
                  <a:gd name="T14" fmla="*/ 3 w 8"/>
                  <a:gd name="T15" fmla="*/ 73 h 169"/>
                  <a:gd name="T16" fmla="*/ 4 w 8"/>
                  <a:gd name="T17" fmla="*/ 75 h 169"/>
                  <a:gd name="T18" fmla="*/ 1 w 8"/>
                  <a:gd name="T19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69">
                    <a:moveTo>
                      <a:pt x="8" y="159"/>
                    </a:moveTo>
                    <a:cubicBezTo>
                      <a:pt x="6" y="159"/>
                      <a:pt x="6" y="159"/>
                      <a:pt x="6" y="159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8" y="159"/>
                      <a:pt x="8" y="159"/>
                      <a:pt x="8" y="159"/>
                    </a:cubicBezTo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74"/>
                      <a:pt x="4" y="74"/>
                      <a:pt x="4" y="7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8" name="Freeform 64"/>
              <p:cNvSpPr>
                <a:spLocks/>
              </p:cNvSpPr>
              <p:nvPr/>
            </p:nvSpPr>
            <p:spPr bwMode="auto">
              <a:xfrm>
                <a:off x="6565" y="3995"/>
                <a:ext cx="3" cy="6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29" name="Freeform 65"/>
              <p:cNvSpPr>
                <a:spLocks/>
              </p:cNvSpPr>
              <p:nvPr/>
            </p:nvSpPr>
            <p:spPr bwMode="auto">
              <a:xfrm>
                <a:off x="6565" y="3995"/>
                <a:ext cx="14" cy="239"/>
              </a:xfrm>
              <a:custGeom>
                <a:avLst/>
                <a:gdLst>
                  <a:gd name="T0" fmla="*/ 0 w 5"/>
                  <a:gd name="T1" fmla="*/ 0 h 86"/>
                  <a:gd name="T2" fmla="*/ 3 w 5"/>
                  <a:gd name="T3" fmla="*/ 86 h 86"/>
                  <a:gd name="T4" fmla="*/ 5 w 5"/>
                  <a:gd name="T5" fmla="*/ 86 h 86"/>
                  <a:gd name="T6" fmla="*/ 1 w 5"/>
                  <a:gd name="T7" fmla="*/ 2 h 86"/>
                  <a:gd name="T8" fmla="*/ 0 w 5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6">
                    <a:moveTo>
                      <a:pt x="0" y="0"/>
                    </a:moveTo>
                    <a:cubicBezTo>
                      <a:pt x="3" y="86"/>
                      <a:pt x="3" y="86"/>
                      <a:pt x="3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A5D5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0" name="Freeform 66"/>
              <p:cNvSpPr>
                <a:spLocks/>
              </p:cNvSpPr>
              <p:nvPr/>
            </p:nvSpPr>
            <p:spPr bwMode="auto">
              <a:xfrm>
                <a:off x="6510" y="3036"/>
                <a:ext cx="279" cy="756"/>
              </a:xfrm>
              <a:custGeom>
                <a:avLst/>
                <a:gdLst>
                  <a:gd name="T0" fmla="*/ 4 w 106"/>
                  <a:gd name="T1" fmla="*/ 0 h 272"/>
                  <a:gd name="T2" fmla="*/ 4 w 106"/>
                  <a:gd name="T3" fmla="*/ 0 h 272"/>
                  <a:gd name="T4" fmla="*/ 0 w 106"/>
                  <a:gd name="T5" fmla="*/ 0 h 272"/>
                  <a:gd name="T6" fmla="*/ 0 w 106"/>
                  <a:gd name="T7" fmla="*/ 145 h 272"/>
                  <a:gd name="T8" fmla="*/ 4 w 106"/>
                  <a:gd name="T9" fmla="*/ 108 h 272"/>
                  <a:gd name="T10" fmla="*/ 13 w 106"/>
                  <a:gd name="T11" fmla="*/ 205 h 272"/>
                  <a:gd name="T12" fmla="*/ 77 w 106"/>
                  <a:gd name="T13" fmla="*/ 168 h 272"/>
                  <a:gd name="T14" fmla="*/ 17 w 106"/>
                  <a:gd name="T15" fmla="*/ 237 h 272"/>
                  <a:gd name="T16" fmla="*/ 18 w 106"/>
                  <a:gd name="T17" fmla="*/ 272 h 272"/>
                  <a:gd name="T18" fmla="*/ 19 w 106"/>
                  <a:gd name="T19" fmla="*/ 272 h 272"/>
                  <a:gd name="T20" fmla="*/ 19 w 106"/>
                  <a:gd name="T21" fmla="*/ 272 h 272"/>
                  <a:gd name="T22" fmla="*/ 106 w 106"/>
                  <a:gd name="T23" fmla="*/ 227 h 272"/>
                  <a:gd name="T24" fmla="*/ 82 w 106"/>
                  <a:gd name="T25" fmla="*/ 180 h 272"/>
                  <a:gd name="T26" fmla="*/ 88 w 106"/>
                  <a:gd name="T27" fmla="*/ 156 h 272"/>
                  <a:gd name="T28" fmla="*/ 72 w 106"/>
                  <a:gd name="T29" fmla="*/ 158 h 272"/>
                  <a:gd name="T30" fmla="*/ 56 w 106"/>
                  <a:gd name="T31" fmla="*/ 63 h 272"/>
                  <a:gd name="T32" fmla="*/ 56 w 106"/>
                  <a:gd name="T33" fmla="*/ 10 h 272"/>
                  <a:gd name="T34" fmla="*/ 4 w 106"/>
                  <a:gd name="T35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" h="27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17" y="237"/>
                      <a:pt x="17" y="237"/>
                      <a:pt x="17" y="237"/>
                    </a:cubicBezTo>
                    <a:cubicBezTo>
                      <a:pt x="18" y="272"/>
                      <a:pt x="18" y="272"/>
                      <a:pt x="18" y="272"/>
                    </a:cubicBezTo>
                    <a:cubicBezTo>
                      <a:pt x="18" y="272"/>
                      <a:pt x="18" y="272"/>
                      <a:pt x="19" y="272"/>
                    </a:cubicBezTo>
                    <a:cubicBezTo>
                      <a:pt x="19" y="272"/>
                      <a:pt x="19" y="272"/>
                      <a:pt x="19" y="272"/>
                    </a:cubicBezTo>
                    <a:cubicBezTo>
                      <a:pt x="53" y="268"/>
                      <a:pt x="84" y="251"/>
                      <a:pt x="106" y="227"/>
                    </a:cubicBezTo>
                    <a:cubicBezTo>
                      <a:pt x="92" y="216"/>
                      <a:pt x="82" y="199"/>
                      <a:pt x="82" y="180"/>
                    </a:cubicBezTo>
                    <a:cubicBezTo>
                      <a:pt x="82" y="171"/>
                      <a:pt x="84" y="163"/>
                      <a:pt x="88" y="156"/>
                    </a:cubicBezTo>
                    <a:cubicBezTo>
                      <a:pt x="83" y="157"/>
                      <a:pt x="78" y="158"/>
                      <a:pt x="72" y="158"/>
                    </a:cubicBezTo>
                    <a:cubicBezTo>
                      <a:pt x="15" y="158"/>
                      <a:pt x="9" y="78"/>
                      <a:pt x="56" y="63"/>
                    </a:cubicBezTo>
                    <a:cubicBezTo>
                      <a:pt x="48" y="46"/>
                      <a:pt x="48" y="26"/>
                      <a:pt x="56" y="10"/>
                    </a:cubicBezTo>
                    <a:cubicBezTo>
                      <a:pt x="40" y="4"/>
                      <a:pt x="23" y="0"/>
                      <a:pt x="4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1" name="Freeform 67"/>
              <p:cNvSpPr>
                <a:spLocks/>
              </p:cNvSpPr>
              <p:nvPr/>
            </p:nvSpPr>
            <p:spPr bwMode="auto">
              <a:xfrm>
                <a:off x="6510" y="3336"/>
                <a:ext cx="203" cy="948"/>
              </a:xfrm>
              <a:custGeom>
                <a:avLst/>
                <a:gdLst>
                  <a:gd name="T0" fmla="*/ 11 w 203"/>
                  <a:gd name="T1" fmla="*/ 0 h 948"/>
                  <a:gd name="T2" fmla="*/ 0 w 203"/>
                  <a:gd name="T3" fmla="*/ 103 h 948"/>
                  <a:gd name="T4" fmla="*/ 0 w 203"/>
                  <a:gd name="T5" fmla="*/ 948 h 948"/>
                  <a:gd name="T6" fmla="*/ 66 w 203"/>
                  <a:gd name="T7" fmla="*/ 948 h 948"/>
                  <a:gd name="T8" fmla="*/ 63 w 203"/>
                  <a:gd name="T9" fmla="*/ 926 h 948"/>
                  <a:gd name="T10" fmla="*/ 63 w 203"/>
                  <a:gd name="T11" fmla="*/ 898 h 948"/>
                  <a:gd name="T12" fmla="*/ 55 w 203"/>
                  <a:gd name="T13" fmla="*/ 659 h 948"/>
                  <a:gd name="T14" fmla="*/ 55 w 203"/>
                  <a:gd name="T15" fmla="*/ 659 h 948"/>
                  <a:gd name="T16" fmla="*/ 48 w 203"/>
                  <a:gd name="T17" fmla="*/ 456 h 948"/>
                  <a:gd name="T18" fmla="*/ 45 w 203"/>
                  <a:gd name="T19" fmla="*/ 359 h 948"/>
                  <a:gd name="T20" fmla="*/ 203 w 203"/>
                  <a:gd name="T21" fmla="*/ 167 h 948"/>
                  <a:gd name="T22" fmla="*/ 34 w 203"/>
                  <a:gd name="T23" fmla="*/ 270 h 948"/>
                  <a:gd name="T24" fmla="*/ 11 w 203"/>
                  <a:gd name="T2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" h="948">
                    <a:moveTo>
                      <a:pt x="11" y="0"/>
                    </a:moveTo>
                    <a:lnTo>
                      <a:pt x="0" y="103"/>
                    </a:lnTo>
                    <a:lnTo>
                      <a:pt x="0" y="948"/>
                    </a:lnTo>
                    <a:lnTo>
                      <a:pt x="66" y="948"/>
                    </a:lnTo>
                    <a:lnTo>
                      <a:pt x="63" y="926"/>
                    </a:lnTo>
                    <a:lnTo>
                      <a:pt x="63" y="898"/>
                    </a:lnTo>
                    <a:lnTo>
                      <a:pt x="55" y="659"/>
                    </a:lnTo>
                    <a:lnTo>
                      <a:pt x="55" y="659"/>
                    </a:lnTo>
                    <a:lnTo>
                      <a:pt x="48" y="456"/>
                    </a:lnTo>
                    <a:lnTo>
                      <a:pt x="45" y="359"/>
                    </a:lnTo>
                    <a:lnTo>
                      <a:pt x="203" y="167"/>
                    </a:lnTo>
                    <a:lnTo>
                      <a:pt x="34" y="27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2" name="Freeform 68"/>
              <p:cNvSpPr>
                <a:spLocks/>
              </p:cNvSpPr>
              <p:nvPr/>
            </p:nvSpPr>
            <p:spPr bwMode="auto">
              <a:xfrm>
                <a:off x="6510" y="3336"/>
                <a:ext cx="203" cy="948"/>
              </a:xfrm>
              <a:custGeom>
                <a:avLst/>
                <a:gdLst>
                  <a:gd name="T0" fmla="*/ 11 w 203"/>
                  <a:gd name="T1" fmla="*/ 0 h 948"/>
                  <a:gd name="T2" fmla="*/ 0 w 203"/>
                  <a:gd name="T3" fmla="*/ 103 h 948"/>
                  <a:gd name="T4" fmla="*/ 0 w 203"/>
                  <a:gd name="T5" fmla="*/ 948 h 948"/>
                  <a:gd name="T6" fmla="*/ 66 w 203"/>
                  <a:gd name="T7" fmla="*/ 948 h 948"/>
                  <a:gd name="T8" fmla="*/ 63 w 203"/>
                  <a:gd name="T9" fmla="*/ 926 h 948"/>
                  <a:gd name="T10" fmla="*/ 63 w 203"/>
                  <a:gd name="T11" fmla="*/ 898 h 948"/>
                  <a:gd name="T12" fmla="*/ 55 w 203"/>
                  <a:gd name="T13" fmla="*/ 659 h 948"/>
                  <a:gd name="T14" fmla="*/ 55 w 203"/>
                  <a:gd name="T15" fmla="*/ 659 h 948"/>
                  <a:gd name="T16" fmla="*/ 48 w 203"/>
                  <a:gd name="T17" fmla="*/ 456 h 948"/>
                  <a:gd name="T18" fmla="*/ 45 w 203"/>
                  <a:gd name="T19" fmla="*/ 359 h 948"/>
                  <a:gd name="T20" fmla="*/ 203 w 203"/>
                  <a:gd name="T21" fmla="*/ 167 h 948"/>
                  <a:gd name="T22" fmla="*/ 34 w 203"/>
                  <a:gd name="T23" fmla="*/ 270 h 948"/>
                  <a:gd name="T24" fmla="*/ 11 w 203"/>
                  <a:gd name="T25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" h="948">
                    <a:moveTo>
                      <a:pt x="11" y="0"/>
                    </a:moveTo>
                    <a:lnTo>
                      <a:pt x="0" y="103"/>
                    </a:lnTo>
                    <a:lnTo>
                      <a:pt x="0" y="948"/>
                    </a:lnTo>
                    <a:lnTo>
                      <a:pt x="66" y="948"/>
                    </a:lnTo>
                    <a:lnTo>
                      <a:pt x="63" y="926"/>
                    </a:lnTo>
                    <a:lnTo>
                      <a:pt x="63" y="898"/>
                    </a:lnTo>
                    <a:lnTo>
                      <a:pt x="55" y="659"/>
                    </a:lnTo>
                    <a:lnTo>
                      <a:pt x="55" y="659"/>
                    </a:lnTo>
                    <a:lnTo>
                      <a:pt x="48" y="456"/>
                    </a:lnTo>
                    <a:lnTo>
                      <a:pt x="45" y="359"/>
                    </a:lnTo>
                    <a:lnTo>
                      <a:pt x="203" y="167"/>
                    </a:lnTo>
                    <a:lnTo>
                      <a:pt x="34" y="27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3" name="Freeform 69"/>
              <p:cNvSpPr>
                <a:spLocks/>
              </p:cNvSpPr>
              <p:nvPr/>
            </p:nvSpPr>
            <p:spPr bwMode="auto">
              <a:xfrm>
                <a:off x="4168" y="3517"/>
                <a:ext cx="420" cy="790"/>
              </a:xfrm>
              <a:custGeom>
                <a:avLst/>
                <a:gdLst>
                  <a:gd name="T0" fmla="*/ 420 w 420"/>
                  <a:gd name="T1" fmla="*/ 156 h 790"/>
                  <a:gd name="T2" fmla="*/ 241 w 420"/>
                  <a:gd name="T3" fmla="*/ 203 h 790"/>
                  <a:gd name="T4" fmla="*/ 202 w 420"/>
                  <a:gd name="T5" fmla="*/ 0 h 790"/>
                  <a:gd name="T6" fmla="*/ 170 w 420"/>
                  <a:gd name="T7" fmla="*/ 203 h 790"/>
                  <a:gd name="T8" fmla="*/ 0 w 420"/>
                  <a:gd name="T9" fmla="*/ 153 h 790"/>
                  <a:gd name="T10" fmla="*/ 176 w 420"/>
                  <a:gd name="T11" fmla="*/ 278 h 790"/>
                  <a:gd name="T12" fmla="*/ 163 w 420"/>
                  <a:gd name="T13" fmla="*/ 790 h 790"/>
                  <a:gd name="T14" fmla="*/ 244 w 420"/>
                  <a:gd name="T15" fmla="*/ 790 h 790"/>
                  <a:gd name="T16" fmla="*/ 231 w 420"/>
                  <a:gd name="T17" fmla="*/ 278 h 790"/>
                  <a:gd name="T18" fmla="*/ 420 w 420"/>
                  <a:gd name="T19" fmla="*/ 15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" h="790">
                    <a:moveTo>
                      <a:pt x="420" y="156"/>
                    </a:moveTo>
                    <a:lnTo>
                      <a:pt x="241" y="203"/>
                    </a:lnTo>
                    <a:lnTo>
                      <a:pt x="202" y="0"/>
                    </a:lnTo>
                    <a:lnTo>
                      <a:pt x="170" y="203"/>
                    </a:lnTo>
                    <a:lnTo>
                      <a:pt x="0" y="153"/>
                    </a:lnTo>
                    <a:lnTo>
                      <a:pt x="176" y="278"/>
                    </a:lnTo>
                    <a:lnTo>
                      <a:pt x="163" y="790"/>
                    </a:lnTo>
                    <a:lnTo>
                      <a:pt x="244" y="790"/>
                    </a:lnTo>
                    <a:lnTo>
                      <a:pt x="231" y="278"/>
                    </a:lnTo>
                    <a:lnTo>
                      <a:pt x="420" y="15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4" name="Freeform 70"/>
              <p:cNvSpPr>
                <a:spLocks/>
              </p:cNvSpPr>
              <p:nvPr/>
            </p:nvSpPr>
            <p:spPr bwMode="auto">
              <a:xfrm>
                <a:off x="4168" y="3517"/>
                <a:ext cx="420" cy="790"/>
              </a:xfrm>
              <a:custGeom>
                <a:avLst/>
                <a:gdLst>
                  <a:gd name="T0" fmla="*/ 420 w 420"/>
                  <a:gd name="T1" fmla="*/ 156 h 790"/>
                  <a:gd name="T2" fmla="*/ 241 w 420"/>
                  <a:gd name="T3" fmla="*/ 203 h 790"/>
                  <a:gd name="T4" fmla="*/ 202 w 420"/>
                  <a:gd name="T5" fmla="*/ 0 h 790"/>
                  <a:gd name="T6" fmla="*/ 170 w 420"/>
                  <a:gd name="T7" fmla="*/ 203 h 790"/>
                  <a:gd name="T8" fmla="*/ 0 w 420"/>
                  <a:gd name="T9" fmla="*/ 153 h 790"/>
                  <a:gd name="T10" fmla="*/ 176 w 420"/>
                  <a:gd name="T11" fmla="*/ 278 h 790"/>
                  <a:gd name="T12" fmla="*/ 163 w 420"/>
                  <a:gd name="T13" fmla="*/ 790 h 790"/>
                  <a:gd name="T14" fmla="*/ 244 w 420"/>
                  <a:gd name="T15" fmla="*/ 790 h 790"/>
                  <a:gd name="T16" fmla="*/ 231 w 420"/>
                  <a:gd name="T17" fmla="*/ 278 h 790"/>
                  <a:gd name="T18" fmla="*/ 420 w 420"/>
                  <a:gd name="T19" fmla="*/ 156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0" h="790">
                    <a:moveTo>
                      <a:pt x="420" y="156"/>
                    </a:moveTo>
                    <a:lnTo>
                      <a:pt x="241" y="203"/>
                    </a:lnTo>
                    <a:lnTo>
                      <a:pt x="202" y="0"/>
                    </a:lnTo>
                    <a:lnTo>
                      <a:pt x="170" y="203"/>
                    </a:lnTo>
                    <a:lnTo>
                      <a:pt x="0" y="153"/>
                    </a:lnTo>
                    <a:lnTo>
                      <a:pt x="176" y="278"/>
                    </a:lnTo>
                    <a:lnTo>
                      <a:pt x="163" y="790"/>
                    </a:lnTo>
                    <a:lnTo>
                      <a:pt x="244" y="790"/>
                    </a:lnTo>
                    <a:lnTo>
                      <a:pt x="231" y="278"/>
                    </a:lnTo>
                    <a:lnTo>
                      <a:pt x="420" y="1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5" name="Oval 71"/>
              <p:cNvSpPr>
                <a:spLocks noChangeArrowheads="1"/>
              </p:cNvSpPr>
              <p:nvPr/>
            </p:nvSpPr>
            <p:spPr bwMode="auto">
              <a:xfrm>
                <a:off x="4520" y="3511"/>
                <a:ext cx="244" cy="259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6" name="Oval 72"/>
              <p:cNvSpPr>
                <a:spLocks noChangeArrowheads="1"/>
              </p:cNvSpPr>
              <p:nvPr/>
            </p:nvSpPr>
            <p:spPr bwMode="auto">
              <a:xfrm>
                <a:off x="3981" y="3511"/>
                <a:ext cx="247" cy="259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7" name="Oval 73"/>
              <p:cNvSpPr>
                <a:spLocks noChangeArrowheads="1"/>
              </p:cNvSpPr>
              <p:nvPr/>
            </p:nvSpPr>
            <p:spPr bwMode="auto">
              <a:xfrm>
                <a:off x="4099" y="3067"/>
                <a:ext cx="541" cy="572"/>
              </a:xfrm>
              <a:prstGeom prst="ellipse">
                <a:avLst/>
              </a:pr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8" name="Freeform 74"/>
              <p:cNvSpPr>
                <a:spLocks noEditPoints="1"/>
              </p:cNvSpPr>
              <p:nvPr/>
            </p:nvSpPr>
            <p:spPr bwMode="auto">
              <a:xfrm>
                <a:off x="4640" y="335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h 1"/>
                  <a:gd name="T11" fmla="*/ 0 h 1"/>
                  <a:gd name="T12" fmla="*/ 0 h 1"/>
                  <a:gd name="T13" fmla="*/ 0 h 1"/>
                  <a:gd name="T1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39" name="Freeform 75"/>
              <p:cNvSpPr>
                <a:spLocks noEditPoints="1"/>
              </p:cNvSpPr>
              <p:nvPr/>
            </p:nvSpPr>
            <p:spPr bwMode="auto">
              <a:xfrm>
                <a:off x="4399" y="3511"/>
                <a:ext cx="241" cy="287"/>
              </a:xfrm>
              <a:custGeom>
                <a:avLst/>
                <a:gdLst>
                  <a:gd name="T0" fmla="*/ 52 w 92"/>
                  <a:gd name="T1" fmla="*/ 70 h 103"/>
                  <a:gd name="T2" fmla="*/ 0 w 92"/>
                  <a:gd name="T3" fmla="*/ 102 h 103"/>
                  <a:gd name="T4" fmla="*/ 0 w 92"/>
                  <a:gd name="T5" fmla="*/ 103 h 103"/>
                  <a:gd name="T6" fmla="*/ 52 w 92"/>
                  <a:gd name="T7" fmla="*/ 70 h 103"/>
                  <a:gd name="T8" fmla="*/ 52 w 92"/>
                  <a:gd name="T9" fmla="*/ 70 h 103"/>
                  <a:gd name="T10" fmla="*/ 49 w 92"/>
                  <a:gd name="T11" fmla="*/ 64 h 103"/>
                  <a:gd name="T12" fmla="*/ 4 w 92"/>
                  <a:gd name="T13" fmla="*/ 75 h 103"/>
                  <a:gd name="T14" fmla="*/ 49 w 92"/>
                  <a:gd name="T15" fmla="*/ 64 h 103"/>
                  <a:gd name="T16" fmla="*/ 49 w 92"/>
                  <a:gd name="T17" fmla="*/ 64 h 103"/>
                  <a:gd name="T18" fmla="*/ 92 w 92"/>
                  <a:gd name="T19" fmla="*/ 0 h 103"/>
                  <a:gd name="T20" fmla="*/ 92 w 92"/>
                  <a:gd name="T21" fmla="*/ 0 h 103"/>
                  <a:gd name="T22" fmla="*/ 92 w 92"/>
                  <a:gd name="T23" fmla="*/ 0 h 103"/>
                  <a:gd name="T24" fmla="*/ 92 w 92"/>
                  <a:gd name="T25" fmla="*/ 0 h 103"/>
                  <a:gd name="T26" fmla="*/ 92 w 92"/>
                  <a:gd name="T27" fmla="*/ 0 h 103"/>
                  <a:gd name="T28" fmla="*/ 92 w 92"/>
                  <a:gd name="T2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103">
                    <a:moveTo>
                      <a:pt x="52" y="7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0"/>
                      <a:pt x="52" y="70"/>
                      <a:pt x="52" y="70"/>
                    </a:cubicBezTo>
                    <a:moveTo>
                      <a:pt x="49" y="64"/>
                    </a:moveTo>
                    <a:cubicBezTo>
                      <a:pt x="4" y="75"/>
                      <a:pt x="4" y="75"/>
                      <a:pt x="4" y="7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0" name="Freeform 76"/>
              <p:cNvSpPr>
                <a:spLocks/>
              </p:cNvSpPr>
              <p:nvPr/>
            </p:nvSpPr>
            <p:spPr bwMode="auto">
              <a:xfrm>
                <a:off x="4370" y="3639"/>
                <a:ext cx="165" cy="490"/>
              </a:xfrm>
              <a:custGeom>
                <a:avLst/>
                <a:gdLst>
                  <a:gd name="T0" fmla="*/ 9 w 63"/>
                  <a:gd name="T1" fmla="*/ 0 h 176"/>
                  <a:gd name="T2" fmla="*/ 0 w 63"/>
                  <a:gd name="T3" fmla="*/ 0 h 176"/>
                  <a:gd name="T4" fmla="*/ 0 w 63"/>
                  <a:gd name="T5" fmla="*/ 0 h 176"/>
                  <a:gd name="T6" fmla="*/ 0 w 63"/>
                  <a:gd name="T7" fmla="*/ 168 h 176"/>
                  <a:gd name="T8" fmla="*/ 14 w 63"/>
                  <a:gd name="T9" fmla="*/ 176 h 176"/>
                  <a:gd name="T10" fmla="*/ 11 w 63"/>
                  <a:gd name="T11" fmla="*/ 57 h 176"/>
                  <a:gd name="T12" fmla="*/ 11 w 63"/>
                  <a:gd name="T13" fmla="*/ 57 h 176"/>
                  <a:gd name="T14" fmla="*/ 11 w 63"/>
                  <a:gd name="T15" fmla="*/ 56 h 176"/>
                  <a:gd name="T16" fmla="*/ 63 w 63"/>
                  <a:gd name="T17" fmla="*/ 24 h 176"/>
                  <a:gd name="T18" fmla="*/ 60 w 63"/>
                  <a:gd name="T19" fmla="*/ 18 h 176"/>
                  <a:gd name="T20" fmla="*/ 15 w 63"/>
                  <a:gd name="T21" fmla="*/ 29 h 176"/>
                  <a:gd name="T22" fmla="*/ 9 w 63"/>
                  <a:gd name="T2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76">
                    <a:moveTo>
                      <a:pt x="9" y="0"/>
                    </a:moveTo>
                    <a:cubicBezTo>
                      <a:pt x="6" y="0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5" y="169"/>
                      <a:pt x="10" y="172"/>
                      <a:pt x="14" y="17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2" y="22"/>
                      <a:pt x="61" y="20"/>
                      <a:pt x="60" y="1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1" name="Freeform 77"/>
              <p:cNvSpPr>
                <a:spLocks noEditPoints="1"/>
              </p:cNvSpPr>
              <p:nvPr/>
            </p:nvSpPr>
            <p:spPr bwMode="auto">
              <a:xfrm>
                <a:off x="4520" y="3639"/>
                <a:ext cx="120" cy="131"/>
              </a:xfrm>
              <a:custGeom>
                <a:avLst/>
                <a:gdLst>
                  <a:gd name="T0" fmla="*/ 46 w 46"/>
                  <a:gd name="T1" fmla="*/ 47 h 47"/>
                  <a:gd name="T2" fmla="*/ 46 w 46"/>
                  <a:gd name="T3" fmla="*/ 47 h 47"/>
                  <a:gd name="T4" fmla="*/ 46 w 46"/>
                  <a:gd name="T5" fmla="*/ 47 h 47"/>
                  <a:gd name="T6" fmla="*/ 46 w 46"/>
                  <a:gd name="T7" fmla="*/ 47 h 47"/>
                  <a:gd name="T8" fmla="*/ 46 w 46"/>
                  <a:gd name="T9" fmla="*/ 47 h 47"/>
                  <a:gd name="T10" fmla="*/ 46 w 46"/>
                  <a:gd name="T11" fmla="*/ 47 h 47"/>
                  <a:gd name="T12" fmla="*/ 46 w 46"/>
                  <a:gd name="T13" fmla="*/ 47 h 47"/>
                  <a:gd name="T14" fmla="*/ 46 w 46"/>
                  <a:gd name="T15" fmla="*/ 47 h 47"/>
                  <a:gd name="T16" fmla="*/ 46 w 46"/>
                  <a:gd name="T17" fmla="*/ 47 h 47"/>
                  <a:gd name="T18" fmla="*/ 46 w 46"/>
                  <a:gd name="T19" fmla="*/ 47 h 47"/>
                  <a:gd name="T20" fmla="*/ 46 w 46"/>
                  <a:gd name="T21" fmla="*/ 47 h 47"/>
                  <a:gd name="T22" fmla="*/ 46 w 46"/>
                  <a:gd name="T23" fmla="*/ 47 h 47"/>
                  <a:gd name="T24" fmla="*/ 46 w 46"/>
                  <a:gd name="T25" fmla="*/ 47 h 47"/>
                  <a:gd name="T26" fmla="*/ 46 w 46"/>
                  <a:gd name="T27" fmla="*/ 47 h 47"/>
                  <a:gd name="T28" fmla="*/ 46 w 46"/>
                  <a:gd name="T29" fmla="*/ 47 h 47"/>
                  <a:gd name="T30" fmla="*/ 46 w 46"/>
                  <a:gd name="T31" fmla="*/ 47 h 47"/>
                  <a:gd name="T32" fmla="*/ 46 w 46"/>
                  <a:gd name="T33" fmla="*/ 47 h 47"/>
                  <a:gd name="T34" fmla="*/ 46 w 46"/>
                  <a:gd name="T35" fmla="*/ 47 h 47"/>
                  <a:gd name="T36" fmla="*/ 45 w 46"/>
                  <a:gd name="T37" fmla="*/ 47 h 47"/>
                  <a:gd name="T38" fmla="*/ 45 w 46"/>
                  <a:gd name="T39" fmla="*/ 47 h 47"/>
                  <a:gd name="T40" fmla="*/ 45 w 46"/>
                  <a:gd name="T41" fmla="*/ 47 h 47"/>
                  <a:gd name="T42" fmla="*/ 45 w 46"/>
                  <a:gd name="T43" fmla="*/ 47 h 47"/>
                  <a:gd name="T44" fmla="*/ 45 w 46"/>
                  <a:gd name="T45" fmla="*/ 47 h 47"/>
                  <a:gd name="T46" fmla="*/ 45 w 46"/>
                  <a:gd name="T47" fmla="*/ 47 h 47"/>
                  <a:gd name="T48" fmla="*/ 45 w 46"/>
                  <a:gd name="T49" fmla="*/ 47 h 47"/>
                  <a:gd name="T50" fmla="*/ 45 w 46"/>
                  <a:gd name="T51" fmla="*/ 47 h 47"/>
                  <a:gd name="T52" fmla="*/ 45 w 46"/>
                  <a:gd name="T53" fmla="*/ 47 h 47"/>
                  <a:gd name="T54" fmla="*/ 0 w 46"/>
                  <a:gd name="T55" fmla="*/ 1 h 47"/>
                  <a:gd name="T56" fmla="*/ 0 w 46"/>
                  <a:gd name="T57" fmla="*/ 1 h 47"/>
                  <a:gd name="T58" fmla="*/ 0 w 46"/>
                  <a:gd name="T59" fmla="*/ 1 h 47"/>
                  <a:gd name="T60" fmla="*/ 0 w 46"/>
                  <a:gd name="T61" fmla="*/ 0 h 47"/>
                  <a:gd name="T62" fmla="*/ 0 w 46"/>
                  <a:gd name="T63" fmla="*/ 1 h 47"/>
                  <a:gd name="T64" fmla="*/ 0 w 46"/>
                  <a:gd name="T65" fmla="*/ 0 h 47"/>
                  <a:gd name="T66" fmla="*/ 0 w 46"/>
                  <a:gd name="T67" fmla="*/ 0 h 47"/>
                  <a:gd name="T68" fmla="*/ 0 w 46"/>
                  <a:gd name="T69" fmla="*/ 0 h 47"/>
                  <a:gd name="T70" fmla="*/ 0 w 46"/>
                  <a:gd name="T71" fmla="*/ 0 h 47"/>
                  <a:gd name="T72" fmla="*/ 0 w 46"/>
                  <a:gd name="T73" fmla="*/ 0 h 47"/>
                  <a:gd name="T74" fmla="*/ 0 w 46"/>
                  <a:gd name="T75" fmla="*/ 0 h 47"/>
                  <a:gd name="T76" fmla="*/ 0 w 46"/>
                  <a:gd name="T7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47"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6" y="47"/>
                    </a:move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moveTo>
                      <a:pt x="45" y="47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moveTo>
                      <a:pt x="45" y="47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moveTo>
                      <a:pt x="45" y="47"/>
                    </a:move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5" y="47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2" name="Rectangle 78"/>
              <p:cNvSpPr>
                <a:spLocks noChangeArrowheads="1"/>
              </p:cNvSpPr>
              <p:nvPr/>
            </p:nvSpPr>
            <p:spPr bwMode="auto">
              <a:xfrm>
                <a:off x="4370" y="4307"/>
                <a:ext cx="42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3" name="Rectangle 79"/>
              <p:cNvSpPr>
                <a:spLocks noChangeArrowheads="1"/>
              </p:cNvSpPr>
              <p:nvPr/>
            </p:nvSpPr>
            <p:spPr bwMode="auto">
              <a:xfrm>
                <a:off x="4370" y="4307"/>
                <a:ext cx="42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4" name="Freeform 80"/>
              <p:cNvSpPr>
                <a:spLocks/>
              </p:cNvSpPr>
              <p:nvPr/>
            </p:nvSpPr>
            <p:spPr bwMode="auto">
              <a:xfrm>
                <a:off x="4370" y="4259"/>
                <a:ext cx="42" cy="48"/>
              </a:xfrm>
              <a:custGeom>
                <a:avLst/>
                <a:gdLst>
                  <a:gd name="T0" fmla="*/ 39 w 42"/>
                  <a:gd name="T1" fmla="*/ 0 h 48"/>
                  <a:gd name="T2" fmla="*/ 0 w 42"/>
                  <a:gd name="T3" fmla="*/ 0 h 48"/>
                  <a:gd name="T4" fmla="*/ 0 w 42"/>
                  <a:gd name="T5" fmla="*/ 48 h 48"/>
                  <a:gd name="T6" fmla="*/ 42 w 42"/>
                  <a:gd name="T7" fmla="*/ 48 h 48"/>
                  <a:gd name="T8" fmla="*/ 39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3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2" y="4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5" name="Freeform 81"/>
              <p:cNvSpPr>
                <a:spLocks/>
              </p:cNvSpPr>
              <p:nvPr/>
            </p:nvSpPr>
            <p:spPr bwMode="auto">
              <a:xfrm>
                <a:off x="4370" y="4259"/>
                <a:ext cx="42" cy="48"/>
              </a:xfrm>
              <a:custGeom>
                <a:avLst/>
                <a:gdLst>
                  <a:gd name="T0" fmla="*/ 39 w 42"/>
                  <a:gd name="T1" fmla="*/ 0 h 48"/>
                  <a:gd name="T2" fmla="*/ 0 w 42"/>
                  <a:gd name="T3" fmla="*/ 0 h 48"/>
                  <a:gd name="T4" fmla="*/ 0 w 42"/>
                  <a:gd name="T5" fmla="*/ 48 h 48"/>
                  <a:gd name="T6" fmla="*/ 42 w 42"/>
                  <a:gd name="T7" fmla="*/ 48 h 48"/>
                  <a:gd name="T8" fmla="*/ 39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39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42" y="48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6" name="Freeform 82"/>
              <p:cNvSpPr>
                <a:spLocks/>
              </p:cNvSpPr>
              <p:nvPr/>
            </p:nvSpPr>
            <p:spPr bwMode="auto">
              <a:xfrm>
                <a:off x="4520" y="3511"/>
                <a:ext cx="244" cy="259"/>
              </a:xfrm>
              <a:custGeom>
                <a:avLst/>
                <a:gdLst>
                  <a:gd name="T0" fmla="*/ 46 w 93"/>
                  <a:gd name="T1" fmla="*/ 0 h 93"/>
                  <a:gd name="T2" fmla="*/ 46 w 93"/>
                  <a:gd name="T3" fmla="*/ 0 h 93"/>
                  <a:gd name="T4" fmla="*/ 46 w 93"/>
                  <a:gd name="T5" fmla="*/ 0 h 93"/>
                  <a:gd name="T6" fmla="*/ 46 w 93"/>
                  <a:gd name="T7" fmla="*/ 0 h 93"/>
                  <a:gd name="T8" fmla="*/ 46 w 93"/>
                  <a:gd name="T9" fmla="*/ 0 h 93"/>
                  <a:gd name="T10" fmla="*/ 46 w 93"/>
                  <a:gd name="T11" fmla="*/ 0 h 93"/>
                  <a:gd name="T12" fmla="*/ 27 w 93"/>
                  <a:gd name="T13" fmla="*/ 4 h 93"/>
                  <a:gd name="T14" fmla="*/ 4 w 93"/>
                  <a:gd name="T15" fmla="*/ 27 h 93"/>
                  <a:gd name="T16" fmla="*/ 0 w 93"/>
                  <a:gd name="T17" fmla="*/ 46 h 93"/>
                  <a:gd name="T18" fmla="*/ 0 w 93"/>
                  <a:gd name="T19" fmla="*/ 46 h 93"/>
                  <a:gd name="T20" fmla="*/ 0 w 93"/>
                  <a:gd name="T21" fmla="*/ 46 h 93"/>
                  <a:gd name="T22" fmla="*/ 0 w 93"/>
                  <a:gd name="T23" fmla="*/ 46 h 93"/>
                  <a:gd name="T24" fmla="*/ 0 w 93"/>
                  <a:gd name="T25" fmla="*/ 46 h 93"/>
                  <a:gd name="T26" fmla="*/ 0 w 93"/>
                  <a:gd name="T27" fmla="*/ 46 h 93"/>
                  <a:gd name="T28" fmla="*/ 0 w 93"/>
                  <a:gd name="T29" fmla="*/ 46 h 93"/>
                  <a:gd name="T30" fmla="*/ 0 w 93"/>
                  <a:gd name="T31" fmla="*/ 47 h 93"/>
                  <a:gd name="T32" fmla="*/ 0 w 93"/>
                  <a:gd name="T33" fmla="*/ 47 h 93"/>
                  <a:gd name="T34" fmla="*/ 0 w 93"/>
                  <a:gd name="T35" fmla="*/ 47 h 93"/>
                  <a:gd name="T36" fmla="*/ 3 w 93"/>
                  <a:gd name="T37" fmla="*/ 64 h 93"/>
                  <a:gd name="T38" fmla="*/ 3 w 93"/>
                  <a:gd name="T39" fmla="*/ 64 h 93"/>
                  <a:gd name="T40" fmla="*/ 3 w 93"/>
                  <a:gd name="T41" fmla="*/ 64 h 93"/>
                  <a:gd name="T42" fmla="*/ 6 w 93"/>
                  <a:gd name="T43" fmla="*/ 70 h 93"/>
                  <a:gd name="T44" fmla="*/ 6 w 93"/>
                  <a:gd name="T45" fmla="*/ 70 h 93"/>
                  <a:gd name="T46" fmla="*/ 6 w 93"/>
                  <a:gd name="T47" fmla="*/ 70 h 93"/>
                  <a:gd name="T48" fmla="*/ 45 w 93"/>
                  <a:gd name="T49" fmla="*/ 93 h 93"/>
                  <a:gd name="T50" fmla="*/ 45 w 93"/>
                  <a:gd name="T51" fmla="*/ 93 h 93"/>
                  <a:gd name="T52" fmla="*/ 45 w 93"/>
                  <a:gd name="T53" fmla="*/ 93 h 93"/>
                  <a:gd name="T54" fmla="*/ 45 w 93"/>
                  <a:gd name="T55" fmla="*/ 93 h 93"/>
                  <a:gd name="T56" fmla="*/ 45 w 93"/>
                  <a:gd name="T57" fmla="*/ 93 h 93"/>
                  <a:gd name="T58" fmla="*/ 45 w 93"/>
                  <a:gd name="T59" fmla="*/ 93 h 93"/>
                  <a:gd name="T60" fmla="*/ 46 w 93"/>
                  <a:gd name="T61" fmla="*/ 93 h 93"/>
                  <a:gd name="T62" fmla="*/ 46 w 93"/>
                  <a:gd name="T63" fmla="*/ 93 h 93"/>
                  <a:gd name="T64" fmla="*/ 46 w 93"/>
                  <a:gd name="T65" fmla="*/ 93 h 93"/>
                  <a:gd name="T66" fmla="*/ 46 w 93"/>
                  <a:gd name="T67" fmla="*/ 93 h 93"/>
                  <a:gd name="T68" fmla="*/ 46 w 93"/>
                  <a:gd name="T69" fmla="*/ 93 h 93"/>
                  <a:gd name="T70" fmla="*/ 46 w 93"/>
                  <a:gd name="T71" fmla="*/ 93 h 93"/>
                  <a:gd name="T72" fmla="*/ 46 w 93"/>
                  <a:gd name="T73" fmla="*/ 93 h 93"/>
                  <a:gd name="T74" fmla="*/ 46 w 93"/>
                  <a:gd name="T75" fmla="*/ 93 h 93"/>
                  <a:gd name="T76" fmla="*/ 46 w 93"/>
                  <a:gd name="T77" fmla="*/ 93 h 93"/>
                  <a:gd name="T78" fmla="*/ 46 w 93"/>
                  <a:gd name="T79" fmla="*/ 93 h 93"/>
                  <a:gd name="T80" fmla="*/ 46 w 93"/>
                  <a:gd name="T81" fmla="*/ 93 h 93"/>
                  <a:gd name="T82" fmla="*/ 46 w 93"/>
                  <a:gd name="T83" fmla="*/ 93 h 93"/>
                  <a:gd name="T84" fmla="*/ 46 w 93"/>
                  <a:gd name="T85" fmla="*/ 93 h 93"/>
                  <a:gd name="T86" fmla="*/ 93 w 93"/>
                  <a:gd name="T87" fmla="*/ 46 h 93"/>
                  <a:gd name="T88" fmla="*/ 49 w 93"/>
                  <a:gd name="T89" fmla="*/ 0 h 93"/>
                  <a:gd name="T90" fmla="*/ 46 w 93"/>
                  <a:gd name="T9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9" y="0"/>
                      <a:pt x="33" y="1"/>
                      <a:pt x="27" y="4"/>
                    </a:cubicBezTo>
                    <a:cubicBezTo>
                      <a:pt x="20" y="13"/>
                      <a:pt x="13" y="20"/>
                      <a:pt x="4" y="27"/>
                    </a:cubicBezTo>
                    <a:cubicBezTo>
                      <a:pt x="1" y="33"/>
                      <a:pt x="0" y="39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3"/>
                      <a:pt x="1" y="58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4" y="66"/>
                      <a:pt x="5" y="68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6" y="70"/>
                      <a:pt x="6" y="70"/>
                      <a:pt x="6" y="70"/>
                    </a:cubicBezTo>
                    <a:cubicBezTo>
                      <a:pt x="14" y="84"/>
                      <a:pt x="28" y="93"/>
                      <a:pt x="45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72" y="93"/>
                      <a:pt x="93" y="72"/>
                      <a:pt x="93" y="46"/>
                    </a:cubicBezTo>
                    <a:cubicBezTo>
                      <a:pt x="93" y="21"/>
                      <a:pt x="74" y="1"/>
                      <a:pt x="49" y="0"/>
                    </a:cubicBezTo>
                    <a:cubicBezTo>
                      <a:pt x="48" y="0"/>
                      <a:pt x="47" y="0"/>
                      <a:pt x="4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7" name="Freeform 83"/>
              <p:cNvSpPr>
                <a:spLocks/>
              </p:cNvSpPr>
              <p:nvPr/>
            </p:nvSpPr>
            <p:spPr bwMode="auto">
              <a:xfrm>
                <a:off x="4370" y="3067"/>
                <a:ext cx="270" cy="572"/>
              </a:xfrm>
              <a:custGeom>
                <a:avLst/>
                <a:gdLst>
                  <a:gd name="T0" fmla="*/ 0 w 103"/>
                  <a:gd name="T1" fmla="*/ 0 h 206"/>
                  <a:gd name="T2" fmla="*/ 0 w 103"/>
                  <a:gd name="T3" fmla="*/ 0 h 206"/>
                  <a:gd name="T4" fmla="*/ 0 w 103"/>
                  <a:gd name="T5" fmla="*/ 0 h 206"/>
                  <a:gd name="T6" fmla="*/ 0 w 103"/>
                  <a:gd name="T7" fmla="*/ 206 h 206"/>
                  <a:gd name="T8" fmla="*/ 0 w 103"/>
                  <a:gd name="T9" fmla="*/ 206 h 206"/>
                  <a:gd name="T10" fmla="*/ 9 w 103"/>
                  <a:gd name="T11" fmla="*/ 206 h 206"/>
                  <a:gd name="T12" fmla="*/ 9 w 103"/>
                  <a:gd name="T13" fmla="*/ 206 h 206"/>
                  <a:gd name="T14" fmla="*/ 61 w 103"/>
                  <a:gd name="T15" fmla="*/ 187 h 206"/>
                  <a:gd name="T16" fmla="*/ 61 w 103"/>
                  <a:gd name="T17" fmla="*/ 187 h 206"/>
                  <a:gd name="T18" fmla="*/ 84 w 103"/>
                  <a:gd name="T19" fmla="*/ 164 h 206"/>
                  <a:gd name="T20" fmla="*/ 84 w 103"/>
                  <a:gd name="T21" fmla="*/ 164 h 206"/>
                  <a:gd name="T22" fmla="*/ 103 w 103"/>
                  <a:gd name="T23" fmla="*/ 105 h 206"/>
                  <a:gd name="T24" fmla="*/ 103 w 103"/>
                  <a:gd name="T25" fmla="*/ 105 h 206"/>
                  <a:gd name="T26" fmla="*/ 103 w 103"/>
                  <a:gd name="T27" fmla="*/ 104 h 206"/>
                  <a:gd name="T28" fmla="*/ 103 w 103"/>
                  <a:gd name="T29" fmla="*/ 104 h 206"/>
                  <a:gd name="T30" fmla="*/ 103 w 103"/>
                  <a:gd name="T31" fmla="*/ 104 h 206"/>
                  <a:gd name="T32" fmla="*/ 103 w 103"/>
                  <a:gd name="T33" fmla="*/ 104 h 206"/>
                  <a:gd name="T34" fmla="*/ 103 w 103"/>
                  <a:gd name="T35" fmla="*/ 104 h 206"/>
                  <a:gd name="T36" fmla="*/ 103 w 103"/>
                  <a:gd name="T37" fmla="*/ 104 h 206"/>
                  <a:gd name="T38" fmla="*/ 103 w 103"/>
                  <a:gd name="T39" fmla="*/ 104 h 206"/>
                  <a:gd name="T40" fmla="*/ 103 w 103"/>
                  <a:gd name="T41" fmla="*/ 104 h 206"/>
                  <a:gd name="T42" fmla="*/ 103 w 103"/>
                  <a:gd name="T43" fmla="*/ 103 h 206"/>
                  <a:gd name="T44" fmla="*/ 0 w 103"/>
                  <a:gd name="T45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3" h="20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3" y="206"/>
                      <a:pt x="6" y="206"/>
                      <a:pt x="9" y="206"/>
                    </a:cubicBezTo>
                    <a:cubicBezTo>
                      <a:pt x="9" y="206"/>
                      <a:pt x="9" y="206"/>
                      <a:pt x="9" y="206"/>
                    </a:cubicBezTo>
                    <a:cubicBezTo>
                      <a:pt x="28" y="204"/>
                      <a:pt x="46" y="197"/>
                      <a:pt x="61" y="187"/>
                    </a:cubicBezTo>
                    <a:cubicBezTo>
                      <a:pt x="61" y="187"/>
                      <a:pt x="61" y="187"/>
                      <a:pt x="61" y="187"/>
                    </a:cubicBezTo>
                    <a:cubicBezTo>
                      <a:pt x="70" y="180"/>
                      <a:pt x="77" y="173"/>
                      <a:pt x="84" y="164"/>
                    </a:cubicBezTo>
                    <a:cubicBezTo>
                      <a:pt x="84" y="164"/>
                      <a:pt x="84" y="164"/>
                      <a:pt x="84" y="164"/>
                    </a:cubicBezTo>
                    <a:cubicBezTo>
                      <a:pt x="96" y="147"/>
                      <a:pt x="103" y="127"/>
                      <a:pt x="103" y="105"/>
                    </a:cubicBezTo>
                    <a:cubicBezTo>
                      <a:pt x="103" y="105"/>
                      <a:pt x="103" y="105"/>
                      <a:pt x="103" y="105"/>
                    </a:cubicBezTo>
                    <a:cubicBezTo>
                      <a:pt x="103" y="105"/>
                      <a:pt x="103" y="105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3" y="46"/>
                      <a:pt x="57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8" name="Freeform 84"/>
              <p:cNvSpPr>
                <a:spLocks/>
              </p:cNvSpPr>
              <p:nvPr/>
            </p:nvSpPr>
            <p:spPr bwMode="auto">
              <a:xfrm>
                <a:off x="7030" y="4065"/>
                <a:ext cx="289" cy="194"/>
              </a:xfrm>
              <a:custGeom>
                <a:avLst/>
                <a:gdLst>
                  <a:gd name="T0" fmla="*/ 108 w 110"/>
                  <a:gd name="T1" fmla="*/ 70 h 70"/>
                  <a:gd name="T2" fmla="*/ 110 w 110"/>
                  <a:gd name="T3" fmla="*/ 55 h 70"/>
                  <a:gd name="T4" fmla="*/ 55 w 110"/>
                  <a:gd name="T5" fmla="*/ 0 h 70"/>
                  <a:gd name="T6" fmla="*/ 0 w 110"/>
                  <a:gd name="T7" fmla="*/ 55 h 70"/>
                  <a:gd name="T8" fmla="*/ 2 w 110"/>
                  <a:gd name="T9" fmla="*/ 70 h 70"/>
                  <a:gd name="T10" fmla="*/ 108 w 110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0">
                    <a:moveTo>
                      <a:pt x="108" y="70"/>
                    </a:moveTo>
                    <a:cubicBezTo>
                      <a:pt x="110" y="65"/>
                      <a:pt x="110" y="60"/>
                      <a:pt x="110" y="55"/>
                    </a:cubicBezTo>
                    <a:cubicBezTo>
                      <a:pt x="110" y="24"/>
                      <a:pt x="86" y="0"/>
                      <a:pt x="55" y="0"/>
                    </a:cubicBezTo>
                    <a:cubicBezTo>
                      <a:pt x="25" y="0"/>
                      <a:pt x="0" y="24"/>
                      <a:pt x="0" y="55"/>
                    </a:cubicBezTo>
                    <a:cubicBezTo>
                      <a:pt x="0" y="60"/>
                      <a:pt x="1" y="65"/>
                      <a:pt x="2" y="70"/>
                    </a:cubicBezTo>
                    <a:cubicBezTo>
                      <a:pt x="108" y="70"/>
                      <a:pt x="108" y="70"/>
                      <a:pt x="108" y="7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49" name="Freeform 85"/>
              <p:cNvSpPr>
                <a:spLocks/>
              </p:cNvSpPr>
              <p:nvPr/>
            </p:nvSpPr>
            <p:spPr bwMode="auto">
              <a:xfrm>
                <a:off x="7401" y="4065"/>
                <a:ext cx="291" cy="194"/>
              </a:xfrm>
              <a:custGeom>
                <a:avLst/>
                <a:gdLst>
                  <a:gd name="T0" fmla="*/ 108 w 111"/>
                  <a:gd name="T1" fmla="*/ 70 h 70"/>
                  <a:gd name="T2" fmla="*/ 111 w 111"/>
                  <a:gd name="T3" fmla="*/ 55 h 70"/>
                  <a:gd name="T4" fmla="*/ 55 w 111"/>
                  <a:gd name="T5" fmla="*/ 0 h 70"/>
                  <a:gd name="T6" fmla="*/ 0 w 111"/>
                  <a:gd name="T7" fmla="*/ 55 h 70"/>
                  <a:gd name="T8" fmla="*/ 2 w 111"/>
                  <a:gd name="T9" fmla="*/ 70 h 70"/>
                  <a:gd name="T10" fmla="*/ 108 w 111"/>
                  <a:gd name="T1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70">
                    <a:moveTo>
                      <a:pt x="108" y="70"/>
                    </a:moveTo>
                    <a:cubicBezTo>
                      <a:pt x="110" y="65"/>
                      <a:pt x="111" y="60"/>
                      <a:pt x="111" y="55"/>
                    </a:cubicBezTo>
                    <a:cubicBezTo>
                      <a:pt x="111" y="24"/>
                      <a:pt x="86" y="0"/>
                      <a:pt x="55" y="0"/>
                    </a:cubicBezTo>
                    <a:cubicBezTo>
                      <a:pt x="25" y="0"/>
                      <a:pt x="0" y="24"/>
                      <a:pt x="0" y="55"/>
                    </a:cubicBezTo>
                    <a:cubicBezTo>
                      <a:pt x="0" y="60"/>
                      <a:pt x="1" y="65"/>
                      <a:pt x="2" y="70"/>
                    </a:cubicBezTo>
                    <a:cubicBezTo>
                      <a:pt x="108" y="70"/>
                      <a:pt x="108" y="70"/>
                      <a:pt x="108" y="7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0" name="Freeform 86"/>
              <p:cNvSpPr>
                <a:spLocks/>
              </p:cNvSpPr>
              <p:nvPr/>
            </p:nvSpPr>
            <p:spPr bwMode="auto">
              <a:xfrm>
                <a:off x="7169" y="3867"/>
                <a:ext cx="384" cy="392"/>
              </a:xfrm>
              <a:custGeom>
                <a:avLst/>
                <a:gdLst>
                  <a:gd name="T0" fmla="*/ 47 w 146"/>
                  <a:gd name="T1" fmla="*/ 141 h 141"/>
                  <a:gd name="T2" fmla="*/ 99 w 146"/>
                  <a:gd name="T3" fmla="*/ 141 h 141"/>
                  <a:gd name="T4" fmla="*/ 146 w 146"/>
                  <a:gd name="T5" fmla="*/ 73 h 141"/>
                  <a:gd name="T6" fmla="*/ 73 w 146"/>
                  <a:gd name="T7" fmla="*/ 0 h 141"/>
                  <a:gd name="T8" fmla="*/ 0 w 146"/>
                  <a:gd name="T9" fmla="*/ 73 h 141"/>
                  <a:gd name="T10" fmla="*/ 47 w 146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1">
                    <a:moveTo>
                      <a:pt x="47" y="141"/>
                    </a:moveTo>
                    <a:cubicBezTo>
                      <a:pt x="99" y="141"/>
                      <a:pt x="99" y="141"/>
                      <a:pt x="99" y="141"/>
                    </a:cubicBezTo>
                    <a:cubicBezTo>
                      <a:pt x="126" y="131"/>
                      <a:pt x="146" y="104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ubicBezTo>
                      <a:pt x="33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7" y="141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1" name="Oval 87"/>
              <p:cNvSpPr>
                <a:spLocks noChangeArrowheads="1"/>
              </p:cNvSpPr>
              <p:nvPr/>
            </p:nvSpPr>
            <p:spPr bwMode="auto">
              <a:xfrm>
                <a:off x="7072" y="4168"/>
                <a:ext cx="79" cy="86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2" name="Oval 88"/>
              <p:cNvSpPr>
                <a:spLocks noChangeArrowheads="1"/>
              </p:cNvSpPr>
              <p:nvPr/>
            </p:nvSpPr>
            <p:spPr bwMode="auto">
              <a:xfrm>
                <a:off x="7222" y="3959"/>
                <a:ext cx="81" cy="86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3" name="Oval 89"/>
              <p:cNvSpPr>
                <a:spLocks noChangeArrowheads="1"/>
              </p:cNvSpPr>
              <p:nvPr/>
            </p:nvSpPr>
            <p:spPr bwMode="auto">
              <a:xfrm>
                <a:off x="7338" y="3898"/>
                <a:ext cx="81" cy="86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4" name="Freeform 90"/>
              <p:cNvSpPr>
                <a:spLocks/>
              </p:cNvSpPr>
              <p:nvPr/>
            </p:nvSpPr>
            <p:spPr bwMode="auto">
              <a:xfrm>
                <a:off x="7314" y="4031"/>
                <a:ext cx="84" cy="89"/>
              </a:xfrm>
              <a:custGeom>
                <a:avLst/>
                <a:gdLst>
                  <a:gd name="T0" fmla="*/ 31 w 32"/>
                  <a:gd name="T1" fmla="*/ 17 h 32"/>
                  <a:gd name="T2" fmla="*/ 15 w 32"/>
                  <a:gd name="T3" fmla="*/ 32 h 32"/>
                  <a:gd name="T4" fmla="*/ 0 w 32"/>
                  <a:gd name="T5" fmla="*/ 15 h 32"/>
                  <a:gd name="T6" fmla="*/ 17 w 32"/>
                  <a:gd name="T7" fmla="*/ 1 h 32"/>
                  <a:gd name="T8" fmla="*/ 31 w 32"/>
                  <a:gd name="T9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1" y="17"/>
                    </a:moveTo>
                    <a:cubicBezTo>
                      <a:pt x="31" y="26"/>
                      <a:pt x="23" y="32"/>
                      <a:pt x="15" y="32"/>
                    </a:cubicBezTo>
                    <a:cubicBezTo>
                      <a:pt x="6" y="31"/>
                      <a:pt x="0" y="24"/>
                      <a:pt x="0" y="15"/>
                    </a:cubicBezTo>
                    <a:cubicBezTo>
                      <a:pt x="1" y="7"/>
                      <a:pt x="8" y="0"/>
                      <a:pt x="17" y="1"/>
                    </a:cubicBezTo>
                    <a:cubicBezTo>
                      <a:pt x="25" y="1"/>
                      <a:pt x="32" y="8"/>
                      <a:pt x="31" y="17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5" name="Oval 91"/>
              <p:cNvSpPr>
                <a:spLocks noChangeArrowheads="1"/>
              </p:cNvSpPr>
              <p:nvPr/>
            </p:nvSpPr>
            <p:spPr bwMode="auto">
              <a:xfrm>
                <a:off x="7175" y="4095"/>
                <a:ext cx="81" cy="86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6" name="Freeform 92"/>
              <p:cNvSpPr>
                <a:spLocks/>
              </p:cNvSpPr>
              <p:nvPr/>
            </p:nvSpPr>
            <p:spPr bwMode="auto">
              <a:xfrm>
                <a:off x="7162" y="4234"/>
                <a:ext cx="73" cy="25"/>
              </a:xfrm>
              <a:custGeom>
                <a:avLst/>
                <a:gdLst>
                  <a:gd name="T0" fmla="*/ 28 w 28"/>
                  <a:gd name="T1" fmla="*/ 9 h 9"/>
                  <a:gd name="T2" fmla="*/ 14 w 28"/>
                  <a:gd name="T3" fmla="*/ 0 h 9"/>
                  <a:gd name="T4" fmla="*/ 0 w 28"/>
                  <a:gd name="T5" fmla="*/ 9 h 9"/>
                  <a:gd name="T6" fmla="*/ 28 w 2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9">
                    <a:moveTo>
                      <a:pt x="28" y="9"/>
                    </a:moveTo>
                    <a:cubicBezTo>
                      <a:pt x="25" y="4"/>
                      <a:pt x="20" y="0"/>
                      <a:pt x="14" y="0"/>
                    </a:cubicBezTo>
                    <a:cubicBezTo>
                      <a:pt x="8" y="0"/>
                      <a:pt x="3" y="4"/>
                      <a:pt x="0" y="9"/>
                    </a:cubicBez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7" name="Oval 93"/>
              <p:cNvSpPr>
                <a:spLocks noChangeArrowheads="1"/>
              </p:cNvSpPr>
              <p:nvPr/>
            </p:nvSpPr>
            <p:spPr bwMode="auto">
              <a:xfrm>
                <a:off x="7290" y="4142"/>
                <a:ext cx="82" cy="87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8" name="Oval 94"/>
              <p:cNvSpPr>
                <a:spLocks noChangeArrowheads="1"/>
              </p:cNvSpPr>
              <p:nvPr/>
            </p:nvSpPr>
            <p:spPr bwMode="auto">
              <a:xfrm>
                <a:off x="7429" y="4151"/>
                <a:ext cx="82" cy="83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59" name="Freeform 95"/>
              <p:cNvSpPr>
                <a:spLocks/>
              </p:cNvSpPr>
              <p:nvPr/>
            </p:nvSpPr>
            <p:spPr bwMode="auto">
              <a:xfrm>
                <a:off x="7513" y="4243"/>
                <a:ext cx="66" cy="16"/>
              </a:xfrm>
              <a:custGeom>
                <a:avLst/>
                <a:gdLst>
                  <a:gd name="T0" fmla="*/ 25 w 25"/>
                  <a:gd name="T1" fmla="*/ 6 h 6"/>
                  <a:gd name="T2" fmla="*/ 12 w 25"/>
                  <a:gd name="T3" fmla="*/ 0 h 6"/>
                  <a:gd name="T4" fmla="*/ 0 w 25"/>
                  <a:gd name="T5" fmla="*/ 6 h 6"/>
                  <a:gd name="T6" fmla="*/ 25 w 2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25" y="6"/>
                    </a:moveTo>
                    <a:cubicBezTo>
                      <a:pt x="22" y="2"/>
                      <a:pt x="17" y="0"/>
                      <a:pt x="12" y="0"/>
                    </a:cubicBezTo>
                    <a:cubicBezTo>
                      <a:pt x="7" y="0"/>
                      <a:pt x="3" y="2"/>
                      <a:pt x="0" y="6"/>
                    </a:cubicBezTo>
                    <a:cubicBezTo>
                      <a:pt x="25" y="6"/>
                      <a:pt x="25" y="6"/>
                      <a:pt x="25" y="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0" name="Oval 96"/>
              <p:cNvSpPr>
                <a:spLocks noChangeArrowheads="1"/>
              </p:cNvSpPr>
              <p:nvPr/>
            </p:nvSpPr>
            <p:spPr bwMode="auto">
              <a:xfrm>
                <a:off x="7587" y="4137"/>
                <a:ext cx="81" cy="86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1" name="Freeform 97"/>
              <p:cNvSpPr>
                <a:spLocks/>
              </p:cNvSpPr>
              <p:nvPr/>
            </p:nvSpPr>
            <p:spPr bwMode="auto">
              <a:xfrm>
                <a:off x="7432" y="3992"/>
                <a:ext cx="89" cy="95"/>
              </a:xfrm>
              <a:custGeom>
                <a:avLst/>
                <a:gdLst>
                  <a:gd name="T0" fmla="*/ 32 w 34"/>
                  <a:gd name="T1" fmla="*/ 13 h 34"/>
                  <a:gd name="T2" fmla="*/ 21 w 34"/>
                  <a:gd name="T3" fmla="*/ 32 h 34"/>
                  <a:gd name="T4" fmla="*/ 2 w 34"/>
                  <a:gd name="T5" fmla="*/ 21 h 34"/>
                  <a:gd name="T6" fmla="*/ 13 w 34"/>
                  <a:gd name="T7" fmla="*/ 2 h 34"/>
                  <a:gd name="T8" fmla="*/ 32 w 3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2" y="13"/>
                    </a:moveTo>
                    <a:cubicBezTo>
                      <a:pt x="34" y="21"/>
                      <a:pt x="29" y="30"/>
                      <a:pt x="21" y="32"/>
                    </a:cubicBezTo>
                    <a:cubicBezTo>
                      <a:pt x="13" y="34"/>
                      <a:pt x="4" y="29"/>
                      <a:pt x="2" y="21"/>
                    </a:cubicBezTo>
                    <a:cubicBezTo>
                      <a:pt x="0" y="12"/>
                      <a:pt x="5" y="4"/>
                      <a:pt x="13" y="2"/>
                    </a:cubicBezTo>
                    <a:cubicBezTo>
                      <a:pt x="21" y="0"/>
                      <a:pt x="30" y="5"/>
                      <a:pt x="32" y="13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2" name="Freeform 98"/>
              <p:cNvSpPr>
                <a:spLocks noEditPoints="1"/>
              </p:cNvSpPr>
              <p:nvPr/>
            </p:nvSpPr>
            <p:spPr bwMode="auto">
              <a:xfrm>
                <a:off x="7689" y="4206"/>
                <a:ext cx="3" cy="12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1 w 1"/>
                  <a:gd name="T5" fmla="*/ 4 h 4"/>
                  <a:gd name="T6" fmla="*/ 1 w 1"/>
                  <a:gd name="T7" fmla="*/ 3 h 4"/>
                  <a:gd name="T8" fmla="*/ 1 w 1"/>
                  <a:gd name="T9" fmla="*/ 3 h 4"/>
                  <a:gd name="T10" fmla="*/ 1 w 1"/>
                  <a:gd name="T11" fmla="*/ 3 h 4"/>
                  <a:gd name="T12" fmla="*/ 1 w 1"/>
                  <a:gd name="T13" fmla="*/ 3 h 4"/>
                  <a:gd name="T14" fmla="*/ 1 w 1"/>
                  <a:gd name="T15" fmla="*/ 3 h 4"/>
                  <a:gd name="T16" fmla="*/ 1 w 1"/>
                  <a:gd name="T17" fmla="*/ 3 h 4"/>
                  <a:gd name="T18" fmla="*/ 1 w 1"/>
                  <a:gd name="T19" fmla="*/ 3 h 4"/>
                  <a:gd name="T20" fmla="*/ 1 w 1"/>
                  <a:gd name="T21" fmla="*/ 3 h 4"/>
                  <a:gd name="T22" fmla="*/ 1 w 1"/>
                  <a:gd name="T23" fmla="*/ 3 h 4"/>
                  <a:gd name="T24" fmla="*/ 1 w 1"/>
                  <a:gd name="T25" fmla="*/ 2 h 4"/>
                  <a:gd name="T26" fmla="*/ 1 w 1"/>
                  <a:gd name="T27" fmla="*/ 2 h 4"/>
                  <a:gd name="T28" fmla="*/ 1 w 1"/>
                  <a:gd name="T29" fmla="*/ 2 h 4"/>
                  <a:gd name="T30" fmla="*/ 1 w 1"/>
                  <a:gd name="T31" fmla="*/ 2 h 4"/>
                  <a:gd name="T32" fmla="*/ 1 w 1"/>
                  <a:gd name="T33" fmla="*/ 2 h 4"/>
                  <a:gd name="T34" fmla="*/ 1 w 1"/>
                  <a:gd name="T35" fmla="*/ 2 h 4"/>
                  <a:gd name="T36" fmla="*/ 0 w 1"/>
                  <a:gd name="T37" fmla="*/ 2 h 4"/>
                  <a:gd name="T38" fmla="*/ 0 w 1"/>
                  <a:gd name="T39" fmla="*/ 2 h 4"/>
                  <a:gd name="T40" fmla="*/ 0 w 1"/>
                  <a:gd name="T41" fmla="*/ 1 h 4"/>
                  <a:gd name="T42" fmla="*/ 0 w 1"/>
                  <a:gd name="T43" fmla="*/ 1 h 4"/>
                  <a:gd name="T44" fmla="*/ 0 w 1"/>
                  <a:gd name="T45" fmla="*/ 1 h 4"/>
                  <a:gd name="T46" fmla="*/ 0 w 1"/>
                  <a:gd name="T47" fmla="*/ 1 h 4"/>
                  <a:gd name="T48" fmla="*/ 0 w 1"/>
                  <a:gd name="T49" fmla="*/ 1 h 4"/>
                  <a:gd name="T50" fmla="*/ 0 w 1"/>
                  <a:gd name="T51" fmla="*/ 1 h 4"/>
                  <a:gd name="T52" fmla="*/ 0 w 1"/>
                  <a:gd name="T53" fmla="*/ 1 h 4"/>
                  <a:gd name="T54" fmla="*/ 0 w 1"/>
                  <a:gd name="T55" fmla="*/ 1 h 4"/>
                  <a:gd name="T56" fmla="*/ 0 w 1"/>
                  <a:gd name="T57" fmla="*/ 1 h 4"/>
                  <a:gd name="T58" fmla="*/ 0 w 1"/>
                  <a:gd name="T59" fmla="*/ 0 h 4"/>
                  <a:gd name="T60" fmla="*/ 0 w 1"/>
                  <a:gd name="T61" fmla="*/ 0 h 4"/>
                  <a:gd name="T62" fmla="*/ 0 w 1"/>
                  <a:gd name="T63" fmla="*/ 0 h 4"/>
                  <a:gd name="T64" fmla="*/ 0 w 1"/>
                  <a:gd name="T65" fmla="*/ 0 h 4"/>
                  <a:gd name="T66" fmla="*/ 0 w 1"/>
                  <a:gd name="T67" fmla="*/ 0 h 4"/>
                  <a:gd name="T68" fmla="*/ 0 w 1"/>
                  <a:gd name="T6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3" name="Freeform 99"/>
              <p:cNvSpPr>
                <a:spLocks noEditPoints="1"/>
              </p:cNvSpPr>
              <p:nvPr/>
            </p:nvSpPr>
            <p:spPr bwMode="auto">
              <a:xfrm>
                <a:off x="7429" y="4065"/>
                <a:ext cx="263" cy="194"/>
              </a:xfrm>
              <a:custGeom>
                <a:avLst/>
                <a:gdLst>
                  <a:gd name="T0" fmla="*/ 75 w 100"/>
                  <a:gd name="T1" fmla="*/ 57 h 70"/>
                  <a:gd name="T2" fmla="*/ 60 w 100"/>
                  <a:gd name="T3" fmla="*/ 42 h 70"/>
                  <a:gd name="T4" fmla="*/ 75 w 100"/>
                  <a:gd name="T5" fmla="*/ 26 h 70"/>
                  <a:gd name="T6" fmla="*/ 91 w 100"/>
                  <a:gd name="T7" fmla="*/ 42 h 70"/>
                  <a:gd name="T8" fmla="*/ 75 w 100"/>
                  <a:gd name="T9" fmla="*/ 57 h 70"/>
                  <a:gd name="T10" fmla="*/ 47 w 100"/>
                  <a:gd name="T11" fmla="*/ 0 h 70"/>
                  <a:gd name="T12" fmla="*/ 47 w 100"/>
                  <a:gd name="T13" fmla="*/ 2 h 70"/>
                  <a:gd name="T14" fmla="*/ 31 w 100"/>
                  <a:gd name="T15" fmla="*/ 47 h 70"/>
                  <a:gd name="T16" fmla="*/ 16 w 100"/>
                  <a:gd name="T17" fmla="*/ 61 h 70"/>
                  <a:gd name="T18" fmla="*/ 16 w 100"/>
                  <a:gd name="T19" fmla="*/ 61 h 70"/>
                  <a:gd name="T20" fmla="*/ 0 w 100"/>
                  <a:gd name="T21" fmla="*/ 70 h 70"/>
                  <a:gd name="T22" fmla="*/ 32 w 100"/>
                  <a:gd name="T23" fmla="*/ 70 h 70"/>
                  <a:gd name="T24" fmla="*/ 44 w 100"/>
                  <a:gd name="T25" fmla="*/ 64 h 70"/>
                  <a:gd name="T26" fmla="*/ 57 w 100"/>
                  <a:gd name="T27" fmla="*/ 70 h 70"/>
                  <a:gd name="T28" fmla="*/ 97 w 100"/>
                  <a:gd name="T29" fmla="*/ 70 h 70"/>
                  <a:gd name="T30" fmla="*/ 100 w 100"/>
                  <a:gd name="T31" fmla="*/ 55 h 70"/>
                  <a:gd name="T32" fmla="*/ 100 w 100"/>
                  <a:gd name="T33" fmla="*/ 55 h 70"/>
                  <a:gd name="T34" fmla="*/ 100 w 100"/>
                  <a:gd name="T35" fmla="*/ 55 h 70"/>
                  <a:gd name="T36" fmla="*/ 100 w 100"/>
                  <a:gd name="T37" fmla="*/ 55 h 70"/>
                  <a:gd name="T38" fmla="*/ 100 w 100"/>
                  <a:gd name="T39" fmla="*/ 54 h 70"/>
                  <a:gd name="T40" fmla="*/ 100 w 100"/>
                  <a:gd name="T41" fmla="*/ 54 h 70"/>
                  <a:gd name="T42" fmla="*/ 100 w 100"/>
                  <a:gd name="T43" fmla="*/ 54 h 70"/>
                  <a:gd name="T44" fmla="*/ 100 w 100"/>
                  <a:gd name="T45" fmla="*/ 54 h 70"/>
                  <a:gd name="T46" fmla="*/ 100 w 100"/>
                  <a:gd name="T47" fmla="*/ 54 h 70"/>
                  <a:gd name="T48" fmla="*/ 100 w 100"/>
                  <a:gd name="T49" fmla="*/ 54 h 70"/>
                  <a:gd name="T50" fmla="*/ 100 w 100"/>
                  <a:gd name="T51" fmla="*/ 54 h 70"/>
                  <a:gd name="T52" fmla="*/ 100 w 100"/>
                  <a:gd name="T53" fmla="*/ 54 h 70"/>
                  <a:gd name="T54" fmla="*/ 100 w 100"/>
                  <a:gd name="T55" fmla="*/ 54 h 70"/>
                  <a:gd name="T56" fmla="*/ 100 w 100"/>
                  <a:gd name="T57" fmla="*/ 54 h 70"/>
                  <a:gd name="T58" fmla="*/ 100 w 100"/>
                  <a:gd name="T59" fmla="*/ 54 h 70"/>
                  <a:gd name="T60" fmla="*/ 100 w 100"/>
                  <a:gd name="T61" fmla="*/ 53 h 70"/>
                  <a:gd name="T62" fmla="*/ 100 w 100"/>
                  <a:gd name="T63" fmla="*/ 53 h 70"/>
                  <a:gd name="T64" fmla="*/ 100 w 100"/>
                  <a:gd name="T65" fmla="*/ 53 h 70"/>
                  <a:gd name="T66" fmla="*/ 100 w 100"/>
                  <a:gd name="T67" fmla="*/ 53 h 70"/>
                  <a:gd name="T68" fmla="*/ 100 w 100"/>
                  <a:gd name="T69" fmla="*/ 53 h 70"/>
                  <a:gd name="T70" fmla="*/ 100 w 100"/>
                  <a:gd name="T71" fmla="*/ 53 h 70"/>
                  <a:gd name="T72" fmla="*/ 100 w 100"/>
                  <a:gd name="T73" fmla="*/ 53 h 70"/>
                  <a:gd name="T74" fmla="*/ 100 w 100"/>
                  <a:gd name="T75" fmla="*/ 53 h 70"/>
                  <a:gd name="T76" fmla="*/ 100 w 100"/>
                  <a:gd name="T77" fmla="*/ 53 h 70"/>
                  <a:gd name="T78" fmla="*/ 99 w 100"/>
                  <a:gd name="T79" fmla="*/ 53 h 70"/>
                  <a:gd name="T80" fmla="*/ 99 w 100"/>
                  <a:gd name="T81" fmla="*/ 53 h 70"/>
                  <a:gd name="T82" fmla="*/ 99 w 100"/>
                  <a:gd name="T83" fmla="*/ 52 h 70"/>
                  <a:gd name="T84" fmla="*/ 99 w 100"/>
                  <a:gd name="T85" fmla="*/ 52 h 70"/>
                  <a:gd name="T86" fmla="*/ 99 w 100"/>
                  <a:gd name="T87" fmla="*/ 52 h 70"/>
                  <a:gd name="T88" fmla="*/ 99 w 100"/>
                  <a:gd name="T89" fmla="*/ 52 h 70"/>
                  <a:gd name="T90" fmla="*/ 99 w 100"/>
                  <a:gd name="T91" fmla="*/ 52 h 70"/>
                  <a:gd name="T92" fmla="*/ 99 w 100"/>
                  <a:gd name="T93" fmla="*/ 52 h 70"/>
                  <a:gd name="T94" fmla="*/ 99 w 100"/>
                  <a:gd name="T95" fmla="*/ 52 h 70"/>
                  <a:gd name="T96" fmla="*/ 99 w 100"/>
                  <a:gd name="T97" fmla="*/ 52 h 70"/>
                  <a:gd name="T98" fmla="*/ 99 w 100"/>
                  <a:gd name="T99" fmla="*/ 52 h 70"/>
                  <a:gd name="T100" fmla="*/ 99 w 100"/>
                  <a:gd name="T101" fmla="*/ 52 h 70"/>
                  <a:gd name="T102" fmla="*/ 99 w 100"/>
                  <a:gd name="T103" fmla="*/ 52 h 70"/>
                  <a:gd name="T104" fmla="*/ 99 w 100"/>
                  <a:gd name="T105" fmla="*/ 52 h 70"/>
                  <a:gd name="T106" fmla="*/ 99 w 100"/>
                  <a:gd name="T107" fmla="*/ 51 h 70"/>
                  <a:gd name="T108" fmla="*/ 99 w 100"/>
                  <a:gd name="T109" fmla="*/ 51 h 70"/>
                  <a:gd name="T110" fmla="*/ 99 w 100"/>
                  <a:gd name="T111" fmla="*/ 51 h 70"/>
                  <a:gd name="T112" fmla="*/ 99 w 100"/>
                  <a:gd name="T113" fmla="*/ 51 h 70"/>
                  <a:gd name="T114" fmla="*/ 99 w 100"/>
                  <a:gd name="T115" fmla="*/ 51 h 70"/>
                  <a:gd name="T116" fmla="*/ 99 w 100"/>
                  <a:gd name="T117" fmla="*/ 51 h 70"/>
                  <a:gd name="T118" fmla="*/ 99 w 100"/>
                  <a:gd name="T119" fmla="*/ 51 h 70"/>
                  <a:gd name="T120" fmla="*/ 99 w 100"/>
                  <a:gd name="T121" fmla="*/ 51 h 70"/>
                  <a:gd name="T122" fmla="*/ 47 w 100"/>
                  <a:gd name="T12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0" h="70">
                    <a:moveTo>
                      <a:pt x="75" y="57"/>
                    </a:moveTo>
                    <a:cubicBezTo>
                      <a:pt x="67" y="57"/>
                      <a:pt x="60" y="50"/>
                      <a:pt x="60" y="42"/>
                    </a:cubicBezTo>
                    <a:cubicBezTo>
                      <a:pt x="60" y="33"/>
                      <a:pt x="67" y="26"/>
                      <a:pt x="75" y="26"/>
                    </a:cubicBezTo>
                    <a:cubicBezTo>
                      <a:pt x="84" y="26"/>
                      <a:pt x="91" y="33"/>
                      <a:pt x="91" y="42"/>
                    </a:cubicBezTo>
                    <a:cubicBezTo>
                      <a:pt x="91" y="50"/>
                      <a:pt x="84" y="57"/>
                      <a:pt x="75" y="57"/>
                    </a:cubicBezTo>
                    <a:moveTo>
                      <a:pt x="47" y="0"/>
                    </a:moveTo>
                    <a:cubicBezTo>
                      <a:pt x="47" y="0"/>
                      <a:pt x="47" y="1"/>
                      <a:pt x="47" y="2"/>
                    </a:cubicBezTo>
                    <a:cubicBezTo>
                      <a:pt x="47" y="19"/>
                      <a:pt x="41" y="34"/>
                      <a:pt x="31" y="47"/>
                    </a:cubicBezTo>
                    <a:cubicBezTo>
                      <a:pt x="31" y="55"/>
                      <a:pt x="24" y="61"/>
                      <a:pt x="16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1" y="65"/>
                      <a:pt x="5" y="68"/>
                      <a:pt x="0" y="70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5" y="66"/>
                      <a:pt x="39" y="64"/>
                      <a:pt x="44" y="64"/>
                    </a:cubicBezTo>
                    <a:cubicBezTo>
                      <a:pt x="49" y="64"/>
                      <a:pt x="54" y="66"/>
                      <a:pt x="5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65"/>
                      <a:pt x="100" y="60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100" y="53"/>
                    </a:cubicBezTo>
                    <a:cubicBezTo>
                      <a:pt x="100" y="53"/>
                      <a:pt x="100" y="53"/>
                      <a:pt x="99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3"/>
                      <a:pt x="99" y="53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2"/>
                      <a:pt x="99" y="52"/>
                    </a:cubicBezTo>
                    <a:cubicBezTo>
                      <a:pt x="99" y="52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7" y="23"/>
                      <a:pt x="75" y="1"/>
                      <a:pt x="47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4" name="Freeform 100"/>
              <p:cNvSpPr>
                <a:spLocks noEditPoints="1"/>
              </p:cNvSpPr>
              <p:nvPr/>
            </p:nvSpPr>
            <p:spPr bwMode="auto">
              <a:xfrm>
                <a:off x="7374" y="3867"/>
                <a:ext cx="179" cy="392"/>
              </a:xfrm>
              <a:custGeom>
                <a:avLst/>
                <a:gdLst>
                  <a:gd name="T0" fmla="*/ 39 w 68"/>
                  <a:gd name="T1" fmla="*/ 77 h 141"/>
                  <a:gd name="T2" fmla="*/ 24 w 68"/>
                  <a:gd name="T3" fmla="*/ 66 h 141"/>
                  <a:gd name="T4" fmla="*/ 35 w 68"/>
                  <a:gd name="T5" fmla="*/ 47 h 141"/>
                  <a:gd name="T6" fmla="*/ 39 w 68"/>
                  <a:gd name="T7" fmla="*/ 46 h 141"/>
                  <a:gd name="T8" fmla="*/ 54 w 68"/>
                  <a:gd name="T9" fmla="*/ 58 h 141"/>
                  <a:gd name="T10" fmla="*/ 43 w 68"/>
                  <a:gd name="T11" fmla="*/ 77 h 141"/>
                  <a:gd name="T12" fmla="*/ 39 w 68"/>
                  <a:gd name="T13" fmla="*/ 77 h 141"/>
                  <a:gd name="T14" fmla="*/ 0 w 68"/>
                  <a:gd name="T15" fmla="*/ 0 h 141"/>
                  <a:gd name="T16" fmla="*/ 0 w 68"/>
                  <a:gd name="T17" fmla="*/ 11 h 141"/>
                  <a:gd name="T18" fmla="*/ 1 w 68"/>
                  <a:gd name="T19" fmla="*/ 11 h 141"/>
                  <a:gd name="T20" fmla="*/ 17 w 68"/>
                  <a:gd name="T21" fmla="*/ 27 h 141"/>
                  <a:gd name="T22" fmla="*/ 1 w 68"/>
                  <a:gd name="T23" fmla="*/ 42 h 141"/>
                  <a:gd name="T24" fmla="*/ 0 w 68"/>
                  <a:gd name="T25" fmla="*/ 42 h 141"/>
                  <a:gd name="T26" fmla="*/ 0 w 68"/>
                  <a:gd name="T27" fmla="*/ 62 h 141"/>
                  <a:gd name="T28" fmla="*/ 8 w 68"/>
                  <a:gd name="T29" fmla="*/ 76 h 141"/>
                  <a:gd name="T30" fmla="*/ 0 w 68"/>
                  <a:gd name="T31" fmla="*/ 89 h 141"/>
                  <a:gd name="T32" fmla="*/ 0 w 68"/>
                  <a:gd name="T33" fmla="*/ 141 h 141"/>
                  <a:gd name="T34" fmla="*/ 21 w 68"/>
                  <a:gd name="T35" fmla="*/ 141 h 141"/>
                  <a:gd name="T36" fmla="*/ 37 w 68"/>
                  <a:gd name="T37" fmla="*/ 132 h 141"/>
                  <a:gd name="T38" fmla="*/ 21 w 68"/>
                  <a:gd name="T39" fmla="*/ 117 h 141"/>
                  <a:gd name="T40" fmla="*/ 37 w 68"/>
                  <a:gd name="T41" fmla="*/ 102 h 141"/>
                  <a:gd name="T42" fmla="*/ 52 w 68"/>
                  <a:gd name="T43" fmla="*/ 117 h 141"/>
                  <a:gd name="T44" fmla="*/ 52 w 68"/>
                  <a:gd name="T45" fmla="*/ 118 h 141"/>
                  <a:gd name="T46" fmla="*/ 68 w 68"/>
                  <a:gd name="T47" fmla="*/ 73 h 141"/>
                  <a:gd name="T48" fmla="*/ 68 w 68"/>
                  <a:gd name="T49" fmla="*/ 71 h 141"/>
                  <a:gd name="T50" fmla="*/ 68 w 68"/>
                  <a:gd name="T51" fmla="*/ 71 h 141"/>
                  <a:gd name="T52" fmla="*/ 0 w 68"/>
                  <a:gd name="T5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8" h="141">
                    <a:moveTo>
                      <a:pt x="39" y="77"/>
                    </a:moveTo>
                    <a:cubicBezTo>
                      <a:pt x="32" y="77"/>
                      <a:pt x="26" y="73"/>
                      <a:pt x="24" y="66"/>
                    </a:cubicBezTo>
                    <a:cubicBezTo>
                      <a:pt x="22" y="57"/>
                      <a:pt x="27" y="49"/>
                      <a:pt x="35" y="47"/>
                    </a:cubicBezTo>
                    <a:cubicBezTo>
                      <a:pt x="36" y="47"/>
                      <a:pt x="38" y="46"/>
                      <a:pt x="39" y="46"/>
                    </a:cubicBezTo>
                    <a:cubicBezTo>
                      <a:pt x="46" y="46"/>
                      <a:pt x="52" y="51"/>
                      <a:pt x="54" y="58"/>
                    </a:cubicBezTo>
                    <a:cubicBezTo>
                      <a:pt x="56" y="66"/>
                      <a:pt x="51" y="75"/>
                      <a:pt x="43" y="77"/>
                    </a:cubicBezTo>
                    <a:cubicBezTo>
                      <a:pt x="42" y="77"/>
                      <a:pt x="40" y="77"/>
                      <a:pt x="39" y="77"/>
                    </a:cubicBezTo>
                    <a:moveTo>
                      <a:pt x="0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0" y="11"/>
                      <a:pt x="17" y="18"/>
                      <a:pt x="17" y="27"/>
                    </a:cubicBezTo>
                    <a:cubicBezTo>
                      <a:pt x="17" y="35"/>
                      <a:pt x="10" y="42"/>
                      <a:pt x="1" y="42"/>
                    </a:cubicBezTo>
                    <a:cubicBezTo>
                      <a:pt x="1" y="42"/>
                      <a:pt x="1" y="42"/>
                      <a:pt x="0" y="4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5" y="64"/>
                      <a:pt x="8" y="70"/>
                      <a:pt x="8" y="76"/>
                    </a:cubicBezTo>
                    <a:cubicBezTo>
                      <a:pt x="8" y="81"/>
                      <a:pt x="5" y="86"/>
                      <a:pt x="0" y="89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6" y="139"/>
                      <a:pt x="32" y="136"/>
                      <a:pt x="37" y="132"/>
                    </a:cubicBezTo>
                    <a:cubicBezTo>
                      <a:pt x="28" y="132"/>
                      <a:pt x="21" y="126"/>
                      <a:pt x="21" y="117"/>
                    </a:cubicBezTo>
                    <a:cubicBezTo>
                      <a:pt x="21" y="109"/>
                      <a:pt x="28" y="102"/>
                      <a:pt x="37" y="102"/>
                    </a:cubicBezTo>
                    <a:cubicBezTo>
                      <a:pt x="45" y="102"/>
                      <a:pt x="52" y="109"/>
                      <a:pt x="52" y="117"/>
                    </a:cubicBezTo>
                    <a:cubicBezTo>
                      <a:pt x="52" y="117"/>
                      <a:pt x="52" y="117"/>
                      <a:pt x="52" y="118"/>
                    </a:cubicBezTo>
                    <a:cubicBezTo>
                      <a:pt x="62" y="105"/>
                      <a:pt x="68" y="90"/>
                      <a:pt x="68" y="73"/>
                    </a:cubicBezTo>
                    <a:cubicBezTo>
                      <a:pt x="68" y="72"/>
                      <a:pt x="68" y="71"/>
                      <a:pt x="68" y="71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66" y="33"/>
                      <a:pt x="37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5" name="Freeform 101"/>
              <p:cNvSpPr>
                <a:spLocks/>
              </p:cNvSpPr>
              <p:nvPr/>
            </p:nvSpPr>
            <p:spPr bwMode="auto">
              <a:xfrm>
                <a:off x="7374" y="3898"/>
                <a:ext cx="45" cy="86"/>
              </a:xfrm>
              <a:custGeom>
                <a:avLst/>
                <a:gdLst>
                  <a:gd name="T0" fmla="*/ 1 w 17"/>
                  <a:gd name="T1" fmla="*/ 0 h 31"/>
                  <a:gd name="T2" fmla="*/ 0 w 17"/>
                  <a:gd name="T3" fmla="*/ 0 h 31"/>
                  <a:gd name="T4" fmla="*/ 0 w 17"/>
                  <a:gd name="T5" fmla="*/ 31 h 31"/>
                  <a:gd name="T6" fmla="*/ 1 w 17"/>
                  <a:gd name="T7" fmla="*/ 31 h 31"/>
                  <a:gd name="T8" fmla="*/ 17 w 17"/>
                  <a:gd name="T9" fmla="*/ 16 h 31"/>
                  <a:gd name="T10" fmla="*/ 1 w 17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3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0" y="31"/>
                      <a:pt x="17" y="24"/>
                      <a:pt x="17" y="16"/>
                    </a:cubicBezTo>
                    <a:cubicBezTo>
                      <a:pt x="17" y="7"/>
                      <a:pt x="10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6" name="Freeform 102"/>
              <p:cNvSpPr>
                <a:spLocks/>
              </p:cNvSpPr>
              <p:nvPr/>
            </p:nvSpPr>
            <p:spPr bwMode="auto">
              <a:xfrm>
                <a:off x="7374" y="4040"/>
                <a:ext cx="21" cy="75"/>
              </a:xfrm>
              <a:custGeom>
                <a:avLst/>
                <a:gdLst>
                  <a:gd name="T0" fmla="*/ 0 w 8"/>
                  <a:gd name="T1" fmla="*/ 0 h 27"/>
                  <a:gd name="T2" fmla="*/ 0 w 8"/>
                  <a:gd name="T3" fmla="*/ 27 h 27"/>
                  <a:gd name="T4" fmla="*/ 8 w 8"/>
                  <a:gd name="T5" fmla="*/ 14 h 27"/>
                  <a:gd name="T6" fmla="*/ 0 w 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7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5" y="24"/>
                      <a:pt x="8" y="19"/>
                      <a:pt x="8" y="14"/>
                    </a:cubicBezTo>
                    <a:cubicBezTo>
                      <a:pt x="8" y="8"/>
                      <a:pt x="5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7" name="Freeform 103"/>
              <p:cNvSpPr>
                <a:spLocks/>
              </p:cNvSpPr>
              <p:nvPr/>
            </p:nvSpPr>
            <p:spPr bwMode="auto">
              <a:xfrm>
                <a:off x="7429" y="4151"/>
                <a:ext cx="82" cy="83"/>
              </a:xfrm>
              <a:custGeom>
                <a:avLst/>
                <a:gdLst>
                  <a:gd name="T0" fmla="*/ 16 w 31"/>
                  <a:gd name="T1" fmla="*/ 0 h 30"/>
                  <a:gd name="T2" fmla="*/ 0 w 31"/>
                  <a:gd name="T3" fmla="*/ 15 h 30"/>
                  <a:gd name="T4" fmla="*/ 16 w 31"/>
                  <a:gd name="T5" fmla="*/ 30 h 30"/>
                  <a:gd name="T6" fmla="*/ 16 w 31"/>
                  <a:gd name="T7" fmla="*/ 30 h 30"/>
                  <a:gd name="T8" fmla="*/ 31 w 31"/>
                  <a:gd name="T9" fmla="*/ 16 h 30"/>
                  <a:gd name="T10" fmla="*/ 31 w 31"/>
                  <a:gd name="T11" fmla="*/ 15 h 30"/>
                  <a:gd name="T12" fmla="*/ 16 w 31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16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4" y="30"/>
                      <a:pt x="31" y="24"/>
                      <a:pt x="31" y="16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7"/>
                      <a:pt x="24" y="0"/>
                      <a:pt x="16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8" name="Freeform 104"/>
              <p:cNvSpPr>
                <a:spLocks/>
              </p:cNvSpPr>
              <p:nvPr/>
            </p:nvSpPr>
            <p:spPr bwMode="auto">
              <a:xfrm>
                <a:off x="7513" y="4243"/>
                <a:ext cx="66" cy="16"/>
              </a:xfrm>
              <a:custGeom>
                <a:avLst/>
                <a:gdLst>
                  <a:gd name="T0" fmla="*/ 12 w 25"/>
                  <a:gd name="T1" fmla="*/ 0 h 6"/>
                  <a:gd name="T2" fmla="*/ 0 w 25"/>
                  <a:gd name="T3" fmla="*/ 6 h 6"/>
                  <a:gd name="T4" fmla="*/ 25 w 25"/>
                  <a:gd name="T5" fmla="*/ 6 h 6"/>
                  <a:gd name="T6" fmla="*/ 12 w 2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12" y="0"/>
                    </a:moveTo>
                    <a:cubicBezTo>
                      <a:pt x="7" y="0"/>
                      <a:pt x="3" y="2"/>
                      <a:pt x="0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2" y="2"/>
                      <a:pt x="17" y="0"/>
                      <a:pt x="12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69" name="Oval 105"/>
              <p:cNvSpPr>
                <a:spLocks noChangeArrowheads="1"/>
              </p:cNvSpPr>
              <p:nvPr/>
            </p:nvSpPr>
            <p:spPr bwMode="auto">
              <a:xfrm>
                <a:off x="7587" y="4137"/>
                <a:ext cx="81" cy="86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0" name="Freeform 106"/>
              <p:cNvSpPr>
                <a:spLocks/>
              </p:cNvSpPr>
              <p:nvPr/>
            </p:nvSpPr>
            <p:spPr bwMode="auto">
              <a:xfrm>
                <a:off x="7432" y="3995"/>
                <a:ext cx="89" cy="86"/>
              </a:xfrm>
              <a:custGeom>
                <a:avLst/>
                <a:gdLst>
                  <a:gd name="T0" fmla="*/ 17 w 34"/>
                  <a:gd name="T1" fmla="*/ 0 h 31"/>
                  <a:gd name="T2" fmla="*/ 13 w 34"/>
                  <a:gd name="T3" fmla="*/ 1 h 31"/>
                  <a:gd name="T4" fmla="*/ 2 w 34"/>
                  <a:gd name="T5" fmla="*/ 20 h 31"/>
                  <a:gd name="T6" fmla="*/ 17 w 34"/>
                  <a:gd name="T7" fmla="*/ 31 h 31"/>
                  <a:gd name="T8" fmla="*/ 21 w 34"/>
                  <a:gd name="T9" fmla="*/ 31 h 31"/>
                  <a:gd name="T10" fmla="*/ 32 w 34"/>
                  <a:gd name="T11" fmla="*/ 12 h 31"/>
                  <a:gd name="T12" fmla="*/ 17 w 3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17" y="0"/>
                    </a:moveTo>
                    <a:cubicBezTo>
                      <a:pt x="16" y="0"/>
                      <a:pt x="14" y="1"/>
                      <a:pt x="13" y="1"/>
                    </a:cubicBezTo>
                    <a:cubicBezTo>
                      <a:pt x="5" y="3"/>
                      <a:pt x="0" y="11"/>
                      <a:pt x="2" y="20"/>
                    </a:cubicBezTo>
                    <a:cubicBezTo>
                      <a:pt x="4" y="27"/>
                      <a:pt x="10" y="31"/>
                      <a:pt x="17" y="31"/>
                    </a:cubicBezTo>
                    <a:cubicBezTo>
                      <a:pt x="18" y="31"/>
                      <a:pt x="20" y="31"/>
                      <a:pt x="21" y="31"/>
                    </a:cubicBezTo>
                    <a:cubicBezTo>
                      <a:pt x="29" y="29"/>
                      <a:pt x="34" y="20"/>
                      <a:pt x="32" y="12"/>
                    </a:cubicBezTo>
                    <a:cubicBezTo>
                      <a:pt x="30" y="5"/>
                      <a:pt x="24" y="0"/>
                      <a:pt x="17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1" name="Freeform 107"/>
              <p:cNvSpPr>
                <a:spLocks/>
              </p:cNvSpPr>
              <p:nvPr/>
            </p:nvSpPr>
            <p:spPr bwMode="auto">
              <a:xfrm>
                <a:off x="3900" y="4098"/>
                <a:ext cx="241" cy="161"/>
              </a:xfrm>
              <a:custGeom>
                <a:avLst/>
                <a:gdLst>
                  <a:gd name="T0" fmla="*/ 90 w 92"/>
                  <a:gd name="T1" fmla="*/ 58 h 58"/>
                  <a:gd name="T2" fmla="*/ 92 w 92"/>
                  <a:gd name="T3" fmla="*/ 45 h 58"/>
                  <a:gd name="T4" fmla="*/ 46 w 92"/>
                  <a:gd name="T5" fmla="*/ 0 h 58"/>
                  <a:gd name="T6" fmla="*/ 0 w 92"/>
                  <a:gd name="T7" fmla="*/ 45 h 58"/>
                  <a:gd name="T8" fmla="*/ 2 w 92"/>
                  <a:gd name="T9" fmla="*/ 58 h 58"/>
                  <a:gd name="T10" fmla="*/ 90 w 92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8">
                    <a:moveTo>
                      <a:pt x="90" y="58"/>
                    </a:moveTo>
                    <a:cubicBezTo>
                      <a:pt x="91" y="54"/>
                      <a:pt x="92" y="50"/>
                      <a:pt x="92" y="45"/>
                    </a:cubicBezTo>
                    <a:cubicBezTo>
                      <a:pt x="92" y="20"/>
                      <a:pt x="71" y="0"/>
                      <a:pt x="46" y="0"/>
                    </a:cubicBezTo>
                    <a:cubicBezTo>
                      <a:pt x="21" y="0"/>
                      <a:pt x="0" y="20"/>
                      <a:pt x="0" y="45"/>
                    </a:cubicBezTo>
                    <a:cubicBezTo>
                      <a:pt x="0" y="50"/>
                      <a:pt x="1" y="54"/>
                      <a:pt x="2" y="58"/>
                    </a:cubicBezTo>
                    <a:lnTo>
                      <a:pt x="90" y="5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2" name="Freeform 108"/>
              <p:cNvSpPr>
                <a:spLocks/>
              </p:cNvSpPr>
              <p:nvPr/>
            </p:nvSpPr>
            <p:spPr bwMode="auto">
              <a:xfrm>
                <a:off x="4207" y="4098"/>
                <a:ext cx="242" cy="161"/>
              </a:xfrm>
              <a:custGeom>
                <a:avLst/>
                <a:gdLst>
                  <a:gd name="T0" fmla="*/ 90 w 92"/>
                  <a:gd name="T1" fmla="*/ 58 h 58"/>
                  <a:gd name="T2" fmla="*/ 92 w 92"/>
                  <a:gd name="T3" fmla="*/ 45 h 58"/>
                  <a:gd name="T4" fmla="*/ 46 w 92"/>
                  <a:gd name="T5" fmla="*/ 0 h 58"/>
                  <a:gd name="T6" fmla="*/ 0 w 92"/>
                  <a:gd name="T7" fmla="*/ 45 h 58"/>
                  <a:gd name="T8" fmla="*/ 2 w 92"/>
                  <a:gd name="T9" fmla="*/ 58 h 58"/>
                  <a:gd name="T10" fmla="*/ 90 w 92"/>
                  <a:gd name="T11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8">
                    <a:moveTo>
                      <a:pt x="90" y="58"/>
                    </a:moveTo>
                    <a:cubicBezTo>
                      <a:pt x="91" y="54"/>
                      <a:pt x="92" y="50"/>
                      <a:pt x="92" y="45"/>
                    </a:cubicBezTo>
                    <a:cubicBezTo>
                      <a:pt x="92" y="20"/>
                      <a:pt x="71" y="0"/>
                      <a:pt x="46" y="0"/>
                    </a:cubicBezTo>
                    <a:cubicBezTo>
                      <a:pt x="21" y="0"/>
                      <a:pt x="0" y="20"/>
                      <a:pt x="0" y="45"/>
                    </a:cubicBezTo>
                    <a:cubicBezTo>
                      <a:pt x="0" y="50"/>
                      <a:pt x="1" y="54"/>
                      <a:pt x="2" y="58"/>
                    </a:cubicBezTo>
                    <a:cubicBezTo>
                      <a:pt x="90" y="58"/>
                      <a:pt x="90" y="58"/>
                      <a:pt x="90" y="58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3" name="Freeform 109"/>
              <p:cNvSpPr>
                <a:spLocks/>
              </p:cNvSpPr>
              <p:nvPr/>
            </p:nvSpPr>
            <p:spPr bwMode="auto">
              <a:xfrm>
                <a:off x="4015" y="3934"/>
                <a:ext cx="318" cy="325"/>
              </a:xfrm>
              <a:custGeom>
                <a:avLst/>
                <a:gdLst>
                  <a:gd name="T0" fmla="*/ 39 w 121"/>
                  <a:gd name="T1" fmla="*/ 117 h 117"/>
                  <a:gd name="T2" fmla="*/ 82 w 121"/>
                  <a:gd name="T3" fmla="*/ 117 h 117"/>
                  <a:gd name="T4" fmla="*/ 121 w 121"/>
                  <a:gd name="T5" fmla="*/ 61 h 117"/>
                  <a:gd name="T6" fmla="*/ 60 w 121"/>
                  <a:gd name="T7" fmla="*/ 0 h 117"/>
                  <a:gd name="T8" fmla="*/ 0 w 121"/>
                  <a:gd name="T9" fmla="*/ 61 h 117"/>
                  <a:gd name="T10" fmla="*/ 39 w 121"/>
                  <a:gd name="T11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1" h="117">
                    <a:moveTo>
                      <a:pt x="39" y="117"/>
                    </a:moveTo>
                    <a:cubicBezTo>
                      <a:pt x="82" y="117"/>
                      <a:pt x="82" y="117"/>
                      <a:pt x="82" y="117"/>
                    </a:cubicBezTo>
                    <a:cubicBezTo>
                      <a:pt x="105" y="108"/>
                      <a:pt x="121" y="86"/>
                      <a:pt x="121" y="61"/>
                    </a:cubicBezTo>
                    <a:cubicBezTo>
                      <a:pt x="121" y="27"/>
                      <a:pt x="94" y="0"/>
                      <a:pt x="60" y="0"/>
                    </a:cubicBezTo>
                    <a:cubicBezTo>
                      <a:pt x="27" y="0"/>
                      <a:pt x="0" y="27"/>
                      <a:pt x="0" y="61"/>
                    </a:cubicBezTo>
                    <a:cubicBezTo>
                      <a:pt x="0" y="86"/>
                      <a:pt x="16" y="108"/>
                      <a:pt x="39" y="11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4" name="Oval 110"/>
              <p:cNvSpPr>
                <a:spLocks noChangeArrowheads="1"/>
              </p:cNvSpPr>
              <p:nvPr/>
            </p:nvSpPr>
            <p:spPr bwMode="auto">
              <a:xfrm>
                <a:off x="3934" y="4184"/>
                <a:ext cx="68" cy="7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5" name="Oval 111"/>
              <p:cNvSpPr>
                <a:spLocks noChangeArrowheads="1"/>
              </p:cNvSpPr>
              <p:nvPr/>
            </p:nvSpPr>
            <p:spPr bwMode="auto">
              <a:xfrm>
                <a:off x="4060" y="4012"/>
                <a:ext cx="66" cy="69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6" name="Oval 112"/>
              <p:cNvSpPr>
                <a:spLocks noChangeArrowheads="1"/>
              </p:cNvSpPr>
              <p:nvPr/>
            </p:nvSpPr>
            <p:spPr bwMode="auto">
              <a:xfrm>
                <a:off x="4155" y="3959"/>
                <a:ext cx="68" cy="7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7" name="Freeform 113"/>
              <p:cNvSpPr>
                <a:spLocks/>
              </p:cNvSpPr>
              <p:nvPr/>
            </p:nvSpPr>
            <p:spPr bwMode="auto">
              <a:xfrm>
                <a:off x="4134" y="4070"/>
                <a:ext cx="70" cy="75"/>
              </a:xfrm>
              <a:custGeom>
                <a:avLst/>
                <a:gdLst>
                  <a:gd name="T0" fmla="*/ 26 w 27"/>
                  <a:gd name="T1" fmla="*/ 14 h 27"/>
                  <a:gd name="T2" fmla="*/ 13 w 27"/>
                  <a:gd name="T3" fmla="*/ 26 h 27"/>
                  <a:gd name="T4" fmla="*/ 1 w 27"/>
                  <a:gd name="T5" fmla="*/ 13 h 27"/>
                  <a:gd name="T6" fmla="*/ 14 w 27"/>
                  <a:gd name="T7" fmla="*/ 1 h 27"/>
                  <a:gd name="T8" fmla="*/ 26 w 27"/>
                  <a:gd name="T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6" y="14"/>
                    </a:moveTo>
                    <a:cubicBezTo>
                      <a:pt x="26" y="21"/>
                      <a:pt x="20" y="27"/>
                      <a:pt x="13" y="26"/>
                    </a:cubicBezTo>
                    <a:cubicBezTo>
                      <a:pt x="6" y="26"/>
                      <a:pt x="0" y="20"/>
                      <a:pt x="1" y="13"/>
                    </a:cubicBezTo>
                    <a:cubicBezTo>
                      <a:pt x="1" y="6"/>
                      <a:pt x="7" y="0"/>
                      <a:pt x="14" y="1"/>
                    </a:cubicBezTo>
                    <a:cubicBezTo>
                      <a:pt x="21" y="1"/>
                      <a:pt x="27" y="7"/>
                      <a:pt x="26" y="1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8" name="Oval 114"/>
              <p:cNvSpPr>
                <a:spLocks noChangeArrowheads="1"/>
              </p:cNvSpPr>
              <p:nvPr/>
            </p:nvSpPr>
            <p:spPr bwMode="auto">
              <a:xfrm>
                <a:off x="4021" y="4123"/>
                <a:ext cx="68" cy="7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79" name="Freeform 115"/>
              <p:cNvSpPr>
                <a:spLocks/>
              </p:cNvSpPr>
              <p:nvPr/>
            </p:nvSpPr>
            <p:spPr bwMode="auto">
              <a:xfrm>
                <a:off x="4010" y="4240"/>
                <a:ext cx="61" cy="19"/>
              </a:xfrm>
              <a:custGeom>
                <a:avLst/>
                <a:gdLst>
                  <a:gd name="T0" fmla="*/ 23 w 23"/>
                  <a:gd name="T1" fmla="*/ 7 h 7"/>
                  <a:gd name="T2" fmla="*/ 11 w 23"/>
                  <a:gd name="T3" fmla="*/ 0 h 7"/>
                  <a:gd name="T4" fmla="*/ 0 w 23"/>
                  <a:gd name="T5" fmla="*/ 7 h 7"/>
                  <a:gd name="T6" fmla="*/ 23 w 2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7">
                    <a:moveTo>
                      <a:pt x="23" y="7"/>
                    </a:moveTo>
                    <a:cubicBezTo>
                      <a:pt x="20" y="3"/>
                      <a:pt x="16" y="0"/>
                      <a:pt x="11" y="0"/>
                    </a:cubicBezTo>
                    <a:cubicBezTo>
                      <a:pt x="6" y="0"/>
                      <a:pt x="2" y="3"/>
                      <a:pt x="0" y="7"/>
                    </a:cubicBez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0" name="Oval 116"/>
              <p:cNvSpPr>
                <a:spLocks noChangeArrowheads="1"/>
              </p:cNvSpPr>
              <p:nvPr/>
            </p:nvSpPr>
            <p:spPr bwMode="auto">
              <a:xfrm>
                <a:off x="4115" y="4162"/>
                <a:ext cx="68" cy="7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1" name="Oval 117"/>
              <p:cNvSpPr>
                <a:spLocks noChangeArrowheads="1"/>
              </p:cNvSpPr>
              <p:nvPr/>
            </p:nvSpPr>
            <p:spPr bwMode="auto">
              <a:xfrm>
                <a:off x="4231" y="4168"/>
                <a:ext cx="68" cy="72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2" name="Freeform 118"/>
              <p:cNvSpPr>
                <a:spLocks/>
              </p:cNvSpPr>
              <p:nvPr/>
            </p:nvSpPr>
            <p:spPr bwMode="auto">
              <a:xfrm>
                <a:off x="4302" y="4245"/>
                <a:ext cx="52" cy="14"/>
              </a:xfrm>
              <a:custGeom>
                <a:avLst/>
                <a:gdLst>
                  <a:gd name="T0" fmla="*/ 20 w 20"/>
                  <a:gd name="T1" fmla="*/ 5 h 5"/>
                  <a:gd name="T2" fmla="*/ 10 w 20"/>
                  <a:gd name="T3" fmla="*/ 0 h 5"/>
                  <a:gd name="T4" fmla="*/ 0 w 20"/>
                  <a:gd name="T5" fmla="*/ 5 h 5"/>
                  <a:gd name="T6" fmla="*/ 20 w 2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cubicBezTo>
                      <a:pt x="18" y="2"/>
                      <a:pt x="14" y="0"/>
                      <a:pt x="10" y="0"/>
                    </a:cubicBezTo>
                    <a:cubicBezTo>
                      <a:pt x="6" y="0"/>
                      <a:pt x="2" y="2"/>
                      <a:pt x="0" y="5"/>
                    </a:cubicBezTo>
                    <a:cubicBezTo>
                      <a:pt x="20" y="5"/>
                      <a:pt x="20" y="5"/>
                      <a:pt x="20" y="5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3" name="Oval 119"/>
              <p:cNvSpPr>
                <a:spLocks noChangeArrowheads="1"/>
              </p:cNvSpPr>
              <p:nvPr/>
            </p:nvSpPr>
            <p:spPr bwMode="auto">
              <a:xfrm>
                <a:off x="4362" y="4159"/>
                <a:ext cx="66" cy="70"/>
              </a:xfrm>
              <a:prstGeom prst="ellipse">
                <a:avLst/>
              </a:pr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4" name="Freeform 120"/>
              <p:cNvSpPr>
                <a:spLocks/>
              </p:cNvSpPr>
              <p:nvPr/>
            </p:nvSpPr>
            <p:spPr bwMode="auto">
              <a:xfrm>
                <a:off x="4233" y="4037"/>
                <a:ext cx="74" cy="80"/>
              </a:xfrm>
              <a:custGeom>
                <a:avLst/>
                <a:gdLst>
                  <a:gd name="T0" fmla="*/ 26 w 28"/>
                  <a:gd name="T1" fmla="*/ 11 h 29"/>
                  <a:gd name="T2" fmla="*/ 17 w 28"/>
                  <a:gd name="T3" fmla="*/ 27 h 29"/>
                  <a:gd name="T4" fmla="*/ 2 w 28"/>
                  <a:gd name="T5" fmla="*/ 18 h 29"/>
                  <a:gd name="T6" fmla="*/ 11 w 28"/>
                  <a:gd name="T7" fmla="*/ 2 h 29"/>
                  <a:gd name="T8" fmla="*/ 26 w 28"/>
                  <a:gd name="T9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6" y="11"/>
                    </a:moveTo>
                    <a:cubicBezTo>
                      <a:pt x="28" y="18"/>
                      <a:pt x="24" y="25"/>
                      <a:pt x="17" y="27"/>
                    </a:cubicBezTo>
                    <a:cubicBezTo>
                      <a:pt x="10" y="29"/>
                      <a:pt x="3" y="24"/>
                      <a:pt x="2" y="18"/>
                    </a:cubicBezTo>
                    <a:cubicBezTo>
                      <a:pt x="0" y="11"/>
                      <a:pt x="4" y="4"/>
                      <a:pt x="11" y="2"/>
                    </a:cubicBezTo>
                    <a:cubicBezTo>
                      <a:pt x="18" y="0"/>
                      <a:pt x="25" y="4"/>
                      <a:pt x="26" y="11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5" name="Freeform 121"/>
              <p:cNvSpPr>
                <a:spLocks noEditPoints="1"/>
              </p:cNvSpPr>
              <p:nvPr/>
            </p:nvSpPr>
            <p:spPr bwMode="auto">
              <a:xfrm>
                <a:off x="4449" y="4215"/>
                <a:ext cx="0" cy="8"/>
              </a:xfrm>
              <a:custGeom>
                <a:avLst/>
                <a:gdLst>
                  <a:gd name="T0" fmla="*/ 3 h 3"/>
                  <a:gd name="T1" fmla="*/ 3 h 3"/>
                  <a:gd name="T2" fmla="*/ 3 h 3"/>
                  <a:gd name="T3" fmla="*/ 3 h 3"/>
                  <a:gd name="T4" fmla="*/ 3 h 3"/>
                  <a:gd name="T5" fmla="*/ 3 h 3"/>
                  <a:gd name="T6" fmla="*/ 3 h 3"/>
                  <a:gd name="T7" fmla="*/ 3 h 3"/>
                  <a:gd name="T8" fmla="*/ 3 h 3"/>
                  <a:gd name="T9" fmla="*/ 2 h 3"/>
                  <a:gd name="T10" fmla="*/ 2 h 3"/>
                  <a:gd name="T11" fmla="*/ 2 h 3"/>
                  <a:gd name="T12" fmla="*/ 2 h 3"/>
                  <a:gd name="T13" fmla="*/ 2 h 3"/>
                  <a:gd name="T14" fmla="*/ 2 h 3"/>
                  <a:gd name="T15" fmla="*/ 2 h 3"/>
                  <a:gd name="T16" fmla="*/ 2 h 3"/>
                  <a:gd name="T17" fmla="*/ 2 h 3"/>
                  <a:gd name="T18" fmla="*/ 2 h 3"/>
                  <a:gd name="T19" fmla="*/ 2 h 3"/>
                  <a:gd name="T20" fmla="*/ 1 h 3"/>
                  <a:gd name="T21" fmla="*/ 1 h 3"/>
                  <a:gd name="T22" fmla="*/ 1 h 3"/>
                  <a:gd name="T23" fmla="*/ 1 h 3"/>
                  <a:gd name="T24" fmla="*/ 1 h 3"/>
                  <a:gd name="T25" fmla="*/ 1 h 3"/>
                  <a:gd name="T26" fmla="*/ 1 h 3"/>
                  <a:gd name="T27" fmla="*/ 1 h 3"/>
                  <a:gd name="T28" fmla="*/ 1 h 3"/>
                  <a:gd name="T29" fmla="*/ 1 h 3"/>
                  <a:gd name="T30" fmla="*/ 0 h 3"/>
                  <a:gd name="T31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  <a:cxn ang="0">
                    <a:pos x="0" y="T28"/>
                  </a:cxn>
                  <a:cxn ang="0">
                    <a:pos x="0" y="T29"/>
                  </a:cxn>
                  <a:cxn ang="0">
                    <a:pos x="0" y="T30"/>
                  </a:cxn>
                  <a:cxn ang="0">
                    <a:pos x="0" y="T31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6" name="Freeform 122"/>
              <p:cNvSpPr>
                <a:spLocks noEditPoints="1"/>
              </p:cNvSpPr>
              <p:nvPr/>
            </p:nvSpPr>
            <p:spPr bwMode="auto">
              <a:xfrm>
                <a:off x="4231" y="4098"/>
                <a:ext cx="218" cy="161"/>
              </a:xfrm>
              <a:custGeom>
                <a:avLst/>
                <a:gdLst>
                  <a:gd name="T0" fmla="*/ 63 w 83"/>
                  <a:gd name="T1" fmla="*/ 47 h 58"/>
                  <a:gd name="T2" fmla="*/ 50 w 83"/>
                  <a:gd name="T3" fmla="*/ 34 h 58"/>
                  <a:gd name="T4" fmla="*/ 63 w 83"/>
                  <a:gd name="T5" fmla="*/ 22 h 58"/>
                  <a:gd name="T6" fmla="*/ 75 w 83"/>
                  <a:gd name="T7" fmla="*/ 34 h 58"/>
                  <a:gd name="T8" fmla="*/ 63 w 83"/>
                  <a:gd name="T9" fmla="*/ 47 h 58"/>
                  <a:gd name="T10" fmla="*/ 39 w 83"/>
                  <a:gd name="T11" fmla="*/ 0 h 58"/>
                  <a:gd name="T12" fmla="*/ 39 w 83"/>
                  <a:gd name="T13" fmla="*/ 2 h 58"/>
                  <a:gd name="T14" fmla="*/ 26 w 83"/>
                  <a:gd name="T15" fmla="*/ 39 h 58"/>
                  <a:gd name="T16" fmla="*/ 13 w 83"/>
                  <a:gd name="T17" fmla="*/ 51 h 58"/>
                  <a:gd name="T18" fmla="*/ 13 w 83"/>
                  <a:gd name="T19" fmla="*/ 51 h 58"/>
                  <a:gd name="T20" fmla="*/ 0 w 83"/>
                  <a:gd name="T21" fmla="*/ 58 h 58"/>
                  <a:gd name="T22" fmla="*/ 27 w 83"/>
                  <a:gd name="T23" fmla="*/ 58 h 58"/>
                  <a:gd name="T24" fmla="*/ 37 w 83"/>
                  <a:gd name="T25" fmla="*/ 53 h 58"/>
                  <a:gd name="T26" fmla="*/ 47 w 83"/>
                  <a:gd name="T27" fmla="*/ 58 h 58"/>
                  <a:gd name="T28" fmla="*/ 81 w 83"/>
                  <a:gd name="T29" fmla="*/ 58 h 58"/>
                  <a:gd name="T30" fmla="*/ 83 w 83"/>
                  <a:gd name="T31" fmla="*/ 45 h 58"/>
                  <a:gd name="T32" fmla="*/ 83 w 83"/>
                  <a:gd name="T33" fmla="*/ 45 h 58"/>
                  <a:gd name="T34" fmla="*/ 83 w 83"/>
                  <a:gd name="T35" fmla="*/ 45 h 58"/>
                  <a:gd name="T36" fmla="*/ 83 w 83"/>
                  <a:gd name="T37" fmla="*/ 45 h 58"/>
                  <a:gd name="T38" fmla="*/ 83 w 83"/>
                  <a:gd name="T39" fmla="*/ 45 h 58"/>
                  <a:gd name="T40" fmla="*/ 83 w 83"/>
                  <a:gd name="T41" fmla="*/ 45 h 58"/>
                  <a:gd name="T42" fmla="*/ 83 w 83"/>
                  <a:gd name="T43" fmla="*/ 45 h 58"/>
                  <a:gd name="T44" fmla="*/ 83 w 83"/>
                  <a:gd name="T45" fmla="*/ 45 h 58"/>
                  <a:gd name="T46" fmla="*/ 83 w 83"/>
                  <a:gd name="T47" fmla="*/ 45 h 58"/>
                  <a:gd name="T48" fmla="*/ 83 w 83"/>
                  <a:gd name="T49" fmla="*/ 45 h 58"/>
                  <a:gd name="T50" fmla="*/ 83 w 83"/>
                  <a:gd name="T51" fmla="*/ 45 h 58"/>
                  <a:gd name="T52" fmla="*/ 83 w 83"/>
                  <a:gd name="T53" fmla="*/ 45 h 58"/>
                  <a:gd name="T54" fmla="*/ 83 w 83"/>
                  <a:gd name="T55" fmla="*/ 44 h 58"/>
                  <a:gd name="T56" fmla="*/ 83 w 83"/>
                  <a:gd name="T57" fmla="*/ 44 h 58"/>
                  <a:gd name="T58" fmla="*/ 83 w 83"/>
                  <a:gd name="T59" fmla="*/ 44 h 58"/>
                  <a:gd name="T60" fmla="*/ 83 w 83"/>
                  <a:gd name="T61" fmla="*/ 44 h 58"/>
                  <a:gd name="T62" fmla="*/ 83 w 83"/>
                  <a:gd name="T63" fmla="*/ 44 h 58"/>
                  <a:gd name="T64" fmla="*/ 83 w 83"/>
                  <a:gd name="T65" fmla="*/ 44 h 58"/>
                  <a:gd name="T66" fmla="*/ 83 w 83"/>
                  <a:gd name="T67" fmla="*/ 44 h 58"/>
                  <a:gd name="T68" fmla="*/ 83 w 83"/>
                  <a:gd name="T69" fmla="*/ 44 h 58"/>
                  <a:gd name="T70" fmla="*/ 83 w 83"/>
                  <a:gd name="T71" fmla="*/ 44 h 58"/>
                  <a:gd name="T72" fmla="*/ 83 w 83"/>
                  <a:gd name="T73" fmla="*/ 44 h 58"/>
                  <a:gd name="T74" fmla="*/ 83 w 83"/>
                  <a:gd name="T75" fmla="*/ 44 h 58"/>
                  <a:gd name="T76" fmla="*/ 83 w 83"/>
                  <a:gd name="T77" fmla="*/ 44 h 58"/>
                  <a:gd name="T78" fmla="*/ 83 w 83"/>
                  <a:gd name="T79" fmla="*/ 44 h 58"/>
                  <a:gd name="T80" fmla="*/ 83 w 83"/>
                  <a:gd name="T81" fmla="*/ 44 h 58"/>
                  <a:gd name="T82" fmla="*/ 83 w 83"/>
                  <a:gd name="T83" fmla="*/ 43 h 58"/>
                  <a:gd name="T84" fmla="*/ 83 w 83"/>
                  <a:gd name="T85" fmla="*/ 43 h 58"/>
                  <a:gd name="T86" fmla="*/ 83 w 83"/>
                  <a:gd name="T87" fmla="*/ 43 h 58"/>
                  <a:gd name="T88" fmla="*/ 83 w 83"/>
                  <a:gd name="T89" fmla="*/ 43 h 58"/>
                  <a:gd name="T90" fmla="*/ 83 w 83"/>
                  <a:gd name="T91" fmla="*/ 43 h 58"/>
                  <a:gd name="T92" fmla="*/ 83 w 83"/>
                  <a:gd name="T93" fmla="*/ 43 h 58"/>
                  <a:gd name="T94" fmla="*/ 83 w 83"/>
                  <a:gd name="T95" fmla="*/ 43 h 58"/>
                  <a:gd name="T96" fmla="*/ 83 w 83"/>
                  <a:gd name="T97" fmla="*/ 43 h 58"/>
                  <a:gd name="T98" fmla="*/ 83 w 83"/>
                  <a:gd name="T99" fmla="*/ 43 h 58"/>
                  <a:gd name="T100" fmla="*/ 83 w 83"/>
                  <a:gd name="T101" fmla="*/ 43 h 58"/>
                  <a:gd name="T102" fmla="*/ 83 w 83"/>
                  <a:gd name="T103" fmla="*/ 43 h 58"/>
                  <a:gd name="T104" fmla="*/ 83 w 83"/>
                  <a:gd name="T105" fmla="*/ 43 h 58"/>
                  <a:gd name="T106" fmla="*/ 83 w 83"/>
                  <a:gd name="T107" fmla="*/ 43 h 58"/>
                  <a:gd name="T108" fmla="*/ 83 w 83"/>
                  <a:gd name="T109" fmla="*/ 43 h 58"/>
                  <a:gd name="T110" fmla="*/ 83 w 83"/>
                  <a:gd name="T111" fmla="*/ 42 h 58"/>
                  <a:gd name="T112" fmla="*/ 83 w 83"/>
                  <a:gd name="T113" fmla="*/ 42 h 58"/>
                  <a:gd name="T114" fmla="*/ 39 w 83"/>
                  <a:gd name="T11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3" h="58">
                    <a:moveTo>
                      <a:pt x="63" y="47"/>
                    </a:moveTo>
                    <a:cubicBezTo>
                      <a:pt x="56" y="47"/>
                      <a:pt x="50" y="42"/>
                      <a:pt x="50" y="34"/>
                    </a:cubicBezTo>
                    <a:cubicBezTo>
                      <a:pt x="50" y="27"/>
                      <a:pt x="56" y="22"/>
                      <a:pt x="63" y="22"/>
                    </a:cubicBezTo>
                    <a:cubicBezTo>
                      <a:pt x="70" y="22"/>
                      <a:pt x="75" y="27"/>
                      <a:pt x="75" y="34"/>
                    </a:cubicBezTo>
                    <a:cubicBezTo>
                      <a:pt x="75" y="42"/>
                      <a:pt x="70" y="47"/>
                      <a:pt x="63" y="47"/>
                    </a:cubicBezTo>
                    <a:moveTo>
                      <a:pt x="39" y="0"/>
                    </a:moveTo>
                    <a:cubicBezTo>
                      <a:pt x="39" y="0"/>
                      <a:pt x="39" y="1"/>
                      <a:pt x="39" y="2"/>
                    </a:cubicBezTo>
                    <a:cubicBezTo>
                      <a:pt x="39" y="16"/>
                      <a:pt x="34" y="28"/>
                      <a:pt x="26" y="39"/>
                    </a:cubicBezTo>
                    <a:cubicBezTo>
                      <a:pt x="26" y="45"/>
                      <a:pt x="20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9" y="54"/>
                      <a:pt x="5" y="56"/>
                      <a:pt x="0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9" y="55"/>
                      <a:pt x="33" y="53"/>
                      <a:pt x="37" y="53"/>
                    </a:cubicBezTo>
                    <a:cubicBezTo>
                      <a:pt x="41" y="53"/>
                      <a:pt x="45" y="55"/>
                      <a:pt x="47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2" y="54"/>
                      <a:pt x="83" y="50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5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3" y="44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3"/>
                      <a:pt x="83" y="42"/>
                      <a:pt x="83" y="42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1" y="19"/>
                      <a:pt x="62" y="1"/>
                      <a:pt x="39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7" name="Freeform 123"/>
              <p:cNvSpPr>
                <a:spLocks noEditPoints="1"/>
              </p:cNvSpPr>
              <p:nvPr/>
            </p:nvSpPr>
            <p:spPr bwMode="auto">
              <a:xfrm>
                <a:off x="4186" y="3934"/>
                <a:ext cx="147" cy="325"/>
              </a:xfrm>
              <a:custGeom>
                <a:avLst/>
                <a:gdLst>
                  <a:gd name="T0" fmla="*/ 32 w 56"/>
                  <a:gd name="T1" fmla="*/ 64 h 117"/>
                  <a:gd name="T2" fmla="*/ 20 w 56"/>
                  <a:gd name="T3" fmla="*/ 55 h 117"/>
                  <a:gd name="T4" fmla="*/ 29 w 56"/>
                  <a:gd name="T5" fmla="*/ 39 h 117"/>
                  <a:gd name="T6" fmla="*/ 32 w 56"/>
                  <a:gd name="T7" fmla="*/ 39 h 117"/>
                  <a:gd name="T8" fmla="*/ 44 w 56"/>
                  <a:gd name="T9" fmla="*/ 48 h 117"/>
                  <a:gd name="T10" fmla="*/ 35 w 56"/>
                  <a:gd name="T11" fmla="*/ 64 h 117"/>
                  <a:gd name="T12" fmla="*/ 32 w 56"/>
                  <a:gd name="T13" fmla="*/ 64 h 117"/>
                  <a:gd name="T14" fmla="*/ 0 w 56"/>
                  <a:gd name="T15" fmla="*/ 0 h 117"/>
                  <a:gd name="T16" fmla="*/ 0 w 56"/>
                  <a:gd name="T17" fmla="*/ 9 h 117"/>
                  <a:gd name="T18" fmla="*/ 1 w 56"/>
                  <a:gd name="T19" fmla="*/ 9 h 117"/>
                  <a:gd name="T20" fmla="*/ 14 w 56"/>
                  <a:gd name="T21" fmla="*/ 22 h 117"/>
                  <a:gd name="T22" fmla="*/ 1 w 56"/>
                  <a:gd name="T23" fmla="*/ 35 h 117"/>
                  <a:gd name="T24" fmla="*/ 0 w 56"/>
                  <a:gd name="T25" fmla="*/ 35 h 117"/>
                  <a:gd name="T26" fmla="*/ 0 w 56"/>
                  <a:gd name="T27" fmla="*/ 51 h 117"/>
                  <a:gd name="T28" fmla="*/ 6 w 56"/>
                  <a:gd name="T29" fmla="*/ 63 h 117"/>
                  <a:gd name="T30" fmla="*/ 0 w 56"/>
                  <a:gd name="T31" fmla="*/ 74 h 117"/>
                  <a:gd name="T32" fmla="*/ 0 w 56"/>
                  <a:gd name="T33" fmla="*/ 117 h 117"/>
                  <a:gd name="T34" fmla="*/ 17 w 56"/>
                  <a:gd name="T35" fmla="*/ 117 h 117"/>
                  <a:gd name="T36" fmla="*/ 30 w 56"/>
                  <a:gd name="T37" fmla="*/ 110 h 117"/>
                  <a:gd name="T38" fmla="*/ 17 w 56"/>
                  <a:gd name="T39" fmla="*/ 97 h 117"/>
                  <a:gd name="T40" fmla="*/ 30 w 56"/>
                  <a:gd name="T41" fmla="*/ 84 h 117"/>
                  <a:gd name="T42" fmla="*/ 43 w 56"/>
                  <a:gd name="T43" fmla="*/ 97 h 117"/>
                  <a:gd name="T44" fmla="*/ 43 w 56"/>
                  <a:gd name="T45" fmla="*/ 98 h 117"/>
                  <a:gd name="T46" fmla="*/ 56 w 56"/>
                  <a:gd name="T47" fmla="*/ 61 h 117"/>
                  <a:gd name="T48" fmla="*/ 56 w 56"/>
                  <a:gd name="T49" fmla="*/ 59 h 117"/>
                  <a:gd name="T50" fmla="*/ 56 w 56"/>
                  <a:gd name="T51" fmla="*/ 59 h 117"/>
                  <a:gd name="T52" fmla="*/ 0 w 56"/>
                  <a:gd name="T5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117">
                    <a:moveTo>
                      <a:pt x="32" y="64"/>
                    </a:moveTo>
                    <a:cubicBezTo>
                      <a:pt x="26" y="64"/>
                      <a:pt x="21" y="60"/>
                      <a:pt x="20" y="55"/>
                    </a:cubicBezTo>
                    <a:cubicBezTo>
                      <a:pt x="18" y="48"/>
                      <a:pt x="22" y="41"/>
                      <a:pt x="29" y="39"/>
                    </a:cubicBezTo>
                    <a:cubicBezTo>
                      <a:pt x="30" y="39"/>
                      <a:pt x="31" y="39"/>
                      <a:pt x="32" y="39"/>
                    </a:cubicBezTo>
                    <a:cubicBezTo>
                      <a:pt x="38" y="39"/>
                      <a:pt x="43" y="42"/>
                      <a:pt x="44" y="48"/>
                    </a:cubicBezTo>
                    <a:cubicBezTo>
                      <a:pt x="46" y="55"/>
                      <a:pt x="42" y="62"/>
                      <a:pt x="35" y="64"/>
                    </a:cubicBezTo>
                    <a:cubicBezTo>
                      <a:pt x="34" y="64"/>
                      <a:pt x="33" y="64"/>
                      <a:pt x="32" y="64"/>
                    </a:cubicBezTo>
                    <a:moveTo>
                      <a:pt x="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14" y="15"/>
                      <a:pt x="14" y="22"/>
                    </a:cubicBezTo>
                    <a:cubicBezTo>
                      <a:pt x="14" y="29"/>
                      <a:pt x="8" y="35"/>
                      <a:pt x="1" y="35"/>
                    </a:cubicBezTo>
                    <a:cubicBezTo>
                      <a:pt x="1" y="35"/>
                      <a:pt x="0" y="35"/>
                      <a:pt x="0" y="35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53"/>
                      <a:pt x="7" y="58"/>
                      <a:pt x="6" y="63"/>
                    </a:cubicBezTo>
                    <a:cubicBezTo>
                      <a:pt x="6" y="68"/>
                      <a:pt x="4" y="71"/>
                      <a:pt x="0" y="74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5"/>
                      <a:pt x="26" y="113"/>
                      <a:pt x="30" y="110"/>
                    </a:cubicBezTo>
                    <a:cubicBezTo>
                      <a:pt x="23" y="110"/>
                      <a:pt x="17" y="104"/>
                      <a:pt x="17" y="97"/>
                    </a:cubicBezTo>
                    <a:cubicBezTo>
                      <a:pt x="17" y="90"/>
                      <a:pt x="23" y="84"/>
                      <a:pt x="30" y="84"/>
                    </a:cubicBezTo>
                    <a:cubicBezTo>
                      <a:pt x="37" y="84"/>
                      <a:pt x="43" y="90"/>
                      <a:pt x="43" y="97"/>
                    </a:cubicBezTo>
                    <a:cubicBezTo>
                      <a:pt x="43" y="97"/>
                      <a:pt x="43" y="97"/>
                      <a:pt x="43" y="98"/>
                    </a:cubicBezTo>
                    <a:cubicBezTo>
                      <a:pt x="51" y="87"/>
                      <a:pt x="56" y="75"/>
                      <a:pt x="56" y="61"/>
                    </a:cubicBezTo>
                    <a:cubicBezTo>
                      <a:pt x="56" y="60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5" y="28"/>
                      <a:pt x="31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8" name="Freeform 124"/>
              <p:cNvSpPr>
                <a:spLocks/>
              </p:cNvSpPr>
              <p:nvPr/>
            </p:nvSpPr>
            <p:spPr bwMode="auto">
              <a:xfrm>
                <a:off x="4186" y="3959"/>
                <a:ext cx="37" cy="72"/>
              </a:xfrm>
              <a:custGeom>
                <a:avLst/>
                <a:gdLst>
                  <a:gd name="T0" fmla="*/ 1 w 14"/>
                  <a:gd name="T1" fmla="*/ 0 h 26"/>
                  <a:gd name="T2" fmla="*/ 0 w 14"/>
                  <a:gd name="T3" fmla="*/ 0 h 26"/>
                  <a:gd name="T4" fmla="*/ 0 w 14"/>
                  <a:gd name="T5" fmla="*/ 26 h 26"/>
                  <a:gd name="T6" fmla="*/ 1 w 14"/>
                  <a:gd name="T7" fmla="*/ 26 h 26"/>
                  <a:gd name="T8" fmla="*/ 14 w 14"/>
                  <a:gd name="T9" fmla="*/ 13 h 26"/>
                  <a:gd name="T10" fmla="*/ 1 w 14"/>
                  <a:gd name="T1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6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8" y="26"/>
                      <a:pt x="14" y="20"/>
                      <a:pt x="14" y="13"/>
                    </a:cubicBezTo>
                    <a:cubicBezTo>
                      <a:pt x="14" y="6"/>
                      <a:pt x="8" y="0"/>
                      <a:pt x="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89" name="Freeform 125"/>
              <p:cNvSpPr>
                <a:spLocks/>
              </p:cNvSpPr>
              <p:nvPr/>
            </p:nvSpPr>
            <p:spPr bwMode="auto">
              <a:xfrm>
                <a:off x="4186" y="4076"/>
                <a:ext cx="18" cy="64"/>
              </a:xfrm>
              <a:custGeom>
                <a:avLst/>
                <a:gdLst>
                  <a:gd name="T0" fmla="*/ 0 w 7"/>
                  <a:gd name="T1" fmla="*/ 0 h 23"/>
                  <a:gd name="T2" fmla="*/ 0 w 7"/>
                  <a:gd name="T3" fmla="*/ 23 h 23"/>
                  <a:gd name="T4" fmla="*/ 6 w 7"/>
                  <a:gd name="T5" fmla="*/ 12 h 23"/>
                  <a:gd name="T6" fmla="*/ 0 w 7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4" y="20"/>
                      <a:pt x="6" y="17"/>
                      <a:pt x="6" y="12"/>
                    </a:cubicBezTo>
                    <a:cubicBezTo>
                      <a:pt x="7" y="7"/>
                      <a:pt x="4" y="2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0" name="Freeform 126"/>
              <p:cNvSpPr>
                <a:spLocks/>
              </p:cNvSpPr>
              <p:nvPr/>
            </p:nvSpPr>
            <p:spPr bwMode="auto">
              <a:xfrm>
                <a:off x="4231" y="4168"/>
                <a:ext cx="68" cy="72"/>
              </a:xfrm>
              <a:custGeom>
                <a:avLst/>
                <a:gdLst>
                  <a:gd name="T0" fmla="*/ 13 w 26"/>
                  <a:gd name="T1" fmla="*/ 0 h 26"/>
                  <a:gd name="T2" fmla="*/ 0 w 26"/>
                  <a:gd name="T3" fmla="*/ 13 h 26"/>
                  <a:gd name="T4" fmla="*/ 13 w 26"/>
                  <a:gd name="T5" fmla="*/ 26 h 26"/>
                  <a:gd name="T6" fmla="*/ 13 w 26"/>
                  <a:gd name="T7" fmla="*/ 26 h 26"/>
                  <a:gd name="T8" fmla="*/ 26 w 26"/>
                  <a:gd name="T9" fmla="*/ 14 h 26"/>
                  <a:gd name="T10" fmla="*/ 26 w 26"/>
                  <a:gd name="T11" fmla="*/ 13 h 26"/>
                  <a:gd name="T12" fmla="*/ 13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20" y="26"/>
                      <a:pt x="26" y="20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1" name="Freeform 127"/>
              <p:cNvSpPr>
                <a:spLocks/>
              </p:cNvSpPr>
              <p:nvPr/>
            </p:nvSpPr>
            <p:spPr bwMode="auto">
              <a:xfrm>
                <a:off x="4302" y="4245"/>
                <a:ext cx="52" cy="14"/>
              </a:xfrm>
              <a:custGeom>
                <a:avLst/>
                <a:gdLst>
                  <a:gd name="T0" fmla="*/ 10 w 20"/>
                  <a:gd name="T1" fmla="*/ 0 h 5"/>
                  <a:gd name="T2" fmla="*/ 0 w 20"/>
                  <a:gd name="T3" fmla="*/ 5 h 5"/>
                  <a:gd name="T4" fmla="*/ 20 w 20"/>
                  <a:gd name="T5" fmla="*/ 5 h 5"/>
                  <a:gd name="T6" fmla="*/ 10 w 2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">
                    <a:moveTo>
                      <a:pt x="10" y="0"/>
                    </a:moveTo>
                    <a:cubicBezTo>
                      <a:pt x="6" y="0"/>
                      <a:pt x="2" y="2"/>
                      <a:pt x="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2"/>
                      <a:pt x="14" y="0"/>
                      <a:pt x="1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2" name="Oval 128"/>
              <p:cNvSpPr>
                <a:spLocks noChangeArrowheads="1"/>
              </p:cNvSpPr>
              <p:nvPr/>
            </p:nvSpPr>
            <p:spPr bwMode="auto">
              <a:xfrm>
                <a:off x="4362" y="4159"/>
                <a:ext cx="66" cy="70"/>
              </a:xfrm>
              <a:prstGeom prst="ellipse">
                <a:avLst/>
              </a:pr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3" name="Freeform 129"/>
              <p:cNvSpPr>
                <a:spLocks/>
              </p:cNvSpPr>
              <p:nvPr/>
            </p:nvSpPr>
            <p:spPr bwMode="auto">
              <a:xfrm>
                <a:off x="4233" y="4042"/>
                <a:ext cx="74" cy="70"/>
              </a:xfrm>
              <a:custGeom>
                <a:avLst/>
                <a:gdLst>
                  <a:gd name="T0" fmla="*/ 14 w 28"/>
                  <a:gd name="T1" fmla="*/ 0 h 25"/>
                  <a:gd name="T2" fmla="*/ 11 w 28"/>
                  <a:gd name="T3" fmla="*/ 0 h 25"/>
                  <a:gd name="T4" fmla="*/ 2 w 28"/>
                  <a:gd name="T5" fmla="*/ 16 h 25"/>
                  <a:gd name="T6" fmla="*/ 14 w 28"/>
                  <a:gd name="T7" fmla="*/ 25 h 25"/>
                  <a:gd name="T8" fmla="*/ 17 w 28"/>
                  <a:gd name="T9" fmla="*/ 25 h 25"/>
                  <a:gd name="T10" fmla="*/ 26 w 28"/>
                  <a:gd name="T11" fmla="*/ 9 h 25"/>
                  <a:gd name="T12" fmla="*/ 14 w 28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14" y="0"/>
                    </a:moveTo>
                    <a:cubicBezTo>
                      <a:pt x="13" y="0"/>
                      <a:pt x="12" y="0"/>
                      <a:pt x="11" y="0"/>
                    </a:cubicBezTo>
                    <a:cubicBezTo>
                      <a:pt x="4" y="2"/>
                      <a:pt x="0" y="9"/>
                      <a:pt x="2" y="16"/>
                    </a:cubicBezTo>
                    <a:cubicBezTo>
                      <a:pt x="3" y="21"/>
                      <a:pt x="8" y="25"/>
                      <a:pt x="14" y="25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24" y="23"/>
                      <a:pt x="28" y="16"/>
                      <a:pt x="26" y="9"/>
                    </a:cubicBezTo>
                    <a:cubicBezTo>
                      <a:pt x="25" y="3"/>
                      <a:pt x="20" y="0"/>
                      <a:pt x="14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4" name="Freeform 130"/>
              <p:cNvSpPr>
                <a:spLocks/>
              </p:cNvSpPr>
              <p:nvPr/>
            </p:nvSpPr>
            <p:spPr bwMode="auto">
              <a:xfrm>
                <a:off x="221" y="3981"/>
                <a:ext cx="727" cy="292"/>
              </a:xfrm>
              <a:custGeom>
                <a:avLst/>
                <a:gdLst>
                  <a:gd name="T0" fmla="*/ 0 w 277"/>
                  <a:gd name="T1" fmla="*/ 105 h 105"/>
                  <a:gd name="T2" fmla="*/ 277 w 277"/>
                  <a:gd name="T3" fmla="*/ 105 h 105"/>
                  <a:gd name="T4" fmla="*/ 275 w 277"/>
                  <a:gd name="T5" fmla="*/ 96 h 105"/>
                  <a:gd name="T6" fmla="*/ 270 w 277"/>
                  <a:gd name="T7" fmla="*/ 84 h 105"/>
                  <a:gd name="T8" fmla="*/ 252 w 277"/>
                  <a:gd name="T9" fmla="*/ 66 h 105"/>
                  <a:gd name="T10" fmla="*/ 252 w 277"/>
                  <a:gd name="T11" fmla="*/ 66 h 105"/>
                  <a:gd name="T12" fmla="*/ 227 w 277"/>
                  <a:gd name="T13" fmla="*/ 59 h 105"/>
                  <a:gd name="T14" fmla="*/ 219 w 277"/>
                  <a:gd name="T15" fmla="*/ 60 h 105"/>
                  <a:gd name="T16" fmla="*/ 219 w 277"/>
                  <a:gd name="T17" fmla="*/ 56 h 105"/>
                  <a:gd name="T18" fmla="*/ 172 w 277"/>
                  <a:gd name="T19" fmla="*/ 9 h 105"/>
                  <a:gd name="T20" fmla="*/ 146 w 277"/>
                  <a:gd name="T21" fmla="*/ 18 h 105"/>
                  <a:gd name="T22" fmla="*/ 117 w 277"/>
                  <a:gd name="T23" fmla="*/ 0 h 105"/>
                  <a:gd name="T24" fmla="*/ 84 w 277"/>
                  <a:gd name="T25" fmla="*/ 28 h 105"/>
                  <a:gd name="T26" fmla="*/ 72 w 277"/>
                  <a:gd name="T27" fmla="*/ 26 h 105"/>
                  <a:gd name="T28" fmla="*/ 39 w 277"/>
                  <a:gd name="T29" fmla="*/ 59 h 105"/>
                  <a:gd name="T30" fmla="*/ 41 w 277"/>
                  <a:gd name="T31" fmla="*/ 68 h 105"/>
                  <a:gd name="T32" fmla="*/ 40 w 277"/>
                  <a:gd name="T33" fmla="*/ 67 h 105"/>
                  <a:gd name="T34" fmla="*/ 0 w 277"/>
                  <a:gd name="T3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7" h="105">
                    <a:moveTo>
                      <a:pt x="0" y="105"/>
                    </a:moveTo>
                    <a:cubicBezTo>
                      <a:pt x="277" y="105"/>
                      <a:pt x="277" y="105"/>
                      <a:pt x="277" y="105"/>
                    </a:cubicBezTo>
                    <a:cubicBezTo>
                      <a:pt x="277" y="102"/>
                      <a:pt x="276" y="99"/>
                      <a:pt x="275" y="96"/>
                    </a:cubicBezTo>
                    <a:cubicBezTo>
                      <a:pt x="274" y="92"/>
                      <a:pt x="272" y="88"/>
                      <a:pt x="270" y="84"/>
                    </a:cubicBezTo>
                    <a:cubicBezTo>
                      <a:pt x="266" y="77"/>
                      <a:pt x="260" y="71"/>
                      <a:pt x="252" y="66"/>
                    </a:cubicBezTo>
                    <a:cubicBezTo>
                      <a:pt x="252" y="66"/>
                      <a:pt x="252" y="66"/>
                      <a:pt x="252" y="66"/>
                    </a:cubicBezTo>
                    <a:cubicBezTo>
                      <a:pt x="244" y="61"/>
                      <a:pt x="236" y="59"/>
                      <a:pt x="227" y="59"/>
                    </a:cubicBezTo>
                    <a:cubicBezTo>
                      <a:pt x="224" y="59"/>
                      <a:pt x="222" y="60"/>
                      <a:pt x="219" y="60"/>
                    </a:cubicBezTo>
                    <a:cubicBezTo>
                      <a:pt x="219" y="59"/>
                      <a:pt x="219" y="58"/>
                      <a:pt x="219" y="56"/>
                    </a:cubicBezTo>
                    <a:cubicBezTo>
                      <a:pt x="219" y="31"/>
                      <a:pt x="198" y="9"/>
                      <a:pt x="172" y="9"/>
                    </a:cubicBezTo>
                    <a:cubicBezTo>
                      <a:pt x="163" y="9"/>
                      <a:pt x="154" y="12"/>
                      <a:pt x="146" y="18"/>
                    </a:cubicBezTo>
                    <a:cubicBezTo>
                      <a:pt x="141" y="7"/>
                      <a:pt x="132" y="0"/>
                      <a:pt x="117" y="0"/>
                    </a:cubicBezTo>
                    <a:cubicBezTo>
                      <a:pt x="97" y="0"/>
                      <a:pt x="86" y="13"/>
                      <a:pt x="84" y="28"/>
                    </a:cubicBezTo>
                    <a:cubicBezTo>
                      <a:pt x="80" y="27"/>
                      <a:pt x="76" y="26"/>
                      <a:pt x="72" y="26"/>
                    </a:cubicBezTo>
                    <a:cubicBezTo>
                      <a:pt x="54" y="26"/>
                      <a:pt x="39" y="41"/>
                      <a:pt x="39" y="59"/>
                    </a:cubicBezTo>
                    <a:cubicBezTo>
                      <a:pt x="39" y="62"/>
                      <a:pt x="40" y="65"/>
                      <a:pt x="41" y="68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19" y="67"/>
                      <a:pt x="1" y="84"/>
                      <a:pt x="0" y="105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5" name="Freeform 131"/>
              <p:cNvSpPr>
                <a:spLocks noEditPoints="1"/>
              </p:cNvSpPr>
              <p:nvPr/>
            </p:nvSpPr>
            <p:spPr bwMode="auto">
              <a:xfrm>
                <a:off x="604" y="4006"/>
                <a:ext cx="192" cy="131"/>
              </a:xfrm>
              <a:custGeom>
                <a:avLst/>
                <a:gdLst>
                  <a:gd name="T0" fmla="*/ 0 w 73"/>
                  <a:gd name="T1" fmla="*/ 8 h 47"/>
                  <a:gd name="T2" fmla="*/ 0 w 73"/>
                  <a:gd name="T3" fmla="*/ 8 h 47"/>
                  <a:gd name="T4" fmla="*/ 0 w 73"/>
                  <a:gd name="T5" fmla="*/ 8 h 47"/>
                  <a:gd name="T6" fmla="*/ 26 w 73"/>
                  <a:gd name="T7" fmla="*/ 0 h 47"/>
                  <a:gd name="T8" fmla="*/ 0 w 73"/>
                  <a:gd name="T9" fmla="*/ 9 h 47"/>
                  <a:gd name="T10" fmla="*/ 0 w 73"/>
                  <a:gd name="T11" fmla="*/ 8 h 47"/>
                  <a:gd name="T12" fmla="*/ 0 w 73"/>
                  <a:gd name="T13" fmla="*/ 9 h 47"/>
                  <a:gd name="T14" fmla="*/ 26 w 73"/>
                  <a:gd name="T15" fmla="*/ 0 h 47"/>
                  <a:gd name="T16" fmla="*/ 73 w 73"/>
                  <a:gd name="T17" fmla="*/ 47 h 47"/>
                  <a:gd name="T18" fmla="*/ 73 w 73"/>
                  <a:gd name="T19" fmla="*/ 47 h 47"/>
                  <a:gd name="T20" fmla="*/ 26 w 73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47">
                    <a:moveTo>
                      <a:pt x="0" y="8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moveTo>
                      <a:pt x="26" y="0"/>
                    </a:moveTo>
                    <a:cubicBezTo>
                      <a:pt x="17" y="0"/>
                      <a:pt x="8" y="3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8" y="3"/>
                      <a:pt x="17" y="0"/>
                      <a:pt x="26" y="0"/>
                    </a:cubicBezTo>
                    <a:cubicBezTo>
                      <a:pt x="52" y="0"/>
                      <a:pt x="73" y="22"/>
                      <a:pt x="73" y="47"/>
                    </a:cubicBezTo>
                    <a:cubicBezTo>
                      <a:pt x="73" y="47"/>
                      <a:pt x="73" y="47"/>
                      <a:pt x="73" y="47"/>
                    </a:cubicBezTo>
                    <a:cubicBezTo>
                      <a:pt x="73" y="22"/>
                      <a:pt x="52" y="0"/>
                      <a:pt x="26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6" name="Freeform 132"/>
              <p:cNvSpPr>
                <a:spLocks/>
              </p:cNvSpPr>
              <p:nvPr/>
            </p:nvSpPr>
            <p:spPr bwMode="auto">
              <a:xfrm>
                <a:off x="586" y="4003"/>
                <a:ext cx="233" cy="270"/>
              </a:xfrm>
              <a:custGeom>
                <a:avLst/>
                <a:gdLst>
                  <a:gd name="T0" fmla="*/ 0 w 89"/>
                  <a:gd name="T1" fmla="*/ 0 h 97"/>
                  <a:gd name="T2" fmla="*/ 0 w 89"/>
                  <a:gd name="T3" fmla="*/ 97 h 97"/>
                  <a:gd name="T4" fmla="*/ 88 w 89"/>
                  <a:gd name="T5" fmla="*/ 97 h 97"/>
                  <a:gd name="T6" fmla="*/ 89 w 89"/>
                  <a:gd name="T7" fmla="*/ 51 h 97"/>
                  <a:gd name="T8" fmla="*/ 88 w 89"/>
                  <a:gd name="T9" fmla="*/ 51 h 97"/>
                  <a:gd name="T10" fmla="*/ 80 w 89"/>
                  <a:gd name="T11" fmla="*/ 52 h 97"/>
                  <a:gd name="T12" fmla="*/ 80 w 89"/>
                  <a:gd name="T13" fmla="*/ 52 h 97"/>
                  <a:gd name="T14" fmla="*/ 80 w 89"/>
                  <a:gd name="T15" fmla="*/ 52 h 97"/>
                  <a:gd name="T16" fmla="*/ 80 w 89"/>
                  <a:gd name="T17" fmla="*/ 48 h 97"/>
                  <a:gd name="T18" fmla="*/ 33 w 89"/>
                  <a:gd name="T19" fmla="*/ 1 h 97"/>
                  <a:gd name="T20" fmla="*/ 7 w 89"/>
                  <a:gd name="T21" fmla="*/ 10 h 97"/>
                  <a:gd name="T22" fmla="*/ 7 w 89"/>
                  <a:gd name="T23" fmla="*/ 9 h 97"/>
                  <a:gd name="T24" fmla="*/ 7 w 89"/>
                  <a:gd name="T25" fmla="*/ 9 h 97"/>
                  <a:gd name="T26" fmla="*/ 7 w 89"/>
                  <a:gd name="T27" fmla="*/ 9 h 97"/>
                  <a:gd name="T28" fmla="*/ 0 w 89"/>
                  <a:gd name="T2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97">
                    <a:moveTo>
                      <a:pt x="0" y="0"/>
                    </a:moveTo>
                    <a:cubicBezTo>
                      <a:pt x="0" y="97"/>
                      <a:pt x="0" y="97"/>
                      <a:pt x="0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89" y="51"/>
                      <a:pt x="88" y="51"/>
                      <a:pt x="88" y="51"/>
                    </a:cubicBezTo>
                    <a:cubicBezTo>
                      <a:pt x="85" y="51"/>
                      <a:pt x="83" y="52"/>
                      <a:pt x="80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1"/>
                      <a:pt x="80" y="50"/>
                      <a:pt x="80" y="48"/>
                    </a:cubicBezTo>
                    <a:cubicBezTo>
                      <a:pt x="80" y="23"/>
                      <a:pt x="59" y="1"/>
                      <a:pt x="33" y="1"/>
                    </a:cubicBezTo>
                    <a:cubicBezTo>
                      <a:pt x="24" y="1"/>
                      <a:pt x="15" y="4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6"/>
                      <a:pt x="3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7" name="Freeform 133"/>
              <p:cNvSpPr>
                <a:spLocks/>
              </p:cNvSpPr>
              <p:nvPr/>
            </p:nvSpPr>
            <p:spPr bwMode="auto">
              <a:xfrm>
                <a:off x="940" y="4237"/>
                <a:ext cx="8" cy="36"/>
              </a:xfrm>
              <a:custGeom>
                <a:avLst/>
                <a:gdLst>
                  <a:gd name="T0" fmla="*/ 0 w 3"/>
                  <a:gd name="T1" fmla="*/ 0 h 13"/>
                  <a:gd name="T2" fmla="*/ 0 w 3"/>
                  <a:gd name="T3" fmla="*/ 13 h 13"/>
                  <a:gd name="T4" fmla="*/ 3 w 3"/>
                  <a:gd name="T5" fmla="*/ 13 h 13"/>
                  <a:gd name="T6" fmla="*/ 1 w 3"/>
                  <a:gd name="T7" fmla="*/ 4 h 13"/>
                  <a:gd name="T8" fmla="*/ 0 w 3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2" y="7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8" name="Freeform 134"/>
              <p:cNvSpPr>
                <a:spLocks/>
              </p:cNvSpPr>
              <p:nvPr/>
            </p:nvSpPr>
            <p:spPr bwMode="auto">
              <a:xfrm>
                <a:off x="3044" y="3228"/>
                <a:ext cx="538" cy="545"/>
              </a:xfrm>
              <a:custGeom>
                <a:avLst/>
                <a:gdLst>
                  <a:gd name="T0" fmla="*/ 200 w 205"/>
                  <a:gd name="T1" fmla="*/ 62 h 196"/>
                  <a:gd name="T2" fmla="*/ 184 w 205"/>
                  <a:gd name="T3" fmla="*/ 45 h 196"/>
                  <a:gd name="T4" fmla="*/ 165 w 205"/>
                  <a:gd name="T5" fmla="*/ 40 h 196"/>
                  <a:gd name="T6" fmla="*/ 158 w 205"/>
                  <a:gd name="T7" fmla="*/ 41 h 196"/>
                  <a:gd name="T8" fmla="*/ 158 w 205"/>
                  <a:gd name="T9" fmla="*/ 39 h 196"/>
                  <a:gd name="T10" fmla="*/ 146 w 205"/>
                  <a:gd name="T11" fmla="*/ 11 h 196"/>
                  <a:gd name="T12" fmla="*/ 119 w 205"/>
                  <a:gd name="T13" fmla="*/ 0 h 196"/>
                  <a:gd name="T14" fmla="*/ 92 w 205"/>
                  <a:gd name="T15" fmla="*/ 11 h 196"/>
                  <a:gd name="T16" fmla="*/ 85 w 205"/>
                  <a:gd name="T17" fmla="*/ 21 h 196"/>
                  <a:gd name="T18" fmla="*/ 62 w 205"/>
                  <a:gd name="T19" fmla="*/ 13 h 196"/>
                  <a:gd name="T20" fmla="*/ 24 w 205"/>
                  <a:gd name="T21" fmla="*/ 51 h 196"/>
                  <a:gd name="T22" fmla="*/ 25 w 205"/>
                  <a:gd name="T23" fmla="*/ 60 h 196"/>
                  <a:gd name="T24" fmla="*/ 18 w 205"/>
                  <a:gd name="T25" fmla="*/ 63 h 196"/>
                  <a:gd name="T26" fmla="*/ 0 w 205"/>
                  <a:gd name="T27" fmla="*/ 94 h 196"/>
                  <a:gd name="T28" fmla="*/ 11 w 205"/>
                  <a:gd name="T29" fmla="*/ 120 h 196"/>
                  <a:gd name="T30" fmla="*/ 25 w 205"/>
                  <a:gd name="T31" fmla="*/ 129 h 196"/>
                  <a:gd name="T32" fmla="*/ 22 w 205"/>
                  <a:gd name="T33" fmla="*/ 144 h 196"/>
                  <a:gd name="T34" fmla="*/ 33 w 205"/>
                  <a:gd name="T35" fmla="*/ 170 h 196"/>
                  <a:gd name="T36" fmla="*/ 59 w 205"/>
                  <a:gd name="T37" fmla="*/ 180 h 196"/>
                  <a:gd name="T38" fmla="*/ 80 w 205"/>
                  <a:gd name="T39" fmla="*/ 174 h 196"/>
                  <a:gd name="T40" fmla="*/ 82 w 205"/>
                  <a:gd name="T41" fmla="*/ 173 h 196"/>
                  <a:gd name="T42" fmla="*/ 108 w 205"/>
                  <a:gd name="T43" fmla="*/ 196 h 196"/>
                  <a:gd name="T44" fmla="*/ 133 w 205"/>
                  <a:gd name="T45" fmla="*/ 178 h 196"/>
                  <a:gd name="T46" fmla="*/ 143 w 205"/>
                  <a:gd name="T47" fmla="*/ 179 h 196"/>
                  <a:gd name="T48" fmla="*/ 173 w 205"/>
                  <a:gd name="T49" fmla="*/ 167 h 196"/>
                  <a:gd name="T50" fmla="*/ 185 w 205"/>
                  <a:gd name="T51" fmla="*/ 138 h 196"/>
                  <a:gd name="T52" fmla="*/ 179 w 205"/>
                  <a:gd name="T53" fmla="*/ 117 h 196"/>
                  <a:gd name="T54" fmla="*/ 200 w 205"/>
                  <a:gd name="T55" fmla="*/ 100 h 196"/>
                  <a:gd name="T56" fmla="*/ 205 w 205"/>
                  <a:gd name="T57" fmla="*/ 81 h 196"/>
                  <a:gd name="T58" fmla="*/ 200 w 205"/>
                  <a:gd name="T59" fmla="*/ 6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6">
                    <a:moveTo>
                      <a:pt x="200" y="62"/>
                    </a:moveTo>
                    <a:cubicBezTo>
                      <a:pt x="197" y="55"/>
                      <a:pt x="190" y="50"/>
                      <a:pt x="184" y="45"/>
                    </a:cubicBezTo>
                    <a:cubicBezTo>
                      <a:pt x="178" y="42"/>
                      <a:pt x="172" y="40"/>
                      <a:pt x="165" y="40"/>
                    </a:cubicBezTo>
                    <a:cubicBezTo>
                      <a:pt x="163" y="40"/>
                      <a:pt x="160" y="41"/>
                      <a:pt x="158" y="41"/>
                    </a:cubicBezTo>
                    <a:cubicBezTo>
                      <a:pt x="158" y="40"/>
                      <a:pt x="158" y="39"/>
                      <a:pt x="158" y="39"/>
                    </a:cubicBezTo>
                    <a:cubicBezTo>
                      <a:pt x="158" y="28"/>
                      <a:pt x="154" y="18"/>
                      <a:pt x="146" y="11"/>
                    </a:cubicBezTo>
                    <a:cubicBezTo>
                      <a:pt x="139" y="4"/>
                      <a:pt x="129" y="0"/>
                      <a:pt x="119" y="0"/>
                    </a:cubicBezTo>
                    <a:cubicBezTo>
                      <a:pt x="109" y="0"/>
                      <a:pt x="99" y="4"/>
                      <a:pt x="92" y="11"/>
                    </a:cubicBezTo>
                    <a:cubicBezTo>
                      <a:pt x="89" y="14"/>
                      <a:pt x="87" y="17"/>
                      <a:pt x="85" y="21"/>
                    </a:cubicBezTo>
                    <a:cubicBezTo>
                      <a:pt x="79" y="16"/>
                      <a:pt x="71" y="13"/>
                      <a:pt x="62" y="13"/>
                    </a:cubicBezTo>
                    <a:cubicBezTo>
                      <a:pt x="41" y="13"/>
                      <a:pt x="24" y="30"/>
                      <a:pt x="24" y="51"/>
                    </a:cubicBezTo>
                    <a:cubicBezTo>
                      <a:pt x="24" y="54"/>
                      <a:pt x="24" y="57"/>
                      <a:pt x="25" y="60"/>
                    </a:cubicBezTo>
                    <a:cubicBezTo>
                      <a:pt x="23" y="60"/>
                      <a:pt x="21" y="61"/>
                      <a:pt x="18" y="63"/>
                    </a:cubicBezTo>
                    <a:cubicBezTo>
                      <a:pt x="7" y="69"/>
                      <a:pt x="0" y="81"/>
                      <a:pt x="0" y="94"/>
                    </a:cubicBezTo>
                    <a:cubicBezTo>
                      <a:pt x="0" y="104"/>
                      <a:pt x="4" y="113"/>
                      <a:pt x="11" y="120"/>
                    </a:cubicBezTo>
                    <a:cubicBezTo>
                      <a:pt x="15" y="124"/>
                      <a:pt x="20" y="127"/>
                      <a:pt x="25" y="129"/>
                    </a:cubicBezTo>
                    <a:cubicBezTo>
                      <a:pt x="23" y="134"/>
                      <a:pt x="22" y="139"/>
                      <a:pt x="22" y="144"/>
                    </a:cubicBezTo>
                    <a:cubicBezTo>
                      <a:pt x="22" y="154"/>
                      <a:pt x="26" y="163"/>
                      <a:pt x="33" y="170"/>
                    </a:cubicBezTo>
                    <a:cubicBezTo>
                      <a:pt x="40" y="177"/>
                      <a:pt x="49" y="180"/>
                      <a:pt x="59" y="180"/>
                    </a:cubicBezTo>
                    <a:cubicBezTo>
                      <a:pt x="66" y="180"/>
                      <a:pt x="74" y="178"/>
                      <a:pt x="80" y="174"/>
                    </a:cubicBezTo>
                    <a:cubicBezTo>
                      <a:pt x="81" y="174"/>
                      <a:pt x="81" y="173"/>
                      <a:pt x="82" y="173"/>
                    </a:cubicBezTo>
                    <a:cubicBezTo>
                      <a:pt x="84" y="186"/>
                      <a:pt x="95" y="196"/>
                      <a:pt x="108" y="196"/>
                    </a:cubicBezTo>
                    <a:cubicBezTo>
                      <a:pt x="120" y="196"/>
                      <a:pt x="130" y="188"/>
                      <a:pt x="133" y="178"/>
                    </a:cubicBezTo>
                    <a:cubicBezTo>
                      <a:pt x="137" y="179"/>
                      <a:pt x="140" y="179"/>
                      <a:pt x="143" y="179"/>
                    </a:cubicBezTo>
                    <a:cubicBezTo>
                      <a:pt x="154" y="179"/>
                      <a:pt x="165" y="175"/>
                      <a:pt x="173" y="167"/>
                    </a:cubicBezTo>
                    <a:cubicBezTo>
                      <a:pt x="180" y="159"/>
                      <a:pt x="185" y="149"/>
                      <a:pt x="185" y="138"/>
                    </a:cubicBezTo>
                    <a:cubicBezTo>
                      <a:pt x="185" y="130"/>
                      <a:pt x="183" y="123"/>
                      <a:pt x="179" y="117"/>
                    </a:cubicBezTo>
                    <a:cubicBezTo>
                      <a:pt x="188" y="114"/>
                      <a:pt x="195" y="108"/>
                      <a:pt x="200" y="100"/>
                    </a:cubicBezTo>
                    <a:cubicBezTo>
                      <a:pt x="203" y="94"/>
                      <a:pt x="205" y="88"/>
                      <a:pt x="205" y="81"/>
                    </a:cubicBezTo>
                    <a:cubicBezTo>
                      <a:pt x="205" y="74"/>
                      <a:pt x="203" y="68"/>
                      <a:pt x="200" y="62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9" name="Freeform 135"/>
              <p:cNvSpPr>
                <a:spLocks/>
              </p:cNvSpPr>
              <p:nvPr/>
            </p:nvSpPr>
            <p:spPr bwMode="auto">
              <a:xfrm>
                <a:off x="2944" y="3144"/>
                <a:ext cx="538" cy="545"/>
              </a:xfrm>
              <a:custGeom>
                <a:avLst/>
                <a:gdLst>
                  <a:gd name="T0" fmla="*/ 200 w 205"/>
                  <a:gd name="T1" fmla="*/ 63 h 196"/>
                  <a:gd name="T2" fmla="*/ 184 w 205"/>
                  <a:gd name="T3" fmla="*/ 47 h 196"/>
                  <a:gd name="T4" fmla="*/ 166 w 205"/>
                  <a:gd name="T5" fmla="*/ 41 h 196"/>
                  <a:gd name="T6" fmla="*/ 158 w 205"/>
                  <a:gd name="T7" fmla="*/ 42 h 196"/>
                  <a:gd name="T8" fmla="*/ 158 w 205"/>
                  <a:gd name="T9" fmla="*/ 39 h 196"/>
                  <a:gd name="T10" fmla="*/ 147 w 205"/>
                  <a:gd name="T11" fmla="*/ 12 h 196"/>
                  <a:gd name="T12" fmla="*/ 120 w 205"/>
                  <a:gd name="T13" fmla="*/ 0 h 196"/>
                  <a:gd name="T14" fmla="*/ 92 w 205"/>
                  <a:gd name="T15" fmla="*/ 11 h 196"/>
                  <a:gd name="T16" fmla="*/ 85 w 205"/>
                  <a:gd name="T17" fmla="*/ 20 h 196"/>
                  <a:gd name="T18" fmla="*/ 63 w 205"/>
                  <a:gd name="T19" fmla="*/ 12 h 196"/>
                  <a:gd name="T20" fmla="*/ 24 w 205"/>
                  <a:gd name="T21" fmla="*/ 49 h 196"/>
                  <a:gd name="T22" fmla="*/ 25 w 205"/>
                  <a:gd name="T23" fmla="*/ 58 h 196"/>
                  <a:gd name="T24" fmla="*/ 18 w 205"/>
                  <a:gd name="T25" fmla="*/ 61 h 196"/>
                  <a:gd name="T26" fmla="*/ 0 w 205"/>
                  <a:gd name="T27" fmla="*/ 93 h 196"/>
                  <a:gd name="T28" fmla="*/ 10 w 205"/>
                  <a:gd name="T29" fmla="*/ 119 h 196"/>
                  <a:gd name="T30" fmla="*/ 24 w 205"/>
                  <a:gd name="T31" fmla="*/ 128 h 196"/>
                  <a:gd name="T32" fmla="*/ 21 w 205"/>
                  <a:gd name="T33" fmla="*/ 143 h 196"/>
                  <a:gd name="T34" fmla="*/ 31 w 205"/>
                  <a:gd name="T35" fmla="*/ 169 h 196"/>
                  <a:gd name="T36" fmla="*/ 57 w 205"/>
                  <a:gd name="T37" fmla="*/ 180 h 196"/>
                  <a:gd name="T38" fmla="*/ 78 w 205"/>
                  <a:gd name="T39" fmla="*/ 173 h 196"/>
                  <a:gd name="T40" fmla="*/ 80 w 205"/>
                  <a:gd name="T41" fmla="*/ 173 h 196"/>
                  <a:gd name="T42" fmla="*/ 106 w 205"/>
                  <a:gd name="T43" fmla="*/ 196 h 196"/>
                  <a:gd name="T44" fmla="*/ 132 w 205"/>
                  <a:gd name="T45" fmla="*/ 178 h 196"/>
                  <a:gd name="T46" fmla="*/ 141 w 205"/>
                  <a:gd name="T47" fmla="*/ 180 h 196"/>
                  <a:gd name="T48" fmla="*/ 171 w 205"/>
                  <a:gd name="T49" fmla="*/ 168 h 196"/>
                  <a:gd name="T50" fmla="*/ 184 w 205"/>
                  <a:gd name="T51" fmla="*/ 139 h 196"/>
                  <a:gd name="T52" fmla="*/ 178 w 205"/>
                  <a:gd name="T53" fmla="*/ 118 h 196"/>
                  <a:gd name="T54" fmla="*/ 199 w 205"/>
                  <a:gd name="T55" fmla="*/ 101 h 196"/>
                  <a:gd name="T56" fmla="*/ 205 w 205"/>
                  <a:gd name="T57" fmla="*/ 82 h 196"/>
                  <a:gd name="T58" fmla="*/ 200 w 205"/>
                  <a:gd name="T59" fmla="*/ 6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6">
                    <a:moveTo>
                      <a:pt x="200" y="63"/>
                    </a:moveTo>
                    <a:cubicBezTo>
                      <a:pt x="197" y="56"/>
                      <a:pt x="190" y="51"/>
                      <a:pt x="184" y="47"/>
                    </a:cubicBezTo>
                    <a:cubicBezTo>
                      <a:pt x="179" y="43"/>
                      <a:pt x="172" y="41"/>
                      <a:pt x="166" y="41"/>
                    </a:cubicBezTo>
                    <a:cubicBezTo>
                      <a:pt x="163" y="41"/>
                      <a:pt x="160" y="41"/>
                      <a:pt x="158" y="42"/>
                    </a:cubicBezTo>
                    <a:cubicBezTo>
                      <a:pt x="158" y="41"/>
                      <a:pt x="158" y="40"/>
                      <a:pt x="158" y="39"/>
                    </a:cubicBezTo>
                    <a:cubicBezTo>
                      <a:pt x="158" y="29"/>
                      <a:pt x="154" y="19"/>
                      <a:pt x="147" y="12"/>
                    </a:cubicBezTo>
                    <a:cubicBezTo>
                      <a:pt x="140" y="5"/>
                      <a:pt x="130" y="0"/>
                      <a:pt x="120" y="0"/>
                    </a:cubicBezTo>
                    <a:cubicBezTo>
                      <a:pt x="110" y="0"/>
                      <a:pt x="100" y="4"/>
                      <a:pt x="92" y="11"/>
                    </a:cubicBezTo>
                    <a:cubicBezTo>
                      <a:pt x="90" y="14"/>
                      <a:pt x="87" y="17"/>
                      <a:pt x="85" y="20"/>
                    </a:cubicBezTo>
                    <a:cubicBezTo>
                      <a:pt x="79" y="15"/>
                      <a:pt x="71" y="12"/>
                      <a:pt x="63" y="12"/>
                    </a:cubicBezTo>
                    <a:cubicBezTo>
                      <a:pt x="42" y="12"/>
                      <a:pt x="24" y="29"/>
                      <a:pt x="24" y="49"/>
                    </a:cubicBezTo>
                    <a:cubicBezTo>
                      <a:pt x="24" y="53"/>
                      <a:pt x="24" y="56"/>
                      <a:pt x="25" y="58"/>
                    </a:cubicBezTo>
                    <a:cubicBezTo>
                      <a:pt x="23" y="59"/>
                      <a:pt x="21" y="60"/>
                      <a:pt x="18" y="61"/>
                    </a:cubicBezTo>
                    <a:cubicBezTo>
                      <a:pt x="7" y="68"/>
                      <a:pt x="0" y="80"/>
                      <a:pt x="0" y="93"/>
                    </a:cubicBezTo>
                    <a:cubicBezTo>
                      <a:pt x="0" y="102"/>
                      <a:pt x="3" y="112"/>
                      <a:pt x="10" y="119"/>
                    </a:cubicBezTo>
                    <a:cubicBezTo>
                      <a:pt x="14" y="123"/>
                      <a:pt x="19" y="126"/>
                      <a:pt x="24" y="128"/>
                    </a:cubicBezTo>
                    <a:cubicBezTo>
                      <a:pt x="22" y="132"/>
                      <a:pt x="21" y="137"/>
                      <a:pt x="21" y="143"/>
                    </a:cubicBezTo>
                    <a:cubicBezTo>
                      <a:pt x="21" y="152"/>
                      <a:pt x="24" y="162"/>
                      <a:pt x="31" y="169"/>
                    </a:cubicBezTo>
                    <a:cubicBezTo>
                      <a:pt x="38" y="176"/>
                      <a:pt x="47" y="180"/>
                      <a:pt x="57" y="180"/>
                    </a:cubicBezTo>
                    <a:cubicBezTo>
                      <a:pt x="64" y="180"/>
                      <a:pt x="72" y="178"/>
                      <a:pt x="78" y="173"/>
                    </a:cubicBezTo>
                    <a:cubicBezTo>
                      <a:pt x="79" y="173"/>
                      <a:pt x="79" y="173"/>
                      <a:pt x="80" y="173"/>
                    </a:cubicBezTo>
                    <a:cubicBezTo>
                      <a:pt x="82" y="186"/>
                      <a:pt x="93" y="196"/>
                      <a:pt x="106" y="196"/>
                    </a:cubicBezTo>
                    <a:cubicBezTo>
                      <a:pt x="118" y="196"/>
                      <a:pt x="128" y="189"/>
                      <a:pt x="132" y="178"/>
                    </a:cubicBezTo>
                    <a:cubicBezTo>
                      <a:pt x="135" y="179"/>
                      <a:pt x="138" y="180"/>
                      <a:pt x="141" y="180"/>
                    </a:cubicBezTo>
                    <a:cubicBezTo>
                      <a:pt x="152" y="180"/>
                      <a:pt x="163" y="176"/>
                      <a:pt x="171" y="168"/>
                    </a:cubicBezTo>
                    <a:cubicBezTo>
                      <a:pt x="179" y="160"/>
                      <a:pt x="183" y="150"/>
                      <a:pt x="184" y="139"/>
                    </a:cubicBezTo>
                    <a:cubicBezTo>
                      <a:pt x="184" y="131"/>
                      <a:pt x="182" y="124"/>
                      <a:pt x="178" y="118"/>
                    </a:cubicBezTo>
                    <a:cubicBezTo>
                      <a:pt x="187" y="115"/>
                      <a:pt x="194" y="109"/>
                      <a:pt x="199" y="101"/>
                    </a:cubicBezTo>
                    <a:cubicBezTo>
                      <a:pt x="203" y="95"/>
                      <a:pt x="204" y="89"/>
                      <a:pt x="205" y="82"/>
                    </a:cubicBezTo>
                    <a:cubicBezTo>
                      <a:pt x="205" y="76"/>
                      <a:pt x="203" y="69"/>
                      <a:pt x="200" y="63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0" name="Freeform 136"/>
              <p:cNvSpPr>
                <a:spLocks/>
              </p:cNvSpPr>
              <p:nvPr/>
            </p:nvSpPr>
            <p:spPr bwMode="auto">
              <a:xfrm>
                <a:off x="3432" y="3011"/>
                <a:ext cx="539" cy="550"/>
              </a:xfrm>
              <a:custGeom>
                <a:avLst/>
                <a:gdLst>
                  <a:gd name="T0" fmla="*/ 204 w 205"/>
                  <a:gd name="T1" fmla="*/ 90 h 198"/>
                  <a:gd name="T2" fmla="*/ 193 w 205"/>
                  <a:gd name="T3" fmla="*/ 70 h 198"/>
                  <a:gd name="T4" fmla="*/ 176 w 205"/>
                  <a:gd name="T5" fmla="*/ 60 h 198"/>
                  <a:gd name="T6" fmla="*/ 169 w 205"/>
                  <a:gd name="T7" fmla="*/ 59 h 198"/>
                  <a:gd name="T8" fmla="*/ 169 w 205"/>
                  <a:gd name="T9" fmla="*/ 56 h 198"/>
                  <a:gd name="T10" fmla="*/ 166 w 205"/>
                  <a:gd name="T11" fmla="*/ 27 h 198"/>
                  <a:gd name="T12" fmla="*/ 143 w 205"/>
                  <a:gd name="T13" fmla="*/ 9 h 198"/>
                  <a:gd name="T14" fmla="*/ 113 w 205"/>
                  <a:gd name="T15" fmla="*/ 12 h 198"/>
                  <a:gd name="T16" fmla="*/ 104 w 205"/>
                  <a:gd name="T17" fmla="*/ 20 h 198"/>
                  <a:gd name="T18" fmla="*/ 84 w 205"/>
                  <a:gd name="T19" fmla="*/ 6 h 198"/>
                  <a:gd name="T20" fmla="*/ 37 w 205"/>
                  <a:gd name="T21" fmla="*/ 32 h 198"/>
                  <a:gd name="T22" fmla="*/ 36 w 205"/>
                  <a:gd name="T23" fmla="*/ 41 h 198"/>
                  <a:gd name="T24" fmla="*/ 29 w 205"/>
                  <a:gd name="T25" fmla="*/ 42 h 198"/>
                  <a:gd name="T26" fmla="*/ 3 w 205"/>
                  <a:gd name="T27" fmla="*/ 68 h 198"/>
                  <a:gd name="T28" fmla="*/ 6 w 205"/>
                  <a:gd name="T29" fmla="*/ 95 h 198"/>
                  <a:gd name="T30" fmla="*/ 18 w 205"/>
                  <a:gd name="T31" fmla="*/ 108 h 198"/>
                  <a:gd name="T32" fmla="*/ 10 w 205"/>
                  <a:gd name="T33" fmla="*/ 121 h 198"/>
                  <a:gd name="T34" fmla="*/ 14 w 205"/>
                  <a:gd name="T35" fmla="*/ 149 h 198"/>
                  <a:gd name="T36" fmla="*/ 36 w 205"/>
                  <a:gd name="T37" fmla="*/ 166 h 198"/>
                  <a:gd name="T38" fmla="*/ 58 w 205"/>
                  <a:gd name="T39" fmla="*/ 166 h 198"/>
                  <a:gd name="T40" fmla="*/ 60 w 205"/>
                  <a:gd name="T41" fmla="*/ 166 h 198"/>
                  <a:gd name="T42" fmla="*/ 79 w 205"/>
                  <a:gd name="T43" fmla="*/ 195 h 198"/>
                  <a:gd name="T44" fmla="*/ 109 w 205"/>
                  <a:gd name="T45" fmla="*/ 184 h 198"/>
                  <a:gd name="T46" fmla="*/ 118 w 205"/>
                  <a:gd name="T47" fmla="*/ 188 h 198"/>
                  <a:gd name="T48" fmla="*/ 149 w 205"/>
                  <a:gd name="T49" fmla="*/ 184 h 198"/>
                  <a:gd name="T50" fmla="*/ 169 w 205"/>
                  <a:gd name="T51" fmla="*/ 159 h 198"/>
                  <a:gd name="T52" fmla="*/ 169 w 205"/>
                  <a:gd name="T53" fmla="*/ 137 h 198"/>
                  <a:gd name="T54" fmla="*/ 193 w 205"/>
                  <a:gd name="T55" fmla="*/ 127 h 198"/>
                  <a:gd name="T56" fmla="*/ 204 w 205"/>
                  <a:gd name="T57" fmla="*/ 110 h 198"/>
                  <a:gd name="T58" fmla="*/ 204 w 205"/>
                  <a:gd name="T59" fmla="*/ 9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8">
                    <a:moveTo>
                      <a:pt x="204" y="90"/>
                    </a:moveTo>
                    <a:cubicBezTo>
                      <a:pt x="203" y="82"/>
                      <a:pt x="198" y="76"/>
                      <a:pt x="193" y="70"/>
                    </a:cubicBezTo>
                    <a:cubicBezTo>
                      <a:pt x="188" y="65"/>
                      <a:pt x="183" y="62"/>
                      <a:pt x="176" y="60"/>
                    </a:cubicBezTo>
                    <a:cubicBezTo>
                      <a:pt x="174" y="59"/>
                      <a:pt x="171" y="59"/>
                      <a:pt x="169" y="59"/>
                    </a:cubicBezTo>
                    <a:cubicBezTo>
                      <a:pt x="169" y="58"/>
                      <a:pt x="169" y="57"/>
                      <a:pt x="169" y="56"/>
                    </a:cubicBezTo>
                    <a:cubicBezTo>
                      <a:pt x="172" y="47"/>
                      <a:pt x="171" y="36"/>
                      <a:pt x="166" y="27"/>
                    </a:cubicBezTo>
                    <a:cubicBezTo>
                      <a:pt x="161" y="18"/>
                      <a:pt x="152" y="12"/>
                      <a:pt x="143" y="9"/>
                    </a:cubicBezTo>
                    <a:cubicBezTo>
                      <a:pt x="133" y="6"/>
                      <a:pt x="122" y="7"/>
                      <a:pt x="113" y="12"/>
                    </a:cubicBezTo>
                    <a:cubicBezTo>
                      <a:pt x="110" y="14"/>
                      <a:pt x="107" y="17"/>
                      <a:pt x="104" y="20"/>
                    </a:cubicBezTo>
                    <a:cubicBezTo>
                      <a:pt x="99" y="13"/>
                      <a:pt x="92" y="8"/>
                      <a:pt x="84" y="6"/>
                    </a:cubicBezTo>
                    <a:cubicBezTo>
                      <a:pt x="64" y="0"/>
                      <a:pt x="43" y="12"/>
                      <a:pt x="37" y="32"/>
                    </a:cubicBezTo>
                    <a:cubicBezTo>
                      <a:pt x="36" y="35"/>
                      <a:pt x="36" y="38"/>
                      <a:pt x="36" y="41"/>
                    </a:cubicBezTo>
                    <a:cubicBezTo>
                      <a:pt x="34" y="41"/>
                      <a:pt x="31" y="42"/>
                      <a:pt x="29" y="42"/>
                    </a:cubicBezTo>
                    <a:cubicBezTo>
                      <a:pt x="16" y="45"/>
                      <a:pt x="6" y="55"/>
                      <a:pt x="3" y="68"/>
                    </a:cubicBezTo>
                    <a:cubicBezTo>
                      <a:pt x="0" y="77"/>
                      <a:pt x="2" y="87"/>
                      <a:pt x="6" y="95"/>
                    </a:cubicBezTo>
                    <a:cubicBezTo>
                      <a:pt x="9" y="100"/>
                      <a:pt x="13" y="105"/>
                      <a:pt x="18" y="108"/>
                    </a:cubicBezTo>
                    <a:cubicBezTo>
                      <a:pt x="14" y="112"/>
                      <a:pt x="12" y="116"/>
                      <a:pt x="10" y="121"/>
                    </a:cubicBezTo>
                    <a:cubicBezTo>
                      <a:pt x="8" y="131"/>
                      <a:pt x="9" y="141"/>
                      <a:pt x="14" y="149"/>
                    </a:cubicBezTo>
                    <a:cubicBezTo>
                      <a:pt x="19" y="158"/>
                      <a:pt x="26" y="164"/>
                      <a:pt x="36" y="166"/>
                    </a:cubicBezTo>
                    <a:cubicBezTo>
                      <a:pt x="43" y="169"/>
                      <a:pt x="51" y="168"/>
                      <a:pt x="58" y="166"/>
                    </a:cubicBezTo>
                    <a:cubicBezTo>
                      <a:pt x="59" y="166"/>
                      <a:pt x="59" y="166"/>
                      <a:pt x="60" y="166"/>
                    </a:cubicBezTo>
                    <a:cubicBezTo>
                      <a:pt x="59" y="179"/>
                      <a:pt x="67" y="191"/>
                      <a:pt x="79" y="195"/>
                    </a:cubicBezTo>
                    <a:cubicBezTo>
                      <a:pt x="91" y="198"/>
                      <a:pt x="102" y="193"/>
                      <a:pt x="109" y="184"/>
                    </a:cubicBezTo>
                    <a:cubicBezTo>
                      <a:pt x="111" y="186"/>
                      <a:pt x="115" y="187"/>
                      <a:pt x="118" y="188"/>
                    </a:cubicBezTo>
                    <a:cubicBezTo>
                      <a:pt x="128" y="191"/>
                      <a:pt x="140" y="189"/>
                      <a:pt x="149" y="184"/>
                    </a:cubicBezTo>
                    <a:cubicBezTo>
                      <a:pt x="159" y="179"/>
                      <a:pt x="166" y="170"/>
                      <a:pt x="169" y="159"/>
                    </a:cubicBezTo>
                    <a:cubicBezTo>
                      <a:pt x="171" y="152"/>
                      <a:pt x="171" y="144"/>
                      <a:pt x="169" y="137"/>
                    </a:cubicBezTo>
                    <a:cubicBezTo>
                      <a:pt x="178" y="137"/>
                      <a:pt x="187" y="133"/>
                      <a:pt x="193" y="127"/>
                    </a:cubicBezTo>
                    <a:cubicBezTo>
                      <a:pt x="198" y="122"/>
                      <a:pt x="202" y="116"/>
                      <a:pt x="204" y="110"/>
                    </a:cubicBezTo>
                    <a:cubicBezTo>
                      <a:pt x="205" y="103"/>
                      <a:pt x="205" y="97"/>
                      <a:pt x="204" y="90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1" name="Freeform 137"/>
              <p:cNvSpPr>
                <a:spLocks/>
              </p:cNvSpPr>
              <p:nvPr/>
            </p:nvSpPr>
            <p:spPr bwMode="auto">
              <a:xfrm>
                <a:off x="3259" y="2858"/>
                <a:ext cx="538" cy="545"/>
              </a:xfrm>
              <a:custGeom>
                <a:avLst/>
                <a:gdLst>
                  <a:gd name="T0" fmla="*/ 200 w 205"/>
                  <a:gd name="T1" fmla="*/ 63 h 196"/>
                  <a:gd name="T2" fmla="*/ 184 w 205"/>
                  <a:gd name="T3" fmla="*/ 47 h 196"/>
                  <a:gd name="T4" fmla="*/ 166 w 205"/>
                  <a:gd name="T5" fmla="*/ 41 h 196"/>
                  <a:gd name="T6" fmla="*/ 158 w 205"/>
                  <a:gd name="T7" fmla="*/ 42 h 196"/>
                  <a:gd name="T8" fmla="*/ 158 w 205"/>
                  <a:gd name="T9" fmla="*/ 39 h 196"/>
                  <a:gd name="T10" fmla="*/ 147 w 205"/>
                  <a:gd name="T11" fmla="*/ 12 h 196"/>
                  <a:gd name="T12" fmla="*/ 120 w 205"/>
                  <a:gd name="T13" fmla="*/ 0 h 196"/>
                  <a:gd name="T14" fmla="*/ 93 w 205"/>
                  <a:gd name="T15" fmla="*/ 11 h 196"/>
                  <a:gd name="T16" fmla="*/ 86 w 205"/>
                  <a:gd name="T17" fmla="*/ 20 h 196"/>
                  <a:gd name="T18" fmla="*/ 63 w 205"/>
                  <a:gd name="T19" fmla="*/ 12 h 196"/>
                  <a:gd name="T20" fmla="*/ 24 w 205"/>
                  <a:gd name="T21" fmla="*/ 50 h 196"/>
                  <a:gd name="T22" fmla="*/ 25 w 205"/>
                  <a:gd name="T23" fmla="*/ 59 h 196"/>
                  <a:gd name="T24" fmla="*/ 18 w 205"/>
                  <a:gd name="T25" fmla="*/ 61 h 196"/>
                  <a:gd name="T26" fmla="*/ 0 w 205"/>
                  <a:gd name="T27" fmla="*/ 93 h 196"/>
                  <a:gd name="T28" fmla="*/ 10 w 205"/>
                  <a:gd name="T29" fmla="*/ 119 h 196"/>
                  <a:gd name="T30" fmla="*/ 24 w 205"/>
                  <a:gd name="T31" fmla="*/ 128 h 196"/>
                  <a:gd name="T32" fmla="*/ 21 w 205"/>
                  <a:gd name="T33" fmla="*/ 143 h 196"/>
                  <a:gd name="T34" fmla="*/ 31 w 205"/>
                  <a:gd name="T35" fmla="*/ 169 h 196"/>
                  <a:gd name="T36" fmla="*/ 57 w 205"/>
                  <a:gd name="T37" fmla="*/ 180 h 196"/>
                  <a:gd name="T38" fmla="*/ 78 w 205"/>
                  <a:gd name="T39" fmla="*/ 173 h 196"/>
                  <a:gd name="T40" fmla="*/ 80 w 205"/>
                  <a:gd name="T41" fmla="*/ 173 h 196"/>
                  <a:gd name="T42" fmla="*/ 106 w 205"/>
                  <a:gd name="T43" fmla="*/ 196 h 196"/>
                  <a:gd name="T44" fmla="*/ 132 w 205"/>
                  <a:gd name="T45" fmla="*/ 178 h 196"/>
                  <a:gd name="T46" fmla="*/ 142 w 205"/>
                  <a:gd name="T47" fmla="*/ 180 h 196"/>
                  <a:gd name="T48" fmla="*/ 171 w 205"/>
                  <a:gd name="T49" fmla="*/ 168 h 196"/>
                  <a:gd name="T50" fmla="*/ 184 w 205"/>
                  <a:gd name="T51" fmla="*/ 139 h 196"/>
                  <a:gd name="T52" fmla="*/ 178 w 205"/>
                  <a:gd name="T53" fmla="*/ 118 h 196"/>
                  <a:gd name="T54" fmla="*/ 199 w 205"/>
                  <a:gd name="T55" fmla="*/ 101 h 196"/>
                  <a:gd name="T56" fmla="*/ 205 w 205"/>
                  <a:gd name="T57" fmla="*/ 82 h 196"/>
                  <a:gd name="T58" fmla="*/ 200 w 205"/>
                  <a:gd name="T59" fmla="*/ 6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6">
                    <a:moveTo>
                      <a:pt x="200" y="63"/>
                    </a:moveTo>
                    <a:cubicBezTo>
                      <a:pt x="197" y="56"/>
                      <a:pt x="190" y="51"/>
                      <a:pt x="184" y="47"/>
                    </a:cubicBezTo>
                    <a:cubicBezTo>
                      <a:pt x="179" y="43"/>
                      <a:pt x="172" y="41"/>
                      <a:pt x="166" y="41"/>
                    </a:cubicBezTo>
                    <a:cubicBezTo>
                      <a:pt x="163" y="41"/>
                      <a:pt x="160" y="42"/>
                      <a:pt x="158" y="42"/>
                    </a:cubicBezTo>
                    <a:cubicBezTo>
                      <a:pt x="158" y="41"/>
                      <a:pt x="158" y="40"/>
                      <a:pt x="158" y="39"/>
                    </a:cubicBezTo>
                    <a:cubicBezTo>
                      <a:pt x="158" y="29"/>
                      <a:pt x="154" y="19"/>
                      <a:pt x="147" y="12"/>
                    </a:cubicBezTo>
                    <a:cubicBezTo>
                      <a:pt x="140" y="5"/>
                      <a:pt x="130" y="0"/>
                      <a:pt x="120" y="0"/>
                    </a:cubicBezTo>
                    <a:cubicBezTo>
                      <a:pt x="110" y="0"/>
                      <a:pt x="100" y="4"/>
                      <a:pt x="93" y="11"/>
                    </a:cubicBezTo>
                    <a:cubicBezTo>
                      <a:pt x="90" y="14"/>
                      <a:pt x="87" y="17"/>
                      <a:pt x="86" y="20"/>
                    </a:cubicBezTo>
                    <a:cubicBezTo>
                      <a:pt x="79" y="15"/>
                      <a:pt x="71" y="12"/>
                      <a:pt x="63" y="12"/>
                    </a:cubicBezTo>
                    <a:cubicBezTo>
                      <a:pt x="42" y="12"/>
                      <a:pt x="24" y="29"/>
                      <a:pt x="24" y="50"/>
                    </a:cubicBezTo>
                    <a:cubicBezTo>
                      <a:pt x="24" y="53"/>
                      <a:pt x="24" y="56"/>
                      <a:pt x="25" y="59"/>
                    </a:cubicBezTo>
                    <a:cubicBezTo>
                      <a:pt x="23" y="59"/>
                      <a:pt x="21" y="60"/>
                      <a:pt x="18" y="61"/>
                    </a:cubicBezTo>
                    <a:cubicBezTo>
                      <a:pt x="7" y="68"/>
                      <a:pt x="0" y="80"/>
                      <a:pt x="0" y="93"/>
                    </a:cubicBezTo>
                    <a:cubicBezTo>
                      <a:pt x="0" y="102"/>
                      <a:pt x="3" y="112"/>
                      <a:pt x="10" y="119"/>
                    </a:cubicBezTo>
                    <a:cubicBezTo>
                      <a:pt x="14" y="123"/>
                      <a:pt x="19" y="126"/>
                      <a:pt x="24" y="128"/>
                    </a:cubicBezTo>
                    <a:cubicBezTo>
                      <a:pt x="22" y="132"/>
                      <a:pt x="21" y="138"/>
                      <a:pt x="21" y="143"/>
                    </a:cubicBezTo>
                    <a:cubicBezTo>
                      <a:pt x="21" y="152"/>
                      <a:pt x="24" y="162"/>
                      <a:pt x="31" y="169"/>
                    </a:cubicBezTo>
                    <a:cubicBezTo>
                      <a:pt x="38" y="176"/>
                      <a:pt x="47" y="180"/>
                      <a:pt x="57" y="180"/>
                    </a:cubicBezTo>
                    <a:cubicBezTo>
                      <a:pt x="64" y="180"/>
                      <a:pt x="72" y="178"/>
                      <a:pt x="78" y="173"/>
                    </a:cubicBezTo>
                    <a:cubicBezTo>
                      <a:pt x="79" y="173"/>
                      <a:pt x="80" y="173"/>
                      <a:pt x="80" y="173"/>
                    </a:cubicBezTo>
                    <a:cubicBezTo>
                      <a:pt x="82" y="186"/>
                      <a:pt x="93" y="196"/>
                      <a:pt x="106" y="196"/>
                    </a:cubicBezTo>
                    <a:cubicBezTo>
                      <a:pt x="118" y="196"/>
                      <a:pt x="128" y="189"/>
                      <a:pt x="132" y="178"/>
                    </a:cubicBezTo>
                    <a:cubicBezTo>
                      <a:pt x="135" y="179"/>
                      <a:pt x="138" y="180"/>
                      <a:pt x="142" y="180"/>
                    </a:cubicBezTo>
                    <a:cubicBezTo>
                      <a:pt x="152" y="180"/>
                      <a:pt x="163" y="176"/>
                      <a:pt x="171" y="168"/>
                    </a:cubicBezTo>
                    <a:cubicBezTo>
                      <a:pt x="179" y="160"/>
                      <a:pt x="183" y="150"/>
                      <a:pt x="184" y="139"/>
                    </a:cubicBezTo>
                    <a:cubicBezTo>
                      <a:pt x="184" y="132"/>
                      <a:pt x="182" y="124"/>
                      <a:pt x="178" y="118"/>
                    </a:cubicBezTo>
                    <a:cubicBezTo>
                      <a:pt x="187" y="115"/>
                      <a:pt x="194" y="109"/>
                      <a:pt x="199" y="101"/>
                    </a:cubicBezTo>
                    <a:cubicBezTo>
                      <a:pt x="203" y="96"/>
                      <a:pt x="205" y="89"/>
                      <a:pt x="205" y="82"/>
                    </a:cubicBezTo>
                    <a:cubicBezTo>
                      <a:pt x="205" y="76"/>
                      <a:pt x="203" y="69"/>
                      <a:pt x="200" y="63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2" name="Freeform 138"/>
              <p:cNvSpPr>
                <a:spLocks/>
              </p:cNvSpPr>
              <p:nvPr/>
            </p:nvSpPr>
            <p:spPr bwMode="auto">
              <a:xfrm>
                <a:off x="3382" y="3228"/>
                <a:ext cx="539" cy="545"/>
              </a:xfrm>
              <a:custGeom>
                <a:avLst/>
                <a:gdLst>
                  <a:gd name="T0" fmla="*/ 200 w 205"/>
                  <a:gd name="T1" fmla="*/ 63 h 196"/>
                  <a:gd name="T2" fmla="*/ 184 w 205"/>
                  <a:gd name="T3" fmla="*/ 47 h 196"/>
                  <a:gd name="T4" fmla="*/ 166 w 205"/>
                  <a:gd name="T5" fmla="*/ 41 h 196"/>
                  <a:gd name="T6" fmla="*/ 158 w 205"/>
                  <a:gd name="T7" fmla="*/ 42 h 196"/>
                  <a:gd name="T8" fmla="*/ 158 w 205"/>
                  <a:gd name="T9" fmla="*/ 39 h 196"/>
                  <a:gd name="T10" fmla="*/ 147 w 205"/>
                  <a:gd name="T11" fmla="*/ 12 h 196"/>
                  <a:gd name="T12" fmla="*/ 120 w 205"/>
                  <a:gd name="T13" fmla="*/ 0 h 196"/>
                  <a:gd name="T14" fmla="*/ 93 w 205"/>
                  <a:gd name="T15" fmla="*/ 11 h 196"/>
                  <a:gd name="T16" fmla="*/ 86 w 205"/>
                  <a:gd name="T17" fmla="*/ 20 h 196"/>
                  <a:gd name="T18" fmla="*/ 63 w 205"/>
                  <a:gd name="T19" fmla="*/ 12 h 196"/>
                  <a:gd name="T20" fmla="*/ 24 w 205"/>
                  <a:gd name="T21" fmla="*/ 50 h 196"/>
                  <a:gd name="T22" fmla="*/ 25 w 205"/>
                  <a:gd name="T23" fmla="*/ 58 h 196"/>
                  <a:gd name="T24" fmla="*/ 19 w 205"/>
                  <a:gd name="T25" fmla="*/ 61 h 196"/>
                  <a:gd name="T26" fmla="*/ 0 w 205"/>
                  <a:gd name="T27" fmla="*/ 93 h 196"/>
                  <a:gd name="T28" fmla="*/ 10 w 205"/>
                  <a:gd name="T29" fmla="*/ 119 h 196"/>
                  <a:gd name="T30" fmla="*/ 25 w 205"/>
                  <a:gd name="T31" fmla="*/ 128 h 196"/>
                  <a:gd name="T32" fmla="*/ 21 w 205"/>
                  <a:gd name="T33" fmla="*/ 143 h 196"/>
                  <a:gd name="T34" fmla="*/ 31 w 205"/>
                  <a:gd name="T35" fmla="*/ 169 h 196"/>
                  <a:gd name="T36" fmla="*/ 57 w 205"/>
                  <a:gd name="T37" fmla="*/ 180 h 196"/>
                  <a:gd name="T38" fmla="*/ 78 w 205"/>
                  <a:gd name="T39" fmla="*/ 173 h 196"/>
                  <a:gd name="T40" fmla="*/ 80 w 205"/>
                  <a:gd name="T41" fmla="*/ 173 h 196"/>
                  <a:gd name="T42" fmla="*/ 106 w 205"/>
                  <a:gd name="T43" fmla="*/ 196 h 196"/>
                  <a:gd name="T44" fmla="*/ 132 w 205"/>
                  <a:gd name="T45" fmla="*/ 178 h 196"/>
                  <a:gd name="T46" fmla="*/ 142 w 205"/>
                  <a:gd name="T47" fmla="*/ 180 h 196"/>
                  <a:gd name="T48" fmla="*/ 171 w 205"/>
                  <a:gd name="T49" fmla="*/ 168 h 196"/>
                  <a:gd name="T50" fmla="*/ 184 w 205"/>
                  <a:gd name="T51" fmla="*/ 139 h 196"/>
                  <a:gd name="T52" fmla="*/ 178 w 205"/>
                  <a:gd name="T53" fmla="*/ 118 h 196"/>
                  <a:gd name="T54" fmla="*/ 199 w 205"/>
                  <a:gd name="T55" fmla="*/ 101 h 196"/>
                  <a:gd name="T56" fmla="*/ 205 w 205"/>
                  <a:gd name="T57" fmla="*/ 82 h 196"/>
                  <a:gd name="T58" fmla="*/ 200 w 205"/>
                  <a:gd name="T59" fmla="*/ 6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6">
                    <a:moveTo>
                      <a:pt x="200" y="63"/>
                    </a:moveTo>
                    <a:cubicBezTo>
                      <a:pt x="197" y="56"/>
                      <a:pt x="191" y="51"/>
                      <a:pt x="184" y="47"/>
                    </a:cubicBezTo>
                    <a:cubicBezTo>
                      <a:pt x="179" y="43"/>
                      <a:pt x="172" y="41"/>
                      <a:pt x="166" y="41"/>
                    </a:cubicBezTo>
                    <a:cubicBezTo>
                      <a:pt x="163" y="41"/>
                      <a:pt x="161" y="42"/>
                      <a:pt x="158" y="42"/>
                    </a:cubicBezTo>
                    <a:cubicBezTo>
                      <a:pt x="158" y="41"/>
                      <a:pt x="158" y="40"/>
                      <a:pt x="158" y="39"/>
                    </a:cubicBezTo>
                    <a:cubicBezTo>
                      <a:pt x="158" y="29"/>
                      <a:pt x="154" y="19"/>
                      <a:pt x="147" y="12"/>
                    </a:cubicBezTo>
                    <a:cubicBezTo>
                      <a:pt x="140" y="5"/>
                      <a:pt x="130" y="0"/>
                      <a:pt x="120" y="0"/>
                    </a:cubicBezTo>
                    <a:cubicBezTo>
                      <a:pt x="110" y="0"/>
                      <a:pt x="100" y="4"/>
                      <a:pt x="93" y="11"/>
                    </a:cubicBezTo>
                    <a:cubicBezTo>
                      <a:pt x="90" y="14"/>
                      <a:pt x="88" y="17"/>
                      <a:pt x="86" y="20"/>
                    </a:cubicBezTo>
                    <a:cubicBezTo>
                      <a:pt x="79" y="15"/>
                      <a:pt x="71" y="12"/>
                      <a:pt x="63" y="12"/>
                    </a:cubicBezTo>
                    <a:cubicBezTo>
                      <a:pt x="42" y="12"/>
                      <a:pt x="25" y="29"/>
                      <a:pt x="24" y="50"/>
                    </a:cubicBezTo>
                    <a:cubicBezTo>
                      <a:pt x="24" y="53"/>
                      <a:pt x="25" y="56"/>
                      <a:pt x="25" y="58"/>
                    </a:cubicBezTo>
                    <a:cubicBezTo>
                      <a:pt x="23" y="59"/>
                      <a:pt x="21" y="60"/>
                      <a:pt x="19" y="61"/>
                    </a:cubicBezTo>
                    <a:cubicBezTo>
                      <a:pt x="7" y="68"/>
                      <a:pt x="0" y="80"/>
                      <a:pt x="0" y="93"/>
                    </a:cubicBezTo>
                    <a:cubicBezTo>
                      <a:pt x="0" y="102"/>
                      <a:pt x="4" y="112"/>
                      <a:pt x="10" y="119"/>
                    </a:cubicBezTo>
                    <a:cubicBezTo>
                      <a:pt x="14" y="123"/>
                      <a:pt x="19" y="126"/>
                      <a:pt x="25" y="128"/>
                    </a:cubicBezTo>
                    <a:cubicBezTo>
                      <a:pt x="22" y="132"/>
                      <a:pt x="21" y="137"/>
                      <a:pt x="21" y="143"/>
                    </a:cubicBezTo>
                    <a:cubicBezTo>
                      <a:pt x="21" y="152"/>
                      <a:pt x="25" y="162"/>
                      <a:pt x="31" y="169"/>
                    </a:cubicBezTo>
                    <a:cubicBezTo>
                      <a:pt x="38" y="176"/>
                      <a:pt x="47" y="180"/>
                      <a:pt x="57" y="180"/>
                    </a:cubicBezTo>
                    <a:cubicBezTo>
                      <a:pt x="65" y="180"/>
                      <a:pt x="72" y="178"/>
                      <a:pt x="78" y="173"/>
                    </a:cubicBezTo>
                    <a:cubicBezTo>
                      <a:pt x="79" y="173"/>
                      <a:pt x="80" y="173"/>
                      <a:pt x="80" y="173"/>
                    </a:cubicBezTo>
                    <a:cubicBezTo>
                      <a:pt x="82" y="186"/>
                      <a:pt x="93" y="196"/>
                      <a:pt x="106" y="196"/>
                    </a:cubicBezTo>
                    <a:cubicBezTo>
                      <a:pt x="118" y="196"/>
                      <a:pt x="128" y="189"/>
                      <a:pt x="132" y="178"/>
                    </a:cubicBezTo>
                    <a:cubicBezTo>
                      <a:pt x="135" y="179"/>
                      <a:pt x="138" y="180"/>
                      <a:pt x="142" y="180"/>
                    </a:cubicBezTo>
                    <a:cubicBezTo>
                      <a:pt x="153" y="180"/>
                      <a:pt x="163" y="176"/>
                      <a:pt x="171" y="168"/>
                    </a:cubicBezTo>
                    <a:cubicBezTo>
                      <a:pt x="179" y="160"/>
                      <a:pt x="184" y="150"/>
                      <a:pt x="184" y="139"/>
                    </a:cubicBezTo>
                    <a:cubicBezTo>
                      <a:pt x="184" y="131"/>
                      <a:pt x="182" y="124"/>
                      <a:pt x="178" y="118"/>
                    </a:cubicBezTo>
                    <a:cubicBezTo>
                      <a:pt x="187" y="115"/>
                      <a:pt x="195" y="109"/>
                      <a:pt x="199" y="101"/>
                    </a:cubicBezTo>
                    <a:cubicBezTo>
                      <a:pt x="203" y="96"/>
                      <a:pt x="205" y="89"/>
                      <a:pt x="205" y="82"/>
                    </a:cubicBezTo>
                    <a:cubicBezTo>
                      <a:pt x="205" y="76"/>
                      <a:pt x="203" y="69"/>
                      <a:pt x="200" y="63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3" name="Freeform 139"/>
              <p:cNvSpPr>
                <a:spLocks/>
              </p:cNvSpPr>
              <p:nvPr/>
            </p:nvSpPr>
            <p:spPr bwMode="auto">
              <a:xfrm>
                <a:off x="3078" y="2869"/>
                <a:ext cx="538" cy="545"/>
              </a:xfrm>
              <a:custGeom>
                <a:avLst/>
                <a:gdLst>
                  <a:gd name="T0" fmla="*/ 200 w 205"/>
                  <a:gd name="T1" fmla="*/ 64 h 196"/>
                  <a:gd name="T2" fmla="*/ 185 w 205"/>
                  <a:gd name="T3" fmla="*/ 47 h 196"/>
                  <a:gd name="T4" fmla="*/ 166 w 205"/>
                  <a:gd name="T5" fmla="*/ 42 h 196"/>
                  <a:gd name="T6" fmla="*/ 158 w 205"/>
                  <a:gd name="T7" fmla="*/ 42 h 196"/>
                  <a:gd name="T8" fmla="*/ 158 w 205"/>
                  <a:gd name="T9" fmla="*/ 40 h 196"/>
                  <a:gd name="T10" fmla="*/ 148 w 205"/>
                  <a:gd name="T11" fmla="*/ 12 h 196"/>
                  <a:gd name="T12" fmla="*/ 120 w 205"/>
                  <a:gd name="T13" fmla="*/ 1 h 196"/>
                  <a:gd name="T14" fmla="*/ 93 w 205"/>
                  <a:gd name="T15" fmla="*/ 12 h 196"/>
                  <a:gd name="T16" fmla="*/ 86 w 205"/>
                  <a:gd name="T17" fmla="*/ 21 h 196"/>
                  <a:gd name="T18" fmla="*/ 63 w 205"/>
                  <a:gd name="T19" fmla="*/ 12 h 196"/>
                  <a:gd name="T20" fmla="*/ 24 w 205"/>
                  <a:gd name="T21" fmla="*/ 50 h 196"/>
                  <a:gd name="T22" fmla="*/ 25 w 205"/>
                  <a:gd name="T23" fmla="*/ 59 h 196"/>
                  <a:gd name="T24" fmla="*/ 19 w 205"/>
                  <a:gd name="T25" fmla="*/ 62 h 196"/>
                  <a:gd name="T26" fmla="*/ 0 w 205"/>
                  <a:gd name="T27" fmla="*/ 93 h 196"/>
                  <a:gd name="T28" fmla="*/ 11 w 205"/>
                  <a:gd name="T29" fmla="*/ 119 h 196"/>
                  <a:gd name="T30" fmla="*/ 25 w 205"/>
                  <a:gd name="T31" fmla="*/ 128 h 196"/>
                  <a:gd name="T32" fmla="*/ 21 w 205"/>
                  <a:gd name="T33" fmla="*/ 143 h 196"/>
                  <a:gd name="T34" fmla="*/ 32 w 205"/>
                  <a:gd name="T35" fmla="*/ 169 h 196"/>
                  <a:gd name="T36" fmla="*/ 57 w 205"/>
                  <a:gd name="T37" fmla="*/ 180 h 196"/>
                  <a:gd name="T38" fmla="*/ 79 w 205"/>
                  <a:gd name="T39" fmla="*/ 174 h 196"/>
                  <a:gd name="T40" fmla="*/ 81 w 205"/>
                  <a:gd name="T41" fmla="*/ 173 h 196"/>
                  <a:gd name="T42" fmla="*/ 107 w 205"/>
                  <a:gd name="T43" fmla="*/ 196 h 196"/>
                  <a:gd name="T44" fmla="*/ 132 w 205"/>
                  <a:gd name="T45" fmla="*/ 179 h 196"/>
                  <a:gd name="T46" fmla="*/ 142 w 205"/>
                  <a:gd name="T47" fmla="*/ 180 h 196"/>
                  <a:gd name="T48" fmla="*/ 171 w 205"/>
                  <a:gd name="T49" fmla="*/ 168 h 196"/>
                  <a:gd name="T50" fmla="*/ 184 w 205"/>
                  <a:gd name="T51" fmla="*/ 139 h 196"/>
                  <a:gd name="T52" fmla="*/ 179 w 205"/>
                  <a:gd name="T53" fmla="*/ 118 h 196"/>
                  <a:gd name="T54" fmla="*/ 200 w 205"/>
                  <a:gd name="T55" fmla="*/ 102 h 196"/>
                  <a:gd name="T56" fmla="*/ 205 w 205"/>
                  <a:gd name="T57" fmla="*/ 83 h 196"/>
                  <a:gd name="T58" fmla="*/ 200 w 205"/>
                  <a:gd name="T59" fmla="*/ 64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" h="196">
                    <a:moveTo>
                      <a:pt x="200" y="64"/>
                    </a:moveTo>
                    <a:cubicBezTo>
                      <a:pt x="197" y="56"/>
                      <a:pt x="191" y="52"/>
                      <a:pt x="185" y="47"/>
                    </a:cubicBezTo>
                    <a:cubicBezTo>
                      <a:pt x="179" y="44"/>
                      <a:pt x="173" y="42"/>
                      <a:pt x="166" y="42"/>
                    </a:cubicBezTo>
                    <a:cubicBezTo>
                      <a:pt x="163" y="42"/>
                      <a:pt x="161" y="42"/>
                      <a:pt x="158" y="42"/>
                    </a:cubicBezTo>
                    <a:cubicBezTo>
                      <a:pt x="158" y="42"/>
                      <a:pt x="158" y="41"/>
                      <a:pt x="158" y="40"/>
                    </a:cubicBezTo>
                    <a:cubicBezTo>
                      <a:pt x="159" y="30"/>
                      <a:pt x="155" y="20"/>
                      <a:pt x="148" y="12"/>
                    </a:cubicBezTo>
                    <a:cubicBezTo>
                      <a:pt x="140" y="5"/>
                      <a:pt x="131" y="1"/>
                      <a:pt x="120" y="1"/>
                    </a:cubicBezTo>
                    <a:cubicBezTo>
                      <a:pt x="110" y="0"/>
                      <a:pt x="100" y="4"/>
                      <a:pt x="93" y="12"/>
                    </a:cubicBezTo>
                    <a:cubicBezTo>
                      <a:pt x="90" y="14"/>
                      <a:pt x="88" y="17"/>
                      <a:pt x="86" y="21"/>
                    </a:cubicBezTo>
                    <a:cubicBezTo>
                      <a:pt x="80" y="16"/>
                      <a:pt x="72" y="13"/>
                      <a:pt x="63" y="12"/>
                    </a:cubicBezTo>
                    <a:cubicBezTo>
                      <a:pt x="42" y="12"/>
                      <a:pt x="25" y="29"/>
                      <a:pt x="24" y="50"/>
                    </a:cubicBezTo>
                    <a:cubicBezTo>
                      <a:pt x="24" y="53"/>
                      <a:pt x="25" y="56"/>
                      <a:pt x="25" y="59"/>
                    </a:cubicBezTo>
                    <a:cubicBezTo>
                      <a:pt x="23" y="60"/>
                      <a:pt x="21" y="61"/>
                      <a:pt x="19" y="62"/>
                    </a:cubicBezTo>
                    <a:cubicBezTo>
                      <a:pt x="8" y="68"/>
                      <a:pt x="0" y="80"/>
                      <a:pt x="0" y="93"/>
                    </a:cubicBezTo>
                    <a:cubicBezTo>
                      <a:pt x="0" y="103"/>
                      <a:pt x="4" y="112"/>
                      <a:pt x="11" y="119"/>
                    </a:cubicBezTo>
                    <a:cubicBezTo>
                      <a:pt x="15" y="123"/>
                      <a:pt x="19" y="126"/>
                      <a:pt x="25" y="128"/>
                    </a:cubicBezTo>
                    <a:cubicBezTo>
                      <a:pt x="23" y="133"/>
                      <a:pt x="21" y="138"/>
                      <a:pt x="21" y="143"/>
                    </a:cubicBezTo>
                    <a:cubicBezTo>
                      <a:pt x="21" y="153"/>
                      <a:pt x="25" y="162"/>
                      <a:pt x="32" y="169"/>
                    </a:cubicBezTo>
                    <a:cubicBezTo>
                      <a:pt x="38" y="176"/>
                      <a:pt x="48" y="180"/>
                      <a:pt x="57" y="180"/>
                    </a:cubicBezTo>
                    <a:cubicBezTo>
                      <a:pt x="65" y="180"/>
                      <a:pt x="72" y="178"/>
                      <a:pt x="79" y="174"/>
                    </a:cubicBezTo>
                    <a:cubicBezTo>
                      <a:pt x="79" y="174"/>
                      <a:pt x="80" y="174"/>
                      <a:pt x="81" y="173"/>
                    </a:cubicBezTo>
                    <a:cubicBezTo>
                      <a:pt x="83" y="186"/>
                      <a:pt x="94" y="196"/>
                      <a:pt x="107" y="196"/>
                    </a:cubicBezTo>
                    <a:cubicBezTo>
                      <a:pt x="118" y="196"/>
                      <a:pt x="128" y="189"/>
                      <a:pt x="132" y="179"/>
                    </a:cubicBezTo>
                    <a:cubicBezTo>
                      <a:pt x="135" y="180"/>
                      <a:pt x="139" y="180"/>
                      <a:pt x="142" y="180"/>
                    </a:cubicBezTo>
                    <a:cubicBezTo>
                      <a:pt x="153" y="180"/>
                      <a:pt x="164" y="176"/>
                      <a:pt x="171" y="168"/>
                    </a:cubicBezTo>
                    <a:cubicBezTo>
                      <a:pt x="179" y="161"/>
                      <a:pt x="184" y="150"/>
                      <a:pt x="184" y="139"/>
                    </a:cubicBezTo>
                    <a:cubicBezTo>
                      <a:pt x="184" y="132"/>
                      <a:pt x="182" y="125"/>
                      <a:pt x="179" y="118"/>
                    </a:cubicBezTo>
                    <a:cubicBezTo>
                      <a:pt x="187" y="115"/>
                      <a:pt x="195" y="110"/>
                      <a:pt x="200" y="102"/>
                    </a:cubicBezTo>
                    <a:cubicBezTo>
                      <a:pt x="203" y="96"/>
                      <a:pt x="205" y="90"/>
                      <a:pt x="205" y="83"/>
                    </a:cubicBezTo>
                    <a:cubicBezTo>
                      <a:pt x="205" y="76"/>
                      <a:pt x="204" y="70"/>
                      <a:pt x="200" y="6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4" name="Freeform 140"/>
              <p:cNvSpPr>
                <a:spLocks/>
              </p:cNvSpPr>
              <p:nvPr/>
            </p:nvSpPr>
            <p:spPr bwMode="auto">
              <a:xfrm>
                <a:off x="3425" y="3642"/>
                <a:ext cx="107" cy="656"/>
              </a:xfrm>
              <a:custGeom>
                <a:avLst/>
                <a:gdLst>
                  <a:gd name="T0" fmla="*/ 4 w 41"/>
                  <a:gd name="T1" fmla="*/ 0 h 236"/>
                  <a:gd name="T2" fmla="*/ 0 w 41"/>
                  <a:gd name="T3" fmla="*/ 225 h 236"/>
                  <a:gd name="T4" fmla="*/ 41 w 41"/>
                  <a:gd name="T5" fmla="*/ 236 h 236"/>
                  <a:gd name="T6" fmla="*/ 36 w 41"/>
                  <a:gd name="T7" fmla="*/ 2 h 236"/>
                  <a:gd name="T8" fmla="*/ 4 w 41"/>
                  <a:gd name="T9" fmla="*/ 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236">
                    <a:moveTo>
                      <a:pt x="4" y="0"/>
                    </a:moveTo>
                    <a:cubicBezTo>
                      <a:pt x="6" y="11"/>
                      <a:pt x="0" y="225"/>
                      <a:pt x="0" y="225"/>
                    </a:cubicBezTo>
                    <a:cubicBezTo>
                      <a:pt x="41" y="236"/>
                      <a:pt x="41" y="236"/>
                      <a:pt x="41" y="236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5" name="Freeform 141"/>
              <p:cNvSpPr>
                <a:spLocks/>
              </p:cNvSpPr>
              <p:nvPr/>
            </p:nvSpPr>
            <p:spPr bwMode="auto">
              <a:xfrm>
                <a:off x="3086" y="2966"/>
                <a:ext cx="769" cy="782"/>
              </a:xfrm>
              <a:custGeom>
                <a:avLst/>
                <a:gdLst>
                  <a:gd name="T0" fmla="*/ 286 w 293"/>
                  <a:gd name="T1" fmla="*/ 89 h 281"/>
                  <a:gd name="T2" fmla="*/ 263 w 293"/>
                  <a:gd name="T3" fmla="*/ 65 h 281"/>
                  <a:gd name="T4" fmla="*/ 236 w 293"/>
                  <a:gd name="T5" fmla="*/ 58 h 281"/>
                  <a:gd name="T6" fmla="*/ 225 w 293"/>
                  <a:gd name="T7" fmla="*/ 59 h 281"/>
                  <a:gd name="T8" fmla="*/ 226 w 293"/>
                  <a:gd name="T9" fmla="*/ 55 h 281"/>
                  <a:gd name="T10" fmla="*/ 209 w 293"/>
                  <a:gd name="T11" fmla="*/ 16 h 281"/>
                  <a:gd name="T12" fmla="*/ 170 w 293"/>
                  <a:gd name="T13" fmla="*/ 0 h 281"/>
                  <a:gd name="T14" fmla="*/ 131 w 293"/>
                  <a:gd name="T15" fmla="*/ 16 h 281"/>
                  <a:gd name="T16" fmla="*/ 121 w 293"/>
                  <a:gd name="T17" fmla="*/ 30 h 281"/>
                  <a:gd name="T18" fmla="*/ 88 w 293"/>
                  <a:gd name="T19" fmla="*/ 18 h 281"/>
                  <a:gd name="T20" fmla="*/ 34 w 293"/>
                  <a:gd name="T21" fmla="*/ 73 h 281"/>
                  <a:gd name="T22" fmla="*/ 35 w 293"/>
                  <a:gd name="T23" fmla="*/ 86 h 281"/>
                  <a:gd name="T24" fmla="*/ 26 w 293"/>
                  <a:gd name="T25" fmla="*/ 90 h 281"/>
                  <a:gd name="T26" fmla="*/ 0 w 293"/>
                  <a:gd name="T27" fmla="*/ 135 h 281"/>
                  <a:gd name="T28" fmla="*/ 15 w 293"/>
                  <a:gd name="T29" fmla="*/ 172 h 281"/>
                  <a:gd name="T30" fmla="*/ 36 w 293"/>
                  <a:gd name="T31" fmla="*/ 185 h 281"/>
                  <a:gd name="T32" fmla="*/ 31 w 293"/>
                  <a:gd name="T33" fmla="*/ 206 h 281"/>
                  <a:gd name="T34" fmla="*/ 46 w 293"/>
                  <a:gd name="T35" fmla="*/ 244 h 281"/>
                  <a:gd name="T36" fmla="*/ 83 w 293"/>
                  <a:gd name="T37" fmla="*/ 259 h 281"/>
                  <a:gd name="T38" fmla="*/ 114 w 293"/>
                  <a:gd name="T39" fmla="*/ 249 h 281"/>
                  <a:gd name="T40" fmla="*/ 117 w 293"/>
                  <a:gd name="T41" fmla="*/ 249 h 281"/>
                  <a:gd name="T42" fmla="*/ 155 w 293"/>
                  <a:gd name="T43" fmla="*/ 281 h 281"/>
                  <a:gd name="T44" fmla="*/ 191 w 293"/>
                  <a:gd name="T45" fmla="*/ 255 h 281"/>
                  <a:gd name="T46" fmla="*/ 205 w 293"/>
                  <a:gd name="T47" fmla="*/ 257 h 281"/>
                  <a:gd name="T48" fmla="*/ 247 w 293"/>
                  <a:gd name="T49" fmla="*/ 240 h 281"/>
                  <a:gd name="T50" fmla="*/ 264 w 293"/>
                  <a:gd name="T51" fmla="*/ 197 h 281"/>
                  <a:gd name="T52" fmla="*/ 256 w 293"/>
                  <a:gd name="T53" fmla="*/ 167 h 281"/>
                  <a:gd name="T54" fmla="*/ 286 w 293"/>
                  <a:gd name="T55" fmla="*/ 143 h 281"/>
                  <a:gd name="T56" fmla="*/ 293 w 293"/>
                  <a:gd name="T57" fmla="*/ 116 h 281"/>
                  <a:gd name="T58" fmla="*/ 286 w 293"/>
                  <a:gd name="T59" fmla="*/ 89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3" h="281">
                    <a:moveTo>
                      <a:pt x="286" y="89"/>
                    </a:moveTo>
                    <a:cubicBezTo>
                      <a:pt x="281" y="79"/>
                      <a:pt x="272" y="72"/>
                      <a:pt x="263" y="65"/>
                    </a:cubicBezTo>
                    <a:cubicBezTo>
                      <a:pt x="255" y="60"/>
                      <a:pt x="246" y="58"/>
                      <a:pt x="236" y="58"/>
                    </a:cubicBezTo>
                    <a:cubicBezTo>
                      <a:pt x="233" y="58"/>
                      <a:pt x="229" y="58"/>
                      <a:pt x="225" y="59"/>
                    </a:cubicBezTo>
                    <a:cubicBezTo>
                      <a:pt x="225" y="58"/>
                      <a:pt x="226" y="57"/>
                      <a:pt x="226" y="55"/>
                    </a:cubicBezTo>
                    <a:cubicBezTo>
                      <a:pt x="226" y="41"/>
                      <a:pt x="220" y="27"/>
                      <a:pt x="209" y="16"/>
                    </a:cubicBezTo>
                    <a:cubicBezTo>
                      <a:pt x="199" y="6"/>
                      <a:pt x="185" y="0"/>
                      <a:pt x="170" y="0"/>
                    </a:cubicBezTo>
                    <a:cubicBezTo>
                      <a:pt x="156" y="0"/>
                      <a:pt x="141" y="6"/>
                      <a:pt x="131" y="16"/>
                    </a:cubicBezTo>
                    <a:cubicBezTo>
                      <a:pt x="127" y="20"/>
                      <a:pt x="124" y="25"/>
                      <a:pt x="121" y="30"/>
                    </a:cubicBezTo>
                    <a:cubicBezTo>
                      <a:pt x="112" y="23"/>
                      <a:pt x="101" y="18"/>
                      <a:pt x="88" y="18"/>
                    </a:cubicBezTo>
                    <a:cubicBezTo>
                      <a:pt x="59" y="18"/>
                      <a:pt x="34" y="43"/>
                      <a:pt x="34" y="73"/>
                    </a:cubicBezTo>
                    <a:cubicBezTo>
                      <a:pt x="34" y="77"/>
                      <a:pt x="34" y="81"/>
                      <a:pt x="35" y="86"/>
                    </a:cubicBezTo>
                    <a:cubicBezTo>
                      <a:pt x="32" y="87"/>
                      <a:pt x="29" y="88"/>
                      <a:pt x="26" y="90"/>
                    </a:cubicBezTo>
                    <a:cubicBezTo>
                      <a:pt x="10" y="99"/>
                      <a:pt x="0" y="117"/>
                      <a:pt x="0" y="135"/>
                    </a:cubicBezTo>
                    <a:cubicBezTo>
                      <a:pt x="0" y="149"/>
                      <a:pt x="6" y="162"/>
                      <a:pt x="15" y="172"/>
                    </a:cubicBezTo>
                    <a:cubicBezTo>
                      <a:pt x="21" y="178"/>
                      <a:pt x="28" y="182"/>
                      <a:pt x="36" y="185"/>
                    </a:cubicBezTo>
                    <a:cubicBezTo>
                      <a:pt x="33" y="191"/>
                      <a:pt x="31" y="199"/>
                      <a:pt x="31" y="206"/>
                    </a:cubicBezTo>
                    <a:cubicBezTo>
                      <a:pt x="31" y="220"/>
                      <a:pt x="37" y="234"/>
                      <a:pt x="46" y="244"/>
                    </a:cubicBezTo>
                    <a:cubicBezTo>
                      <a:pt x="56" y="253"/>
                      <a:pt x="70" y="259"/>
                      <a:pt x="83" y="259"/>
                    </a:cubicBezTo>
                    <a:cubicBezTo>
                      <a:pt x="94" y="259"/>
                      <a:pt x="105" y="255"/>
                      <a:pt x="114" y="249"/>
                    </a:cubicBezTo>
                    <a:cubicBezTo>
                      <a:pt x="115" y="249"/>
                      <a:pt x="116" y="249"/>
                      <a:pt x="117" y="249"/>
                    </a:cubicBezTo>
                    <a:cubicBezTo>
                      <a:pt x="120" y="267"/>
                      <a:pt x="136" y="281"/>
                      <a:pt x="155" y="281"/>
                    </a:cubicBezTo>
                    <a:cubicBezTo>
                      <a:pt x="171" y="281"/>
                      <a:pt x="185" y="270"/>
                      <a:pt x="191" y="255"/>
                    </a:cubicBezTo>
                    <a:cubicBezTo>
                      <a:pt x="195" y="256"/>
                      <a:pt x="200" y="257"/>
                      <a:pt x="205" y="257"/>
                    </a:cubicBezTo>
                    <a:cubicBezTo>
                      <a:pt x="221" y="257"/>
                      <a:pt x="236" y="251"/>
                      <a:pt x="247" y="240"/>
                    </a:cubicBezTo>
                    <a:cubicBezTo>
                      <a:pt x="258" y="228"/>
                      <a:pt x="264" y="213"/>
                      <a:pt x="264" y="197"/>
                    </a:cubicBezTo>
                    <a:cubicBezTo>
                      <a:pt x="264" y="187"/>
                      <a:pt x="261" y="176"/>
                      <a:pt x="256" y="167"/>
                    </a:cubicBezTo>
                    <a:cubicBezTo>
                      <a:pt x="269" y="163"/>
                      <a:pt x="279" y="155"/>
                      <a:pt x="286" y="143"/>
                    </a:cubicBezTo>
                    <a:cubicBezTo>
                      <a:pt x="291" y="135"/>
                      <a:pt x="293" y="126"/>
                      <a:pt x="293" y="116"/>
                    </a:cubicBezTo>
                    <a:cubicBezTo>
                      <a:pt x="293" y="106"/>
                      <a:pt x="291" y="97"/>
                      <a:pt x="286" y="89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6" name="Freeform 142"/>
              <p:cNvSpPr>
                <a:spLocks noEditPoints="1"/>
              </p:cNvSpPr>
              <p:nvPr/>
            </p:nvSpPr>
            <p:spPr bwMode="auto">
              <a:xfrm>
                <a:off x="3587" y="2972"/>
                <a:ext cx="352" cy="737"/>
              </a:xfrm>
              <a:custGeom>
                <a:avLst/>
                <a:gdLst>
                  <a:gd name="T0" fmla="*/ 0 w 134"/>
                  <a:gd name="T1" fmla="*/ 265 h 265"/>
                  <a:gd name="T2" fmla="*/ 0 w 134"/>
                  <a:gd name="T3" fmla="*/ 265 h 265"/>
                  <a:gd name="T4" fmla="*/ 0 w 134"/>
                  <a:gd name="T5" fmla="*/ 265 h 265"/>
                  <a:gd name="T6" fmla="*/ 0 w 134"/>
                  <a:gd name="T7" fmla="*/ 265 h 265"/>
                  <a:gd name="T8" fmla="*/ 0 w 134"/>
                  <a:gd name="T9" fmla="*/ 265 h 265"/>
                  <a:gd name="T10" fmla="*/ 0 w 134"/>
                  <a:gd name="T11" fmla="*/ 265 h 265"/>
                  <a:gd name="T12" fmla="*/ 134 w 134"/>
                  <a:gd name="T13" fmla="*/ 141 h 265"/>
                  <a:gd name="T14" fmla="*/ 134 w 134"/>
                  <a:gd name="T15" fmla="*/ 141 h 265"/>
                  <a:gd name="T16" fmla="*/ 134 w 134"/>
                  <a:gd name="T17" fmla="*/ 141 h 265"/>
                  <a:gd name="T18" fmla="*/ 134 w 134"/>
                  <a:gd name="T19" fmla="*/ 141 h 265"/>
                  <a:gd name="T20" fmla="*/ 134 w 134"/>
                  <a:gd name="T21" fmla="*/ 141 h 265"/>
                  <a:gd name="T22" fmla="*/ 134 w 134"/>
                  <a:gd name="T23" fmla="*/ 141 h 265"/>
                  <a:gd name="T24" fmla="*/ 134 w 134"/>
                  <a:gd name="T25" fmla="*/ 141 h 265"/>
                  <a:gd name="T26" fmla="*/ 134 w 134"/>
                  <a:gd name="T27" fmla="*/ 141 h 265"/>
                  <a:gd name="T28" fmla="*/ 134 w 134"/>
                  <a:gd name="T29" fmla="*/ 141 h 265"/>
                  <a:gd name="T30" fmla="*/ 134 w 134"/>
                  <a:gd name="T31" fmla="*/ 141 h 265"/>
                  <a:gd name="T32" fmla="*/ 134 w 134"/>
                  <a:gd name="T33" fmla="*/ 141 h 265"/>
                  <a:gd name="T34" fmla="*/ 134 w 134"/>
                  <a:gd name="T35" fmla="*/ 141 h 265"/>
                  <a:gd name="T36" fmla="*/ 134 w 134"/>
                  <a:gd name="T37" fmla="*/ 141 h 265"/>
                  <a:gd name="T38" fmla="*/ 134 w 134"/>
                  <a:gd name="T39" fmla="*/ 141 h 265"/>
                  <a:gd name="T40" fmla="*/ 134 w 134"/>
                  <a:gd name="T41" fmla="*/ 141 h 265"/>
                  <a:gd name="T42" fmla="*/ 83 w 134"/>
                  <a:gd name="T43" fmla="*/ 23 h 265"/>
                  <a:gd name="T44" fmla="*/ 84 w 134"/>
                  <a:gd name="T45" fmla="*/ 23 h 265"/>
                  <a:gd name="T46" fmla="*/ 107 w 134"/>
                  <a:gd name="T47" fmla="*/ 41 h 265"/>
                  <a:gd name="T48" fmla="*/ 112 w 134"/>
                  <a:gd name="T49" fmla="*/ 60 h 265"/>
                  <a:gd name="T50" fmla="*/ 107 w 134"/>
                  <a:gd name="T51" fmla="*/ 41 h 265"/>
                  <a:gd name="T52" fmla="*/ 84 w 134"/>
                  <a:gd name="T53" fmla="*/ 23 h 265"/>
                  <a:gd name="T54" fmla="*/ 83 w 134"/>
                  <a:gd name="T55" fmla="*/ 23 h 265"/>
                  <a:gd name="T56" fmla="*/ 40 w 134"/>
                  <a:gd name="T57" fmla="*/ 0 h 265"/>
                  <a:gd name="T58" fmla="*/ 33 w 134"/>
                  <a:gd name="T59" fmla="*/ 1 h 265"/>
                  <a:gd name="T60" fmla="*/ 33 w 134"/>
                  <a:gd name="T61" fmla="*/ 1 h 265"/>
                  <a:gd name="T62" fmla="*/ 40 w 134"/>
                  <a:gd name="T63" fmla="*/ 0 h 265"/>
                  <a:gd name="T64" fmla="*/ 41 w 134"/>
                  <a:gd name="T65" fmla="*/ 0 h 265"/>
                  <a:gd name="T66" fmla="*/ 59 w 134"/>
                  <a:gd name="T67" fmla="*/ 6 h 265"/>
                  <a:gd name="T68" fmla="*/ 60 w 134"/>
                  <a:gd name="T69" fmla="*/ 6 h 265"/>
                  <a:gd name="T70" fmla="*/ 59 w 134"/>
                  <a:gd name="T71" fmla="*/ 6 h 265"/>
                  <a:gd name="T72" fmla="*/ 41 w 134"/>
                  <a:gd name="T73" fmla="*/ 0 h 265"/>
                  <a:gd name="T74" fmla="*/ 40 w 134"/>
                  <a:gd name="T7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265">
                    <a:moveTo>
                      <a:pt x="0" y="265"/>
                    </a:moveTo>
                    <a:cubicBezTo>
                      <a:pt x="0" y="265"/>
                      <a:pt x="0" y="265"/>
                      <a:pt x="0" y="265"/>
                    </a:cubicBezTo>
                    <a:cubicBezTo>
                      <a:pt x="0" y="265"/>
                      <a:pt x="0" y="265"/>
                      <a:pt x="0" y="265"/>
                    </a:cubicBezTo>
                    <a:moveTo>
                      <a:pt x="0" y="265"/>
                    </a:moveTo>
                    <a:cubicBezTo>
                      <a:pt x="0" y="265"/>
                      <a:pt x="0" y="265"/>
                      <a:pt x="0" y="265"/>
                    </a:cubicBezTo>
                    <a:cubicBezTo>
                      <a:pt x="0" y="265"/>
                      <a:pt x="0" y="265"/>
                      <a:pt x="0" y="265"/>
                    </a:cubicBezTo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moveTo>
                      <a:pt x="134" y="141"/>
                    </a:move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1"/>
                    </a:cubicBezTo>
                    <a:moveTo>
                      <a:pt x="83" y="23"/>
                    </a:moveTo>
                    <a:cubicBezTo>
                      <a:pt x="83" y="23"/>
                      <a:pt x="83" y="23"/>
                      <a:pt x="84" y="23"/>
                    </a:cubicBezTo>
                    <a:cubicBezTo>
                      <a:pt x="93" y="26"/>
                      <a:pt x="102" y="32"/>
                      <a:pt x="107" y="41"/>
                    </a:cubicBezTo>
                    <a:cubicBezTo>
                      <a:pt x="110" y="47"/>
                      <a:pt x="112" y="53"/>
                      <a:pt x="112" y="60"/>
                    </a:cubicBezTo>
                    <a:cubicBezTo>
                      <a:pt x="112" y="53"/>
                      <a:pt x="110" y="47"/>
                      <a:pt x="107" y="41"/>
                    </a:cubicBezTo>
                    <a:cubicBezTo>
                      <a:pt x="102" y="32"/>
                      <a:pt x="93" y="26"/>
                      <a:pt x="84" y="23"/>
                    </a:cubicBezTo>
                    <a:cubicBezTo>
                      <a:pt x="83" y="23"/>
                      <a:pt x="83" y="23"/>
                      <a:pt x="83" y="23"/>
                    </a:cubicBezTo>
                    <a:moveTo>
                      <a:pt x="40" y="0"/>
                    </a:moveTo>
                    <a:cubicBezTo>
                      <a:pt x="38" y="0"/>
                      <a:pt x="35" y="1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5" y="1"/>
                      <a:pt x="38" y="0"/>
                      <a:pt x="40" y="0"/>
                    </a:cubicBezTo>
                    <a:cubicBezTo>
                      <a:pt x="40" y="0"/>
                      <a:pt x="40" y="0"/>
                      <a:pt x="41" y="0"/>
                    </a:cubicBezTo>
                    <a:cubicBezTo>
                      <a:pt x="47" y="0"/>
                      <a:pt x="54" y="2"/>
                      <a:pt x="59" y="6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4" y="2"/>
                      <a:pt x="47" y="0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7" name="Freeform 143"/>
              <p:cNvSpPr>
                <a:spLocks/>
              </p:cNvSpPr>
              <p:nvPr/>
            </p:nvSpPr>
            <p:spPr bwMode="auto">
              <a:xfrm>
                <a:off x="3776" y="3030"/>
                <a:ext cx="195" cy="359"/>
              </a:xfrm>
              <a:custGeom>
                <a:avLst/>
                <a:gdLst>
                  <a:gd name="T0" fmla="*/ 2 w 74"/>
                  <a:gd name="T1" fmla="*/ 0 h 129"/>
                  <a:gd name="T2" fmla="*/ 3 w 74"/>
                  <a:gd name="T3" fmla="*/ 1 h 129"/>
                  <a:gd name="T4" fmla="*/ 8 w 74"/>
                  <a:gd name="T5" fmla="*/ 20 h 129"/>
                  <a:gd name="T6" fmla="*/ 2 w 74"/>
                  <a:gd name="T7" fmla="*/ 39 h 129"/>
                  <a:gd name="T8" fmla="*/ 0 w 74"/>
                  <a:gd name="T9" fmla="*/ 42 h 129"/>
                  <a:gd name="T10" fmla="*/ 0 w 74"/>
                  <a:gd name="T11" fmla="*/ 42 h 129"/>
                  <a:gd name="T12" fmla="*/ 23 w 74"/>
                  <a:gd name="T13" fmla="*/ 66 h 129"/>
                  <a:gd name="T14" fmla="*/ 30 w 74"/>
                  <a:gd name="T15" fmla="*/ 93 h 129"/>
                  <a:gd name="T16" fmla="*/ 26 w 74"/>
                  <a:gd name="T17" fmla="*/ 114 h 129"/>
                  <a:gd name="T18" fmla="*/ 34 w 74"/>
                  <a:gd name="T19" fmla="*/ 118 h 129"/>
                  <a:gd name="T20" fmla="*/ 47 w 74"/>
                  <a:gd name="T21" fmla="*/ 129 h 129"/>
                  <a:gd name="T22" fmla="*/ 62 w 74"/>
                  <a:gd name="T23" fmla="*/ 120 h 129"/>
                  <a:gd name="T24" fmla="*/ 62 w 74"/>
                  <a:gd name="T25" fmla="*/ 120 h 129"/>
                  <a:gd name="T26" fmla="*/ 62 w 74"/>
                  <a:gd name="T27" fmla="*/ 120 h 129"/>
                  <a:gd name="T28" fmla="*/ 62 w 74"/>
                  <a:gd name="T29" fmla="*/ 120 h 129"/>
                  <a:gd name="T30" fmla="*/ 62 w 74"/>
                  <a:gd name="T31" fmla="*/ 120 h 129"/>
                  <a:gd name="T32" fmla="*/ 62 w 74"/>
                  <a:gd name="T33" fmla="*/ 120 h 129"/>
                  <a:gd name="T34" fmla="*/ 62 w 74"/>
                  <a:gd name="T35" fmla="*/ 120 h 129"/>
                  <a:gd name="T36" fmla="*/ 62 w 74"/>
                  <a:gd name="T37" fmla="*/ 120 h 129"/>
                  <a:gd name="T38" fmla="*/ 62 w 74"/>
                  <a:gd name="T39" fmla="*/ 120 h 129"/>
                  <a:gd name="T40" fmla="*/ 62 w 74"/>
                  <a:gd name="T41" fmla="*/ 120 h 129"/>
                  <a:gd name="T42" fmla="*/ 62 w 74"/>
                  <a:gd name="T43" fmla="*/ 120 h 129"/>
                  <a:gd name="T44" fmla="*/ 73 w 74"/>
                  <a:gd name="T45" fmla="*/ 103 h 129"/>
                  <a:gd name="T46" fmla="*/ 74 w 74"/>
                  <a:gd name="T47" fmla="*/ 93 h 129"/>
                  <a:gd name="T48" fmla="*/ 73 w 74"/>
                  <a:gd name="T49" fmla="*/ 83 h 129"/>
                  <a:gd name="T50" fmla="*/ 62 w 74"/>
                  <a:gd name="T51" fmla="*/ 63 h 129"/>
                  <a:gd name="T52" fmla="*/ 45 w 74"/>
                  <a:gd name="T53" fmla="*/ 53 h 129"/>
                  <a:gd name="T54" fmla="*/ 38 w 74"/>
                  <a:gd name="T55" fmla="*/ 52 h 129"/>
                  <a:gd name="T56" fmla="*/ 38 w 74"/>
                  <a:gd name="T57" fmla="*/ 52 h 129"/>
                  <a:gd name="T58" fmla="*/ 38 w 74"/>
                  <a:gd name="T59" fmla="*/ 52 h 129"/>
                  <a:gd name="T60" fmla="*/ 38 w 74"/>
                  <a:gd name="T61" fmla="*/ 49 h 129"/>
                  <a:gd name="T62" fmla="*/ 40 w 74"/>
                  <a:gd name="T63" fmla="*/ 39 h 129"/>
                  <a:gd name="T64" fmla="*/ 35 w 74"/>
                  <a:gd name="T65" fmla="*/ 20 h 129"/>
                  <a:gd name="T66" fmla="*/ 12 w 74"/>
                  <a:gd name="T67" fmla="*/ 2 h 129"/>
                  <a:gd name="T68" fmla="*/ 11 w 74"/>
                  <a:gd name="T69" fmla="*/ 2 h 129"/>
                  <a:gd name="T70" fmla="*/ 2 w 74"/>
                  <a:gd name="T7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129">
                    <a:moveTo>
                      <a:pt x="2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6" y="7"/>
                      <a:pt x="8" y="14"/>
                      <a:pt x="8" y="20"/>
                    </a:cubicBezTo>
                    <a:cubicBezTo>
                      <a:pt x="8" y="27"/>
                      <a:pt x="6" y="34"/>
                      <a:pt x="2" y="39"/>
                    </a:cubicBezTo>
                    <a:cubicBezTo>
                      <a:pt x="2" y="40"/>
                      <a:pt x="1" y="41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" y="49"/>
                      <a:pt x="18" y="56"/>
                      <a:pt x="23" y="66"/>
                    </a:cubicBezTo>
                    <a:cubicBezTo>
                      <a:pt x="28" y="74"/>
                      <a:pt x="30" y="83"/>
                      <a:pt x="30" y="93"/>
                    </a:cubicBezTo>
                    <a:cubicBezTo>
                      <a:pt x="30" y="100"/>
                      <a:pt x="29" y="107"/>
                      <a:pt x="26" y="114"/>
                    </a:cubicBezTo>
                    <a:cubicBezTo>
                      <a:pt x="29" y="115"/>
                      <a:pt x="32" y="116"/>
                      <a:pt x="34" y="118"/>
                    </a:cubicBezTo>
                    <a:cubicBezTo>
                      <a:pt x="39" y="121"/>
                      <a:pt x="43" y="124"/>
                      <a:pt x="47" y="129"/>
                    </a:cubicBezTo>
                    <a:cubicBezTo>
                      <a:pt x="52" y="127"/>
                      <a:pt x="58" y="124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2" y="120"/>
                      <a:pt x="62" y="120"/>
                      <a:pt x="62" y="120"/>
                    </a:cubicBezTo>
                    <a:cubicBezTo>
                      <a:pt x="67" y="115"/>
                      <a:pt x="71" y="109"/>
                      <a:pt x="73" y="103"/>
                    </a:cubicBezTo>
                    <a:cubicBezTo>
                      <a:pt x="73" y="99"/>
                      <a:pt x="74" y="96"/>
                      <a:pt x="74" y="93"/>
                    </a:cubicBezTo>
                    <a:cubicBezTo>
                      <a:pt x="74" y="89"/>
                      <a:pt x="74" y="86"/>
                      <a:pt x="73" y="83"/>
                    </a:cubicBezTo>
                    <a:cubicBezTo>
                      <a:pt x="72" y="75"/>
                      <a:pt x="67" y="69"/>
                      <a:pt x="62" y="63"/>
                    </a:cubicBezTo>
                    <a:cubicBezTo>
                      <a:pt x="57" y="58"/>
                      <a:pt x="52" y="55"/>
                      <a:pt x="45" y="53"/>
                    </a:cubicBezTo>
                    <a:cubicBezTo>
                      <a:pt x="43" y="52"/>
                      <a:pt x="40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1"/>
                      <a:pt x="38" y="50"/>
                      <a:pt x="38" y="49"/>
                    </a:cubicBezTo>
                    <a:cubicBezTo>
                      <a:pt x="39" y="46"/>
                      <a:pt x="40" y="43"/>
                      <a:pt x="40" y="39"/>
                    </a:cubicBezTo>
                    <a:cubicBezTo>
                      <a:pt x="40" y="32"/>
                      <a:pt x="38" y="26"/>
                      <a:pt x="35" y="20"/>
                    </a:cubicBezTo>
                    <a:cubicBezTo>
                      <a:pt x="30" y="11"/>
                      <a:pt x="21" y="5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8" y="1"/>
                      <a:pt x="5" y="1"/>
                      <a:pt x="2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8" name="Freeform 144"/>
              <p:cNvSpPr>
                <a:spLocks/>
              </p:cNvSpPr>
              <p:nvPr/>
            </p:nvSpPr>
            <p:spPr bwMode="auto">
              <a:xfrm>
                <a:off x="3469" y="2858"/>
                <a:ext cx="328" cy="289"/>
              </a:xfrm>
              <a:custGeom>
                <a:avLst/>
                <a:gdLst>
                  <a:gd name="T0" fmla="*/ 39 w 125"/>
                  <a:gd name="T1" fmla="*/ 0 h 104"/>
                  <a:gd name="T2" fmla="*/ 13 w 125"/>
                  <a:gd name="T3" fmla="*/ 11 h 104"/>
                  <a:gd name="T4" fmla="*/ 6 w 125"/>
                  <a:gd name="T5" fmla="*/ 20 h 104"/>
                  <a:gd name="T6" fmla="*/ 6 w 125"/>
                  <a:gd name="T7" fmla="*/ 20 h 104"/>
                  <a:gd name="T8" fmla="*/ 0 w 125"/>
                  <a:gd name="T9" fmla="*/ 17 h 104"/>
                  <a:gd name="T10" fmla="*/ 0 w 125"/>
                  <a:gd name="T11" fmla="*/ 18 h 104"/>
                  <a:gd name="T12" fmla="*/ 9 w 125"/>
                  <a:gd name="T13" fmla="*/ 41 h 104"/>
                  <a:gd name="T14" fmla="*/ 24 w 125"/>
                  <a:gd name="T15" fmla="*/ 39 h 104"/>
                  <a:gd name="T16" fmla="*/ 63 w 125"/>
                  <a:gd name="T17" fmla="*/ 55 h 104"/>
                  <a:gd name="T18" fmla="*/ 80 w 125"/>
                  <a:gd name="T19" fmla="*/ 94 h 104"/>
                  <a:gd name="T20" fmla="*/ 79 w 125"/>
                  <a:gd name="T21" fmla="*/ 98 h 104"/>
                  <a:gd name="T22" fmla="*/ 90 w 125"/>
                  <a:gd name="T23" fmla="*/ 97 h 104"/>
                  <a:gd name="T24" fmla="*/ 117 w 125"/>
                  <a:gd name="T25" fmla="*/ 104 h 104"/>
                  <a:gd name="T26" fmla="*/ 119 w 125"/>
                  <a:gd name="T27" fmla="*/ 101 h 104"/>
                  <a:gd name="T28" fmla="*/ 125 w 125"/>
                  <a:gd name="T29" fmla="*/ 82 h 104"/>
                  <a:gd name="T30" fmla="*/ 120 w 125"/>
                  <a:gd name="T31" fmla="*/ 63 h 104"/>
                  <a:gd name="T32" fmla="*/ 119 w 125"/>
                  <a:gd name="T33" fmla="*/ 62 h 104"/>
                  <a:gd name="T34" fmla="*/ 119 w 125"/>
                  <a:gd name="T35" fmla="*/ 62 h 104"/>
                  <a:gd name="T36" fmla="*/ 105 w 125"/>
                  <a:gd name="T37" fmla="*/ 47 h 104"/>
                  <a:gd name="T38" fmla="*/ 104 w 125"/>
                  <a:gd name="T39" fmla="*/ 47 h 104"/>
                  <a:gd name="T40" fmla="*/ 86 w 125"/>
                  <a:gd name="T41" fmla="*/ 41 h 104"/>
                  <a:gd name="T42" fmla="*/ 85 w 125"/>
                  <a:gd name="T43" fmla="*/ 41 h 104"/>
                  <a:gd name="T44" fmla="*/ 78 w 125"/>
                  <a:gd name="T45" fmla="*/ 42 h 104"/>
                  <a:gd name="T46" fmla="*/ 78 w 125"/>
                  <a:gd name="T47" fmla="*/ 42 h 104"/>
                  <a:gd name="T48" fmla="*/ 78 w 125"/>
                  <a:gd name="T49" fmla="*/ 42 h 104"/>
                  <a:gd name="T50" fmla="*/ 78 w 125"/>
                  <a:gd name="T51" fmla="*/ 39 h 104"/>
                  <a:gd name="T52" fmla="*/ 78 w 125"/>
                  <a:gd name="T53" fmla="*/ 39 h 104"/>
                  <a:gd name="T54" fmla="*/ 67 w 125"/>
                  <a:gd name="T55" fmla="*/ 12 h 104"/>
                  <a:gd name="T56" fmla="*/ 40 w 125"/>
                  <a:gd name="T57" fmla="*/ 0 h 104"/>
                  <a:gd name="T58" fmla="*/ 39 w 125"/>
                  <a:gd name="T5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5" h="104">
                    <a:moveTo>
                      <a:pt x="39" y="0"/>
                    </a:moveTo>
                    <a:cubicBezTo>
                      <a:pt x="29" y="0"/>
                      <a:pt x="20" y="4"/>
                      <a:pt x="13" y="11"/>
                    </a:cubicBezTo>
                    <a:cubicBezTo>
                      <a:pt x="10" y="14"/>
                      <a:pt x="7" y="17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9"/>
                      <a:pt x="2" y="18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24"/>
                      <a:pt x="9" y="33"/>
                      <a:pt x="9" y="41"/>
                    </a:cubicBezTo>
                    <a:cubicBezTo>
                      <a:pt x="14" y="40"/>
                      <a:pt x="19" y="39"/>
                      <a:pt x="24" y="39"/>
                    </a:cubicBezTo>
                    <a:cubicBezTo>
                      <a:pt x="39" y="39"/>
                      <a:pt x="53" y="45"/>
                      <a:pt x="63" y="55"/>
                    </a:cubicBezTo>
                    <a:cubicBezTo>
                      <a:pt x="74" y="66"/>
                      <a:pt x="80" y="80"/>
                      <a:pt x="80" y="94"/>
                    </a:cubicBezTo>
                    <a:cubicBezTo>
                      <a:pt x="80" y="96"/>
                      <a:pt x="79" y="97"/>
                      <a:pt x="79" y="98"/>
                    </a:cubicBezTo>
                    <a:cubicBezTo>
                      <a:pt x="83" y="97"/>
                      <a:pt x="87" y="97"/>
                      <a:pt x="90" y="97"/>
                    </a:cubicBezTo>
                    <a:cubicBezTo>
                      <a:pt x="100" y="97"/>
                      <a:pt x="109" y="99"/>
                      <a:pt x="117" y="104"/>
                    </a:cubicBezTo>
                    <a:cubicBezTo>
                      <a:pt x="118" y="103"/>
                      <a:pt x="119" y="102"/>
                      <a:pt x="119" y="101"/>
                    </a:cubicBezTo>
                    <a:cubicBezTo>
                      <a:pt x="123" y="96"/>
                      <a:pt x="125" y="89"/>
                      <a:pt x="125" y="82"/>
                    </a:cubicBezTo>
                    <a:cubicBezTo>
                      <a:pt x="125" y="76"/>
                      <a:pt x="123" y="69"/>
                      <a:pt x="120" y="63"/>
                    </a:cubicBezTo>
                    <a:cubicBezTo>
                      <a:pt x="120" y="63"/>
                      <a:pt x="120" y="63"/>
                      <a:pt x="119" y="62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16" y="56"/>
                      <a:pt x="110" y="51"/>
                      <a:pt x="105" y="47"/>
                    </a:cubicBezTo>
                    <a:cubicBezTo>
                      <a:pt x="105" y="47"/>
                      <a:pt x="104" y="47"/>
                      <a:pt x="104" y="47"/>
                    </a:cubicBezTo>
                    <a:cubicBezTo>
                      <a:pt x="99" y="43"/>
                      <a:pt x="92" y="41"/>
                      <a:pt x="86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3" y="41"/>
                      <a:pt x="80" y="42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2"/>
                      <a:pt x="78" y="42"/>
                      <a:pt x="78" y="42"/>
                    </a:cubicBezTo>
                    <a:cubicBezTo>
                      <a:pt x="78" y="41"/>
                      <a:pt x="78" y="40"/>
                      <a:pt x="78" y="39"/>
                    </a:cubicBezTo>
                    <a:cubicBezTo>
                      <a:pt x="78" y="39"/>
                      <a:pt x="78" y="39"/>
                      <a:pt x="78" y="39"/>
                    </a:cubicBezTo>
                    <a:cubicBezTo>
                      <a:pt x="78" y="29"/>
                      <a:pt x="74" y="19"/>
                      <a:pt x="67" y="12"/>
                    </a:cubicBezTo>
                    <a:cubicBezTo>
                      <a:pt x="60" y="5"/>
                      <a:pt x="50" y="0"/>
                      <a:pt x="40" y="0"/>
                    </a:cubicBezTo>
                    <a:cubicBezTo>
                      <a:pt x="40" y="0"/>
                      <a:pt x="40" y="0"/>
                      <a:pt x="39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09" name="Freeform 145"/>
              <p:cNvSpPr>
                <a:spLocks/>
              </p:cNvSpPr>
              <p:nvPr/>
            </p:nvSpPr>
            <p:spPr bwMode="auto">
              <a:xfrm>
                <a:off x="3553" y="3347"/>
                <a:ext cx="368" cy="426"/>
              </a:xfrm>
              <a:custGeom>
                <a:avLst/>
                <a:gdLst>
                  <a:gd name="T0" fmla="*/ 111 w 140"/>
                  <a:gd name="T1" fmla="*/ 0 h 153"/>
                  <a:gd name="T2" fmla="*/ 108 w 140"/>
                  <a:gd name="T3" fmla="*/ 6 h 153"/>
                  <a:gd name="T4" fmla="*/ 78 w 140"/>
                  <a:gd name="T5" fmla="*/ 30 h 153"/>
                  <a:gd name="T6" fmla="*/ 86 w 140"/>
                  <a:gd name="T7" fmla="*/ 60 h 153"/>
                  <a:gd name="T8" fmla="*/ 69 w 140"/>
                  <a:gd name="T9" fmla="*/ 103 h 153"/>
                  <a:gd name="T10" fmla="*/ 27 w 140"/>
                  <a:gd name="T11" fmla="*/ 120 h 153"/>
                  <a:gd name="T12" fmla="*/ 13 w 140"/>
                  <a:gd name="T13" fmla="*/ 118 h 153"/>
                  <a:gd name="T14" fmla="*/ 0 w 140"/>
                  <a:gd name="T15" fmla="*/ 136 h 153"/>
                  <a:gd name="T16" fmla="*/ 13 w 140"/>
                  <a:gd name="T17" fmla="*/ 130 h 153"/>
                  <a:gd name="T18" fmla="*/ 13 w 140"/>
                  <a:gd name="T19" fmla="*/ 130 h 153"/>
                  <a:gd name="T20" fmla="*/ 13 w 140"/>
                  <a:gd name="T21" fmla="*/ 130 h 153"/>
                  <a:gd name="T22" fmla="*/ 13 w 140"/>
                  <a:gd name="T23" fmla="*/ 130 h 153"/>
                  <a:gd name="T24" fmla="*/ 13 w 140"/>
                  <a:gd name="T25" fmla="*/ 130 h 153"/>
                  <a:gd name="T26" fmla="*/ 15 w 140"/>
                  <a:gd name="T27" fmla="*/ 130 h 153"/>
                  <a:gd name="T28" fmla="*/ 41 w 140"/>
                  <a:gd name="T29" fmla="*/ 153 h 153"/>
                  <a:gd name="T30" fmla="*/ 42 w 140"/>
                  <a:gd name="T31" fmla="*/ 153 h 153"/>
                  <a:gd name="T32" fmla="*/ 67 w 140"/>
                  <a:gd name="T33" fmla="*/ 135 h 153"/>
                  <a:gd name="T34" fmla="*/ 77 w 140"/>
                  <a:gd name="T35" fmla="*/ 137 h 153"/>
                  <a:gd name="T36" fmla="*/ 77 w 140"/>
                  <a:gd name="T37" fmla="*/ 137 h 153"/>
                  <a:gd name="T38" fmla="*/ 106 w 140"/>
                  <a:gd name="T39" fmla="*/ 125 h 153"/>
                  <a:gd name="T40" fmla="*/ 119 w 140"/>
                  <a:gd name="T41" fmla="*/ 96 h 153"/>
                  <a:gd name="T42" fmla="*/ 119 w 140"/>
                  <a:gd name="T43" fmla="*/ 95 h 153"/>
                  <a:gd name="T44" fmla="*/ 113 w 140"/>
                  <a:gd name="T45" fmla="*/ 75 h 153"/>
                  <a:gd name="T46" fmla="*/ 113 w 140"/>
                  <a:gd name="T47" fmla="*/ 75 h 153"/>
                  <a:gd name="T48" fmla="*/ 113 w 140"/>
                  <a:gd name="T49" fmla="*/ 75 h 153"/>
                  <a:gd name="T50" fmla="*/ 134 w 140"/>
                  <a:gd name="T51" fmla="*/ 58 h 153"/>
                  <a:gd name="T52" fmla="*/ 140 w 140"/>
                  <a:gd name="T53" fmla="*/ 39 h 153"/>
                  <a:gd name="T54" fmla="*/ 140 w 140"/>
                  <a:gd name="T55" fmla="*/ 39 h 153"/>
                  <a:gd name="T56" fmla="*/ 135 w 140"/>
                  <a:gd name="T57" fmla="*/ 20 h 153"/>
                  <a:gd name="T58" fmla="*/ 135 w 140"/>
                  <a:gd name="T59" fmla="*/ 20 h 153"/>
                  <a:gd name="T60" fmla="*/ 132 w 140"/>
                  <a:gd name="T61" fmla="*/ 15 h 153"/>
                  <a:gd name="T62" fmla="*/ 132 w 140"/>
                  <a:gd name="T63" fmla="*/ 15 h 153"/>
                  <a:gd name="T64" fmla="*/ 119 w 140"/>
                  <a:gd name="T65" fmla="*/ 4 h 153"/>
                  <a:gd name="T66" fmla="*/ 111 w 140"/>
                  <a:gd name="T6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0" h="153">
                    <a:moveTo>
                      <a:pt x="111" y="0"/>
                    </a:moveTo>
                    <a:cubicBezTo>
                      <a:pt x="110" y="2"/>
                      <a:pt x="109" y="4"/>
                      <a:pt x="108" y="6"/>
                    </a:cubicBezTo>
                    <a:cubicBezTo>
                      <a:pt x="101" y="18"/>
                      <a:pt x="91" y="26"/>
                      <a:pt x="78" y="30"/>
                    </a:cubicBezTo>
                    <a:cubicBezTo>
                      <a:pt x="83" y="39"/>
                      <a:pt x="86" y="50"/>
                      <a:pt x="86" y="60"/>
                    </a:cubicBezTo>
                    <a:cubicBezTo>
                      <a:pt x="86" y="76"/>
                      <a:pt x="80" y="91"/>
                      <a:pt x="69" y="103"/>
                    </a:cubicBezTo>
                    <a:cubicBezTo>
                      <a:pt x="58" y="114"/>
                      <a:pt x="43" y="120"/>
                      <a:pt x="27" y="120"/>
                    </a:cubicBezTo>
                    <a:cubicBezTo>
                      <a:pt x="22" y="120"/>
                      <a:pt x="17" y="119"/>
                      <a:pt x="13" y="118"/>
                    </a:cubicBezTo>
                    <a:cubicBezTo>
                      <a:pt x="10" y="125"/>
                      <a:pt x="6" y="132"/>
                      <a:pt x="0" y="136"/>
                    </a:cubicBezTo>
                    <a:cubicBezTo>
                      <a:pt x="4" y="135"/>
                      <a:pt x="9" y="133"/>
                      <a:pt x="13" y="130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4" y="130"/>
                      <a:pt x="15" y="130"/>
                      <a:pt x="15" y="130"/>
                    </a:cubicBezTo>
                    <a:cubicBezTo>
                      <a:pt x="17" y="143"/>
                      <a:pt x="28" y="153"/>
                      <a:pt x="41" y="153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53" y="153"/>
                      <a:pt x="63" y="146"/>
                      <a:pt x="67" y="135"/>
                    </a:cubicBezTo>
                    <a:cubicBezTo>
                      <a:pt x="70" y="136"/>
                      <a:pt x="73" y="137"/>
                      <a:pt x="77" y="137"/>
                    </a:cubicBezTo>
                    <a:cubicBezTo>
                      <a:pt x="77" y="137"/>
                      <a:pt x="77" y="137"/>
                      <a:pt x="77" y="137"/>
                    </a:cubicBezTo>
                    <a:cubicBezTo>
                      <a:pt x="88" y="137"/>
                      <a:pt x="98" y="133"/>
                      <a:pt x="106" y="125"/>
                    </a:cubicBezTo>
                    <a:cubicBezTo>
                      <a:pt x="114" y="117"/>
                      <a:pt x="119" y="107"/>
                      <a:pt x="119" y="96"/>
                    </a:cubicBezTo>
                    <a:cubicBezTo>
                      <a:pt x="119" y="96"/>
                      <a:pt x="119" y="96"/>
                      <a:pt x="119" y="95"/>
                    </a:cubicBezTo>
                    <a:cubicBezTo>
                      <a:pt x="119" y="88"/>
                      <a:pt x="117" y="81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13" y="75"/>
                      <a:pt x="113" y="75"/>
                      <a:pt x="113" y="75"/>
                    </a:cubicBezTo>
                    <a:cubicBezTo>
                      <a:pt x="122" y="72"/>
                      <a:pt x="130" y="66"/>
                      <a:pt x="134" y="58"/>
                    </a:cubicBezTo>
                    <a:cubicBezTo>
                      <a:pt x="138" y="53"/>
                      <a:pt x="140" y="46"/>
                      <a:pt x="140" y="39"/>
                    </a:cubicBezTo>
                    <a:cubicBezTo>
                      <a:pt x="140" y="39"/>
                      <a:pt x="140" y="39"/>
                      <a:pt x="140" y="39"/>
                    </a:cubicBezTo>
                    <a:cubicBezTo>
                      <a:pt x="140" y="32"/>
                      <a:pt x="138" y="26"/>
                      <a:pt x="135" y="20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4" y="18"/>
                      <a:pt x="133" y="16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28" y="10"/>
                      <a:pt x="124" y="7"/>
                      <a:pt x="119" y="4"/>
                    </a:cubicBezTo>
                    <a:cubicBezTo>
                      <a:pt x="117" y="2"/>
                      <a:pt x="114" y="1"/>
                      <a:pt x="111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0" name="Freeform 146"/>
              <p:cNvSpPr>
                <a:spLocks/>
              </p:cNvSpPr>
              <p:nvPr/>
            </p:nvSpPr>
            <p:spPr bwMode="auto">
              <a:xfrm>
                <a:off x="3469" y="2908"/>
                <a:ext cx="24" cy="75"/>
              </a:xfrm>
              <a:custGeom>
                <a:avLst/>
                <a:gdLst>
                  <a:gd name="T0" fmla="*/ 0 w 9"/>
                  <a:gd name="T1" fmla="*/ 0 h 27"/>
                  <a:gd name="T2" fmla="*/ 0 w 9"/>
                  <a:gd name="T3" fmla="*/ 27 h 27"/>
                  <a:gd name="T4" fmla="*/ 9 w 9"/>
                  <a:gd name="T5" fmla="*/ 23 h 27"/>
                  <a:gd name="T6" fmla="*/ 0 w 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0" y="0"/>
                    </a:moveTo>
                    <a:cubicBezTo>
                      <a:pt x="0" y="27"/>
                      <a:pt x="0" y="27"/>
                      <a:pt x="0" y="27"/>
                    </a:cubicBezTo>
                    <a:cubicBezTo>
                      <a:pt x="3" y="25"/>
                      <a:pt x="6" y="24"/>
                      <a:pt x="9" y="23"/>
                    </a:cubicBezTo>
                    <a:cubicBezTo>
                      <a:pt x="9" y="15"/>
                      <a:pt x="5" y="6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1" name="Freeform 147"/>
              <p:cNvSpPr>
                <a:spLocks/>
              </p:cNvSpPr>
              <p:nvPr/>
            </p:nvSpPr>
            <p:spPr bwMode="auto">
              <a:xfrm>
                <a:off x="3469" y="4279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9">
                    <a:moveTo>
                      <a:pt x="0" y="0"/>
                    </a:moveTo>
                    <a:lnTo>
                      <a:pt x="0" y="0"/>
                    </a:lnTo>
                    <a:lnTo>
                      <a:pt x="6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2" name="Freeform 148"/>
              <p:cNvSpPr>
                <a:spLocks/>
              </p:cNvSpPr>
              <p:nvPr/>
            </p:nvSpPr>
            <p:spPr bwMode="auto">
              <a:xfrm>
                <a:off x="3469" y="4279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9">
                    <a:moveTo>
                      <a:pt x="0" y="0"/>
                    </a:moveTo>
                    <a:lnTo>
                      <a:pt x="0" y="0"/>
                    </a:lnTo>
                    <a:lnTo>
                      <a:pt x="63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3" name="Freeform 149"/>
              <p:cNvSpPr>
                <a:spLocks/>
              </p:cNvSpPr>
              <p:nvPr/>
            </p:nvSpPr>
            <p:spPr bwMode="auto">
              <a:xfrm>
                <a:off x="3469" y="3742"/>
                <a:ext cx="63" cy="556"/>
              </a:xfrm>
              <a:custGeom>
                <a:avLst/>
                <a:gdLst>
                  <a:gd name="T0" fmla="*/ 20 w 24"/>
                  <a:gd name="T1" fmla="*/ 0 h 200"/>
                  <a:gd name="T2" fmla="*/ 9 w 24"/>
                  <a:gd name="T3" fmla="*/ 2 h 200"/>
                  <a:gd name="T4" fmla="*/ 0 w 24"/>
                  <a:gd name="T5" fmla="*/ 1 h 200"/>
                  <a:gd name="T6" fmla="*/ 0 w 24"/>
                  <a:gd name="T7" fmla="*/ 193 h 200"/>
                  <a:gd name="T8" fmla="*/ 24 w 24"/>
                  <a:gd name="T9" fmla="*/ 200 h 200"/>
                  <a:gd name="T10" fmla="*/ 20 w 24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00">
                    <a:moveTo>
                      <a:pt x="20" y="0"/>
                    </a:moveTo>
                    <a:cubicBezTo>
                      <a:pt x="16" y="1"/>
                      <a:pt x="12" y="2"/>
                      <a:pt x="9" y="2"/>
                    </a:cubicBezTo>
                    <a:cubicBezTo>
                      <a:pt x="6" y="2"/>
                      <a:pt x="3" y="1"/>
                      <a:pt x="0" y="1"/>
                    </a:cubicBezTo>
                    <a:cubicBezTo>
                      <a:pt x="0" y="193"/>
                      <a:pt x="0" y="193"/>
                      <a:pt x="0" y="193"/>
                    </a:cubicBezTo>
                    <a:cubicBezTo>
                      <a:pt x="24" y="200"/>
                      <a:pt x="24" y="200"/>
                      <a:pt x="24" y="200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4" name="Freeform 150"/>
              <p:cNvSpPr>
                <a:spLocks/>
              </p:cNvSpPr>
              <p:nvPr/>
            </p:nvSpPr>
            <p:spPr bwMode="auto">
              <a:xfrm>
                <a:off x="3469" y="2966"/>
                <a:ext cx="386" cy="782"/>
              </a:xfrm>
              <a:custGeom>
                <a:avLst/>
                <a:gdLst>
                  <a:gd name="T0" fmla="*/ 24 w 147"/>
                  <a:gd name="T1" fmla="*/ 0 h 281"/>
                  <a:gd name="T2" fmla="*/ 9 w 147"/>
                  <a:gd name="T3" fmla="*/ 2 h 281"/>
                  <a:gd name="T4" fmla="*/ 0 w 147"/>
                  <a:gd name="T5" fmla="*/ 6 h 281"/>
                  <a:gd name="T6" fmla="*/ 0 w 147"/>
                  <a:gd name="T7" fmla="*/ 280 h 281"/>
                  <a:gd name="T8" fmla="*/ 9 w 147"/>
                  <a:gd name="T9" fmla="*/ 281 h 281"/>
                  <a:gd name="T10" fmla="*/ 20 w 147"/>
                  <a:gd name="T11" fmla="*/ 279 h 281"/>
                  <a:gd name="T12" fmla="*/ 20 w 147"/>
                  <a:gd name="T13" fmla="*/ 279 h 281"/>
                  <a:gd name="T14" fmla="*/ 32 w 147"/>
                  <a:gd name="T15" fmla="*/ 273 h 281"/>
                  <a:gd name="T16" fmla="*/ 32 w 147"/>
                  <a:gd name="T17" fmla="*/ 273 h 281"/>
                  <a:gd name="T18" fmla="*/ 45 w 147"/>
                  <a:gd name="T19" fmla="*/ 255 h 281"/>
                  <a:gd name="T20" fmla="*/ 59 w 147"/>
                  <a:gd name="T21" fmla="*/ 257 h 281"/>
                  <a:gd name="T22" fmla="*/ 101 w 147"/>
                  <a:gd name="T23" fmla="*/ 240 h 281"/>
                  <a:gd name="T24" fmla="*/ 118 w 147"/>
                  <a:gd name="T25" fmla="*/ 197 h 281"/>
                  <a:gd name="T26" fmla="*/ 110 w 147"/>
                  <a:gd name="T27" fmla="*/ 167 h 281"/>
                  <a:gd name="T28" fmla="*/ 140 w 147"/>
                  <a:gd name="T29" fmla="*/ 143 h 281"/>
                  <a:gd name="T30" fmla="*/ 143 w 147"/>
                  <a:gd name="T31" fmla="*/ 137 h 281"/>
                  <a:gd name="T32" fmla="*/ 147 w 147"/>
                  <a:gd name="T33" fmla="*/ 116 h 281"/>
                  <a:gd name="T34" fmla="*/ 140 w 147"/>
                  <a:gd name="T35" fmla="*/ 89 h 281"/>
                  <a:gd name="T36" fmla="*/ 117 w 147"/>
                  <a:gd name="T37" fmla="*/ 65 h 281"/>
                  <a:gd name="T38" fmla="*/ 117 w 147"/>
                  <a:gd name="T39" fmla="*/ 65 h 281"/>
                  <a:gd name="T40" fmla="*/ 90 w 147"/>
                  <a:gd name="T41" fmla="*/ 58 h 281"/>
                  <a:gd name="T42" fmla="*/ 79 w 147"/>
                  <a:gd name="T43" fmla="*/ 59 h 281"/>
                  <a:gd name="T44" fmla="*/ 80 w 147"/>
                  <a:gd name="T45" fmla="*/ 55 h 281"/>
                  <a:gd name="T46" fmla="*/ 63 w 147"/>
                  <a:gd name="T47" fmla="*/ 16 h 281"/>
                  <a:gd name="T48" fmla="*/ 24 w 147"/>
                  <a:gd name="T49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281">
                    <a:moveTo>
                      <a:pt x="24" y="0"/>
                    </a:moveTo>
                    <a:cubicBezTo>
                      <a:pt x="19" y="0"/>
                      <a:pt x="14" y="1"/>
                      <a:pt x="9" y="2"/>
                    </a:cubicBezTo>
                    <a:cubicBezTo>
                      <a:pt x="6" y="3"/>
                      <a:pt x="3" y="4"/>
                      <a:pt x="0" y="6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3" y="280"/>
                      <a:pt x="6" y="281"/>
                      <a:pt x="9" y="281"/>
                    </a:cubicBezTo>
                    <a:cubicBezTo>
                      <a:pt x="12" y="281"/>
                      <a:pt x="16" y="280"/>
                      <a:pt x="20" y="279"/>
                    </a:cubicBezTo>
                    <a:cubicBezTo>
                      <a:pt x="20" y="279"/>
                      <a:pt x="20" y="279"/>
                      <a:pt x="20" y="279"/>
                    </a:cubicBezTo>
                    <a:cubicBezTo>
                      <a:pt x="24" y="278"/>
                      <a:pt x="28" y="276"/>
                      <a:pt x="32" y="273"/>
                    </a:cubicBezTo>
                    <a:cubicBezTo>
                      <a:pt x="32" y="273"/>
                      <a:pt x="32" y="273"/>
                      <a:pt x="32" y="273"/>
                    </a:cubicBezTo>
                    <a:cubicBezTo>
                      <a:pt x="38" y="269"/>
                      <a:pt x="42" y="262"/>
                      <a:pt x="45" y="255"/>
                    </a:cubicBezTo>
                    <a:cubicBezTo>
                      <a:pt x="49" y="256"/>
                      <a:pt x="54" y="257"/>
                      <a:pt x="59" y="257"/>
                    </a:cubicBezTo>
                    <a:cubicBezTo>
                      <a:pt x="75" y="257"/>
                      <a:pt x="90" y="251"/>
                      <a:pt x="101" y="240"/>
                    </a:cubicBezTo>
                    <a:cubicBezTo>
                      <a:pt x="112" y="228"/>
                      <a:pt x="118" y="213"/>
                      <a:pt x="118" y="197"/>
                    </a:cubicBezTo>
                    <a:cubicBezTo>
                      <a:pt x="118" y="187"/>
                      <a:pt x="115" y="176"/>
                      <a:pt x="110" y="167"/>
                    </a:cubicBezTo>
                    <a:cubicBezTo>
                      <a:pt x="123" y="163"/>
                      <a:pt x="133" y="155"/>
                      <a:pt x="140" y="143"/>
                    </a:cubicBezTo>
                    <a:cubicBezTo>
                      <a:pt x="141" y="141"/>
                      <a:pt x="142" y="139"/>
                      <a:pt x="143" y="137"/>
                    </a:cubicBezTo>
                    <a:cubicBezTo>
                      <a:pt x="146" y="130"/>
                      <a:pt x="147" y="123"/>
                      <a:pt x="147" y="116"/>
                    </a:cubicBezTo>
                    <a:cubicBezTo>
                      <a:pt x="147" y="106"/>
                      <a:pt x="145" y="97"/>
                      <a:pt x="140" y="89"/>
                    </a:cubicBezTo>
                    <a:cubicBezTo>
                      <a:pt x="135" y="79"/>
                      <a:pt x="126" y="72"/>
                      <a:pt x="117" y="65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09" y="60"/>
                      <a:pt x="100" y="58"/>
                      <a:pt x="90" y="58"/>
                    </a:cubicBezTo>
                    <a:cubicBezTo>
                      <a:pt x="87" y="58"/>
                      <a:pt x="83" y="58"/>
                      <a:pt x="79" y="59"/>
                    </a:cubicBezTo>
                    <a:cubicBezTo>
                      <a:pt x="79" y="58"/>
                      <a:pt x="80" y="57"/>
                      <a:pt x="80" y="55"/>
                    </a:cubicBezTo>
                    <a:cubicBezTo>
                      <a:pt x="80" y="41"/>
                      <a:pt x="74" y="27"/>
                      <a:pt x="63" y="16"/>
                    </a:cubicBezTo>
                    <a:cubicBezTo>
                      <a:pt x="53" y="6"/>
                      <a:pt x="39" y="0"/>
                      <a:pt x="24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5" name="Freeform 151"/>
              <p:cNvSpPr>
                <a:spLocks/>
              </p:cNvSpPr>
              <p:nvPr/>
            </p:nvSpPr>
            <p:spPr bwMode="auto">
              <a:xfrm>
                <a:off x="3212" y="3036"/>
                <a:ext cx="236" cy="250"/>
              </a:xfrm>
              <a:custGeom>
                <a:avLst/>
                <a:gdLst>
                  <a:gd name="T0" fmla="*/ 90 w 90"/>
                  <a:gd name="T1" fmla="*/ 43 h 90"/>
                  <a:gd name="T2" fmla="*/ 67 w 90"/>
                  <a:gd name="T3" fmla="*/ 34 h 90"/>
                  <a:gd name="T4" fmla="*/ 75 w 90"/>
                  <a:gd name="T5" fmla="*/ 12 h 90"/>
                  <a:gd name="T6" fmla="*/ 52 w 90"/>
                  <a:gd name="T7" fmla="*/ 22 h 90"/>
                  <a:gd name="T8" fmla="*/ 43 w 90"/>
                  <a:gd name="T9" fmla="*/ 0 h 90"/>
                  <a:gd name="T10" fmla="*/ 33 w 90"/>
                  <a:gd name="T11" fmla="*/ 23 h 90"/>
                  <a:gd name="T12" fmla="*/ 12 w 90"/>
                  <a:gd name="T13" fmla="*/ 15 h 90"/>
                  <a:gd name="T14" fmla="*/ 21 w 90"/>
                  <a:gd name="T15" fmla="*/ 38 h 90"/>
                  <a:gd name="T16" fmla="*/ 0 w 90"/>
                  <a:gd name="T17" fmla="*/ 48 h 90"/>
                  <a:gd name="T18" fmla="*/ 23 w 90"/>
                  <a:gd name="T19" fmla="*/ 57 h 90"/>
                  <a:gd name="T20" fmla="*/ 15 w 90"/>
                  <a:gd name="T21" fmla="*/ 79 h 90"/>
                  <a:gd name="T22" fmla="*/ 37 w 90"/>
                  <a:gd name="T23" fmla="*/ 69 h 90"/>
                  <a:gd name="T24" fmla="*/ 47 w 90"/>
                  <a:gd name="T25" fmla="*/ 90 h 90"/>
                  <a:gd name="T26" fmla="*/ 56 w 90"/>
                  <a:gd name="T27" fmla="*/ 67 h 90"/>
                  <a:gd name="T28" fmla="*/ 78 w 90"/>
                  <a:gd name="T29" fmla="*/ 75 h 90"/>
                  <a:gd name="T30" fmla="*/ 69 w 90"/>
                  <a:gd name="T31" fmla="*/ 53 h 90"/>
                  <a:gd name="T32" fmla="*/ 90 w 90"/>
                  <a:gd name="T3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90" y="43"/>
                    </a:moveTo>
                    <a:cubicBezTo>
                      <a:pt x="81" y="36"/>
                      <a:pt x="73" y="34"/>
                      <a:pt x="67" y="34"/>
                    </a:cubicBezTo>
                    <a:cubicBezTo>
                      <a:pt x="76" y="24"/>
                      <a:pt x="75" y="12"/>
                      <a:pt x="75" y="12"/>
                    </a:cubicBezTo>
                    <a:cubicBezTo>
                      <a:pt x="64" y="13"/>
                      <a:pt x="57" y="17"/>
                      <a:pt x="52" y="22"/>
                    </a:cubicBezTo>
                    <a:cubicBezTo>
                      <a:pt x="51" y="9"/>
                      <a:pt x="43" y="0"/>
                      <a:pt x="43" y="0"/>
                    </a:cubicBezTo>
                    <a:cubicBezTo>
                      <a:pt x="36" y="9"/>
                      <a:pt x="33" y="17"/>
                      <a:pt x="33" y="23"/>
                    </a:cubicBezTo>
                    <a:cubicBezTo>
                      <a:pt x="24" y="15"/>
                      <a:pt x="12" y="15"/>
                      <a:pt x="12" y="15"/>
                    </a:cubicBezTo>
                    <a:cubicBezTo>
                      <a:pt x="13" y="26"/>
                      <a:pt x="16" y="33"/>
                      <a:pt x="21" y="38"/>
                    </a:cubicBezTo>
                    <a:cubicBezTo>
                      <a:pt x="8" y="39"/>
                      <a:pt x="0" y="48"/>
                      <a:pt x="0" y="48"/>
                    </a:cubicBezTo>
                    <a:cubicBezTo>
                      <a:pt x="9" y="55"/>
                      <a:pt x="16" y="57"/>
                      <a:pt x="23" y="57"/>
                    </a:cubicBezTo>
                    <a:cubicBezTo>
                      <a:pt x="14" y="67"/>
                      <a:pt x="15" y="79"/>
                      <a:pt x="15" y="79"/>
                    </a:cubicBezTo>
                    <a:cubicBezTo>
                      <a:pt x="26" y="78"/>
                      <a:pt x="33" y="74"/>
                      <a:pt x="37" y="69"/>
                    </a:cubicBezTo>
                    <a:cubicBezTo>
                      <a:pt x="38" y="82"/>
                      <a:pt x="47" y="90"/>
                      <a:pt x="47" y="90"/>
                    </a:cubicBezTo>
                    <a:cubicBezTo>
                      <a:pt x="54" y="82"/>
                      <a:pt x="57" y="74"/>
                      <a:pt x="56" y="67"/>
                    </a:cubicBezTo>
                    <a:cubicBezTo>
                      <a:pt x="66" y="76"/>
                      <a:pt x="78" y="75"/>
                      <a:pt x="78" y="75"/>
                    </a:cubicBezTo>
                    <a:cubicBezTo>
                      <a:pt x="77" y="64"/>
                      <a:pt x="73" y="57"/>
                      <a:pt x="69" y="53"/>
                    </a:cubicBezTo>
                    <a:cubicBezTo>
                      <a:pt x="82" y="52"/>
                      <a:pt x="90" y="43"/>
                      <a:pt x="90" y="43"/>
                    </a:cubicBezTo>
                    <a:close/>
                  </a:path>
                </a:pathLst>
              </a:custGeom>
              <a:solidFill>
                <a:srgbClr val="9C5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6" name="Oval 152"/>
              <p:cNvSpPr>
                <a:spLocks noChangeArrowheads="1"/>
              </p:cNvSpPr>
              <p:nvPr/>
            </p:nvSpPr>
            <p:spPr bwMode="auto">
              <a:xfrm>
                <a:off x="3293" y="3122"/>
                <a:ext cx="74" cy="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7" name="Freeform 153"/>
              <p:cNvSpPr>
                <a:spLocks/>
              </p:cNvSpPr>
              <p:nvPr/>
            </p:nvSpPr>
            <p:spPr bwMode="auto">
              <a:xfrm>
                <a:off x="3467" y="3008"/>
                <a:ext cx="236" cy="250"/>
              </a:xfrm>
              <a:custGeom>
                <a:avLst/>
                <a:gdLst>
                  <a:gd name="T0" fmla="*/ 90 w 90"/>
                  <a:gd name="T1" fmla="*/ 43 h 90"/>
                  <a:gd name="T2" fmla="*/ 67 w 90"/>
                  <a:gd name="T3" fmla="*/ 33 h 90"/>
                  <a:gd name="T4" fmla="*/ 75 w 90"/>
                  <a:gd name="T5" fmla="*/ 12 h 90"/>
                  <a:gd name="T6" fmla="*/ 52 w 90"/>
                  <a:gd name="T7" fmla="*/ 21 h 90"/>
                  <a:gd name="T8" fmla="*/ 43 w 90"/>
                  <a:gd name="T9" fmla="*/ 0 h 90"/>
                  <a:gd name="T10" fmla="*/ 33 w 90"/>
                  <a:gd name="T11" fmla="*/ 23 h 90"/>
                  <a:gd name="T12" fmla="*/ 12 w 90"/>
                  <a:gd name="T13" fmla="*/ 15 h 90"/>
                  <a:gd name="T14" fmla="*/ 21 w 90"/>
                  <a:gd name="T15" fmla="*/ 37 h 90"/>
                  <a:gd name="T16" fmla="*/ 0 w 90"/>
                  <a:gd name="T17" fmla="*/ 47 h 90"/>
                  <a:gd name="T18" fmla="*/ 23 w 90"/>
                  <a:gd name="T19" fmla="*/ 56 h 90"/>
                  <a:gd name="T20" fmla="*/ 15 w 90"/>
                  <a:gd name="T21" fmla="*/ 78 h 90"/>
                  <a:gd name="T22" fmla="*/ 37 w 90"/>
                  <a:gd name="T23" fmla="*/ 69 h 90"/>
                  <a:gd name="T24" fmla="*/ 47 w 90"/>
                  <a:gd name="T25" fmla="*/ 90 h 90"/>
                  <a:gd name="T26" fmla="*/ 56 w 90"/>
                  <a:gd name="T27" fmla="*/ 67 h 90"/>
                  <a:gd name="T28" fmla="*/ 78 w 90"/>
                  <a:gd name="T29" fmla="*/ 75 h 90"/>
                  <a:gd name="T30" fmla="*/ 69 w 90"/>
                  <a:gd name="T31" fmla="*/ 52 h 90"/>
                  <a:gd name="T32" fmla="*/ 90 w 90"/>
                  <a:gd name="T3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90" y="43"/>
                    </a:moveTo>
                    <a:cubicBezTo>
                      <a:pt x="81" y="35"/>
                      <a:pt x="73" y="33"/>
                      <a:pt x="67" y="33"/>
                    </a:cubicBezTo>
                    <a:cubicBezTo>
                      <a:pt x="76" y="24"/>
                      <a:pt x="75" y="12"/>
                      <a:pt x="75" y="12"/>
                    </a:cubicBezTo>
                    <a:cubicBezTo>
                      <a:pt x="64" y="13"/>
                      <a:pt x="57" y="16"/>
                      <a:pt x="52" y="21"/>
                    </a:cubicBezTo>
                    <a:cubicBezTo>
                      <a:pt x="51" y="8"/>
                      <a:pt x="43" y="0"/>
                      <a:pt x="43" y="0"/>
                    </a:cubicBezTo>
                    <a:cubicBezTo>
                      <a:pt x="36" y="9"/>
                      <a:pt x="33" y="16"/>
                      <a:pt x="33" y="23"/>
                    </a:cubicBezTo>
                    <a:cubicBezTo>
                      <a:pt x="24" y="14"/>
                      <a:pt x="12" y="15"/>
                      <a:pt x="12" y="15"/>
                    </a:cubicBezTo>
                    <a:cubicBezTo>
                      <a:pt x="13" y="26"/>
                      <a:pt x="17" y="33"/>
                      <a:pt x="21" y="37"/>
                    </a:cubicBezTo>
                    <a:cubicBezTo>
                      <a:pt x="8" y="38"/>
                      <a:pt x="0" y="47"/>
                      <a:pt x="0" y="47"/>
                    </a:cubicBezTo>
                    <a:cubicBezTo>
                      <a:pt x="9" y="54"/>
                      <a:pt x="16" y="56"/>
                      <a:pt x="23" y="56"/>
                    </a:cubicBezTo>
                    <a:cubicBezTo>
                      <a:pt x="14" y="66"/>
                      <a:pt x="15" y="78"/>
                      <a:pt x="15" y="78"/>
                    </a:cubicBezTo>
                    <a:cubicBezTo>
                      <a:pt x="26" y="77"/>
                      <a:pt x="33" y="73"/>
                      <a:pt x="37" y="69"/>
                    </a:cubicBezTo>
                    <a:cubicBezTo>
                      <a:pt x="38" y="82"/>
                      <a:pt x="47" y="90"/>
                      <a:pt x="47" y="90"/>
                    </a:cubicBezTo>
                    <a:cubicBezTo>
                      <a:pt x="54" y="81"/>
                      <a:pt x="57" y="73"/>
                      <a:pt x="56" y="67"/>
                    </a:cubicBezTo>
                    <a:cubicBezTo>
                      <a:pt x="66" y="75"/>
                      <a:pt x="78" y="75"/>
                      <a:pt x="78" y="75"/>
                    </a:cubicBezTo>
                    <a:cubicBezTo>
                      <a:pt x="77" y="64"/>
                      <a:pt x="73" y="57"/>
                      <a:pt x="69" y="52"/>
                    </a:cubicBezTo>
                    <a:cubicBezTo>
                      <a:pt x="82" y="51"/>
                      <a:pt x="90" y="43"/>
                      <a:pt x="90" y="43"/>
                    </a:cubicBezTo>
                    <a:close/>
                  </a:path>
                </a:pathLst>
              </a:custGeom>
              <a:solidFill>
                <a:srgbClr val="9C5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8" name="Oval 154"/>
              <p:cNvSpPr>
                <a:spLocks noChangeArrowheads="1"/>
              </p:cNvSpPr>
              <p:nvPr/>
            </p:nvSpPr>
            <p:spPr bwMode="auto">
              <a:xfrm>
                <a:off x="3548" y="3094"/>
                <a:ext cx="73" cy="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19" name="Freeform 155"/>
              <p:cNvSpPr>
                <a:spLocks/>
              </p:cNvSpPr>
              <p:nvPr/>
            </p:nvSpPr>
            <p:spPr bwMode="auto">
              <a:xfrm>
                <a:off x="3608" y="3322"/>
                <a:ext cx="234" cy="251"/>
              </a:xfrm>
              <a:custGeom>
                <a:avLst/>
                <a:gdLst>
                  <a:gd name="T0" fmla="*/ 89 w 89"/>
                  <a:gd name="T1" fmla="*/ 43 h 90"/>
                  <a:gd name="T2" fmla="*/ 66 w 89"/>
                  <a:gd name="T3" fmla="*/ 33 h 90"/>
                  <a:gd name="T4" fmla="*/ 75 w 89"/>
                  <a:gd name="T5" fmla="*/ 12 h 90"/>
                  <a:gd name="T6" fmla="*/ 52 w 89"/>
                  <a:gd name="T7" fmla="*/ 21 h 90"/>
                  <a:gd name="T8" fmla="*/ 42 w 89"/>
                  <a:gd name="T9" fmla="*/ 0 h 90"/>
                  <a:gd name="T10" fmla="*/ 33 w 89"/>
                  <a:gd name="T11" fmla="*/ 23 h 90"/>
                  <a:gd name="T12" fmla="*/ 11 w 89"/>
                  <a:gd name="T13" fmla="*/ 15 h 90"/>
                  <a:gd name="T14" fmla="*/ 21 w 89"/>
                  <a:gd name="T15" fmla="*/ 37 h 90"/>
                  <a:gd name="T16" fmla="*/ 0 w 89"/>
                  <a:gd name="T17" fmla="*/ 47 h 90"/>
                  <a:gd name="T18" fmla="*/ 22 w 89"/>
                  <a:gd name="T19" fmla="*/ 56 h 90"/>
                  <a:gd name="T20" fmla="*/ 14 w 89"/>
                  <a:gd name="T21" fmla="*/ 78 h 90"/>
                  <a:gd name="T22" fmla="*/ 37 w 89"/>
                  <a:gd name="T23" fmla="*/ 69 h 90"/>
                  <a:gd name="T24" fmla="*/ 47 w 89"/>
                  <a:gd name="T25" fmla="*/ 90 h 90"/>
                  <a:gd name="T26" fmla="*/ 56 w 89"/>
                  <a:gd name="T27" fmla="*/ 67 h 90"/>
                  <a:gd name="T28" fmla="*/ 78 w 89"/>
                  <a:gd name="T29" fmla="*/ 75 h 90"/>
                  <a:gd name="T30" fmla="*/ 68 w 89"/>
                  <a:gd name="T31" fmla="*/ 52 h 90"/>
                  <a:gd name="T32" fmla="*/ 89 w 89"/>
                  <a:gd name="T3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90">
                    <a:moveTo>
                      <a:pt x="89" y="43"/>
                    </a:moveTo>
                    <a:cubicBezTo>
                      <a:pt x="81" y="36"/>
                      <a:pt x="73" y="33"/>
                      <a:pt x="66" y="33"/>
                    </a:cubicBezTo>
                    <a:cubicBezTo>
                      <a:pt x="75" y="24"/>
                      <a:pt x="75" y="12"/>
                      <a:pt x="75" y="12"/>
                    </a:cubicBezTo>
                    <a:cubicBezTo>
                      <a:pt x="63" y="13"/>
                      <a:pt x="56" y="16"/>
                      <a:pt x="52" y="21"/>
                    </a:cubicBezTo>
                    <a:cubicBezTo>
                      <a:pt x="51" y="8"/>
                      <a:pt x="42" y="0"/>
                      <a:pt x="42" y="0"/>
                    </a:cubicBezTo>
                    <a:cubicBezTo>
                      <a:pt x="35" y="9"/>
                      <a:pt x="33" y="16"/>
                      <a:pt x="33" y="23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6"/>
                      <a:pt x="16" y="33"/>
                      <a:pt x="21" y="37"/>
                    </a:cubicBezTo>
                    <a:cubicBezTo>
                      <a:pt x="8" y="38"/>
                      <a:pt x="0" y="47"/>
                      <a:pt x="0" y="47"/>
                    </a:cubicBezTo>
                    <a:cubicBezTo>
                      <a:pt x="8" y="54"/>
                      <a:pt x="16" y="57"/>
                      <a:pt x="22" y="56"/>
                    </a:cubicBezTo>
                    <a:cubicBezTo>
                      <a:pt x="14" y="66"/>
                      <a:pt x="14" y="78"/>
                      <a:pt x="14" y="78"/>
                    </a:cubicBezTo>
                    <a:cubicBezTo>
                      <a:pt x="25" y="77"/>
                      <a:pt x="33" y="73"/>
                      <a:pt x="37" y="69"/>
                    </a:cubicBezTo>
                    <a:cubicBezTo>
                      <a:pt x="38" y="82"/>
                      <a:pt x="47" y="90"/>
                      <a:pt x="47" y="90"/>
                    </a:cubicBezTo>
                    <a:cubicBezTo>
                      <a:pt x="54" y="81"/>
                      <a:pt x="56" y="73"/>
                      <a:pt x="56" y="67"/>
                    </a:cubicBezTo>
                    <a:cubicBezTo>
                      <a:pt x="66" y="75"/>
                      <a:pt x="78" y="75"/>
                      <a:pt x="78" y="75"/>
                    </a:cubicBezTo>
                    <a:cubicBezTo>
                      <a:pt x="77" y="64"/>
                      <a:pt x="73" y="57"/>
                      <a:pt x="68" y="52"/>
                    </a:cubicBezTo>
                    <a:cubicBezTo>
                      <a:pt x="81" y="51"/>
                      <a:pt x="89" y="43"/>
                      <a:pt x="89" y="43"/>
                    </a:cubicBezTo>
                    <a:close/>
                  </a:path>
                </a:pathLst>
              </a:custGeom>
              <a:solidFill>
                <a:srgbClr val="9C5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0" name="Oval 156"/>
              <p:cNvSpPr>
                <a:spLocks noChangeArrowheads="1"/>
              </p:cNvSpPr>
              <p:nvPr/>
            </p:nvSpPr>
            <p:spPr bwMode="auto">
              <a:xfrm>
                <a:off x="3690" y="3409"/>
                <a:ext cx="71" cy="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1" name="Freeform 157"/>
              <p:cNvSpPr>
                <a:spLocks/>
              </p:cNvSpPr>
              <p:nvPr/>
            </p:nvSpPr>
            <p:spPr bwMode="auto">
              <a:xfrm>
                <a:off x="3346" y="3403"/>
                <a:ext cx="236" cy="250"/>
              </a:xfrm>
              <a:custGeom>
                <a:avLst/>
                <a:gdLst>
                  <a:gd name="T0" fmla="*/ 90 w 90"/>
                  <a:gd name="T1" fmla="*/ 42 h 90"/>
                  <a:gd name="T2" fmla="*/ 67 w 90"/>
                  <a:gd name="T3" fmla="*/ 33 h 90"/>
                  <a:gd name="T4" fmla="*/ 75 w 90"/>
                  <a:gd name="T5" fmla="*/ 11 h 90"/>
                  <a:gd name="T6" fmla="*/ 53 w 90"/>
                  <a:gd name="T7" fmla="*/ 21 h 90"/>
                  <a:gd name="T8" fmla="*/ 43 w 90"/>
                  <a:gd name="T9" fmla="*/ 0 h 90"/>
                  <a:gd name="T10" fmla="*/ 34 w 90"/>
                  <a:gd name="T11" fmla="*/ 23 h 90"/>
                  <a:gd name="T12" fmla="*/ 12 w 90"/>
                  <a:gd name="T13" fmla="*/ 15 h 90"/>
                  <a:gd name="T14" fmla="*/ 21 w 90"/>
                  <a:gd name="T15" fmla="*/ 37 h 90"/>
                  <a:gd name="T16" fmla="*/ 0 w 90"/>
                  <a:gd name="T17" fmla="*/ 47 h 90"/>
                  <a:gd name="T18" fmla="*/ 23 w 90"/>
                  <a:gd name="T19" fmla="*/ 56 h 90"/>
                  <a:gd name="T20" fmla="*/ 15 w 90"/>
                  <a:gd name="T21" fmla="*/ 78 h 90"/>
                  <a:gd name="T22" fmla="*/ 38 w 90"/>
                  <a:gd name="T23" fmla="*/ 68 h 90"/>
                  <a:gd name="T24" fmla="*/ 47 w 90"/>
                  <a:gd name="T25" fmla="*/ 90 h 90"/>
                  <a:gd name="T26" fmla="*/ 57 w 90"/>
                  <a:gd name="T27" fmla="*/ 67 h 90"/>
                  <a:gd name="T28" fmla="*/ 78 w 90"/>
                  <a:gd name="T29" fmla="*/ 75 h 90"/>
                  <a:gd name="T30" fmla="*/ 69 w 90"/>
                  <a:gd name="T31" fmla="*/ 52 h 90"/>
                  <a:gd name="T32" fmla="*/ 90 w 90"/>
                  <a:gd name="T33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90" y="42"/>
                    </a:moveTo>
                    <a:cubicBezTo>
                      <a:pt x="81" y="35"/>
                      <a:pt x="74" y="33"/>
                      <a:pt x="67" y="33"/>
                    </a:cubicBezTo>
                    <a:cubicBezTo>
                      <a:pt x="76" y="23"/>
                      <a:pt x="75" y="11"/>
                      <a:pt x="75" y="11"/>
                    </a:cubicBezTo>
                    <a:cubicBezTo>
                      <a:pt x="64" y="12"/>
                      <a:pt x="57" y="16"/>
                      <a:pt x="53" y="21"/>
                    </a:cubicBezTo>
                    <a:cubicBezTo>
                      <a:pt x="52" y="8"/>
                      <a:pt x="43" y="0"/>
                      <a:pt x="43" y="0"/>
                    </a:cubicBezTo>
                    <a:cubicBezTo>
                      <a:pt x="36" y="8"/>
                      <a:pt x="34" y="16"/>
                      <a:pt x="34" y="23"/>
                    </a:cubicBezTo>
                    <a:cubicBezTo>
                      <a:pt x="24" y="14"/>
                      <a:pt x="12" y="15"/>
                      <a:pt x="12" y="15"/>
                    </a:cubicBezTo>
                    <a:cubicBezTo>
                      <a:pt x="13" y="26"/>
                      <a:pt x="17" y="33"/>
                      <a:pt x="21" y="37"/>
                    </a:cubicBezTo>
                    <a:cubicBezTo>
                      <a:pt x="8" y="38"/>
                      <a:pt x="0" y="47"/>
                      <a:pt x="0" y="47"/>
                    </a:cubicBezTo>
                    <a:cubicBezTo>
                      <a:pt x="9" y="54"/>
                      <a:pt x="17" y="56"/>
                      <a:pt x="23" y="56"/>
                    </a:cubicBezTo>
                    <a:cubicBezTo>
                      <a:pt x="15" y="66"/>
                      <a:pt x="15" y="78"/>
                      <a:pt x="15" y="78"/>
                    </a:cubicBezTo>
                    <a:cubicBezTo>
                      <a:pt x="26" y="77"/>
                      <a:pt x="33" y="73"/>
                      <a:pt x="38" y="68"/>
                    </a:cubicBezTo>
                    <a:cubicBezTo>
                      <a:pt x="39" y="81"/>
                      <a:pt x="47" y="90"/>
                      <a:pt x="47" y="90"/>
                    </a:cubicBezTo>
                    <a:cubicBezTo>
                      <a:pt x="55" y="81"/>
                      <a:pt x="57" y="73"/>
                      <a:pt x="57" y="67"/>
                    </a:cubicBezTo>
                    <a:cubicBezTo>
                      <a:pt x="66" y="75"/>
                      <a:pt x="78" y="75"/>
                      <a:pt x="78" y="75"/>
                    </a:cubicBezTo>
                    <a:cubicBezTo>
                      <a:pt x="77" y="64"/>
                      <a:pt x="74" y="57"/>
                      <a:pt x="69" y="52"/>
                    </a:cubicBezTo>
                    <a:cubicBezTo>
                      <a:pt x="82" y="51"/>
                      <a:pt x="90" y="42"/>
                      <a:pt x="90" y="42"/>
                    </a:cubicBezTo>
                    <a:close/>
                  </a:path>
                </a:pathLst>
              </a:custGeom>
              <a:solidFill>
                <a:srgbClr val="9C5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2" name="Oval 158"/>
              <p:cNvSpPr>
                <a:spLocks noChangeArrowheads="1"/>
              </p:cNvSpPr>
              <p:nvPr/>
            </p:nvSpPr>
            <p:spPr bwMode="auto">
              <a:xfrm>
                <a:off x="3427" y="3489"/>
                <a:ext cx="74" cy="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3" name="Freeform 159"/>
              <p:cNvSpPr>
                <a:spLocks/>
              </p:cNvSpPr>
              <p:nvPr/>
            </p:nvSpPr>
            <p:spPr bwMode="auto">
              <a:xfrm>
                <a:off x="3080" y="3292"/>
                <a:ext cx="237" cy="250"/>
              </a:xfrm>
              <a:custGeom>
                <a:avLst/>
                <a:gdLst>
                  <a:gd name="T0" fmla="*/ 90 w 90"/>
                  <a:gd name="T1" fmla="*/ 43 h 90"/>
                  <a:gd name="T2" fmla="*/ 67 w 90"/>
                  <a:gd name="T3" fmla="*/ 33 h 90"/>
                  <a:gd name="T4" fmla="*/ 75 w 90"/>
                  <a:gd name="T5" fmla="*/ 12 h 90"/>
                  <a:gd name="T6" fmla="*/ 52 w 90"/>
                  <a:gd name="T7" fmla="*/ 21 h 90"/>
                  <a:gd name="T8" fmla="*/ 43 w 90"/>
                  <a:gd name="T9" fmla="*/ 0 h 90"/>
                  <a:gd name="T10" fmla="*/ 33 w 90"/>
                  <a:gd name="T11" fmla="*/ 23 h 90"/>
                  <a:gd name="T12" fmla="*/ 11 w 90"/>
                  <a:gd name="T13" fmla="*/ 15 h 90"/>
                  <a:gd name="T14" fmla="*/ 21 w 90"/>
                  <a:gd name="T15" fmla="*/ 37 h 90"/>
                  <a:gd name="T16" fmla="*/ 0 w 90"/>
                  <a:gd name="T17" fmla="*/ 47 h 90"/>
                  <a:gd name="T18" fmla="*/ 23 w 90"/>
                  <a:gd name="T19" fmla="*/ 56 h 90"/>
                  <a:gd name="T20" fmla="*/ 15 w 90"/>
                  <a:gd name="T21" fmla="*/ 78 h 90"/>
                  <a:gd name="T22" fmla="*/ 37 w 90"/>
                  <a:gd name="T23" fmla="*/ 69 h 90"/>
                  <a:gd name="T24" fmla="*/ 47 w 90"/>
                  <a:gd name="T25" fmla="*/ 90 h 90"/>
                  <a:gd name="T26" fmla="*/ 56 w 90"/>
                  <a:gd name="T27" fmla="*/ 67 h 90"/>
                  <a:gd name="T28" fmla="*/ 78 w 90"/>
                  <a:gd name="T29" fmla="*/ 75 h 90"/>
                  <a:gd name="T30" fmla="*/ 68 w 90"/>
                  <a:gd name="T31" fmla="*/ 52 h 90"/>
                  <a:gd name="T32" fmla="*/ 90 w 90"/>
                  <a:gd name="T3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90">
                    <a:moveTo>
                      <a:pt x="90" y="43"/>
                    </a:moveTo>
                    <a:cubicBezTo>
                      <a:pt x="81" y="35"/>
                      <a:pt x="73" y="33"/>
                      <a:pt x="67" y="33"/>
                    </a:cubicBezTo>
                    <a:cubicBezTo>
                      <a:pt x="75" y="24"/>
                      <a:pt x="75" y="12"/>
                      <a:pt x="75" y="12"/>
                    </a:cubicBezTo>
                    <a:cubicBezTo>
                      <a:pt x="64" y="13"/>
                      <a:pt x="57" y="16"/>
                      <a:pt x="52" y="21"/>
                    </a:cubicBezTo>
                    <a:cubicBezTo>
                      <a:pt x="51" y="8"/>
                      <a:pt x="43" y="0"/>
                      <a:pt x="43" y="0"/>
                    </a:cubicBezTo>
                    <a:cubicBezTo>
                      <a:pt x="35" y="9"/>
                      <a:pt x="33" y="16"/>
                      <a:pt x="33" y="23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3" y="26"/>
                      <a:pt x="16" y="33"/>
                      <a:pt x="21" y="37"/>
                    </a:cubicBezTo>
                    <a:cubicBezTo>
                      <a:pt x="8" y="38"/>
                      <a:pt x="0" y="47"/>
                      <a:pt x="0" y="47"/>
                    </a:cubicBezTo>
                    <a:cubicBezTo>
                      <a:pt x="9" y="54"/>
                      <a:pt x="16" y="56"/>
                      <a:pt x="23" y="56"/>
                    </a:cubicBezTo>
                    <a:cubicBezTo>
                      <a:pt x="14" y="66"/>
                      <a:pt x="15" y="78"/>
                      <a:pt x="15" y="78"/>
                    </a:cubicBezTo>
                    <a:cubicBezTo>
                      <a:pt x="26" y="77"/>
                      <a:pt x="33" y="73"/>
                      <a:pt x="37" y="69"/>
                    </a:cubicBezTo>
                    <a:cubicBezTo>
                      <a:pt x="38" y="82"/>
                      <a:pt x="47" y="90"/>
                      <a:pt x="47" y="90"/>
                    </a:cubicBezTo>
                    <a:cubicBezTo>
                      <a:pt x="54" y="81"/>
                      <a:pt x="56" y="73"/>
                      <a:pt x="56" y="67"/>
                    </a:cubicBezTo>
                    <a:cubicBezTo>
                      <a:pt x="66" y="75"/>
                      <a:pt x="78" y="75"/>
                      <a:pt x="78" y="75"/>
                    </a:cubicBezTo>
                    <a:cubicBezTo>
                      <a:pt x="77" y="64"/>
                      <a:pt x="73" y="57"/>
                      <a:pt x="68" y="52"/>
                    </a:cubicBezTo>
                    <a:cubicBezTo>
                      <a:pt x="82" y="51"/>
                      <a:pt x="90" y="43"/>
                      <a:pt x="90" y="43"/>
                    </a:cubicBezTo>
                    <a:close/>
                  </a:path>
                </a:pathLst>
              </a:custGeom>
              <a:solidFill>
                <a:srgbClr val="9C5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4" name="Oval 160"/>
              <p:cNvSpPr>
                <a:spLocks noChangeArrowheads="1"/>
              </p:cNvSpPr>
              <p:nvPr/>
            </p:nvSpPr>
            <p:spPr bwMode="auto">
              <a:xfrm>
                <a:off x="3162" y="3378"/>
                <a:ext cx="73" cy="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5" name="Freeform 161"/>
              <p:cNvSpPr>
                <a:spLocks/>
              </p:cNvSpPr>
              <p:nvPr/>
            </p:nvSpPr>
            <p:spPr bwMode="auto">
              <a:xfrm>
                <a:off x="2763" y="3903"/>
                <a:ext cx="144" cy="415"/>
              </a:xfrm>
              <a:custGeom>
                <a:avLst/>
                <a:gdLst>
                  <a:gd name="T0" fmla="*/ 5 w 55"/>
                  <a:gd name="T1" fmla="*/ 149 h 149"/>
                  <a:gd name="T2" fmla="*/ 5 w 55"/>
                  <a:gd name="T3" fmla="*/ 147 h 149"/>
                  <a:gd name="T4" fmla="*/ 4 w 55"/>
                  <a:gd name="T5" fmla="*/ 141 h 149"/>
                  <a:gd name="T6" fmla="*/ 1 w 55"/>
                  <a:gd name="T7" fmla="*/ 122 h 149"/>
                  <a:gd name="T8" fmla="*/ 1 w 55"/>
                  <a:gd name="T9" fmla="*/ 95 h 149"/>
                  <a:gd name="T10" fmla="*/ 5 w 55"/>
                  <a:gd name="T11" fmla="*/ 64 h 149"/>
                  <a:gd name="T12" fmla="*/ 11 w 55"/>
                  <a:gd name="T13" fmla="*/ 49 h 149"/>
                  <a:gd name="T14" fmla="*/ 14 w 55"/>
                  <a:gd name="T15" fmla="*/ 42 h 149"/>
                  <a:gd name="T16" fmla="*/ 17 w 55"/>
                  <a:gd name="T17" fmla="*/ 35 h 149"/>
                  <a:gd name="T18" fmla="*/ 26 w 55"/>
                  <a:gd name="T19" fmla="*/ 24 h 149"/>
                  <a:gd name="T20" fmla="*/ 34 w 55"/>
                  <a:gd name="T21" fmla="*/ 15 h 149"/>
                  <a:gd name="T22" fmla="*/ 42 w 55"/>
                  <a:gd name="T23" fmla="*/ 8 h 149"/>
                  <a:gd name="T24" fmla="*/ 49 w 55"/>
                  <a:gd name="T25" fmla="*/ 4 h 149"/>
                  <a:gd name="T26" fmla="*/ 55 w 55"/>
                  <a:gd name="T27" fmla="*/ 0 h 149"/>
                  <a:gd name="T28" fmla="*/ 50 w 55"/>
                  <a:gd name="T29" fmla="*/ 4 h 149"/>
                  <a:gd name="T30" fmla="*/ 44 w 55"/>
                  <a:gd name="T31" fmla="*/ 10 h 149"/>
                  <a:gd name="T32" fmla="*/ 37 w 55"/>
                  <a:gd name="T33" fmla="*/ 17 h 149"/>
                  <a:gd name="T34" fmla="*/ 30 w 55"/>
                  <a:gd name="T35" fmla="*/ 27 h 149"/>
                  <a:gd name="T36" fmla="*/ 24 w 55"/>
                  <a:gd name="T37" fmla="*/ 39 h 149"/>
                  <a:gd name="T38" fmla="*/ 21 w 55"/>
                  <a:gd name="T39" fmla="*/ 45 h 149"/>
                  <a:gd name="T40" fmla="*/ 19 w 55"/>
                  <a:gd name="T41" fmla="*/ 52 h 149"/>
                  <a:gd name="T42" fmla="*/ 17 w 55"/>
                  <a:gd name="T43" fmla="*/ 66 h 149"/>
                  <a:gd name="T44" fmla="*/ 20 w 55"/>
                  <a:gd name="T45" fmla="*/ 119 h 149"/>
                  <a:gd name="T46" fmla="*/ 25 w 55"/>
                  <a:gd name="T47" fmla="*/ 136 h 149"/>
                  <a:gd name="T48" fmla="*/ 27 w 55"/>
                  <a:gd name="T49" fmla="*/ 140 h 149"/>
                  <a:gd name="T50" fmla="*/ 27 w 55"/>
                  <a:gd name="T51" fmla="*/ 142 h 149"/>
                  <a:gd name="T52" fmla="*/ 5 w 55"/>
                  <a:gd name="T5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149">
                    <a:moveTo>
                      <a:pt x="5" y="149"/>
                    </a:moveTo>
                    <a:cubicBezTo>
                      <a:pt x="5" y="149"/>
                      <a:pt x="5" y="148"/>
                      <a:pt x="5" y="147"/>
                    </a:cubicBezTo>
                    <a:cubicBezTo>
                      <a:pt x="5" y="146"/>
                      <a:pt x="4" y="144"/>
                      <a:pt x="4" y="141"/>
                    </a:cubicBezTo>
                    <a:cubicBezTo>
                      <a:pt x="3" y="137"/>
                      <a:pt x="2" y="130"/>
                      <a:pt x="1" y="122"/>
                    </a:cubicBezTo>
                    <a:cubicBezTo>
                      <a:pt x="1" y="114"/>
                      <a:pt x="0" y="105"/>
                      <a:pt x="1" y="95"/>
                    </a:cubicBezTo>
                    <a:cubicBezTo>
                      <a:pt x="1" y="85"/>
                      <a:pt x="3" y="74"/>
                      <a:pt x="5" y="64"/>
                    </a:cubicBezTo>
                    <a:cubicBezTo>
                      <a:pt x="7" y="59"/>
                      <a:pt x="9" y="54"/>
                      <a:pt x="11" y="49"/>
                    </a:cubicBezTo>
                    <a:cubicBezTo>
                      <a:pt x="12" y="47"/>
                      <a:pt x="13" y="44"/>
                      <a:pt x="14" y="42"/>
                    </a:cubicBezTo>
                    <a:cubicBezTo>
                      <a:pt x="15" y="40"/>
                      <a:pt x="16" y="38"/>
                      <a:pt x="17" y="35"/>
                    </a:cubicBezTo>
                    <a:cubicBezTo>
                      <a:pt x="20" y="31"/>
                      <a:pt x="23" y="27"/>
                      <a:pt x="26" y="24"/>
                    </a:cubicBezTo>
                    <a:cubicBezTo>
                      <a:pt x="29" y="20"/>
                      <a:pt x="31" y="17"/>
                      <a:pt x="34" y="15"/>
                    </a:cubicBezTo>
                    <a:cubicBezTo>
                      <a:pt x="37" y="12"/>
                      <a:pt x="40" y="10"/>
                      <a:pt x="42" y="8"/>
                    </a:cubicBezTo>
                    <a:cubicBezTo>
                      <a:pt x="45" y="6"/>
                      <a:pt x="47" y="5"/>
                      <a:pt x="49" y="4"/>
                    </a:cubicBezTo>
                    <a:cubicBezTo>
                      <a:pt x="53" y="1"/>
                      <a:pt x="55" y="0"/>
                      <a:pt x="55" y="0"/>
                    </a:cubicBezTo>
                    <a:cubicBezTo>
                      <a:pt x="55" y="0"/>
                      <a:pt x="53" y="2"/>
                      <a:pt x="50" y="4"/>
                    </a:cubicBezTo>
                    <a:cubicBezTo>
                      <a:pt x="48" y="6"/>
                      <a:pt x="46" y="8"/>
                      <a:pt x="44" y="10"/>
                    </a:cubicBezTo>
                    <a:cubicBezTo>
                      <a:pt x="42" y="12"/>
                      <a:pt x="39" y="14"/>
                      <a:pt x="37" y="17"/>
                    </a:cubicBezTo>
                    <a:cubicBezTo>
                      <a:pt x="35" y="20"/>
                      <a:pt x="32" y="23"/>
                      <a:pt x="30" y="27"/>
                    </a:cubicBezTo>
                    <a:cubicBezTo>
                      <a:pt x="28" y="31"/>
                      <a:pt x="26" y="34"/>
                      <a:pt x="24" y="39"/>
                    </a:cubicBezTo>
                    <a:cubicBezTo>
                      <a:pt x="23" y="41"/>
                      <a:pt x="22" y="43"/>
                      <a:pt x="21" y="45"/>
                    </a:cubicBezTo>
                    <a:cubicBezTo>
                      <a:pt x="21" y="47"/>
                      <a:pt x="20" y="50"/>
                      <a:pt x="19" y="52"/>
                    </a:cubicBezTo>
                    <a:cubicBezTo>
                      <a:pt x="18" y="57"/>
                      <a:pt x="17" y="62"/>
                      <a:pt x="17" y="66"/>
                    </a:cubicBezTo>
                    <a:cubicBezTo>
                      <a:pt x="15" y="86"/>
                      <a:pt x="17" y="105"/>
                      <a:pt x="20" y="119"/>
                    </a:cubicBezTo>
                    <a:cubicBezTo>
                      <a:pt x="22" y="126"/>
                      <a:pt x="24" y="132"/>
                      <a:pt x="25" y="136"/>
                    </a:cubicBezTo>
                    <a:cubicBezTo>
                      <a:pt x="26" y="138"/>
                      <a:pt x="26" y="139"/>
                      <a:pt x="27" y="140"/>
                    </a:cubicBezTo>
                    <a:cubicBezTo>
                      <a:pt x="27" y="141"/>
                      <a:pt x="27" y="142"/>
                      <a:pt x="27" y="142"/>
                    </a:cubicBezTo>
                    <a:lnTo>
                      <a:pt x="5" y="14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6" name="Freeform 162"/>
              <p:cNvSpPr>
                <a:spLocks/>
              </p:cNvSpPr>
              <p:nvPr/>
            </p:nvSpPr>
            <p:spPr bwMode="auto">
              <a:xfrm>
                <a:off x="2587" y="3937"/>
                <a:ext cx="239" cy="336"/>
              </a:xfrm>
              <a:custGeom>
                <a:avLst/>
                <a:gdLst>
                  <a:gd name="T0" fmla="*/ 78 w 91"/>
                  <a:gd name="T1" fmla="*/ 121 h 121"/>
                  <a:gd name="T2" fmla="*/ 0 w 91"/>
                  <a:gd name="T3" fmla="*/ 0 h 121"/>
                  <a:gd name="T4" fmla="*/ 36 w 91"/>
                  <a:gd name="T5" fmla="*/ 56 h 121"/>
                  <a:gd name="T6" fmla="*/ 78 w 91"/>
                  <a:gd name="T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21">
                    <a:moveTo>
                      <a:pt x="78" y="121"/>
                    </a:moveTo>
                    <a:cubicBezTo>
                      <a:pt x="78" y="121"/>
                      <a:pt x="91" y="40"/>
                      <a:pt x="0" y="0"/>
                    </a:cubicBezTo>
                    <a:cubicBezTo>
                      <a:pt x="0" y="0"/>
                      <a:pt x="34" y="20"/>
                      <a:pt x="36" y="56"/>
                    </a:cubicBezTo>
                    <a:cubicBezTo>
                      <a:pt x="38" y="93"/>
                      <a:pt x="78" y="121"/>
                      <a:pt x="78" y="121"/>
                    </a:cubicBez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7" name="Freeform 163"/>
              <p:cNvSpPr>
                <a:spLocks/>
              </p:cNvSpPr>
              <p:nvPr/>
            </p:nvSpPr>
            <p:spPr bwMode="auto">
              <a:xfrm>
                <a:off x="2836" y="3692"/>
                <a:ext cx="118" cy="172"/>
              </a:xfrm>
              <a:custGeom>
                <a:avLst/>
                <a:gdLst>
                  <a:gd name="T0" fmla="*/ 34 w 45"/>
                  <a:gd name="T1" fmla="*/ 1 h 62"/>
                  <a:gd name="T2" fmla="*/ 23 w 45"/>
                  <a:gd name="T3" fmla="*/ 9 h 62"/>
                  <a:gd name="T4" fmla="*/ 11 w 45"/>
                  <a:gd name="T5" fmla="*/ 1 h 62"/>
                  <a:gd name="T6" fmla="*/ 23 w 45"/>
                  <a:gd name="T7" fmla="*/ 62 h 62"/>
                  <a:gd name="T8" fmla="*/ 34 w 45"/>
                  <a:gd name="T9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2">
                    <a:moveTo>
                      <a:pt x="34" y="1"/>
                    </a:moveTo>
                    <a:cubicBezTo>
                      <a:pt x="26" y="0"/>
                      <a:pt x="28" y="9"/>
                      <a:pt x="23" y="9"/>
                    </a:cubicBezTo>
                    <a:cubicBezTo>
                      <a:pt x="17" y="9"/>
                      <a:pt x="19" y="0"/>
                      <a:pt x="11" y="1"/>
                    </a:cubicBezTo>
                    <a:cubicBezTo>
                      <a:pt x="3" y="1"/>
                      <a:pt x="0" y="16"/>
                      <a:pt x="23" y="62"/>
                    </a:cubicBezTo>
                    <a:cubicBezTo>
                      <a:pt x="45" y="14"/>
                      <a:pt x="42" y="1"/>
                      <a:pt x="34" y="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8" name="Freeform 164"/>
              <p:cNvSpPr>
                <a:spLocks/>
              </p:cNvSpPr>
              <p:nvPr/>
            </p:nvSpPr>
            <p:spPr bwMode="auto">
              <a:xfrm>
                <a:off x="2747" y="3706"/>
                <a:ext cx="150" cy="158"/>
              </a:xfrm>
              <a:custGeom>
                <a:avLst/>
                <a:gdLst>
                  <a:gd name="T0" fmla="*/ 22 w 57"/>
                  <a:gd name="T1" fmla="*/ 6 h 57"/>
                  <a:gd name="T2" fmla="*/ 19 w 57"/>
                  <a:gd name="T3" fmla="*/ 19 h 57"/>
                  <a:gd name="T4" fmla="*/ 13 w 57"/>
                  <a:gd name="T5" fmla="*/ 20 h 57"/>
                  <a:gd name="T6" fmla="*/ 5 w 57"/>
                  <a:gd name="T7" fmla="*/ 22 h 57"/>
                  <a:gd name="T8" fmla="*/ 57 w 57"/>
                  <a:gd name="T9" fmla="*/ 57 h 57"/>
                  <a:gd name="T10" fmla="*/ 22 w 57"/>
                  <a:gd name="T11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2" y="6"/>
                    </a:moveTo>
                    <a:cubicBezTo>
                      <a:pt x="16" y="11"/>
                      <a:pt x="23" y="15"/>
                      <a:pt x="19" y="19"/>
                    </a:cubicBezTo>
                    <a:cubicBezTo>
                      <a:pt x="17" y="21"/>
                      <a:pt x="15" y="20"/>
                      <a:pt x="13" y="20"/>
                    </a:cubicBezTo>
                    <a:cubicBezTo>
                      <a:pt x="11" y="19"/>
                      <a:pt x="8" y="19"/>
                      <a:pt x="5" y="22"/>
                    </a:cubicBezTo>
                    <a:cubicBezTo>
                      <a:pt x="0" y="28"/>
                      <a:pt x="8" y="40"/>
                      <a:pt x="57" y="57"/>
                    </a:cubicBezTo>
                    <a:cubicBezTo>
                      <a:pt x="38" y="7"/>
                      <a:pt x="27" y="0"/>
                      <a:pt x="22" y="6"/>
                    </a:cubicBezTo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29" name="Freeform 165"/>
              <p:cNvSpPr>
                <a:spLocks/>
              </p:cNvSpPr>
              <p:nvPr/>
            </p:nvSpPr>
            <p:spPr bwMode="auto">
              <a:xfrm>
                <a:off x="2734" y="3803"/>
                <a:ext cx="163" cy="123"/>
              </a:xfrm>
              <a:custGeom>
                <a:avLst/>
                <a:gdLst>
                  <a:gd name="T0" fmla="*/ 0 w 62"/>
                  <a:gd name="T1" fmla="*/ 10 h 44"/>
                  <a:gd name="T2" fmla="*/ 8 w 62"/>
                  <a:gd name="T3" fmla="*/ 22 h 44"/>
                  <a:gd name="T4" fmla="*/ 0 w 62"/>
                  <a:gd name="T5" fmla="*/ 34 h 44"/>
                  <a:gd name="T6" fmla="*/ 62 w 62"/>
                  <a:gd name="T7" fmla="*/ 22 h 44"/>
                  <a:gd name="T8" fmla="*/ 0 w 62"/>
                  <a:gd name="T9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4">
                    <a:moveTo>
                      <a:pt x="0" y="10"/>
                    </a:moveTo>
                    <a:cubicBezTo>
                      <a:pt x="0" y="18"/>
                      <a:pt x="8" y="17"/>
                      <a:pt x="8" y="22"/>
                    </a:cubicBezTo>
                    <a:cubicBezTo>
                      <a:pt x="8" y="27"/>
                      <a:pt x="0" y="26"/>
                      <a:pt x="0" y="34"/>
                    </a:cubicBezTo>
                    <a:cubicBezTo>
                      <a:pt x="1" y="41"/>
                      <a:pt x="16" y="44"/>
                      <a:pt x="62" y="22"/>
                    </a:cubicBezTo>
                    <a:cubicBezTo>
                      <a:pt x="13" y="0"/>
                      <a:pt x="1" y="3"/>
                      <a:pt x="0" y="10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0" name="Freeform 166"/>
              <p:cNvSpPr>
                <a:spLocks/>
              </p:cNvSpPr>
              <p:nvPr/>
            </p:nvSpPr>
            <p:spPr bwMode="auto">
              <a:xfrm>
                <a:off x="2747" y="3864"/>
                <a:ext cx="150" cy="159"/>
              </a:xfrm>
              <a:custGeom>
                <a:avLst/>
                <a:gdLst>
                  <a:gd name="T0" fmla="*/ 5 w 57"/>
                  <a:gd name="T1" fmla="*/ 35 h 57"/>
                  <a:gd name="T2" fmla="*/ 19 w 57"/>
                  <a:gd name="T3" fmla="*/ 38 h 57"/>
                  <a:gd name="T4" fmla="*/ 22 w 57"/>
                  <a:gd name="T5" fmla="*/ 51 h 57"/>
                  <a:gd name="T6" fmla="*/ 57 w 57"/>
                  <a:gd name="T7" fmla="*/ 0 h 57"/>
                  <a:gd name="T8" fmla="*/ 5 w 57"/>
                  <a:gd name="T9" fmla="*/ 3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5" y="35"/>
                    </a:moveTo>
                    <a:cubicBezTo>
                      <a:pt x="10" y="41"/>
                      <a:pt x="15" y="34"/>
                      <a:pt x="19" y="38"/>
                    </a:cubicBezTo>
                    <a:cubicBezTo>
                      <a:pt x="23" y="41"/>
                      <a:pt x="16" y="46"/>
                      <a:pt x="22" y="51"/>
                    </a:cubicBezTo>
                    <a:cubicBezTo>
                      <a:pt x="27" y="57"/>
                      <a:pt x="40" y="48"/>
                      <a:pt x="57" y="0"/>
                    </a:cubicBezTo>
                    <a:cubicBezTo>
                      <a:pt x="7" y="18"/>
                      <a:pt x="0" y="29"/>
                      <a:pt x="5" y="3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1" name="Freeform 167"/>
              <p:cNvSpPr>
                <a:spLocks/>
              </p:cNvSpPr>
              <p:nvPr/>
            </p:nvSpPr>
            <p:spPr bwMode="auto">
              <a:xfrm>
                <a:off x="2836" y="3864"/>
                <a:ext cx="118" cy="170"/>
              </a:xfrm>
              <a:custGeom>
                <a:avLst/>
                <a:gdLst>
                  <a:gd name="T0" fmla="*/ 11 w 45"/>
                  <a:gd name="T1" fmla="*/ 61 h 61"/>
                  <a:gd name="T2" fmla="*/ 23 w 45"/>
                  <a:gd name="T3" fmla="*/ 53 h 61"/>
                  <a:gd name="T4" fmla="*/ 34 w 45"/>
                  <a:gd name="T5" fmla="*/ 61 h 61"/>
                  <a:gd name="T6" fmla="*/ 23 w 45"/>
                  <a:gd name="T7" fmla="*/ 0 h 61"/>
                  <a:gd name="T8" fmla="*/ 11 w 45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1">
                    <a:moveTo>
                      <a:pt x="11" y="61"/>
                    </a:moveTo>
                    <a:cubicBezTo>
                      <a:pt x="19" y="61"/>
                      <a:pt x="17" y="53"/>
                      <a:pt x="23" y="53"/>
                    </a:cubicBezTo>
                    <a:cubicBezTo>
                      <a:pt x="28" y="53"/>
                      <a:pt x="26" y="61"/>
                      <a:pt x="34" y="61"/>
                    </a:cubicBezTo>
                    <a:cubicBezTo>
                      <a:pt x="42" y="61"/>
                      <a:pt x="45" y="46"/>
                      <a:pt x="23" y="0"/>
                    </a:cubicBezTo>
                    <a:cubicBezTo>
                      <a:pt x="0" y="48"/>
                      <a:pt x="3" y="61"/>
                      <a:pt x="11" y="6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2" name="Freeform 168"/>
              <p:cNvSpPr>
                <a:spLocks/>
              </p:cNvSpPr>
              <p:nvPr/>
            </p:nvSpPr>
            <p:spPr bwMode="auto">
              <a:xfrm>
                <a:off x="2897" y="3864"/>
                <a:ext cx="147" cy="159"/>
              </a:xfrm>
              <a:custGeom>
                <a:avLst/>
                <a:gdLst>
                  <a:gd name="T0" fmla="*/ 35 w 56"/>
                  <a:gd name="T1" fmla="*/ 51 h 57"/>
                  <a:gd name="T2" fmla="*/ 37 w 56"/>
                  <a:gd name="T3" fmla="*/ 38 h 57"/>
                  <a:gd name="T4" fmla="*/ 51 w 56"/>
                  <a:gd name="T5" fmla="*/ 35 h 57"/>
                  <a:gd name="T6" fmla="*/ 0 w 56"/>
                  <a:gd name="T7" fmla="*/ 0 h 57"/>
                  <a:gd name="T8" fmla="*/ 35 w 56"/>
                  <a:gd name="T9" fmla="*/ 5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35" y="51"/>
                    </a:moveTo>
                    <a:cubicBezTo>
                      <a:pt x="40" y="46"/>
                      <a:pt x="34" y="41"/>
                      <a:pt x="37" y="38"/>
                    </a:cubicBezTo>
                    <a:cubicBezTo>
                      <a:pt x="41" y="34"/>
                      <a:pt x="46" y="41"/>
                      <a:pt x="51" y="35"/>
                    </a:cubicBezTo>
                    <a:cubicBezTo>
                      <a:pt x="56" y="29"/>
                      <a:pt x="48" y="17"/>
                      <a:pt x="0" y="0"/>
                    </a:cubicBezTo>
                    <a:cubicBezTo>
                      <a:pt x="18" y="50"/>
                      <a:pt x="29" y="57"/>
                      <a:pt x="35" y="51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3" name="Freeform 169"/>
              <p:cNvSpPr>
                <a:spLocks/>
              </p:cNvSpPr>
              <p:nvPr/>
            </p:nvSpPr>
            <p:spPr bwMode="auto">
              <a:xfrm>
                <a:off x="2897" y="3801"/>
                <a:ext cx="160" cy="125"/>
              </a:xfrm>
              <a:custGeom>
                <a:avLst/>
                <a:gdLst>
                  <a:gd name="T0" fmla="*/ 61 w 61"/>
                  <a:gd name="T1" fmla="*/ 35 h 45"/>
                  <a:gd name="T2" fmla="*/ 53 w 61"/>
                  <a:gd name="T3" fmla="*/ 23 h 45"/>
                  <a:gd name="T4" fmla="*/ 61 w 61"/>
                  <a:gd name="T5" fmla="*/ 11 h 45"/>
                  <a:gd name="T6" fmla="*/ 0 w 61"/>
                  <a:gd name="T7" fmla="*/ 23 h 45"/>
                  <a:gd name="T8" fmla="*/ 61 w 61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45">
                    <a:moveTo>
                      <a:pt x="61" y="35"/>
                    </a:moveTo>
                    <a:cubicBezTo>
                      <a:pt x="61" y="27"/>
                      <a:pt x="53" y="28"/>
                      <a:pt x="53" y="23"/>
                    </a:cubicBezTo>
                    <a:cubicBezTo>
                      <a:pt x="53" y="18"/>
                      <a:pt x="61" y="19"/>
                      <a:pt x="61" y="11"/>
                    </a:cubicBezTo>
                    <a:cubicBezTo>
                      <a:pt x="60" y="4"/>
                      <a:pt x="46" y="0"/>
                      <a:pt x="0" y="23"/>
                    </a:cubicBezTo>
                    <a:cubicBezTo>
                      <a:pt x="48" y="45"/>
                      <a:pt x="60" y="42"/>
                      <a:pt x="61" y="3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4" name="Freeform 170"/>
              <p:cNvSpPr>
                <a:spLocks/>
              </p:cNvSpPr>
              <p:nvPr/>
            </p:nvSpPr>
            <p:spPr bwMode="auto">
              <a:xfrm>
                <a:off x="2897" y="3706"/>
                <a:ext cx="147" cy="158"/>
              </a:xfrm>
              <a:custGeom>
                <a:avLst/>
                <a:gdLst>
                  <a:gd name="T0" fmla="*/ 51 w 56"/>
                  <a:gd name="T1" fmla="*/ 22 h 57"/>
                  <a:gd name="T2" fmla="*/ 37 w 56"/>
                  <a:gd name="T3" fmla="*/ 19 h 57"/>
                  <a:gd name="T4" fmla="*/ 35 w 56"/>
                  <a:gd name="T5" fmla="*/ 6 h 57"/>
                  <a:gd name="T6" fmla="*/ 0 w 56"/>
                  <a:gd name="T7" fmla="*/ 57 h 57"/>
                  <a:gd name="T8" fmla="*/ 51 w 56"/>
                  <a:gd name="T9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7">
                    <a:moveTo>
                      <a:pt x="51" y="22"/>
                    </a:moveTo>
                    <a:cubicBezTo>
                      <a:pt x="46" y="16"/>
                      <a:pt x="41" y="23"/>
                      <a:pt x="37" y="19"/>
                    </a:cubicBezTo>
                    <a:cubicBezTo>
                      <a:pt x="34" y="15"/>
                      <a:pt x="40" y="11"/>
                      <a:pt x="35" y="6"/>
                    </a:cubicBezTo>
                    <a:cubicBezTo>
                      <a:pt x="29" y="0"/>
                      <a:pt x="16" y="9"/>
                      <a:pt x="0" y="57"/>
                    </a:cubicBezTo>
                    <a:cubicBezTo>
                      <a:pt x="49" y="39"/>
                      <a:pt x="56" y="28"/>
                      <a:pt x="51" y="22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5" name="Oval 171"/>
              <p:cNvSpPr>
                <a:spLocks noChangeArrowheads="1"/>
              </p:cNvSpPr>
              <p:nvPr/>
            </p:nvSpPr>
            <p:spPr bwMode="auto">
              <a:xfrm>
                <a:off x="2823" y="3787"/>
                <a:ext cx="147" cy="155"/>
              </a:xfrm>
              <a:prstGeom prst="ellipse">
                <a:avLst/>
              </a:prstGeom>
              <a:solidFill>
                <a:srgbClr val="FF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6" name="Freeform 172"/>
              <p:cNvSpPr>
                <a:spLocks/>
              </p:cNvSpPr>
              <p:nvPr/>
            </p:nvSpPr>
            <p:spPr bwMode="auto">
              <a:xfrm>
                <a:off x="5972" y="3942"/>
                <a:ext cx="171" cy="309"/>
              </a:xfrm>
              <a:custGeom>
                <a:avLst/>
                <a:gdLst>
                  <a:gd name="T0" fmla="*/ 46 w 65"/>
                  <a:gd name="T1" fmla="*/ 109 h 111"/>
                  <a:gd name="T2" fmla="*/ 46 w 65"/>
                  <a:gd name="T3" fmla="*/ 108 h 111"/>
                  <a:gd name="T4" fmla="*/ 46 w 65"/>
                  <a:gd name="T5" fmla="*/ 104 h 111"/>
                  <a:gd name="T6" fmla="*/ 47 w 65"/>
                  <a:gd name="T7" fmla="*/ 90 h 111"/>
                  <a:gd name="T8" fmla="*/ 42 w 65"/>
                  <a:gd name="T9" fmla="*/ 47 h 111"/>
                  <a:gd name="T10" fmla="*/ 37 w 65"/>
                  <a:gd name="T11" fmla="*/ 35 h 111"/>
                  <a:gd name="T12" fmla="*/ 31 w 65"/>
                  <a:gd name="T13" fmla="*/ 25 h 111"/>
                  <a:gd name="T14" fmla="*/ 17 w 65"/>
                  <a:gd name="T15" fmla="*/ 10 h 111"/>
                  <a:gd name="T16" fmla="*/ 11 w 65"/>
                  <a:gd name="T17" fmla="*/ 5 h 111"/>
                  <a:gd name="T18" fmla="*/ 5 w 65"/>
                  <a:gd name="T19" fmla="*/ 2 h 111"/>
                  <a:gd name="T20" fmla="*/ 0 w 65"/>
                  <a:gd name="T21" fmla="*/ 0 h 111"/>
                  <a:gd name="T22" fmla="*/ 5 w 65"/>
                  <a:gd name="T23" fmla="*/ 1 h 111"/>
                  <a:gd name="T24" fmla="*/ 11 w 65"/>
                  <a:gd name="T25" fmla="*/ 4 h 111"/>
                  <a:gd name="T26" fmla="*/ 19 w 65"/>
                  <a:gd name="T27" fmla="*/ 8 h 111"/>
                  <a:gd name="T28" fmla="*/ 36 w 65"/>
                  <a:gd name="T29" fmla="*/ 22 h 111"/>
                  <a:gd name="T30" fmla="*/ 44 w 65"/>
                  <a:gd name="T31" fmla="*/ 32 h 111"/>
                  <a:gd name="T32" fmla="*/ 50 w 65"/>
                  <a:gd name="T33" fmla="*/ 43 h 111"/>
                  <a:gd name="T34" fmla="*/ 64 w 65"/>
                  <a:gd name="T35" fmla="*/ 89 h 111"/>
                  <a:gd name="T36" fmla="*/ 65 w 65"/>
                  <a:gd name="T37" fmla="*/ 105 h 111"/>
                  <a:gd name="T38" fmla="*/ 65 w 65"/>
                  <a:gd name="T39" fmla="*/ 110 h 111"/>
                  <a:gd name="T40" fmla="*/ 65 w 65"/>
                  <a:gd name="T41" fmla="*/ 111 h 111"/>
                  <a:gd name="T42" fmla="*/ 46 w 65"/>
                  <a:gd name="T43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11">
                    <a:moveTo>
                      <a:pt x="46" y="109"/>
                    </a:moveTo>
                    <a:cubicBezTo>
                      <a:pt x="46" y="109"/>
                      <a:pt x="46" y="109"/>
                      <a:pt x="46" y="108"/>
                    </a:cubicBezTo>
                    <a:cubicBezTo>
                      <a:pt x="46" y="107"/>
                      <a:pt x="46" y="106"/>
                      <a:pt x="46" y="104"/>
                    </a:cubicBezTo>
                    <a:cubicBezTo>
                      <a:pt x="47" y="101"/>
                      <a:pt x="47" y="96"/>
                      <a:pt x="47" y="90"/>
                    </a:cubicBezTo>
                    <a:cubicBezTo>
                      <a:pt x="48" y="78"/>
                      <a:pt x="47" y="62"/>
                      <a:pt x="42" y="47"/>
                    </a:cubicBezTo>
                    <a:cubicBezTo>
                      <a:pt x="40" y="43"/>
                      <a:pt x="39" y="39"/>
                      <a:pt x="37" y="35"/>
                    </a:cubicBezTo>
                    <a:cubicBezTo>
                      <a:pt x="36" y="32"/>
                      <a:pt x="34" y="29"/>
                      <a:pt x="31" y="25"/>
                    </a:cubicBezTo>
                    <a:cubicBezTo>
                      <a:pt x="27" y="19"/>
                      <a:pt x="22" y="14"/>
                      <a:pt x="17" y="10"/>
                    </a:cubicBezTo>
                    <a:cubicBezTo>
                      <a:pt x="15" y="8"/>
                      <a:pt x="13" y="7"/>
                      <a:pt x="11" y="5"/>
                    </a:cubicBezTo>
                    <a:cubicBezTo>
                      <a:pt x="8" y="4"/>
                      <a:pt x="7" y="3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1"/>
                    </a:cubicBezTo>
                    <a:cubicBezTo>
                      <a:pt x="7" y="2"/>
                      <a:pt x="9" y="3"/>
                      <a:pt x="11" y="4"/>
                    </a:cubicBezTo>
                    <a:cubicBezTo>
                      <a:pt x="14" y="5"/>
                      <a:pt x="16" y="6"/>
                      <a:pt x="19" y="8"/>
                    </a:cubicBezTo>
                    <a:cubicBezTo>
                      <a:pt x="25" y="11"/>
                      <a:pt x="31" y="16"/>
                      <a:pt x="36" y="22"/>
                    </a:cubicBezTo>
                    <a:cubicBezTo>
                      <a:pt x="39" y="25"/>
                      <a:pt x="42" y="28"/>
                      <a:pt x="44" y="32"/>
                    </a:cubicBezTo>
                    <a:cubicBezTo>
                      <a:pt x="46" y="35"/>
                      <a:pt x="48" y="39"/>
                      <a:pt x="50" y="43"/>
                    </a:cubicBezTo>
                    <a:cubicBezTo>
                      <a:pt x="58" y="59"/>
                      <a:pt x="62" y="76"/>
                      <a:pt x="64" y="89"/>
                    </a:cubicBezTo>
                    <a:cubicBezTo>
                      <a:pt x="64" y="96"/>
                      <a:pt x="65" y="101"/>
                      <a:pt x="65" y="105"/>
                    </a:cubicBezTo>
                    <a:cubicBezTo>
                      <a:pt x="65" y="107"/>
                      <a:pt x="65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lnTo>
                      <a:pt x="46" y="109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7" name="Freeform 173"/>
              <p:cNvSpPr>
                <a:spLocks/>
              </p:cNvSpPr>
              <p:nvPr/>
            </p:nvSpPr>
            <p:spPr bwMode="auto">
              <a:xfrm>
                <a:off x="5893" y="3823"/>
                <a:ext cx="247" cy="258"/>
              </a:xfrm>
              <a:custGeom>
                <a:avLst/>
                <a:gdLst>
                  <a:gd name="T0" fmla="*/ 0 w 94"/>
                  <a:gd name="T1" fmla="*/ 44 h 93"/>
                  <a:gd name="T2" fmla="*/ 24 w 94"/>
                  <a:gd name="T3" fmla="*/ 35 h 93"/>
                  <a:gd name="T4" fmla="*/ 16 w 94"/>
                  <a:gd name="T5" fmla="*/ 12 h 93"/>
                  <a:gd name="T6" fmla="*/ 39 w 94"/>
                  <a:gd name="T7" fmla="*/ 22 h 93"/>
                  <a:gd name="T8" fmla="*/ 49 w 94"/>
                  <a:gd name="T9" fmla="*/ 0 h 93"/>
                  <a:gd name="T10" fmla="*/ 59 w 94"/>
                  <a:gd name="T11" fmla="*/ 24 h 93"/>
                  <a:gd name="T12" fmla="*/ 82 w 94"/>
                  <a:gd name="T13" fmla="*/ 15 h 93"/>
                  <a:gd name="T14" fmla="*/ 72 w 94"/>
                  <a:gd name="T15" fmla="*/ 39 h 93"/>
                  <a:gd name="T16" fmla="*/ 94 w 94"/>
                  <a:gd name="T17" fmla="*/ 49 h 93"/>
                  <a:gd name="T18" fmla="*/ 70 w 94"/>
                  <a:gd name="T19" fmla="*/ 59 h 93"/>
                  <a:gd name="T20" fmla="*/ 78 w 94"/>
                  <a:gd name="T21" fmla="*/ 81 h 93"/>
                  <a:gd name="T22" fmla="*/ 55 w 94"/>
                  <a:gd name="T23" fmla="*/ 71 h 93"/>
                  <a:gd name="T24" fmla="*/ 45 w 94"/>
                  <a:gd name="T25" fmla="*/ 93 h 93"/>
                  <a:gd name="T26" fmla="*/ 35 w 94"/>
                  <a:gd name="T27" fmla="*/ 70 h 93"/>
                  <a:gd name="T28" fmla="*/ 12 w 94"/>
                  <a:gd name="T29" fmla="*/ 78 h 93"/>
                  <a:gd name="T30" fmla="*/ 22 w 94"/>
                  <a:gd name="T31" fmla="*/ 54 h 93"/>
                  <a:gd name="T32" fmla="*/ 0 w 94"/>
                  <a:gd name="T3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3">
                    <a:moveTo>
                      <a:pt x="0" y="44"/>
                    </a:moveTo>
                    <a:cubicBezTo>
                      <a:pt x="9" y="37"/>
                      <a:pt x="17" y="34"/>
                      <a:pt x="24" y="35"/>
                    </a:cubicBezTo>
                    <a:cubicBezTo>
                      <a:pt x="15" y="24"/>
                      <a:pt x="16" y="12"/>
                      <a:pt x="16" y="12"/>
                    </a:cubicBezTo>
                    <a:cubicBezTo>
                      <a:pt x="27" y="13"/>
                      <a:pt x="35" y="17"/>
                      <a:pt x="39" y="22"/>
                    </a:cubicBezTo>
                    <a:cubicBezTo>
                      <a:pt x="40" y="8"/>
                      <a:pt x="49" y="0"/>
                      <a:pt x="49" y="0"/>
                    </a:cubicBezTo>
                    <a:cubicBezTo>
                      <a:pt x="57" y="9"/>
                      <a:pt x="59" y="17"/>
                      <a:pt x="59" y="24"/>
                    </a:cubicBezTo>
                    <a:cubicBezTo>
                      <a:pt x="69" y="15"/>
                      <a:pt x="82" y="15"/>
                      <a:pt x="82" y="15"/>
                    </a:cubicBezTo>
                    <a:cubicBezTo>
                      <a:pt x="81" y="27"/>
                      <a:pt x="77" y="34"/>
                      <a:pt x="72" y="39"/>
                    </a:cubicBezTo>
                    <a:cubicBezTo>
                      <a:pt x="85" y="40"/>
                      <a:pt x="94" y="49"/>
                      <a:pt x="94" y="49"/>
                    </a:cubicBezTo>
                    <a:cubicBezTo>
                      <a:pt x="85" y="56"/>
                      <a:pt x="77" y="59"/>
                      <a:pt x="70" y="59"/>
                    </a:cubicBezTo>
                    <a:cubicBezTo>
                      <a:pt x="79" y="69"/>
                      <a:pt x="78" y="81"/>
                      <a:pt x="78" y="81"/>
                    </a:cubicBezTo>
                    <a:cubicBezTo>
                      <a:pt x="67" y="80"/>
                      <a:pt x="59" y="76"/>
                      <a:pt x="55" y="71"/>
                    </a:cubicBezTo>
                    <a:cubicBezTo>
                      <a:pt x="54" y="85"/>
                      <a:pt x="45" y="93"/>
                      <a:pt x="45" y="93"/>
                    </a:cubicBezTo>
                    <a:cubicBezTo>
                      <a:pt x="37" y="84"/>
                      <a:pt x="35" y="76"/>
                      <a:pt x="35" y="70"/>
                    </a:cubicBezTo>
                    <a:cubicBezTo>
                      <a:pt x="25" y="79"/>
                      <a:pt x="12" y="78"/>
                      <a:pt x="12" y="78"/>
                    </a:cubicBezTo>
                    <a:cubicBezTo>
                      <a:pt x="13" y="66"/>
                      <a:pt x="17" y="59"/>
                      <a:pt x="22" y="54"/>
                    </a:cubicBezTo>
                    <a:cubicBezTo>
                      <a:pt x="9" y="53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8" name="Oval 174"/>
              <p:cNvSpPr>
                <a:spLocks noChangeArrowheads="1"/>
              </p:cNvSpPr>
              <p:nvPr/>
            </p:nvSpPr>
            <p:spPr bwMode="auto">
              <a:xfrm>
                <a:off x="5975" y="3906"/>
                <a:ext cx="84" cy="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39" name="Oval 175"/>
              <p:cNvSpPr>
                <a:spLocks noChangeArrowheads="1"/>
              </p:cNvSpPr>
              <p:nvPr/>
            </p:nvSpPr>
            <p:spPr bwMode="auto">
              <a:xfrm>
                <a:off x="5988" y="3923"/>
                <a:ext cx="57" cy="58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0" name="Freeform 176"/>
              <p:cNvSpPr>
                <a:spLocks/>
              </p:cNvSpPr>
              <p:nvPr/>
            </p:nvSpPr>
            <p:spPr bwMode="auto">
              <a:xfrm>
                <a:off x="6111" y="4009"/>
                <a:ext cx="131" cy="128"/>
              </a:xfrm>
              <a:custGeom>
                <a:avLst/>
                <a:gdLst>
                  <a:gd name="T0" fmla="*/ 1 w 50"/>
                  <a:gd name="T1" fmla="*/ 44 h 46"/>
                  <a:gd name="T2" fmla="*/ 43 w 50"/>
                  <a:gd name="T3" fmla="*/ 0 h 46"/>
                  <a:gd name="T4" fmla="*/ 4 w 50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6">
                    <a:moveTo>
                      <a:pt x="1" y="44"/>
                    </a:moveTo>
                    <a:cubicBezTo>
                      <a:pt x="1" y="44"/>
                      <a:pt x="0" y="10"/>
                      <a:pt x="43" y="0"/>
                    </a:cubicBezTo>
                    <a:cubicBezTo>
                      <a:pt x="43" y="0"/>
                      <a:pt x="50" y="42"/>
                      <a:pt x="4" y="4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1" name="Freeform 177"/>
              <p:cNvSpPr>
                <a:spLocks/>
              </p:cNvSpPr>
              <p:nvPr/>
            </p:nvSpPr>
            <p:spPr bwMode="auto">
              <a:xfrm>
                <a:off x="2148" y="3942"/>
                <a:ext cx="171" cy="309"/>
              </a:xfrm>
              <a:custGeom>
                <a:avLst/>
                <a:gdLst>
                  <a:gd name="T0" fmla="*/ 46 w 65"/>
                  <a:gd name="T1" fmla="*/ 109 h 111"/>
                  <a:gd name="T2" fmla="*/ 46 w 65"/>
                  <a:gd name="T3" fmla="*/ 108 h 111"/>
                  <a:gd name="T4" fmla="*/ 46 w 65"/>
                  <a:gd name="T5" fmla="*/ 104 h 111"/>
                  <a:gd name="T6" fmla="*/ 47 w 65"/>
                  <a:gd name="T7" fmla="*/ 90 h 111"/>
                  <a:gd name="T8" fmla="*/ 42 w 65"/>
                  <a:gd name="T9" fmla="*/ 47 h 111"/>
                  <a:gd name="T10" fmla="*/ 37 w 65"/>
                  <a:gd name="T11" fmla="*/ 35 h 111"/>
                  <a:gd name="T12" fmla="*/ 31 w 65"/>
                  <a:gd name="T13" fmla="*/ 25 h 111"/>
                  <a:gd name="T14" fmla="*/ 17 w 65"/>
                  <a:gd name="T15" fmla="*/ 10 h 111"/>
                  <a:gd name="T16" fmla="*/ 11 w 65"/>
                  <a:gd name="T17" fmla="*/ 5 h 111"/>
                  <a:gd name="T18" fmla="*/ 5 w 65"/>
                  <a:gd name="T19" fmla="*/ 2 h 111"/>
                  <a:gd name="T20" fmla="*/ 0 w 65"/>
                  <a:gd name="T21" fmla="*/ 0 h 111"/>
                  <a:gd name="T22" fmla="*/ 5 w 65"/>
                  <a:gd name="T23" fmla="*/ 1 h 111"/>
                  <a:gd name="T24" fmla="*/ 11 w 65"/>
                  <a:gd name="T25" fmla="*/ 4 h 111"/>
                  <a:gd name="T26" fmla="*/ 19 w 65"/>
                  <a:gd name="T27" fmla="*/ 8 h 111"/>
                  <a:gd name="T28" fmla="*/ 36 w 65"/>
                  <a:gd name="T29" fmla="*/ 22 h 111"/>
                  <a:gd name="T30" fmla="*/ 44 w 65"/>
                  <a:gd name="T31" fmla="*/ 32 h 111"/>
                  <a:gd name="T32" fmla="*/ 50 w 65"/>
                  <a:gd name="T33" fmla="*/ 43 h 111"/>
                  <a:gd name="T34" fmla="*/ 64 w 65"/>
                  <a:gd name="T35" fmla="*/ 89 h 111"/>
                  <a:gd name="T36" fmla="*/ 65 w 65"/>
                  <a:gd name="T37" fmla="*/ 105 h 111"/>
                  <a:gd name="T38" fmla="*/ 65 w 65"/>
                  <a:gd name="T39" fmla="*/ 110 h 111"/>
                  <a:gd name="T40" fmla="*/ 65 w 65"/>
                  <a:gd name="T41" fmla="*/ 111 h 111"/>
                  <a:gd name="T42" fmla="*/ 46 w 65"/>
                  <a:gd name="T43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11">
                    <a:moveTo>
                      <a:pt x="46" y="109"/>
                    </a:moveTo>
                    <a:cubicBezTo>
                      <a:pt x="46" y="109"/>
                      <a:pt x="46" y="109"/>
                      <a:pt x="46" y="108"/>
                    </a:cubicBezTo>
                    <a:cubicBezTo>
                      <a:pt x="46" y="107"/>
                      <a:pt x="46" y="106"/>
                      <a:pt x="46" y="104"/>
                    </a:cubicBezTo>
                    <a:cubicBezTo>
                      <a:pt x="47" y="101"/>
                      <a:pt x="47" y="96"/>
                      <a:pt x="47" y="90"/>
                    </a:cubicBezTo>
                    <a:cubicBezTo>
                      <a:pt x="48" y="78"/>
                      <a:pt x="47" y="62"/>
                      <a:pt x="42" y="47"/>
                    </a:cubicBezTo>
                    <a:cubicBezTo>
                      <a:pt x="40" y="43"/>
                      <a:pt x="39" y="39"/>
                      <a:pt x="37" y="35"/>
                    </a:cubicBezTo>
                    <a:cubicBezTo>
                      <a:pt x="36" y="32"/>
                      <a:pt x="34" y="29"/>
                      <a:pt x="31" y="25"/>
                    </a:cubicBezTo>
                    <a:cubicBezTo>
                      <a:pt x="27" y="19"/>
                      <a:pt x="22" y="14"/>
                      <a:pt x="17" y="10"/>
                    </a:cubicBezTo>
                    <a:cubicBezTo>
                      <a:pt x="15" y="8"/>
                      <a:pt x="13" y="7"/>
                      <a:pt x="11" y="5"/>
                    </a:cubicBezTo>
                    <a:cubicBezTo>
                      <a:pt x="8" y="4"/>
                      <a:pt x="7" y="3"/>
                      <a:pt x="5" y="2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1"/>
                    </a:cubicBezTo>
                    <a:cubicBezTo>
                      <a:pt x="7" y="2"/>
                      <a:pt x="9" y="3"/>
                      <a:pt x="11" y="4"/>
                    </a:cubicBezTo>
                    <a:cubicBezTo>
                      <a:pt x="14" y="5"/>
                      <a:pt x="16" y="6"/>
                      <a:pt x="19" y="8"/>
                    </a:cubicBezTo>
                    <a:cubicBezTo>
                      <a:pt x="25" y="11"/>
                      <a:pt x="31" y="16"/>
                      <a:pt x="36" y="22"/>
                    </a:cubicBezTo>
                    <a:cubicBezTo>
                      <a:pt x="39" y="25"/>
                      <a:pt x="42" y="28"/>
                      <a:pt x="44" y="32"/>
                    </a:cubicBezTo>
                    <a:cubicBezTo>
                      <a:pt x="46" y="35"/>
                      <a:pt x="48" y="39"/>
                      <a:pt x="50" y="43"/>
                    </a:cubicBezTo>
                    <a:cubicBezTo>
                      <a:pt x="58" y="59"/>
                      <a:pt x="62" y="76"/>
                      <a:pt x="64" y="89"/>
                    </a:cubicBezTo>
                    <a:cubicBezTo>
                      <a:pt x="64" y="96"/>
                      <a:pt x="65" y="101"/>
                      <a:pt x="65" y="105"/>
                    </a:cubicBezTo>
                    <a:cubicBezTo>
                      <a:pt x="65" y="107"/>
                      <a:pt x="65" y="109"/>
                      <a:pt x="65" y="110"/>
                    </a:cubicBezTo>
                    <a:cubicBezTo>
                      <a:pt x="65" y="111"/>
                      <a:pt x="65" y="111"/>
                      <a:pt x="65" y="111"/>
                    </a:cubicBezTo>
                    <a:lnTo>
                      <a:pt x="46" y="109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78"/>
              <p:cNvSpPr>
                <a:spLocks/>
              </p:cNvSpPr>
              <p:nvPr/>
            </p:nvSpPr>
            <p:spPr bwMode="auto">
              <a:xfrm>
                <a:off x="2069" y="3823"/>
                <a:ext cx="247" cy="258"/>
              </a:xfrm>
              <a:custGeom>
                <a:avLst/>
                <a:gdLst>
                  <a:gd name="T0" fmla="*/ 0 w 94"/>
                  <a:gd name="T1" fmla="*/ 44 h 93"/>
                  <a:gd name="T2" fmla="*/ 24 w 94"/>
                  <a:gd name="T3" fmla="*/ 35 h 93"/>
                  <a:gd name="T4" fmla="*/ 16 w 94"/>
                  <a:gd name="T5" fmla="*/ 12 h 93"/>
                  <a:gd name="T6" fmla="*/ 39 w 94"/>
                  <a:gd name="T7" fmla="*/ 22 h 93"/>
                  <a:gd name="T8" fmla="*/ 49 w 94"/>
                  <a:gd name="T9" fmla="*/ 0 h 93"/>
                  <a:gd name="T10" fmla="*/ 59 w 94"/>
                  <a:gd name="T11" fmla="*/ 24 h 93"/>
                  <a:gd name="T12" fmla="*/ 82 w 94"/>
                  <a:gd name="T13" fmla="*/ 15 h 93"/>
                  <a:gd name="T14" fmla="*/ 72 w 94"/>
                  <a:gd name="T15" fmla="*/ 39 h 93"/>
                  <a:gd name="T16" fmla="*/ 94 w 94"/>
                  <a:gd name="T17" fmla="*/ 49 h 93"/>
                  <a:gd name="T18" fmla="*/ 70 w 94"/>
                  <a:gd name="T19" fmla="*/ 59 h 93"/>
                  <a:gd name="T20" fmla="*/ 78 w 94"/>
                  <a:gd name="T21" fmla="*/ 81 h 93"/>
                  <a:gd name="T22" fmla="*/ 55 w 94"/>
                  <a:gd name="T23" fmla="*/ 71 h 93"/>
                  <a:gd name="T24" fmla="*/ 45 w 94"/>
                  <a:gd name="T25" fmla="*/ 93 h 93"/>
                  <a:gd name="T26" fmla="*/ 35 w 94"/>
                  <a:gd name="T27" fmla="*/ 70 h 93"/>
                  <a:gd name="T28" fmla="*/ 12 w 94"/>
                  <a:gd name="T29" fmla="*/ 78 h 93"/>
                  <a:gd name="T30" fmla="*/ 22 w 94"/>
                  <a:gd name="T31" fmla="*/ 54 h 93"/>
                  <a:gd name="T32" fmla="*/ 0 w 94"/>
                  <a:gd name="T33" fmla="*/ 4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3">
                    <a:moveTo>
                      <a:pt x="0" y="44"/>
                    </a:moveTo>
                    <a:cubicBezTo>
                      <a:pt x="9" y="37"/>
                      <a:pt x="17" y="34"/>
                      <a:pt x="24" y="35"/>
                    </a:cubicBezTo>
                    <a:cubicBezTo>
                      <a:pt x="15" y="24"/>
                      <a:pt x="16" y="12"/>
                      <a:pt x="16" y="12"/>
                    </a:cubicBezTo>
                    <a:cubicBezTo>
                      <a:pt x="27" y="13"/>
                      <a:pt x="35" y="17"/>
                      <a:pt x="39" y="22"/>
                    </a:cubicBezTo>
                    <a:cubicBezTo>
                      <a:pt x="40" y="8"/>
                      <a:pt x="49" y="0"/>
                      <a:pt x="49" y="0"/>
                    </a:cubicBezTo>
                    <a:cubicBezTo>
                      <a:pt x="57" y="9"/>
                      <a:pt x="59" y="17"/>
                      <a:pt x="59" y="24"/>
                    </a:cubicBezTo>
                    <a:cubicBezTo>
                      <a:pt x="69" y="15"/>
                      <a:pt x="82" y="15"/>
                      <a:pt x="82" y="15"/>
                    </a:cubicBezTo>
                    <a:cubicBezTo>
                      <a:pt x="81" y="27"/>
                      <a:pt x="77" y="34"/>
                      <a:pt x="72" y="39"/>
                    </a:cubicBezTo>
                    <a:cubicBezTo>
                      <a:pt x="85" y="40"/>
                      <a:pt x="94" y="49"/>
                      <a:pt x="94" y="49"/>
                    </a:cubicBezTo>
                    <a:cubicBezTo>
                      <a:pt x="85" y="56"/>
                      <a:pt x="77" y="59"/>
                      <a:pt x="70" y="59"/>
                    </a:cubicBezTo>
                    <a:cubicBezTo>
                      <a:pt x="79" y="69"/>
                      <a:pt x="78" y="81"/>
                      <a:pt x="78" y="81"/>
                    </a:cubicBezTo>
                    <a:cubicBezTo>
                      <a:pt x="67" y="80"/>
                      <a:pt x="59" y="76"/>
                      <a:pt x="55" y="71"/>
                    </a:cubicBezTo>
                    <a:cubicBezTo>
                      <a:pt x="54" y="85"/>
                      <a:pt x="45" y="93"/>
                      <a:pt x="45" y="93"/>
                    </a:cubicBezTo>
                    <a:cubicBezTo>
                      <a:pt x="37" y="84"/>
                      <a:pt x="35" y="76"/>
                      <a:pt x="35" y="70"/>
                    </a:cubicBezTo>
                    <a:cubicBezTo>
                      <a:pt x="25" y="79"/>
                      <a:pt x="12" y="78"/>
                      <a:pt x="12" y="78"/>
                    </a:cubicBezTo>
                    <a:cubicBezTo>
                      <a:pt x="13" y="66"/>
                      <a:pt x="17" y="59"/>
                      <a:pt x="22" y="54"/>
                    </a:cubicBezTo>
                    <a:cubicBezTo>
                      <a:pt x="9" y="53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Oval 179"/>
              <p:cNvSpPr>
                <a:spLocks noChangeArrowheads="1"/>
              </p:cNvSpPr>
              <p:nvPr/>
            </p:nvSpPr>
            <p:spPr bwMode="auto">
              <a:xfrm>
                <a:off x="2151" y="3906"/>
                <a:ext cx="84" cy="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4" name="Oval 180"/>
              <p:cNvSpPr>
                <a:spLocks noChangeArrowheads="1"/>
              </p:cNvSpPr>
              <p:nvPr/>
            </p:nvSpPr>
            <p:spPr bwMode="auto">
              <a:xfrm>
                <a:off x="2164" y="3923"/>
                <a:ext cx="58" cy="58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5" name="Freeform 181"/>
              <p:cNvSpPr>
                <a:spLocks/>
              </p:cNvSpPr>
              <p:nvPr/>
            </p:nvSpPr>
            <p:spPr bwMode="auto">
              <a:xfrm>
                <a:off x="2287" y="4009"/>
                <a:ext cx="132" cy="128"/>
              </a:xfrm>
              <a:custGeom>
                <a:avLst/>
                <a:gdLst>
                  <a:gd name="T0" fmla="*/ 1 w 50"/>
                  <a:gd name="T1" fmla="*/ 44 h 46"/>
                  <a:gd name="T2" fmla="*/ 43 w 50"/>
                  <a:gd name="T3" fmla="*/ 0 h 46"/>
                  <a:gd name="T4" fmla="*/ 4 w 50"/>
                  <a:gd name="T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6">
                    <a:moveTo>
                      <a:pt x="1" y="44"/>
                    </a:moveTo>
                    <a:cubicBezTo>
                      <a:pt x="1" y="44"/>
                      <a:pt x="0" y="10"/>
                      <a:pt x="43" y="0"/>
                    </a:cubicBezTo>
                    <a:cubicBezTo>
                      <a:pt x="43" y="0"/>
                      <a:pt x="50" y="42"/>
                      <a:pt x="4" y="46"/>
                    </a:cubicBezTo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6" name="Freeform 182"/>
              <p:cNvSpPr>
                <a:spLocks/>
              </p:cNvSpPr>
              <p:nvPr/>
            </p:nvSpPr>
            <p:spPr bwMode="auto">
              <a:xfrm>
                <a:off x="3685" y="4062"/>
                <a:ext cx="186" cy="214"/>
              </a:xfrm>
              <a:custGeom>
                <a:avLst/>
                <a:gdLst>
                  <a:gd name="T0" fmla="*/ 0 w 71"/>
                  <a:gd name="T1" fmla="*/ 75 h 77"/>
                  <a:gd name="T2" fmla="*/ 1 w 71"/>
                  <a:gd name="T3" fmla="*/ 74 h 77"/>
                  <a:gd name="T4" fmla="*/ 1 w 71"/>
                  <a:gd name="T5" fmla="*/ 70 h 77"/>
                  <a:gd name="T6" fmla="*/ 5 w 71"/>
                  <a:gd name="T7" fmla="*/ 58 h 77"/>
                  <a:gd name="T8" fmla="*/ 9 w 71"/>
                  <a:gd name="T9" fmla="*/ 50 h 77"/>
                  <a:gd name="T10" fmla="*/ 11 w 71"/>
                  <a:gd name="T11" fmla="*/ 46 h 77"/>
                  <a:gd name="T12" fmla="*/ 13 w 71"/>
                  <a:gd name="T13" fmla="*/ 42 h 77"/>
                  <a:gd name="T14" fmla="*/ 18 w 71"/>
                  <a:gd name="T15" fmla="*/ 33 h 77"/>
                  <a:gd name="T16" fmla="*/ 24 w 71"/>
                  <a:gd name="T17" fmla="*/ 25 h 77"/>
                  <a:gd name="T18" fmla="*/ 32 w 71"/>
                  <a:gd name="T19" fmla="*/ 17 h 77"/>
                  <a:gd name="T20" fmla="*/ 36 w 71"/>
                  <a:gd name="T21" fmla="*/ 14 h 77"/>
                  <a:gd name="T22" fmla="*/ 40 w 71"/>
                  <a:gd name="T23" fmla="*/ 11 h 77"/>
                  <a:gd name="T24" fmla="*/ 43 w 71"/>
                  <a:gd name="T25" fmla="*/ 9 h 77"/>
                  <a:gd name="T26" fmla="*/ 47 w 71"/>
                  <a:gd name="T27" fmla="*/ 7 h 77"/>
                  <a:gd name="T28" fmla="*/ 51 w 71"/>
                  <a:gd name="T29" fmla="*/ 5 h 77"/>
                  <a:gd name="T30" fmla="*/ 55 w 71"/>
                  <a:gd name="T31" fmla="*/ 4 h 77"/>
                  <a:gd name="T32" fmla="*/ 61 w 71"/>
                  <a:gd name="T33" fmla="*/ 2 h 77"/>
                  <a:gd name="T34" fmla="*/ 66 w 71"/>
                  <a:gd name="T35" fmla="*/ 1 h 77"/>
                  <a:gd name="T36" fmla="*/ 71 w 71"/>
                  <a:gd name="T37" fmla="*/ 0 h 77"/>
                  <a:gd name="T38" fmla="*/ 67 w 71"/>
                  <a:gd name="T39" fmla="*/ 2 h 77"/>
                  <a:gd name="T40" fmla="*/ 62 w 71"/>
                  <a:gd name="T41" fmla="*/ 4 h 77"/>
                  <a:gd name="T42" fmla="*/ 57 w 71"/>
                  <a:gd name="T43" fmla="*/ 7 h 77"/>
                  <a:gd name="T44" fmla="*/ 54 w 71"/>
                  <a:gd name="T45" fmla="*/ 9 h 77"/>
                  <a:gd name="T46" fmla="*/ 51 w 71"/>
                  <a:gd name="T47" fmla="*/ 12 h 77"/>
                  <a:gd name="T48" fmla="*/ 48 w 71"/>
                  <a:gd name="T49" fmla="*/ 14 h 77"/>
                  <a:gd name="T50" fmla="*/ 45 w 71"/>
                  <a:gd name="T51" fmla="*/ 17 h 77"/>
                  <a:gd name="T52" fmla="*/ 42 w 71"/>
                  <a:gd name="T53" fmla="*/ 21 h 77"/>
                  <a:gd name="T54" fmla="*/ 40 w 71"/>
                  <a:gd name="T55" fmla="*/ 24 h 77"/>
                  <a:gd name="T56" fmla="*/ 35 w 71"/>
                  <a:gd name="T57" fmla="*/ 32 h 77"/>
                  <a:gd name="T58" fmla="*/ 32 w 71"/>
                  <a:gd name="T59" fmla="*/ 40 h 77"/>
                  <a:gd name="T60" fmla="*/ 29 w 71"/>
                  <a:gd name="T61" fmla="*/ 48 h 77"/>
                  <a:gd name="T62" fmla="*/ 28 w 71"/>
                  <a:gd name="T63" fmla="*/ 52 h 77"/>
                  <a:gd name="T64" fmla="*/ 27 w 71"/>
                  <a:gd name="T65" fmla="*/ 56 h 77"/>
                  <a:gd name="T66" fmla="*/ 26 w 71"/>
                  <a:gd name="T67" fmla="*/ 63 h 77"/>
                  <a:gd name="T68" fmla="*/ 26 w 71"/>
                  <a:gd name="T69" fmla="*/ 73 h 77"/>
                  <a:gd name="T70" fmla="*/ 26 w 71"/>
                  <a:gd name="T71" fmla="*/ 76 h 77"/>
                  <a:gd name="T72" fmla="*/ 26 w 71"/>
                  <a:gd name="T73" fmla="*/ 77 h 77"/>
                  <a:gd name="T74" fmla="*/ 0 w 71"/>
                  <a:gd name="T75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7">
                    <a:moveTo>
                      <a:pt x="0" y="75"/>
                    </a:moveTo>
                    <a:cubicBezTo>
                      <a:pt x="0" y="75"/>
                      <a:pt x="0" y="75"/>
                      <a:pt x="1" y="74"/>
                    </a:cubicBezTo>
                    <a:cubicBezTo>
                      <a:pt x="1" y="73"/>
                      <a:pt x="1" y="71"/>
                      <a:pt x="1" y="70"/>
                    </a:cubicBezTo>
                    <a:cubicBezTo>
                      <a:pt x="2" y="67"/>
                      <a:pt x="4" y="63"/>
                      <a:pt x="5" y="58"/>
                    </a:cubicBezTo>
                    <a:cubicBezTo>
                      <a:pt x="6" y="55"/>
                      <a:pt x="7" y="53"/>
                      <a:pt x="9" y="50"/>
                    </a:cubicBezTo>
                    <a:cubicBezTo>
                      <a:pt x="9" y="49"/>
                      <a:pt x="10" y="47"/>
                      <a:pt x="11" y="46"/>
                    </a:cubicBezTo>
                    <a:cubicBezTo>
                      <a:pt x="11" y="44"/>
                      <a:pt x="12" y="43"/>
                      <a:pt x="13" y="42"/>
                    </a:cubicBezTo>
                    <a:cubicBezTo>
                      <a:pt x="14" y="39"/>
                      <a:pt x="16" y="36"/>
                      <a:pt x="18" y="33"/>
                    </a:cubicBezTo>
                    <a:cubicBezTo>
                      <a:pt x="20" y="30"/>
                      <a:pt x="22" y="27"/>
                      <a:pt x="24" y="25"/>
                    </a:cubicBezTo>
                    <a:cubicBezTo>
                      <a:pt x="27" y="22"/>
                      <a:pt x="29" y="20"/>
                      <a:pt x="32" y="17"/>
                    </a:cubicBezTo>
                    <a:cubicBezTo>
                      <a:pt x="33" y="16"/>
                      <a:pt x="34" y="15"/>
                      <a:pt x="36" y="14"/>
                    </a:cubicBezTo>
                    <a:cubicBezTo>
                      <a:pt x="37" y="13"/>
                      <a:pt x="38" y="12"/>
                      <a:pt x="40" y="11"/>
                    </a:cubicBezTo>
                    <a:cubicBezTo>
                      <a:pt x="41" y="10"/>
                      <a:pt x="42" y="10"/>
                      <a:pt x="43" y="9"/>
                    </a:cubicBezTo>
                    <a:cubicBezTo>
                      <a:pt x="45" y="8"/>
                      <a:pt x="46" y="7"/>
                      <a:pt x="47" y="7"/>
                    </a:cubicBezTo>
                    <a:cubicBezTo>
                      <a:pt x="49" y="6"/>
                      <a:pt x="50" y="5"/>
                      <a:pt x="51" y="5"/>
                    </a:cubicBezTo>
                    <a:cubicBezTo>
                      <a:pt x="52" y="4"/>
                      <a:pt x="54" y="4"/>
                      <a:pt x="55" y="4"/>
                    </a:cubicBezTo>
                    <a:cubicBezTo>
                      <a:pt x="57" y="3"/>
                      <a:pt x="59" y="2"/>
                      <a:pt x="61" y="2"/>
                    </a:cubicBezTo>
                    <a:cubicBezTo>
                      <a:pt x="63" y="1"/>
                      <a:pt x="65" y="1"/>
                      <a:pt x="66" y="1"/>
                    </a:cubicBezTo>
                    <a:cubicBezTo>
                      <a:pt x="69" y="0"/>
                      <a:pt x="71" y="0"/>
                      <a:pt x="71" y="0"/>
                    </a:cubicBezTo>
                    <a:cubicBezTo>
                      <a:pt x="71" y="0"/>
                      <a:pt x="69" y="1"/>
                      <a:pt x="67" y="2"/>
                    </a:cubicBezTo>
                    <a:cubicBezTo>
                      <a:pt x="65" y="2"/>
                      <a:pt x="64" y="3"/>
                      <a:pt x="62" y="4"/>
                    </a:cubicBezTo>
                    <a:cubicBezTo>
                      <a:pt x="60" y="5"/>
                      <a:pt x="59" y="6"/>
                      <a:pt x="57" y="7"/>
                    </a:cubicBezTo>
                    <a:cubicBezTo>
                      <a:pt x="56" y="8"/>
                      <a:pt x="55" y="8"/>
                      <a:pt x="54" y="9"/>
                    </a:cubicBezTo>
                    <a:cubicBezTo>
                      <a:pt x="53" y="10"/>
                      <a:pt x="52" y="11"/>
                      <a:pt x="51" y="12"/>
                    </a:cubicBezTo>
                    <a:cubicBezTo>
                      <a:pt x="50" y="13"/>
                      <a:pt x="49" y="13"/>
                      <a:pt x="48" y="14"/>
                    </a:cubicBezTo>
                    <a:cubicBezTo>
                      <a:pt x="47" y="15"/>
                      <a:pt x="46" y="16"/>
                      <a:pt x="45" y="17"/>
                    </a:cubicBezTo>
                    <a:cubicBezTo>
                      <a:pt x="44" y="19"/>
                      <a:pt x="43" y="20"/>
                      <a:pt x="42" y="21"/>
                    </a:cubicBezTo>
                    <a:cubicBezTo>
                      <a:pt x="41" y="22"/>
                      <a:pt x="40" y="23"/>
                      <a:pt x="40" y="24"/>
                    </a:cubicBezTo>
                    <a:cubicBezTo>
                      <a:pt x="38" y="27"/>
                      <a:pt x="37" y="29"/>
                      <a:pt x="35" y="32"/>
                    </a:cubicBezTo>
                    <a:cubicBezTo>
                      <a:pt x="34" y="35"/>
                      <a:pt x="33" y="37"/>
                      <a:pt x="32" y="40"/>
                    </a:cubicBezTo>
                    <a:cubicBezTo>
                      <a:pt x="31" y="43"/>
                      <a:pt x="30" y="46"/>
                      <a:pt x="29" y="48"/>
                    </a:cubicBezTo>
                    <a:cubicBezTo>
                      <a:pt x="29" y="50"/>
                      <a:pt x="29" y="51"/>
                      <a:pt x="28" y="52"/>
                    </a:cubicBezTo>
                    <a:cubicBezTo>
                      <a:pt x="28" y="53"/>
                      <a:pt x="28" y="55"/>
                      <a:pt x="27" y="56"/>
                    </a:cubicBezTo>
                    <a:cubicBezTo>
                      <a:pt x="27" y="58"/>
                      <a:pt x="27" y="61"/>
                      <a:pt x="26" y="63"/>
                    </a:cubicBezTo>
                    <a:cubicBezTo>
                      <a:pt x="26" y="67"/>
                      <a:pt x="26" y="71"/>
                      <a:pt x="26" y="73"/>
                    </a:cubicBezTo>
                    <a:cubicBezTo>
                      <a:pt x="26" y="75"/>
                      <a:pt x="26" y="76"/>
                      <a:pt x="26" y="76"/>
                    </a:cubicBezTo>
                    <a:cubicBezTo>
                      <a:pt x="26" y="77"/>
                      <a:pt x="26" y="77"/>
                      <a:pt x="26" y="77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7" name="Freeform 183"/>
              <p:cNvSpPr>
                <a:spLocks/>
              </p:cNvSpPr>
              <p:nvPr/>
            </p:nvSpPr>
            <p:spPr bwMode="auto">
              <a:xfrm>
                <a:off x="3585" y="4062"/>
                <a:ext cx="184" cy="214"/>
              </a:xfrm>
              <a:custGeom>
                <a:avLst/>
                <a:gdLst>
                  <a:gd name="T0" fmla="*/ 45 w 70"/>
                  <a:gd name="T1" fmla="*/ 77 h 77"/>
                  <a:gd name="T2" fmla="*/ 45 w 70"/>
                  <a:gd name="T3" fmla="*/ 76 h 77"/>
                  <a:gd name="T4" fmla="*/ 45 w 70"/>
                  <a:gd name="T5" fmla="*/ 73 h 77"/>
                  <a:gd name="T6" fmla="*/ 44 w 70"/>
                  <a:gd name="T7" fmla="*/ 63 h 77"/>
                  <a:gd name="T8" fmla="*/ 43 w 70"/>
                  <a:gd name="T9" fmla="*/ 56 h 77"/>
                  <a:gd name="T10" fmla="*/ 42 w 70"/>
                  <a:gd name="T11" fmla="*/ 52 h 77"/>
                  <a:gd name="T12" fmla="*/ 41 w 70"/>
                  <a:gd name="T13" fmla="*/ 48 h 77"/>
                  <a:gd name="T14" fmla="*/ 39 w 70"/>
                  <a:gd name="T15" fmla="*/ 40 h 77"/>
                  <a:gd name="T16" fmla="*/ 36 w 70"/>
                  <a:gd name="T17" fmla="*/ 32 h 77"/>
                  <a:gd name="T18" fmla="*/ 31 w 70"/>
                  <a:gd name="T19" fmla="*/ 24 h 77"/>
                  <a:gd name="T20" fmla="*/ 29 w 70"/>
                  <a:gd name="T21" fmla="*/ 21 h 77"/>
                  <a:gd name="T22" fmla="*/ 26 w 70"/>
                  <a:gd name="T23" fmla="*/ 17 h 77"/>
                  <a:gd name="T24" fmla="*/ 23 w 70"/>
                  <a:gd name="T25" fmla="*/ 14 h 77"/>
                  <a:gd name="T26" fmla="*/ 20 w 70"/>
                  <a:gd name="T27" fmla="*/ 12 h 77"/>
                  <a:gd name="T28" fmla="*/ 17 w 70"/>
                  <a:gd name="T29" fmla="*/ 9 h 77"/>
                  <a:gd name="T30" fmla="*/ 14 w 70"/>
                  <a:gd name="T31" fmla="*/ 7 h 77"/>
                  <a:gd name="T32" fmla="*/ 9 w 70"/>
                  <a:gd name="T33" fmla="*/ 4 h 77"/>
                  <a:gd name="T34" fmla="*/ 4 w 70"/>
                  <a:gd name="T35" fmla="*/ 2 h 77"/>
                  <a:gd name="T36" fmla="*/ 0 w 70"/>
                  <a:gd name="T37" fmla="*/ 0 h 77"/>
                  <a:gd name="T38" fmla="*/ 4 w 70"/>
                  <a:gd name="T39" fmla="*/ 1 h 77"/>
                  <a:gd name="T40" fmla="*/ 9 w 70"/>
                  <a:gd name="T41" fmla="*/ 2 h 77"/>
                  <a:gd name="T42" fmla="*/ 16 w 70"/>
                  <a:gd name="T43" fmla="*/ 4 h 77"/>
                  <a:gd name="T44" fmla="*/ 19 w 70"/>
                  <a:gd name="T45" fmla="*/ 5 h 77"/>
                  <a:gd name="T46" fmla="*/ 23 w 70"/>
                  <a:gd name="T47" fmla="*/ 7 h 77"/>
                  <a:gd name="T48" fmla="*/ 27 w 70"/>
                  <a:gd name="T49" fmla="*/ 9 h 77"/>
                  <a:gd name="T50" fmla="*/ 31 w 70"/>
                  <a:gd name="T51" fmla="*/ 11 h 77"/>
                  <a:gd name="T52" fmla="*/ 35 w 70"/>
                  <a:gd name="T53" fmla="*/ 14 h 77"/>
                  <a:gd name="T54" fmla="*/ 39 w 70"/>
                  <a:gd name="T55" fmla="*/ 17 h 77"/>
                  <a:gd name="T56" fmla="*/ 46 w 70"/>
                  <a:gd name="T57" fmla="*/ 25 h 77"/>
                  <a:gd name="T58" fmla="*/ 53 w 70"/>
                  <a:gd name="T59" fmla="*/ 33 h 77"/>
                  <a:gd name="T60" fmla="*/ 58 w 70"/>
                  <a:gd name="T61" fmla="*/ 42 h 77"/>
                  <a:gd name="T62" fmla="*/ 60 w 70"/>
                  <a:gd name="T63" fmla="*/ 46 h 77"/>
                  <a:gd name="T64" fmla="*/ 62 w 70"/>
                  <a:gd name="T65" fmla="*/ 50 h 77"/>
                  <a:gd name="T66" fmla="*/ 65 w 70"/>
                  <a:gd name="T67" fmla="*/ 58 h 77"/>
                  <a:gd name="T68" fmla="*/ 69 w 70"/>
                  <a:gd name="T69" fmla="*/ 70 h 77"/>
                  <a:gd name="T70" fmla="*/ 70 w 70"/>
                  <a:gd name="T71" fmla="*/ 74 h 77"/>
                  <a:gd name="T72" fmla="*/ 70 w 70"/>
                  <a:gd name="T73" fmla="*/ 75 h 77"/>
                  <a:gd name="T74" fmla="*/ 45 w 70"/>
                  <a:gd name="T7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7">
                    <a:moveTo>
                      <a:pt x="45" y="77"/>
                    </a:moveTo>
                    <a:cubicBezTo>
                      <a:pt x="45" y="77"/>
                      <a:pt x="45" y="77"/>
                      <a:pt x="45" y="76"/>
                    </a:cubicBezTo>
                    <a:cubicBezTo>
                      <a:pt x="45" y="76"/>
                      <a:pt x="45" y="75"/>
                      <a:pt x="45" y="73"/>
                    </a:cubicBezTo>
                    <a:cubicBezTo>
                      <a:pt x="45" y="71"/>
                      <a:pt x="45" y="67"/>
                      <a:pt x="44" y="63"/>
                    </a:cubicBezTo>
                    <a:cubicBezTo>
                      <a:pt x="44" y="61"/>
                      <a:pt x="44" y="58"/>
                      <a:pt x="43" y="56"/>
                    </a:cubicBezTo>
                    <a:cubicBezTo>
                      <a:pt x="43" y="55"/>
                      <a:pt x="43" y="53"/>
                      <a:pt x="42" y="52"/>
                    </a:cubicBezTo>
                    <a:cubicBezTo>
                      <a:pt x="42" y="51"/>
                      <a:pt x="42" y="50"/>
                      <a:pt x="41" y="48"/>
                    </a:cubicBezTo>
                    <a:cubicBezTo>
                      <a:pt x="41" y="46"/>
                      <a:pt x="40" y="43"/>
                      <a:pt x="39" y="40"/>
                    </a:cubicBezTo>
                    <a:cubicBezTo>
                      <a:pt x="38" y="37"/>
                      <a:pt x="37" y="35"/>
                      <a:pt x="36" y="32"/>
                    </a:cubicBezTo>
                    <a:cubicBezTo>
                      <a:pt x="34" y="29"/>
                      <a:pt x="33" y="27"/>
                      <a:pt x="31" y="24"/>
                    </a:cubicBezTo>
                    <a:cubicBezTo>
                      <a:pt x="30" y="23"/>
                      <a:pt x="29" y="22"/>
                      <a:pt x="29" y="21"/>
                    </a:cubicBezTo>
                    <a:cubicBezTo>
                      <a:pt x="28" y="20"/>
                      <a:pt x="27" y="19"/>
                      <a:pt x="26" y="17"/>
                    </a:cubicBezTo>
                    <a:cubicBezTo>
                      <a:pt x="25" y="16"/>
                      <a:pt x="24" y="15"/>
                      <a:pt x="23" y="14"/>
                    </a:cubicBez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1"/>
                      <a:pt x="18" y="10"/>
                      <a:pt x="17" y="9"/>
                    </a:cubicBezTo>
                    <a:cubicBezTo>
                      <a:pt x="16" y="8"/>
                      <a:pt x="15" y="8"/>
                      <a:pt x="14" y="7"/>
                    </a:cubicBezTo>
                    <a:cubicBezTo>
                      <a:pt x="12" y="6"/>
                      <a:pt x="10" y="5"/>
                      <a:pt x="9" y="4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4" y="1"/>
                    </a:cubicBezTo>
                    <a:cubicBezTo>
                      <a:pt x="6" y="1"/>
                      <a:pt x="7" y="1"/>
                      <a:pt x="9" y="2"/>
                    </a:cubicBezTo>
                    <a:cubicBezTo>
                      <a:pt x="11" y="2"/>
                      <a:pt x="13" y="3"/>
                      <a:pt x="16" y="4"/>
                    </a:cubicBezTo>
                    <a:cubicBezTo>
                      <a:pt x="17" y="4"/>
                      <a:pt x="18" y="4"/>
                      <a:pt x="19" y="5"/>
                    </a:cubicBezTo>
                    <a:cubicBezTo>
                      <a:pt x="21" y="5"/>
                      <a:pt x="22" y="6"/>
                      <a:pt x="23" y="7"/>
                    </a:cubicBezTo>
                    <a:cubicBezTo>
                      <a:pt x="25" y="7"/>
                      <a:pt x="26" y="8"/>
                      <a:pt x="27" y="9"/>
                    </a:cubicBezTo>
                    <a:cubicBezTo>
                      <a:pt x="28" y="10"/>
                      <a:pt x="30" y="10"/>
                      <a:pt x="31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6" y="15"/>
                      <a:pt x="38" y="16"/>
                      <a:pt x="39" y="17"/>
                    </a:cubicBezTo>
                    <a:cubicBezTo>
                      <a:pt x="42" y="20"/>
                      <a:pt x="44" y="22"/>
                      <a:pt x="46" y="25"/>
                    </a:cubicBezTo>
                    <a:cubicBezTo>
                      <a:pt x="48" y="27"/>
                      <a:pt x="51" y="30"/>
                      <a:pt x="53" y="33"/>
                    </a:cubicBezTo>
                    <a:cubicBezTo>
                      <a:pt x="54" y="36"/>
                      <a:pt x="56" y="39"/>
                      <a:pt x="58" y="42"/>
                    </a:cubicBezTo>
                    <a:cubicBezTo>
                      <a:pt x="59" y="43"/>
                      <a:pt x="59" y="44"/>
                      <a:pt x="60" y="46"/>
                    </a:cubicBezTo>
                    <a:cubicBezTo>
                      <a:pt x="61" y="47"/>
                      <a:pt x="61" y="49"/>
                      <a:pt x="62" y="50"/>
                    </a:cubicBezTo>
                    <a:cubicBezTo>
                      <a:pt x="63" y="53"/>
                      <a:pt x="64" y="55"/>
                      <a:pt x="65" y="58"/>
                    </a:cubicBezTo>
                    <a:cubicBezTo>
                      <a:pt x="67" y="63"/>
                      <a:pt x="68" y="67"/>
                      <a:pt x="69" y="70"/>
                    </a:cubicBezTo>
                    <a:cubicBezTo>
                      <a:pt x="70" y="71"/>
                      <a:pt x="70" y="73"/>
                      <a:pt x="70" y="74"/>
                    </a:cubicBezTo>
                    <a:cubicBezTo>
                      <a:pt x="70" y="75"/>
                      <a:pt x="70" y="75"/>
                      <a:pt x="70" y="75"/>
                    </a:cubicBezTo>
                    <a:lnTo>
                      <a:pt x="45" y="7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8" name="Freeform 184"/>
              <p:cNvSpPr>
                <a:spLocks/>
              </p:cNvSpPr>
              <p:nvPr/>
            </p:nvSpPr>
            <p:spPr bwMode="auto">
              <a:xfrm>
                <a:off x="3692" y="4040"/>
                <a:ext cx="66" cy="203"/>
              </a:xfrm>
              <a:custGeom>
                <a:avLst/>
                <a:gdLst>
                  <a:gd name="T0" fmla="*/ 0 w 25"/>
                  <a:gd name="T1" fmla="*/ 73 h 73"/>
                  <a:gd name="T2" fmla="*/ 0 w 25"/>
                  <a:gd name="T3" fmla="*/ 70 h 73"/>
                  <a:gd name="T4" fmla="*/ 1 w 25"/>
                  <a:gd name="T5" fmla="*/ 61 h 73"/>
                  <a:gd name="T6" fmla="*/ 5 w 25"/>
                  <a:gd name="T7" fmla="*/ 34 h 73"/>
                  <a:gd name="T8" fmla="*/ 9 w 25"/>
                  <a:gd name="T9" fmla="*/ 20 h 73"/>
                  <a:gd name="T10" fmla="*/ 12 w 25"/>
                  <a:gd name="T11" fmla="*/ 14 h 73"/>
                  <a:gd name="T12" fmla="*/ 15 w 25"/>
                  <a:gd name="T13" fmla="*/ 9 h 73"/>
                  <a:gd name="T14" fmla="*/ 18 w 25"/>
                  <a:gd name="T15" fmla="*/ 5 h 73"/>
                  <a:gd name="T16" fmla="*/ 20 w 25"/>
                  <a:gd name="T17" fmla="*/ 2 h 73"/>
                  <a:gd name="T18" fmla="*/ 23 w 25"/>
                  <a:gd name="T19" fmla="*/ 0 h 73"/>
                  <a:gd name="T20" fmla="*/ 21 w 25"/>
                  <a:gd name="T21" fmla="*/ 3 h 73"/>
                  <a:gd name="T22" fmla="*/ 20 w 25"/>
                  <a:gd name="T23" fmla="*/ 6 h 73"/>
                  <a:gd name="T24" fmla="*/ 19 w 25"/>
                  <a:gd name="T25" fmla="*/ 11 h 73"/>
                  <a:gd name="T26" fmla="*/ 18 w 25"/>
                  <a:gd name="T27" fmla="*/ 16 h 73"/>
                  <a:gd name="T28" fmla="*/ 17 w 25"/>
                  <a:gd name="T29" fmla="*/ 22 h 73"/>
                  <a:gd name="T30" fmla="*/ 18 w 25"/>
                  <a:gd name="T31" fmla="*/ 35 h 73"/>
                  <a:gd name="T32" fmla="*/ 22 w 25"/>
                  <a:gd name="T33" fmla="*/ 60 h 73"/>
                  <a:gd name="T34" fmla="*/ 24 w 25"/>
                  <a:gd name="T35" fmla="*/ 67 h 73"/>
                  <a:gd name="T36" fmla="*/ 25 w 25"/>
                  <a:gd name="T37" fmla="*/ 70 h 73"/>
                  <a:gd name="T38" fmla="*/ 0 w 25"/>
                  <a:gd name="T3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73">
                    <a:moveTo>
                      <a:pt x="0" y="73"/>
                    </a:moveTo>
                    <a:cubicBezTo>
                      <a:pt x="0" y="73"/>
                      <a:pt x="0" y="72"/>
                      <a:pt x="0" y="70"/>
                    </a:cubicBezTo>
                    <a:cubicBezTo>
                      <a:pt x="0" y="67"/>
                      <a:pt x="0" y="64"/>
                      <a:pt x="1" y="61"/>
                    </a:cubicBezTo>
                    <a:cubicBezTo>
                      <a:pt x="1" y="53"/>
                      <a:pt x="3" y="44"/>
                      <a:pt x="5" y="34"/>
                    </a:cubicBezTo>
                    <a:cubicBezTo>
                      <a:pt x="6" y="29"/>
                      <a:pt x="8" y="25"/>
                      <a:pt x="9" y="20"/>
                    </a:cubicBezTo>
                    <a:cubicBezTo>
                      <a:pt x="10" y="18"/>
                      <a:pt x="11" y="16"/>
                      <a:pt x="12" y="14"/>
                    </a:cubicBezTo>
                    <a:cubicBezTo>
                      <a:pt x="13" y="12"/>
                      <a:pt x="14" y="11"/>
                      <a:pt x="15" y="9"/>
                    </a:cubicBezTo>
                    <a:cubicBezTo>
                      <a:pt x="16" y="7"/>
                      <a:pt x="17" y="6"/>
                      <a:pt x="18" y="5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2" y="1"/>
                      <a:pt x="23" y="0"/>
                      <a:pt x="23" y="0"/>
                    </a:cubicBezTo>
                    <a:cubicBezTo>
                      <a:pt x="23" y="0"/>
                      <a:pt x="22" y="1"/>
                      <a:pt x="21" y="3"/>
                    </a:cubicBezTo>
                    <a:cubicBezTo>
                      <a:pt x="21" y="4"/>
                      <a:pt x="20" y="5"/>
                      <a:pt x="20" y="6"/>
                    </a:cubicBezTo>
                    <a:cubicBezTo>
                      <a:pt x="19" y="7"/>
                      <a:pt x="19" y="9"/>
                      <a:pt x="19" y="11"/>
                    </a:cubicBezTo>
                    <a:cubicBezTo>
                      <a:pt x="18" y="12"/>
                      <a:pt x="18" y="14"/>
                      <a:pt x="18" y="16"/>
                    </a:cubicBezTo>
                    <a:cubicBezTo>
                      <a:pt x="18" y="18"/>
                      <a:pt x="17" y="20"/>
                      <a:pt x="17" y="22"/>
                    </a:cubicBezTo>
                    <a:cubicBezTo>
                      <a:pt x="17" y="26"/>
                      <a:pt x="18" y="31"/>
                      <a:pt x="18" y="35"/>
                    </a:cubicBezTo>
                    <a:cubicBezTo>
                      <a:pt x="19" y="44"/>
                      <a:pt x="21" y="53"/>
                      <a:pt x="22" y="60"/>
                    </a:cubicBezTo>
                    <a:cubicBezTo>
                      <a:pt x="23" y="63"/>
                      <a:pt x="24" y="65"/>
                      <a:pt x="24" y="67"/>
                    </a:cubicBezTo>
                    <a:cubicBezTo>
                      <a:pt x="25" y="69"/>
                      <a:pt x="25" y="70"/>
                      <a:pt x="25" y="7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49" name="Freeform 185"/>
              <p:cNvSpPr>
                <a:spLocks/>
              </p:cNvSpPr>
              <p:nvPr/>
            </p:nvSpPr>
            <p:spPr bwMode="auto">
              <a:xfrm>
                <a:off x="1027" y="4006"/>
                <a:ext cx="186" cy="214"/>
              </a:xfrm>
              <a:custGeom>
                <a:avLst/>
                <a:gdLst>
                  <a:gd name="T0" fmla="*/ 0 w 71"/>
                  <a:gd name="T1" fmla="*/ 75 h 77"/>
                  <a:gd name="T2" fmla="*/ 1 w 71"/>
                  <a:gd name="T3" fmla="*/ 74 h 77"/>
                  <a:gd name="T4" fmla="*/ 1 w 71"/>
                  <a:gd name="T5" fmla="*/ 70 h 77"/>
                  <a:gd name="T6" fmla="*/ 5 w 71"/>
                  <a:gd name="T7" fmla="*/ 58 h 77"/>
                  <a:gd name="T8" fmla="*/ 9 w 71"/>
                  <a:gd name="T9" fmla="*/ 50 h 77"/>
                  <a:gd name="T10" fmla="*/ 11 w 71"/>
                  <a:gd name="T11" fmla="*/ 46 h 77"/>
                  <a:gd name="T12" fmla="*/ 13 w 71"/>
                  <a:gd name="T13" fmla="*/ 42 h 77"/>
                  <a:gd name="T14" fmla="*/ 18 w 71"/>
                  <a:gd name="T15" fmla="*/ 33 h 77"/>
                  <a:gd name="T16" fmla="*/ 24 w 71"/>
                  <a:gd name="T17" fmla="*/ 25 h 77"/>
                  <a:gd name="T18" fmla="*/ 32 w 71"/>
                  <a:gd name="T19" fmla="*/ 17 h 77"/>
                  <a:gd name="T20" fmla="*/ 36 w 71"/>
                  <a:gd name="T21" fmla="*/ 14 h 77"/>
                  <a:gd name="T22" fmla="*/ 40 w 71"/>
                  <a:gd name="T23" fmla="*/ 11 h 77"/>
                  <a:gd name="T24" fmla="*/ 43 w 71"/>
                  <a:gd name="T25" fmla="*/ 9 h 77"/>
                  <a:gd name="T26" fmla="*/ 47 w 71"/>
                  <a:gd name="T27" fmla="*/ 7 h 77"/>
                  <a:gd name="T28" fmla="*/ 51 w 71"/>
                  <a:gd name="T29" fmla="*/ 5 h 77"/>
                  <a:gd name="T30" fmla="*/ 55 w 71"/>
                  <a:gd name="T31" fmla="*/ 4 h 77"/>
                  <a:gd name="T32" fmla="*/ 61 w 71"/>
                  <a:gd name="T33" fmla="*/ 2 h 77"/>
                  <a:gd name="T34" fmla="*/ 66 w 71"/>
                  <a:gd name="T35" fmla="*/ 1 h 77"/>
                  <a:gd name="T36" fmla="*/ 71 w 71"/>
                  <a:gd name="T37" fmla="*/ 0 h 77"/>
                  <a:gd name="T38" fmla="*/ 67 w 71"/>
                  <a:gd name="T39" fmla="*/ 2 h 77"/>
                  <a:gd name="T40" fmla="*/ 62 w 71"/>
                  <a:gd name="T41" fmla="*/ 4 h 77"/>
                  <a:gd name="T42" fmla="*/ 57 w 71"/>
                  <a:gd name="T43" fmla="*/ 7 h 77"/>
                  <a:gd name="T44" fmla="*/ 54 w 71"/>
                  <a:gd name="T45" fmla="*/ 9 h 77"/>
                  <a:gd name="T46" fmla="*/ 51 w 71"/>
                  <a:gd name="T47" fmla="*/ 12 h 77"/>
                  <a:gd name="T48" fmla="*/ 48 w 71"/>
                  <a:gd name="T49" fmla="*/ 14 h 77"/>
                  <a:gd name="T50" fmla="*/ 45 w 71"/>
                  <a:gd name="T51" fmla="*/ 17 h 77"/>
                  <a:gd name="T52" fmla="*/ 42 w 71"/>
                  <a:gd name="T53" fmla="*/ 21 h 77"/>
                  <a:gd name="T54" fmla="*/ 40 w 71"/>
                  <a:gd name="T55" fmla="*/ 24 h 77"/>
                  <a:gd name="T56" fmla="*/ 35 w 71"/>
                  <a:gd name="T57" fmla="*/ 32 h 77"/>
                  <a:gd name="T58" fmla="*/ 32 w 71"/>
                  <a:gd name="T59" fmla="*/ 40 h 77"/>
                  <a:gd name="T60" fmla="*/ 29 w 71"/>
                  <a:gd name="T61" fmla="*/ 48 h 77"/>
                  <a:gd name="T62" fmla="*/ 28 w 71"/>
                  <a:gd name="T63" fmla="*/ 52 h 77"/>
                  <a:gd name="T64" fmla="*/ 27 w 71"/>
                  <a:gd name="T65" fmla="*/ 56 h 77"/>
                  <a:gd name="T66" fmla="*/ 26 w 71"/>
                  <a:gd name="T67" fmla="*/ 63 h 77"/>
                  <a:gd name="T68" fmla="*/ 26 w 71"/>
                  <a:gd name="T69" fmla="*/ 73 h 77"/>
                  <a:gd name="T70" fmla="*/ 26 w 71"/>
                  <a:gd name="T71" fmla="*/ 76 h 77"/>
                  <a:gd name="T72" fmla="*/ 26 w 71"/>
                  <a:gd name="T73" fmla="*/ 77 h 77"/>
                  <a:gd name="T74" fmla="*/ 0 w 71"/>
                  <a:gd name="T75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7">
                    <a:moveTo>
                      <a:pt x="0" y="75"/>
                    </a:moveTo>
                    <a:cubicBezTo>
                      <a:pt x="0" y="75"/>
                      <a:pt x="0" y="75"/>
                      <a:pt x="1" y="74"/>
                    </a:cubicBezTo>
                    <a:cubicBezTo>
                      <a:pt x="1" y="73"/>
                      <a:pt x="1" y="71"/>
                      <a:pt x="1" y="70"/>
                    </a:cubicBezTo>
                    <a:cubicBezTo>
                      <a:pt x="2" y="67"/>
                      <a:pt x="4" y="63"/>
                      <a:pt x="5" y="58"/>
                    </a:cubicBezTo>
                    <a:cubicBezTo>
                      <a:pt x="6" y="55"/>
                      <a:pt x="7" y="53"/>
                      <a:pt x="9" y="50"/>
                    </a:cubicBezTo>
                    <a:cubicBezTo>
                      <a:pt x="9" y="49"/>
                      <a:pt x="10" y="47"/>
                      <a:pt x="11" y="46"/>
                    </a:cubicBezTo>
                    <a:cubicBezTo>
                      <a:pt x="11" y="44"/>
                      <a:pt x="12" y="43"/>
                      <a:pt x="13" y="42"/>
                    </a:cubicBezTo>
                    <a:cubicBezTo>
                      <a:pt x="14" y="39"/>
                      <a:pt x="16" y="36"/>
                      <a:pt x="18" y="33"/>
                    </a:cubicBezTo>
                    <a:cubicBezTo>
                      <a:pt x="20" y="30"/>
                      <a:pt x="22" y="27"/>
                      <a:pt x="24" y="25"/>
                    </a:cubicBezTo>
                    <a:cubicBezTo>
                      <a:pt x="27" y="22"/>
                      <a:pt x="29" y="20"/>
                      <a:pt x="32" y="17"/>
                    </a:cubicBezTo>
                    <a:cubicBezTo>
                      <a:pt x="33" y="16"/>
                      <a:pt x="34" y="15"/>
                      <a:pt x="36" y="14"/>
                    </a:cubicBezTo>
                    <a:cubicBezTo>
                      <a:pt x="37" y="13"/>
                      <a:pt x="38" y="12"/>
                      <a:pt x="40" y="11"/>
                    </a:cubicBezTo>
                    <a:cubicBezTo>
                      <a:pt x="41" y="10"/>
                      <a:pt x="42" y="10"/>
                      <a:pt x="43" y="9"/>
                    </a:cubicBezTo>
                    <a:cubicBezTo>
                      <a:pt x="45" y="8"/>
                      <a:pt x="46" y="7"/>
                      <a:pt x="47" y="7"/>
                    </a:cubicBezTo>
                    <a:cubicBezTo>
                      <a:pt x="49" y="6"/>
                      <a:pt x="50" y="5"/>
                      <a:pt x="51" y="5"/>
                    </a:cubicBezTo>
                    <a:cubicBezTo>
                      <a:pt x="52" y="4"/>
                      <a:pt x="54" y="4"/>
                      <a:pt x="55" y="4"/>
                    </a:cubicBezTo>
                    <a:cubicBezTo>
                      <a:pt x="57" y="3"/>
                      <a:pt x="59" y="2"/>
                      <a:pt x="61" y="2"/>
                    </a:cubicBezTo>
                    <a:cubicBezTo>
                      <a:pt x="63" y="1"/>
                      <a:pt x="65" y="1"/>
                      <a:pt x="66" y="1"/>
                    </a:cubicBezTo>
                    <a:cubicBezTo>
                      <a:pt x="69" y="0"/>
                      <a:pt x="71" y="0"/>
                      <a:pt x="71" y="0"/>
                    </a:cubicBezTo>
                    <a:cubicBezTo>
                      <a:pt x="71" y="0"/>
                      <a:pt x="69" y="1"/>
                      <a:pt x="67" y="2"/>
                    </a:cubicBezTo>
                    <a:cubicBezTo>
                      <a:pt x="65" y="2"/>
                      <a:pt x="64" y="3"/>
                      <a:pt x="62" y="4"/>
                    </a:cubicBezTo>
                    <a:cubicBezTo>
                      <a:pt x="60" y="5"/>
                      <a:pt x="59" y="6"/>
                      <a:pt x="57" y="7"/>
                    </a:cubicBezTo>
                    <a:cubicBezTo>
                      <a:pt x="56" y="8"/>
                      <a:pt x="55" y="8"/>
                      <a:pt x="54" y="9"/>
                    </a:cubicBezTo>
                    <a:cubicBezTo>
                      <a:pt x="53" y="10"/>
                      <a:pt x="52" y="11"/>
                      <a:pt x="51" y="12"/>
                    </a:cubicBezTo>
                    <a:cubicBezTo>
                      <a:pt x="50" y="13"/>
                      <a:pt x="49" y="13"/>
                      <a:pt x="48" y="14"/>
                    </a:cubicBezTo>
                    <a:cubicBezTo>
                      <a:pt x="47" y="15"/>
                      <a:pt x="46" y="16"/>
                      <a:pt x="45" y="17"/>
                    </a:cubicBezTo>
                    <a:cubicBezTo>
                      <a:pt x="44" y="19"/>
                      <a:pt x="43" y="20"/>
                      <a:pt x="42" y="21"/>
                    </a:cubicBezTo>
                    <a:cubicBezTo>
                      <a:pt x="41" y="22"/>
                      <a:pt x="40" y="23"/>
                      <a:pt x="40" y="24"/>
                    </a:cubicBezTo>
                    <a:cubicBezTo>
                      <a:pt x="38" y="27"/>
                      <a:pt x="37" y="29"/>
                      <a:pt x="35" y="32"/>
                    </a:cubicBezTo>
                    <a:cubicBezTo>
                      <a:pt x="34" y="35"/>
                      <a:pt x="33" y="37"/>
                      <a:pt x="32" y="40"/>
                    </a:cubicBezTo>
                    <a:cubicBezTo>
                      <a:pt x="31" y="43"/>
                      <a:pt x="30" y="46"/>
                      <a:pt x="29" y="48"/>
                    </a:cubicBezTo>
                    <a:cubicBezTo>
                      <a:pt x="29" y="50"/>
                      <a:pt x="29" y="51"/>
                      <a:pt x="28" y="52"/>
                    </a:cubicBezTo>
                    <a:cubicBezTo>
                      <a:pt x="28" y="53"/>
                      <a:pt x="28" y="55"/>
                      <a:pt x="27" y="56"/>
                    </a:cubicBezTo>
                    <a:cubicBezTo>
                      <a:pt x="27" y="58"/>
                      <a:pt x="27" y="61"/>
                      <a:pt x="26" y="63"/>
                    </a:cubicBezTo>
                    <a:cubicBezTo>
                      <a:pt x="26" y="67"/>
                      <a:pt x="26" y="71"/>
                      <a:pt x="26" y="73"/>
                    </a:cubicBezTo>
                    <a:cubicBezTo>
                      <a:pt x="26" y="75"/>
                      <a:pt x="26" y="76"/>
                      <a:pt x="26" y="76"/>
                    </a:cubicBezTo>
                    <a:cubicBezTo>
                      <a:pt x="26" y="77"/>
                      <a:pt x="26" y="77"/>
                      <a:pt x="26" y="77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0" name="Freeform 186"/>
              <p:cNvSpPr>
                <a:spLocks/>
              </p:cNvSpPr>
              <p:nvPr/>
            </p:nvSpPr>
            <p:spPr bwMode="auto">
              <a:xfrm>
                <a:off x="927" y="4006"/>
                <a:ext cx="184" cy="214"/>
              </a:xfrm>
              <a:custGeom>
                <a:avLst/>
                <a:gdLst>
                  <a:gd name="T0" fmla="*/ 45 w 70"/>
                  <a:gd name="T1" fmla="*/ 77 h 77"/>
                  <a:gd name="T2" fmla="*/ 45 w 70"/>
                  <a:gd name="T3" fmla="*/ 76 h 77"/>
                  <a:gd name="T4" fmla="*/ 45 w 70"/>
                  <a:gd name="T5" fmla="*/ 73 h 77"/>
                  <a:gd name="T6" fmla="*/ 44 w 70"/>
                  <a:gd name="T7" fmla="*/ 63 h 77"/>
                  <a:gd name="T8" fmla="*/ 43 w 70"/>
                  <a:gd name="T9" fmla="*/ 56 h 77"/>
                  <a:gd name="T10" fmla="*/ 42 w 70"/>
                  <a:gd name="T11" fmla="*/ 52 h 77"/>
                  <a:gd name="T12" fmla="*/ 41 w 70"/>
                  <a:gd name="T13" fmla="*/ 48 h 77"/>
                  <a:gd name="T14" fmla="*/ 39 w 70"/>
                  <a:gd name="T15" fmla="*/ 40 h 77"/>
                  <a:gd name="T16" fmla="*/ 36 w 70"/>
                  <a:gd name="T17" fmla="*/ 32 h 77"/>
                  <a:gd name="T18" fmla="*/ 31 w 70"/>
                  <a:gd name="T19" fmla="*/ 24 h 77"/>
                  <a:gd name="T20" fmla="*/ 29 w 70"/>
                  <a:gd name="T21" fmla="*/ 21 h 77"/>
                  <a:gd name="T22" fmla="*/ 26 w 70"/>
                  <a:gd name="T23" fmla="*/ 17 h 77"/>
                  <a:gd name="T24" fmla="*/ 23 w 70"/>
                  <a:gd name="T25" fmla="*/ 14 h 77"/>
                  <a:gd name="T26" fmla="*/ 20 w 70"/>
                  <a:gd name="T27" fmla="*/ 12 h 77"/>
                  <a:gd name="T28" fmla="*/ 17 w 70"/>
                  <a:gd name="T29" fmla="*/ 9 h 77"/>
                  <a:gd name="T30" fmla="*/ 14 w 70"/>
                  <a:gd name="T31" fmla="*/ 7 h 77"/>
                  <a:gd name="T32" fmla="*/ 9 w 70"/>
                  <a:gd name="T33" fmla="*/ 4 h 77"/>
                  <a:gd name="T34" fmla="*/ 4 w 70"/>
                  <a:gd name="T35" fmla="*/ 2 h 77"/>
                  <a:gd name="T36" fmla="*/ 0 w 70"/>
                  <a:gd name="T37" fmla="*/ 0 h 77"/>
                  <a:gd name="T38" fmla="*/ 4 w 70"/>
                  <a:gd name="T39" fmla="*/ 1 h 77"/>
                  <a:gd name="T40" fmla="*/ 9 w 70"/>
                  <a:gd name="T41" fmla="*/ 2 h 77"/>
                  <a:gd name="T42" fmla="*/ 16 w 70"/>
                  <a:gd name="T43" fmla="*/ 4 h 77"/>
                  <a:gd name="T44" fmla="*/ 19 w 70"/>
                  <a:gd name="T45" fmla="*/ 5 h 77"/>
                  <a:gd name="T46" fmla="*/ 23 w 70"/>
                  <a:gd name="T47" fmla="*/ 7 h 77"/>
                  <a:gd name="T48" fmla="*/ 27 w 70"/>
                  <a:gd name="T49" fmla="*/ 9 h 77"/>
                  <a:gd name="T50" fmla="*/ 31 w 70"/>
                  <a:gd name="T51" fmla="*/ 11 h 77"/>
                  <a:gd name="T52" fmla="*/ 35 w 70"/>
                  <a:gd name="T53" fmla="*/ 14 h 77"/>
                  <a:gd name="T54" fmla="*/ 39 w 70"/>
                  <a:gd name="T55" fmla="*/ 17 h 77"/>
                  <a:gd name="T56" fmla="*/ 46 w 70"/>
                  <a:gd name="T57" fmla="*/ 25 h 77"/>
                  <a:gd name="T58" fmla="*/ 53 w 70"/>
                  <a:gd name="T59" fmla="*/ 33 h 77"/>
                  <a:gd name="T60" fmla="*/ 58 w 70"/>
                  <a:gd name="T61" fmla="*/ 42 h 77"/>
                  <a:gd name="T62" fmla="*/ 60 w 70"/>
                  <a:gd name="T63" fmla="*/ 46 h 77"/>
                  <a:gd name="T64" fmla="*/ 62 w 70"/>
                  <a:gd name="T65" fmla="*/ 50 h 77"/>
                  <a:gd name="T66" fmla="*/ 65 w 70"/>
                  <a:gd name="T67" fmla="*/ 58 h 77"/>
                  <a:gd name="T68" fmla="*/ 69 w 70"/>
                  <a:gd name="T69" fmla="*/ 70 h 77"/>
                  <a:gd name="T70" fmla="*/ 70 w 70"/>
                  <a:gd name="T71" fmla="*/ 74 h 77"/>
                  <a:gd name="T72" fmla="*/ 70 w 70"/>
                  <a:gd name="T73" fmla="*/ 75 h 77"/>
                  <a:gd name="T74" fmla="*/ 45 w 70"/>
                  <a:gd name="T7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7">
                    <a:moveTo>
                      <a:pt x="45" y="77"/>
                    </a:moveTo>
                    <a:cubicBezTo>
                      <a:pt x="45" y="77"/>
                      <a:pt x="45" y="77"/>
                      <a:pt x="45" y="76"/>
                    </a:cubicBezTo>
                    <a:cubicBezTo>
                      <a:pt x="45" y="76"/>
                      <a:pt x="45" y="75"/>
                      <a:pt x="45" y="73"/>
                    </a:cubicBezTo>
                    <a:cubicBezTo>
                      <a:pt x="45" y="71"/>
                      <a:pt x="45" y="67"/>
                      <a:pt x="44" y="63"/>
                    </a:cubicBezTo>
                    <a:cubicBezTo>
                      <a:pt x="44" y="61"/>
                      <a:pt x="44" y="58"/>
                      <a:pt x="43" y="56"/>
                    </a:cubicBezTo>
                    <a:cubicBezTo>
                      <a:pt x="43" y="55"/>
                      <a:pt x="43" y="53"/>
                      <a:pt x="42" y="52"/>
                    </a:cubicBezTo>
                    <a:cubicBezTo>
                      <a:pt x="42" y="51"/>
                      <a:pt x="42" y="50"/>
                      <a:pt x="41" y="48"/>
                    </a:cubicBezTo>
                    <a:cubicBezTo>
                      <a:pt x="41" y="45"/>
                      <a:pt x="40" y="43"/>
                      <a:pt x="39" y="40"/>
                    </a:cubicBezTo>
                    <a:cubicBezTo>
                      <a:pt x="38" y="37"/>
                      <a:pt x="37" y="35"/>
                      <a:pt x="36" y="32"/>
                    </a:cubicBezTo>
                    <a:cubicBezTo>
                      <a:pt x="34" y="29"/>
                      <a:pt x="33" y="27"/>
                      <a:pt x="31" y="24"/>
                    </a:cubicBezTo>
                    <a:cubicBezTo>
                      <a:pt x="30" y="23"/>
                      <a:pt x="29" y="22"/>
                      <a:pt x="29" y="21"/>
                    </a:cubicBezTo>
                    <a:cubicBezTo>
                      <a:pt x="28" y="19"/>
                      <a:pt x="27" y="19"/>
                      <a:pt x="26" y="17"/>
                    </a:cubicBezTo>
                    <a:cubicBezTo>
                      <a:pt x="25" y="16"/>
                      <a:pt x="24" y="15"/>
                      <a:pt x="23" y="14"/>
                    </a:cubicBez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1"/>
                      <a:pt x="18" y="10"/>
                      <a:pt x="17" y="9"/>
                    </a:cubicBezTo>
                    <a:cubicBezTo>
                      <a:pt x="16" y="8"/>
                      <a:pt x="15" y="8"/>
                      <a:pt x="14" y="7"/>
                    </a:cubicBezTo>
                    <a:cubicBezTo>
                      <a:pt x="12" y="6"/>
                      <a:pt x="10" y="5"/>
                      <a:pt x="9" y="4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4" y="1"/>
                    </a:cubicBezTo>
                    <a:cubicBezTo>
                      <a:pt x="6" y="1"/>
                      <a:pt x="7" y="1"/>
                      <a:pt x="9" y="2"/>
                    </a:cubicBezTo>
                    <a:cubicBezTo>
                      <a:pt x="11" y="2"/>
                      <a:pt x="13" y="3"/>
                      <a:pt x="16" y="4"/>
                    </a:cubicBezTo>
                    <a:cubicBezTo>
                      <a:pt x="17" y="4"/>
                      <a:pt x="18" y="4"/>
                      <a:pt x="19" y="5"/>
                    </a:cubicBezTo>
                    <a:cubicBezTo>
                      <a:pt x="21" y="5"/>
                      <a:pt x="22" y="6"/>
                      <a:pt x="23" y="7"/>
                    </a:cubicBezTo>
                    <a:cubicBezTo>
                      <a:pt x="24" y="7"/>
                      <a:pt x="26" y="8"/>
                      <a:pt x="27" y="9"/>
                    </a:cubicBezTo>
                    <a:cubicBezTo>
                      <a:pt x="28" y="10"/>
                      <a:pt x="30" y="10"/>
                      <a:pt x="31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6" y="15"/>
                      <a:pt x="38" y="16"/>
                      <a:pt x="39" y="17"/>
                    </a:cubicBezTo>
                    <a:cubicBezTo>
                      <a:pt x="42" y="20"/>
                      <a:pt x="44" y="22"/>
                      <a:pt x="46" y="25"/>
                    </a:cubicBezTo>
                    <a:cubicBezTo>
                      <a:pt x="48" y="27"/>
                      <a:pt x="51" y="30"/>
                      <a:pt x="53" y="33"/>
                    </a:cubicBezTo>
                    <a:cubicBezTo>
                      <a:pt x="54" y="36"/>
                      <a:pt x="56" y="39"/>
                      <a:pt x="58" y="42"/>
                    </a:cubicBezTo>
                    <a:cubicBezTo>
                      <a:pt x="59" y="43"/>
                      <a:pt x="59" y="44"/>
                      <a:pt x="60" y="46"/>
                    </a:cubicBezTo>
                    <a:cubicBezTo>
                      <a:pt x="61" y="47"/>
                      <a:pt x="61" y="49"/>
                      <a:pt x="62" y="50"/>
                    </a:cubicBezTo>
                    <a:cubicBezTo>
                      <a:pt x="63" y="53"/>
                      <a:pt x="64" y="55"/>
                      <a:pt x="65" y="58"/>
                    </a:cubicBezTo>
                    <a:cubicBezTo>
                      <a:pt x="67" y="63"/>
                      <a:pt x="68" y="67"/>
                      <a:pt x="69" y="70"/>
                    </a:cubicBezTo>
                    <a:cubicBezTo>
                      <a:pt x="70" y="71"/>
                      <a:pt x="70" y="73"/>
                      <a:pt x="70" y="74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45" y="77"/>
                      <a:pt x="45" y="77"/>
                      <a:pt x="45" y="77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1" name="Freeform 187"/>
              <p:cNvSpPr>
                <a:spLocks/>
              </p:cNvSpPr>
              <p:nvPr/>
            </p:nvSpPr>
            <p:spPr bwMode="auto">
              <a:xfrm>
                <a:off x="1035" y="3984"/>
                <a:ext cx="65" cy="203"/>
              </a:xfrm>
              <a:custGeom>
                <a:avLst/>
                <a:gdLst>
                  <a:gd name="T0" fmla="*/ 0 w 25"/>
                  <a:gd name="T1" fmla="*/ 73 h 73"/>
                  <a:gd name="T2" fmla="*/ 0 w 25"/>
                  <a:gd name="T3" fmla="*/ 70 h 73"/>
                  <a:gd name="T4" fmla="*/ 1 w 25"/>
                  <a:gd name="T5" fmla="*/ 61 h 73"/>
                  <a:gd name="T6" fmla="*/ 5 w 25"/>
                  <a:gd name="T7" fmla="*/ 34 h 73"/>
                  <a:gd name="T8" fmla="*/ 9 w 25"/>
                  <a:gd name="T9" fmla="*/ 20 h 73"/>
                  <a:gd name="T10" fmla="*/ 12 w 25"/>
                  <a:gd name="T11" fmla="*/ 14 h 73"/>
                  <a:gd name="T12" fmla="*/ 15 w 25"/>
                  <a:gd name="T13" fmla="*/ 9 h 73"/>
                  <a:gd name="T14" fmla="*/ 18 w 25"/>
                  <a:gd name="T15" fmla="*/ 5 h 73"/>
                  <a:gd name="T16" fmla="*/ 20 w 25"/>
                  <a:gd name="T17" fmla="*/ 2 h 73"/>
                  <a:gd name="T18" fmla="*/ 23 w 25"/>
                  <a:gd name="T19" fmla="*/ 0 h 73"/>
                  <a:gd name="T20" fmla="*/ 21 w 25"/>
                  <a:gd name="T21" fmla="*/ 3 h 73"/>
                  <a:gd name="T22" fmla="*/ 20 w 25"/>
                  <a:gd name="T23" fmla="*/ 6 h 73"/>
                  <a:gd name="T24" fmla="*/ 19 w 25"/>
                  <a:gd name="T25" fmla="*/ 11 h 73"/>
                  <a:gd name="T26" fmla="*/ 18 w 25"/>
                  <a:gd name="T27" fmla="*/ 16 h 73"/>
                  <a:gd name="T28" fmla="*/ 17 w 25"/>
                  <a:gd name="T29" fmla="*/ 22 h 73"/>
                  <a:gd name="T30" fmla="*/ 18 w 25"/>
                  <a:gd name="T31" fmla="*/ 35 h 73"/>
                  <a:gd name="T32" fmla="*/ 22 w 25"/>
                  <a:gd name="T33" fmla="*/ 60 h 73"/>
                  <a:gd name="T34" fmla="*/ 24 w 25"/>
                  <a:gd name="T35" fmla="*/ 67 h 73"/>
                  <a:gd name="T36" fmla="*/ 25 w 25"/>
                  <a:gd name="T37" fmla="*/ 70 h 73"/>
                  <a:gd name="T38" fmla="*/ 0 w 25"/>
                  <a:gd name="T3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73">
                    <a:moveTo>
                      <a:pt x="0" y="73"/>
                    </a:moveTo>
                    <a:cubicBezTo>
                      <a:pt x="0" y="73"/>
                      <a:pt x="0" y="72"/>
                      <a:pt x="0" y="70"/>
                    </a:cubicBezTo>
                    <a:cubicBezTo>
                      <a:pt x="0" y="67"/>
                      <a:pt x="0" y="64"/>
                      <a:pt x="1" y="61"/>
                    </a:cubicBezTo>
                    <a:cubicBezTo>
                      <a:pt x="1" y="53"/>
                      <a:pt x="3" y="44"/>
                      <a:pt x="5" y="34"/>
                    </a:cubicBezTo>
                    <a:cubicBezTo>
                      <a:pt x="6" y="29"/>
                      <a:pt x="8" y="25"/>
                      <a:pt x="9" y="20"/>
                    </a:cubicBezTo>
                    <a:cubicBezTo>
                      <a:pt x="10" y="18"/>
                      <a:pt x="11" y="16"/>
                      <a:pt x="12" y="14"/>
                    </a:cubicBezTo>
                    <a:cubicBezTo>
                      <a:pt x="13" y="12"/>
                      <a:pt x="14" y="11"/>
                      <a:pt x="15" y="9"/>
                    </a:cubicBezTo>
                    <a:cubicBezTo>
                      <a:pt x="16" y="7"/>
                      <a:pt x="17" y="6"/>
                      <a:pt x="18" y="5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2" y="1"/>
                      <a:pt x="23" y="0"/>
                      <a:pt x="23" y="0"/>
                    </a:cubicBezTo>
                    <a:cubicBezTo>
                      <a:pt x="23" y="0"/>
                      <a:pt x="22" y="1"/>
                      <a:pt x="21" y="3"/>
                    </a:cubicBezTo>
                    <a:cubicBezTo>
                      <a:pt x="21" y="4"/>
                      <a:pt x="20" y="5"/>
                      <a:pt x="20" y="6"/>
                    </a:cubicBezTo>
                    <a:cubicBezTo>
                      <a:pt x="19" y="7"/>
                      <a:pt x="19" y="9"/>
                      <a:pt x="19" y="11"/>
                    </a:cubicBezTo>
                    <a:cubicBezTo>
                      <a:pt x="18" y="12"/>
                      <a:pt x="18" y="14"/>
                      <a:pt x="18" y="16"/>
                    </a:cubicBezTo>
                    <a:cubicBezTo>
                      <a:pt x="18" y="18"/>
                      <a:pt x="17" y="20"/>
                      <a:pt x="17" y="22"/>
                    </a:cubicBezTo>
                    <a:cubicBezTo>
                      <a:pt x="17" y="26"/>
                      <a:pt x="18" y="31"/>
                      <a:pt x="18" y="35"/>
                    </a:cubicBezTo>
                    <a:cubicBezTo>
                      <a:pt x="19" y="44"/>
                      <a:pt x="21" y="53"/>
                      <a:pt x="22" y="60"/>
                    </a:cubicBezTo>
                    <a:cubicBezTo>
                      <a:pt x="23" y="63"/>
                      <a:pt x="24" y="65"/>
                      <a:pt x="24" y="67"/>
                    </a:cubicBezTo>
                    <a:cubicBezTo>
                      <a:pt x="25" y="69"/>
                      <a:pt x="25" y="70"/>
                      <a:pt x="25" y="7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2" name="Freeform 188"/>
              <p:cNvSpPr>
                <a:spLocks/>
              </p:cNvSpPr>
              <p:nvPr/>
            </p:nvSpPr>
            <p:spPr bwMode="auto">
              <a:xfrm>
                <a:off x="4777" y="4084"/>
                <a:ext cx="186" cy="214"/>
              </a:xfrm>
              <a:custGeom>
                <a:avLst/>
                <a:gdLst>
                  <a:gd name="T0" fmla="*/ 0 w 71"/>
                  <a:gd name="T1" fmla="*/ 75 h 77"/>
                  <a:gd name="T2" fmla="*/ 1 w 71"/>
                  <a:gd name="T3" fmla="*/ 74 h 77"/>
                  <a:gd name="T4" fmla="*/ 1 w 71"/>
                  <a:gd name="T5" fmla="*/ 70 h 77"/>
                  <a:gd name="T6" fmla="*/ 5 w 71"/>
                  <a:gd name="T7" fmla="*/ 58 h 77"/>
                  <a:gd name="T8" fmla="*/ 9 w 71"/>
                  <a:gd name="T9" fmla="*/ 50 h 77"/>
                  <a:gd name="T10" fmla="*/ 11 w 71"/>
                  <a:gd name="T11" fmla="*/ 46 h 77"/>
                  <a:gd name="T12" fmla="*/ 13 w 71"/>
                  <a:gd name="T13" fmla="*/ 42 h 77"/>
                  <a:gd name="T14" fmla="*/ 18 w 71"/>
                  <a:gd name="T15" fmla="*/ 33 h 77"/>
                  <a:gd name="T16" fmla="*/ 24 w 71"/>
                  <a:gd name="T17" fmla="*/ 25 h 77"/>
                  <a:gd name="T18" fmla="*/ 32 w 71"/>
                  <a:gd name="T19" fmla="*/ 17 h 77"/>
                  <a:gd name="T20" fmla="*/ 36 w 71"/>
                  <a:gd name="T21" fmla="*/ 14 h 77"/>
                  <a:gd name="T22" fmla="*/ 40 w 71"/>
                  <a:gd name="T23" fmla="*/ 11 h 77"/>
                  <a:gd name="T24" fmla="*/ 43 w 71"/>
                  <a:gd name="T25" fmla="*/ 9 h 77"/>
                  <a:gd name="T26" fmla="*/ 47 w 71"/>
                  <a:gd name="T27" fmla="*/ 7 h 77"/>
                  <a:gd name="T28" fmla="*/ 51 w 71"/>
                  <a:gd name="T29" fmla="*/ 5 h 77"/>
                  <a:gd name="T30" fmla="*/ 55 w 71"/>
                  <a:gd name="T31" fmla="*/ 4 h 77"/>
                  <a:gd name="T32" fmla="*/ 61 w 71"/>
                  <a:gd name="T33" fmla="*/ 2 h 77"/>
                  <a:gd name="T34" fmla="*/ 66 w 71"/>
                  <a:gd name="T35" fmla="*/ 1 h 77"/>
                  <a:gd name="T36" fmla="*/ 71 w 71"/>
                  <a:gd name="T37" fmla="*/ 0 h 77"/>
                  <a:gd name="T38" fmla="*/ 67 w 71"/>
                  <a:gd name="T39" fmla="*/ 2 h 77"/>
                  <a:gd name="T40" fmla="*/ 62 w 71"/>
                  <a:gd name="T41" fmla="*/ 4 h 77"/>
                  <a:gd name="T42" fmla="*/ 57 w 71"/>
                  <a:gd name="T43" fmla="*/ 7 h 77"/>
                  <a:gd name="T44" fmla="*/ 54 w 71"/>
                  <a:gd name="T45" fmla="*/ 9 h 77"/>
                  <a:gd name="T46" fmla="*/ 51 w 71"/>
                  <a:gd name="T47" fmla="*/ 12 h 77"/>
                  <a:gd name="T48" fmla="*/ 48 w 71"/>
                  <a:gd name="T49" fmla="*/ 14 h 77"/>
                  <a:gd name="T50" fmla="*/ 45 w 71"/>
                  <a:gd name="T51" fmla="*/ 17 h 77"/>
                  <a:gd name="T52" fmla="*/ 42 w 71"/>
                  <a:gd name="T53" fmla="*/ 21 h 77"/>
                  <a:gd name="T54" fmla="*/ 40 w 71"/>
                  <a:gd name="T55" fmla="*/ 24 h 77"/>
                  <a:gd name="T56" fmla="*/ 35 w 71"/>
                  <a:gd name="T57" fmla="*/ 32 h 77"/>
                  <a:gd name="T58" fmla="*/ 32 w 71"/>
                  <a:gd name="T59" fmla="*/ 40 h 77"/>
                  <a:gd name="T60" fmla="*/ 29 w 71"/>
                  <a:gd name="T61" fmla="*/ 48 h 77"/>
                  <a:gd name="T62" fmla="*/ 28 w 71"/>
                  <a:gd name="T63" fmla="*/ 52 h 77"/>
                  <a:gd name="T64" fmla="*/ 27 w 71"/>
                  <a:gd name="T65" fmla="*/ 56 h 77"/>
                  <a:gd name="T66" fmla="*/ 26 w 71"/>
                  <a:gd name="T67" fmla="*/ 63 h 77"/>
                  <a:gd name="T68" fmla="*/ 26 w 71"/>
                  <a:gd name="T69" fmla="*/ 73 h 77"/>
                  <a:gd name="T70" fmla="*/ 26 w 71"/>
                  <a:gd name="T71" fmla="*/ 76 h 77"/>
                  <a:gd name="T72" fmla="*/ 26 w 71"/>
                  <a:gd name="T73" fmla="*/ 77 h 77"/>
                  <a:gd name="T74" fmla="*/ 0 w 71"/>
                  <a:gd name="T75" fmla="*/ 7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77">
                    <a:moveTo>
                      <a:pt x="0" y="75"/>
                    </a:moveTo>
                    <a:cubicBezTo>
                      <a:pt x="0" y="75"/>
                      <a:pt x="0" y="75"/>
                      <a:pt x="1" y="74"/>
                    </a:cubicBezTo>
                    <a:cubicBezTo>
                      <a:pt x="1" y="73"/>
                      <a:pt x="1" y="71"/>
                      <a:pt x="1" y="70"/>
                    </a:cubicBezTo>
                    <a:cubicBezTo>
                      <a:pt x="2" y="67"/>
                      <a:pt x="4" y="63"/>
                      <a:pt x="5" y="58"/>
                    </a:cubicBezTo>
                    <a:cubicBezTo>
                      <a:pt x="6" y="55"/>
                      <a:pt x="7" y="53"/>
                      <a:pt x="9" y="50"/>
                    </a:cubicBezTo>
                    <a:cubicBezTo>
                      <a:pt x="9" y="49"/>
                      <a:pt x="10" y="47"/>
                      <a:pt x="11" y="46"/>
                    </a:cubicBezTo>
                    <a:cubicBezTo>
                      <a:pt x="11" y="44"/>
                      <a:pt x="12" y="43"/>
                      <a:pt x="13" y="42"/>
                    </a:cubicBezTo>
                    <a:cubicBezTo>
                      <a:pt x="14" y="39"/>
                      <a:pt x="16" y="36"/>
                      <a:pt x="18" y="33"/>
                    </a:cubicBezTo>
                    <a:cubicBezTo>
                      <a:pt x="20" y="30"/>
                      <a:pt x="22" y="27"/>
                      <a:pt x="24" y="25"/>
                    </a:cubicBezTo>
                    <a:cubicBezTo>
                      <a:pt x="27" y="22"/>
                      <a:pt x="29" y="20"/>
                      <a:pt x="32" y="17"/>
                    </a:cubicBezTo>
                    <a:cubicBezTo>
                      <a:pt x="33" y="16"/>
                      <a:pt x="34" y="15"/>
                      <a:pt x="36" y="14"/>
                    </a:cubicBezTo>
                    <a:cubicBezTo>
                      <a:pt x="37" y="13"/>
                      <a:pt x="38" y="12"/>
                      <a:pt x="40" y="11"/>
                    </a:cubicBezTo>
                    <a:cubicBezTo>
                      <a:pt x="41" y="10"/>
                      <a:pt x="42" y="10"/>
                      <a:pt x="43" y="9"/>
                    </a:cubicBezTo>
                    <a:cubicBezTo>
                      <a:pt x="45" y="8"/>
                      <a:pt x="46" y="7"/>
                      <a:pt x="47" y="7"/>
                    </a:cubicBezTo>
                    <a:cubicBezTo>
                      <a:pt x="49" y="6"/>
                      <a:pt x="50" y="5"/>
                      <a:pt x="51" y="5"/>
                    </a:cubicBezTo>
                    <a:cubicBezTo>
                      <a:pt x="52" y="4"/>
                      <a:pt x="54" y="4"/>
                      <a:pt x="55" y="4"/>
                    </a:cubicBezTo>
                    <a:cubicBezTo>
                      <a:pt x="57" y="3"/>
                      <a:pt x="59" y="2"/>
                      <a:pt x="61" y="2"/>
                    </a:cubicBezTo>
                    <a:cubicBezTo>
                      <a:pt x="63" y="1"/>
                      <a:pt x="65" y="1"/>
                      <a:pt x="66" y="1"/>
                    </a:cubicBezTo>
                    <a:cubicBezTo>
                      <a:pt x="69" y="0"/>
                      <a:pt x="71" y="0"/>
                      <a:pt x="71" y="0"/>
                    </a:cubicBezTo>
                    <a:cubicBezTo>
                      <a:pt x="71" y="0"/>
                      <a:pt x="69" y="1"/>
                      <a:pt x="67" y="2"/>
                    </a:cubicBezTo>
                    <a:cubicBezTo>
                      <a:pt x="65" y="2"/>
                      <a:pt x="64" y="3"/>
                      <a:pt x="62" y="4"/>
                    </a:cubicBezTo>
                    <a:cubicBezTo>
                      <a:pt x="60" y="5"/>
                      <a:pt x="59" y="6"/>
                      <a:pt x="57" y="7"/>
                    </a:cubicBezTo>
                    <a:cubicBezTo>
                      <a:pt x="56" y="8"/>
                      <a:pt x="55" y="8"/>
                      <a:pt x="54" y="9"/>
                    </a:cubicBezTo>
                    <a:cubicBezTo>
                      <a:pt x="53" y="10"/>
                      <a:pt x="52" y="11"/>
                      <a:pt x="51" y="12"/>
                    </a:cubicBezTo>
                    <a:cubicBezTo>
                      <a:pt x="50" y="13"/>
                      <a:pt x="49" y="13"/>
                      <a:pt x="48" y="14"/>
                    </a:cubicBezTo>
                    <a:cubicBezTo>
                      <a:pt x="47" y="15"/>
                      <a:pt x="46" y="16"/>
                      <a:pt x="45" y="17"/>
                    </a:cubicBezTo>
                    <a:cubicBezTo>
                      <a:pt x="44" y="19"/>
                      <a:pt x="43" y="20"/>
                      <a:pt x="42" y="21"/>
                    </a:cubicBezTo>
                    <a:cubicBezTo>
                      <a:pt x="41" y="22"/>
                      <a:pt x="40" y="23"/>
                      <a:pt x="40" y="24"/>
                    </a:cubicBezTo>
                    <a:cubicBezTo>
                      <a:pt x="38" y="27"/>
                      <a:pt x="37" y="29"/>
                      <a:pt x="35" y="32"/>
                    </a:cubicBezTo>
                    <a:cubicBezTo>
                      <a:pt x="34" y="35"/>
                      <a:pt x="33" y="37"/>
                      <a:pt x="32" y="40"/>
                    </a:cubicBezTo>
                    <a:cubicBezTo>
                      <a:pt x="31" y="43"/>
                      <a:pt x="30" y="46"/>
                      <a:pt x="29" y="48"/>
                    </a:cubicBezTo>
                    <a:cubicBezTo>
                      <a:pt x="29" y="50"/>
                      <a:pt x="29" y="51"/>
                      <a:pt x="28" y="52"/>
                    </a:cubicBezTo>
                    <a:cubicBezTo>
                      <a:pt x="28" y="53"/>
                      <a:pt x="28" y="55"/>
                      <a:pt x="27" y="56"/>
                    </a:cubicBezTo>
                    <a:cubicBezTo>
                      <a:pt x="27" y="58"/>
                      <a:pt x="27" y="61"/>
                      <a:pt x="26" y="63"/>
                    </a:cubicBezTo>
                    <a:cubicBezTo>
                      <a:pt x="26" y="67"/>
                      <a:pt x="26" y="71"/>
                      <a:pt x="26" y="73"/>
                    </a:cubicBezTo>
                    <a:cubicBezTo>
                      <a:pt x="26" y="75"/>
                      <a:pt x="26" y="76"/>
                      <a:pt x="26" y="76"/>
                    </a:cubicBezTo>
                    <a:cubicBezTo>
                      <a:pt x="26" y="77"/>
                      <a:pt x="26" y="77"/>
                      <a:pt x="26" y="77"/>
                    </a:cubicBez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3" name="Freeform 189"/>
              <p:cNvSpPr>
                <a:spLocks/>
              </p:cNvSpPr>
              <p:nvPr/>
            </p:nvSpPr>
            <p:spPr bwMode="auto">
              <a:xfrm>
                <a:off x="4677" y="4084"/>
                <a:ext cx="184" cy="214"/>
              </a:xfrm>
              <a:custGeom>
                <a:avLst/>
                <a:gdLst>
                  <a:gd name="T0" fmla="*/ 45 w 70"/>
                  <a:gd name="T1" fmla="*/ 77 h 77"/>
                  <a:gd name="T2" fmla="*/ 45 w 70"/>
                  <a:gd name="T3" fmla="*/ 76 h 77"/>
                  <a:gd name="T4" fmla="*/ 45 w 70"/>
                  <a:gd name="T5" fmla="*/ 73 h 77"/>
                  <a:gd name="T6" fmla="*/ 44 w 70"/>
                  <a:gd name="T7" fmla="*/ 63 h 77"/>
                  <a:gd name="T8" fmla="*/ 43 w 70"/>
                  <a:gd name="T9" fmla="*/ 56 h 77"/>
                  <a:gd name="T10" fmla="*/ 42 w 70"/>
                  <a:gd name="T11" fmla="*/ 52 h 77"/>
                  <a:gd name="T12" fmla="*/ 41 w 70"/>
                  <a:gd name="T13" fmla="*/ 48 h 77"/>
                  <a:gd name="T14" fmla="*/ 39 w 70"/>
                  <a:gd name="T15" fmla="*/ 40 h 77"/>
                  <a:gd name="T16" fmla="*/ 36 w 70"/>
                  <a:gd name="T17" fmla="*/ 32 h 77"/>
                  <a:gd name="T18" fmla="*/ 31 w 70"/>
                  <a:gd name="T19" fmla="*/ 24 h 77"/>
                  <a:gd name="T20" fmla="*/ 29 w 70"/>
                  <a:gd name="T21" fmla="*/ 21 h 77"/>
                  <a:gd name="T22" fmla="*/ 26 w 70"/>
                  <a:gd name="T23" fmla="*/ 17 h 77"/>
                  <a:gd name="T24" fmla="*/ 23 w 70"/>
                  <a:gd name="T25" fmla="*/ 14 h 77"/>
                  <a:gd name="T26" fmla="*/ 20 w 70"/>
                  <a:gd name="T27" fmla="*/ 12 h 77"/>
                  <a:gd name="T28" fmla="*/ 17 w 70"/>
                  <a:gd name="T29" fmla="*/ 9 h 77"/>
                  <a:gd name="T30" fmla="*/ 14 w 70"/>
                  <a:gd name="T31" fmla="*/ 7 h 77"/>
                  <a:gd name="T32" fmla="*/ 8 w 70"/>
                  <a:gd name="T33" fmla="*/ 4 h 77"/>
                  <a:gd name="T34" fmla="*/ 4 w 70"/>
                  <a:gd name="T35" fmla="*/ 2 h 77"/>
                  <a:gd name="T36" fmla="*/ 0 w 70"/>
                  <a:gd name="T37" fmla="*/ 0 h 77"/>
                  <a:gd name="T38" fmla="*/ 4 w 70"/>
                  <a:gd name="T39" fmla="*/ 1 h 77"/>
                  <a:gd name="T40" fmla="*/ 9 w 70"/>
                  <a:gd name="T41" fmla="*/ 2 h 77"/>
                  <a:gd name="T42" fmla="*/ 16 w 70"/>
                  <a:gd name="T43" fmla="*/ 4 h 77"/>
                  <a:gd name="T44" fmla="*/ 19 w 70"/>
                  <a:gd name="T45" fmla="*/ 5 h 77"/>
                  <a:gd name="T46" fmla="*/ 23 w 70"/>
                  <a:gd name="T47" fmla="*/ 7 h 77"/>
                  <a:gd name="T48" fmla="*/ 27 w 70"/>
                  <a:gd name="T49" fmla="*/ 9 h 77"/>
                  <a:gd name="T50" fmla="*/ 31 w 70"/>
                  <a:gd name="T51" fmla="*/ 11 h 77"/>
                  <a:gd name="T52" fmla="*/ 35 w 70"/>
                  <a:gd name="T53" fmla="*/ 14 h 77"/>
                  <a:gd name="T54" fmla="*/ 39 w 70"/>
                  <a:gd name="T55" fmla="*/ 17 h 77"/>
                  <a:gd name="T56" fmla="*/ 46 w 70"/>
                  <a:gd name="T57" fmla="*/ 25 h 77"/>
                  <a:gd name="T58" fmla="*/ 53 w 70"/>
                  <a:gd name="T59" fmla="*/ 33 h 77"/>
                  <a:gd name="T60" fmla="*/ 58 w 70"/>
                  <a:gd name="T61" fmla="*/ 42 h 77"/>
                  <a:gd name="T62" fmla="*/ 60 w 70"/>
                  <a:gd name="T63" fmla="*/ 46 h 77"/>
                  <a:gd name="T64" fmla="*/ 62 w 70"/>
                  <a:gd name="T65" fmla="*/ 50 h 77"/>
                  <a:gd name="T66" fmla="*/ 65 w 70"/>
                  <a:gd name="T67" fmla="*/ 58 h 77"/>
                  <a:gd name="T68" fmla="*/ 69 w 70"/>
                  <a:gd name="T69" fmla="*/ 70 h 77"/>
                  <a:gd name="T70" fmla="*/ 70 w 70"/>
                  <a:gd name="T71" fmla="*/ 74 h 77"/>
                  <a:gd name="T72" fmla="*/ 70 w 70"/>
                  <a:gd name="T73" fmla="*/ 75 h 77"/>
                  <a:gd name="T74" fmla="*/ 45 w 70"/>
                  <a:gd name="T75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0" h="77">
                    <a:moveTo>
                      <a:pt x="45" y="77"/>
                    </a:moveTo>
                    <a:cubicBezTo>
                      <a:pt x="45" y="77"/>
                      <a:pt x="45" y="77"/>
                      <a:pt x="45" y="76"/>
                    </a:cubicBezTo>
                    <a:cubicBezTo>
                      <a:pt x="45" y="76"/>
                      <a:pt x="45" y="75"/>
                      <a:pt x="45" y="73"/>
                    </a:cubicBezTo>
                    <a:cubicBezTo>
                      <a:pt x="45" y="71"/>
                      <a:pt x="45" y="67"/>
                      <a:pt x="44" y="63"/>
                    </a:cubicBezTo>
                    <a:cubicBezTo>
                      <a:pt x="44" y="61"/>
                      <a:pt x="44" y="58"/>
                      <a:pt x="43" y="56"/>
                    </a:cubicBezTo>
                    <a:cubicBezTo>
                      <a:pt x="43" y="55"/>
                      <a:pt x="43" y="53"/>
                      <a:pt x="42" y="52"/>
                    </a:cubicBezTo>
                    <a:cubicBezTo>
                      <a:pt x="42" y="51"/>
                      <a:pt x="42" y="50"/>
                      <a:pt x="41" y="48"/>
                    </a:cubicBezTo>
                    <a:cubicBezTo>
                      <a:pt x="41" y="46"/>
                      <a:pt x="40" y="43"/>
                      <a:pt x="39" y="40"/>
                    </a:cubicBezTo>
                    <a:cubicBezTo>
                      <a:pt x="38" y="37"/>
                      <a:pt x="37" y="35"/>
                      <a:pt x="36" y="32"/>
                    </a:cubicBezTo>
                    <a:cubicBezTo>
                      <a:pt x="34" y="29"/>
                      <a:pt x="33" y="27"/>
                      <a:pt x="31" y="24"/>
                    </a:cubicBezTo>
                    <a:cubicBezTo>
                      <a:pt x="30" y="23"/>
                      <a:pt x="29" y="22"/>
                      <a:pt x="29" y="21"/>
                    </a:cubicBezTo>
                    <a:cubicBezTo>
                      <a:pt x="28" y="20"/>
                      <a:pt x="27" y="19"/>
                      <a:pt x="26" y="17"/>
                    </a:cubicBezTo>
                    <a:cubicBezTo>
                      <a:pt x="25" y="16"/>
                      <a:pt x="24" y="15"/>
                      <a:pt x="23" y="14"/>
                    </a:cubicBezTo>
                    <a:cubicBezTo>
                      <a:pt x="22" y="13"/>
                      <a:pt x="21" y="13"/>
                      <a:pt x="20" y="12"/>
                    </a:cubicBezTo>
                    <a:cubicBezTo>
                      <a:pt x="19" y="11"/>
                      <a:pt x="18" y="10"/>
                      <a:pt x="17" y="9"/>
                    </a:cubicBezTo>
                    <a:cubicBezTo>
                      <a:pt x="16" y="8"/>
                      <a:pt x="15" y="8"/>
                      <a:pt x="14" y="7"/>
                    </a:cubicBezTo>
                    <a:cubicBezTo>
                      <a:pt x="12" y="6"/>
                      <a:pt x="10" y="5"/>
                      <a:pt x="8" y="4"/>
                    </a:cubicBezTo>
                    <a:cubicBezTo>
                      <a:pt x="7" y="3"/>
                      <a:pt x="5" y="2"/>
                      <a:pt x="4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4" y="1"/>
                    </a:cubicBezTo>
                    <a:cubicBezTo>
                      <a:pt x="6" y="1"/>
                      <a:pt x="7" y="1"/>
                      <a:pt x="9" y="2"/>
                    </a:cubicBezTo>
                    <a:cubicBezTo>
                      <a:pt x="11" y="2"/>
                      <a:pt x="13" y="3"/>
                      <a:pt x="16" y="4"/>
                    </a:cubicBezTo>
                    <a:cubicBezTo>
                      <a:pt x="17" y="4"/>
                      <a:pt x="18" y="4"/>
                      <a:pt x="19" y="5"/>
                    </a:cubicBezTo>
                    <a:cubicBezTo>
                      <a:pt x="21" y="5"/>
                      <a:pt x="22" y="6"/>
                      <a:pt x="23" y="7"/>
                    </a:cubicBezTo>
                    <a:cubicBezTo>
                      <a:pt x="24" y="7"/>
                      <a:pt x="26" y="8"/>
                      <a:pt x="27" y="9"/>
                    </a:cubicBezTo>
                    <a:cubicBezTo>
                      <a:pt x="28" y="10"/>
                      <a:pt x="30" y="10"/>
                      <a:pt x="31" y="11"/>
                    </a:cubicBezTo>
                    <a:cubicBezTo>
                      <a:pt x="32" y="12"/>
                      <a:pt x="34" y="13"/>
                      <a:pt x="35" y="14"/>
                    </a:cubicBezTo>
                    <a:cubicBezTo>
                      <a:pt x="36" y="15"/>
                      <a:pt x="38" y="16"/>
                      <a:pt x="39" y="17"/>
                    </a:cubicBezTo>
                    <a:cubicBezTo>
                      <a:pt x="42" y="20"/>
                      <a:pt x="44" y="22"/>
                      <a:pt x="46" y="25"/>
                    </a:cubicBezTo>
                    <a:cubicBezTo>
                      <a:pt x="48" y="27"/>
                      <a:pt x="51" y="30"/>
                      <a:pt x="53" y="33"/>
                    </a:cubicBezTo>
                    <a:cubicBezTo>
                      <a:pt x="54" y="36"/>
                      <a:pt x="56" y="39"/>
                      <a:pt x="58" y="42"/>
                    </a:cubicBezTo>
                    <a:cubicBezTo>
                      <a:pt x="59" y="43"/>
                      <a:pt x="59" y="44"/>
                      <a:pt x="60" y="46"/>
                    </a:cubicBezTo>
                    <a:cubicBezTo>
                      <a:pt x="61" y="47"/>
                      <a:pt x="61" y="49"/>
                      <a:pt x="62" y="50"/>
                    </a:cubicBezTo>
                    <a:cubicBezTo>
                      <a:pt x="63" y="53"/>
                      <a:pt x="64" y="55"/>
                      <a:pt x="65" y="58"/>
                    </a:cubicBezTo>
                    <a:cubicBezTo>
                      <a:pt x="67" y="63"/>
                      <a:pt x="68" y="67"/>
                      <a:pt x="69" y="70"/>
                    </a:cubicBezTo>
                    <a:cubicBezTo>
                      <a:pt x="70" y="71"/>
                      <a:pt x="70" y="73"/>
                      <a:pt x="70" y="74"/>
                    </a:cubicBezTo>
                    <a:cubicBezTo>
                      <a:pt x="70" y="75"/>
                      <a:pt x="70" y="75"/>
                      <a:pt x="70" y="75"/>
                    </a:cubicBezTo>
                    <a:lnTo>
                      <a:pt x="45" y="77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4" name="Freeform 190"/>
              <p:cNvSpPr>
                <a:spLocks/>
              </p:cNvSpPr>
              <p:nvPr/>
            </p:nvSpPr>
            <p:spPr bwMode="auto">
              <a:xfrm>
                <a:off x="4785" y="4062"/>
                <a:ext cx="66" cy="203"/>
              </a:xfrm>
              <a:custGeom>
                <a:avLst/>
                <a:gdLst>
                  <a:gd name="T0" fmla="*/ 0 w 25"/>
                  <a:gd name="T1" fmla="*/ 73 h 73"/>
                  <a:gd name="T2" fmla="*/ 0 w 25"/>
                  <a:gd name="T3" fmla="*/ 70 h 73"/>
                  <a:gd name="T4" fmla="*/ 1 w 25"/>
                  <a:gd name="T5" fmla="*/ 61 h 73"/>
                  <a:gd name="T6" fmla="*/ 5 w 25"/>
                  <a:gd name="T7" fmla="*/ 34 h 73"/>
                  <a:gd name="T8" fmla="*/ 9 w 25"/>
                  <a:gd name="T9" fmla="*/ 20 h 73"/>
                  <a:gd name="T10" fmla="*/ 12 w 25"/>
                  <a:gd name="T11" fmla="*/ 14 h 73"/>
                  <a:gd name="T12" fmla="*/ 15 w 25"/>
                  <a:gd name="T13" fmla="*/ 9 h 73"/>
                  <a:gd name="T14" fmla="*/ 18 w 25"/>
                  <a:gd name="T15" fmla="*/ 5 h 73"/>
                  <a:gd name="T16" fmla="*/ 20 w 25"/>
                  <a:gd name="T17" fmla="*/ 2 h 73"/>
                  <a:gd name="T18" fmla="*/ 23 w 25"/>
                  <a:gd name="T19" fmla="*/ 0 h 73"/>
                  <a:gd name="T20" fmla="*/ 21 w 25"/>
                  <a:gd name="T21" fmla="*/ 3 h 73"/>
                  <a:gd name="T22" fmla="*/ 20 w 25"/>
                  <a:gd name="T23" fmla="*/ 6 h 73"/>
                  <a:gd name="T24" fmla="*/ 19 w 25"/>
                  <a:gd name="T25" fmla="*/ 11 h 73"/>
                  <a:gd name="T26" fmla="*/ 18 w 25"/>
                  <a:gd name="T27" fmla="*/ 16 h 73"/>
                  <a:gd name="T28" fmla="*/ 17 w 25"/>
                  <a:gd name="T29" fmla="*/ 22 h 73"/>
                  <a:gd name="T30" fmla="*/ 18 w 25"/>
                  <a:gd name="T31" fmla="*/ 35 h 73"/>
                  <a:gd name="T32" fmla="*/ 22 w 25"/>
                  <a:gd name="T33" fmla="*/ 60 h 73"/>
                  <a:gd name="T34" fmla="*/ 24 w 25"/>
                  <a:gd name="T35" fmla="*/ 67 h 73"/>
                  <a:gd name="T36" fmla="*/ 25 w 25"/>
                  <a:gd name="T37" fmla="*/ 70 h 73"/>
                  <a:gd name="T38" fmla="*/ 0 w 25"/>
                  <a:gd name="T3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73">
                    <a:moveTo>
                      <a:pt x="0" y="73"/>
                    </a:moveTo>
                    <a:cubicBezTo>
                      <a:pt x="0" y="73"/>
                      <a:pt x="0" y="72"/>
                      <a:pt x="0" y="70"/>
                    </a:cubicBezTo>
                    <a:cubicBezTo>
                      <a:pt x="0" y="67"/>
                      <a:pt x="0" y="64"/>
                      <a:pt x="1" y="61"/>
                    </a:cubicBezTo>
                    <a:cubicBezTo>
                      <a:pt x="1" y="53"/>
                      <a:pt x="3" y="44"/>
                      <a:pt x="5" y="34"/>
                    </a:cubicBezTo>
                    <a:cubicBezTo>
                      <a:pt x="6" y="29"/>
                      <a:pt x="8" y="25"/>
                      <a:pt x="9" y="20"/>
                    </a:cubicBezTo>
                    <a:cubicBezTo>
                      <a:pt x="10" y="18"/>
                      <a:pt x="11" y="16"/>
                      <a:pt x="12" y="14"/>
                    </a:cubicBezTo>
                    <a:cubicBezTo>
                      <a:pt x="13" y="12"/>
                      <a:pt x="14" y="11"/>
                      <a:pt x="15" y="9"/>
                    </a:cubicBezTo>
                    <a:cubicBezTo>
                      <a:pt x="16" y="7"/>
                      <a:pt x="17" y="6"/>
                      <a:pt x="18" y="5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2" y="1"/>
                      <a:pt x="23" y="0"/>
                      <a:pt x="23" y="0"/>
                    </a:cubicBezTo>
                    <a:cubicBezTo>
                      <a:pt x="23" y="0"/>
                      <a:pt x="22" y="1"/>
                      <a:pt x="21" y="3"/>
                    </a:cubicBezTo>
                    <a:cubicBezTo>
                      <a:pt x="21" y="4"/>
                      <a:pt x="20" y="5"/>
                      <a:pt x="20" y="6"/>
                    </a:cubicBezTo>
                    <a:cubicBezTo>
                      <a:pt x="19" y="7"/>
                      <a:pt x="19" y="9"/>
                      <a:pt x="19" y="11"/>
                    </a:cubicBezTo>
                    <a:cubicBezTo>
                      <a:pt x="18" y="12"/>
                      <a:pt x="18" y="14"/>
                      <a:pt x="18" y="16"/>
                    </a:cubicBezTo>
                    <a:cubicBezTo>
                      <a:pt x="18" y="18"/>
                      <a:pt x="17" y="20"/>
                      <a:pt x="17" y="22"/>
                    </a:cubicBezTo>
                    <a:cubicBezTo>
                      <a:pt x="17" y="26"/>
                      <a:pt x="18" y="31"/>
                      <a:pt x="18" y="35"/>
                    </a:cubicBezTo>
                    <a:cubicBezTo>
                      <a:pt x="19" y="44"/>
                      <a:pt x="21" y="53"/>
                      <a:pt x="22" y="60"/>
                    </a:cubicBezTo>
                    <a:cubicBezTo>
                      <a:pt x="23" y="63"/>
                      <a:pt x="24" y="65"/>
                      <a:pt x="24" y="67"/>
                    </a:cubicBezTo>
                    <a:cubicBezTo>
                      <a:pt x="25" y="69"/>
                      <a:pt x="25" y="70"/>
                      <a:pt x="25" y="70"/>
                    </a:cubicBez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5" name="Freeform 191"/>
              <p:cNvSpPr>
                <a:spLocks/>
              </p:cNvSpPr>
              <p:nvPr/>
            </p:nvSpPr>
            <p:spPr bwMode="auto">
              <a:xfrm>
                <a:off x="6678" y="3920"/>
                <a:ext cx="271" cy="314"/>
              </a:xfrm>
              <a:custGeom>
                <a:avLst/>
                <a:gdLst>
                  <a:gd name="T0" fmla="*/ 0 w 103"/>
                  <a:gd name="T1" fmla="*/ 110 h 113"/>
                  <a:gd name="T2" fmla="*/ 0 w 103"/>
                  <a:gd name="T3" fmla="*/ 108 h 113"/>
                  <a:gd name="T4" fmla="*/ 1 w 103"/>
                  <a:gd name="T5" fmla="*/ 102 h 113"/>
                  <a:gd name="T6" fmla="*/ 7 w 103"/>
                  <a:gd name="T7" fmla="*/ 85 h 113"/>
                  <a:gd name="T8" fmla="*/ 18 w 103"/>
                  <a:gd name="T9" fmla="*/ 61 h 113"/>
                  <a:gd name="T10" fmla="*/ 35 w 103"/>
                  <a:gd name="T11" fmla="*/ 36 h 113"/>
                  <a:gd name="T12" fmla="*/ 46 w 103"/>
                  <a:gd name="T13" fmla="*/ 25 h 113"/>
                  <a:gd name="T14" fmla="*/ 57 w 103"/>
                  <a:gd name="T15" fmla="*/ 16 h 113"/>
                  <a:gd name="T16" fmla="*/ 63 w 103"/>
                  <a:gd name="T17" fmla="*/ 13 h 113"/>
                  <a:gd name="T18" fmla="*/ 69 w 103"/>
                  <a:gd name="T19" fmla="*/ 10 h 113"/>
                  <a:gd name="T20" fmla="*/ 80 w 103"/>
                  <a:gd name="T21" fmla="*/ 5 h 113"/>
                  <a:gd name="T22" fmla="*/ 89 w 103"/>
                  <a:gd name="T23" fmla="*/ 2 h 113"/>
                  <a:gd name="T24" fmla="*/ 96 w 103"/>
                  <a:gd name="T25" fmla="*/ 1 h 113"/>
                  <a:gd name="T26" fmla="*/ 103 w 103"/>
                  <a:gd name="T27" fmla="*/ 0 h 113"/>
                  <a:gd name="T28" fmla="*/ 97 w 103"/>
                  <a:gd name="T29" fmla="*/ 2 h 113"/>
                  <a:gd name="T30" fmla="*/ 90 w 103"/>
                  <a:gd name="T31" fmla="*/ 5 h 113"/>
                  <a:gd name="T32" fmla="*/ 82 w 103"/>
                  <a:gd name="T33" fmla="*/ 10 h 113"/>
                  <a:gd name="T34" fmla="*/ 73 w 103"/>
                  <a:gd name="T35" fmla="*/ 17 h 113"/>
                  <a:gd name="T36" fmla="*/ 69 w 103"/>
                  <a:gd name="T37" fmla="*/ 21 h 113"/>
                  <a:gd name="T38" fmla="*/ 65 w 103"/>
                  <a:gd name="T39" fmla="*/ 25 h 113"/>
                  <a:gd name="T40" fmla="*/ 57 w 103"/>
                  <a:gd name="T41" fmla="*/ 35 h 113"/>
                  <a:gd name="T42" fmla="*/ 51 w 103"/>
                  <a:gd name="T43" fmla="*/ 47 h 113"/>
                  <a:gd name="T44" fmla="*/ 38 w 103"/>
                  <a:gd name="T45" fmla="*/ 92 h 113"/>
                  <a:gd name="T46" fmla="*/ 37 w 103"/>
                  <a:gd name="T47" fmla="*/ 108 h 113"/>
                  <a:gd name="T48" fmla="*/ 37 w 103"/>
                  <a:gd name="T49" fmla="*/ 112 h 113"/>
                  <a:gd name="T50" fmla="*/ 37 w 103"/>
                  <a:gd name="T51" fmla="*/ 112 h 113"/>
                  <a:gd name="T52" fmla="*/ 37 w 103"/>
                  <a:gd name="T53" fmla="*/ 113 h 113"/>
                  <a:gd name="T54" fmla="*/ 0 w 103"/>
                  <a:gd name="T55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3" h="113">
                    <a:moveTo>
                      <a:pt x="0" y="110"/>
                    </a:moveTo>
                    <a:cubicBezTo>
                      <a:pt x="0" y="110"/>
                      <a:pt x="0" y="109"/>
                      <a:pt x="0" y="108"/>
                    </a:cubicBezTo>
                    <a:cubicBezTo>
                      <a:pt x="0" y="106"/>
                      <a:pt x="1" y="105"/>
                      <a:pt x="1" y="102"/>
                    </a:cubicBezTo>
                    <a:cubicBezTo>
                      <a:pt x="3" y="98"/>
                      <a:pt x="4" y="92"/>
                      <a:pt x="7" y="85"/>
                    </a:cubicBezTo>
                    <a:cubicBezTo>
                      <a:pt x="10" y="77"/>
                      <a:pt x="13" y="69"/>
                      <a:pt x="18" y="61"/>
                    </a:cubicBezTo>
                    <a:cubicBezTo>
                      <a:pt x="23" y="52"/>
                      <a:pt x="28" y="44"/>
                      <a:pt x="35" y="36"/>
                    </a:cubicBezTo>
                    <a:cubicBezTo>
                      <a:pt x="38" y="32"/>
                      <a:pt x="42" y="29"/>
                      <a:pt x="46" y="25"/>
                    </a:cubicBezTo>
                    <a:cubicBezTo>
                      <a:pt x="49" y="22"/>
                      <a:pt x="53" y="19"/>
                      <a:pt x="57" y="16"/>
                    </a:cubicBezTo>
                    <a:cubicBezTo>
                      <a:pt x="59" y="15"/>
                      <a:pt x="61" y="14"/>
                      <a:pt x="63" y="13"/>
                    </a:cubicBezTo>
                    <a:cubicBezTo>
                      <a:pt x="65" y="12"/>
                      <a:pt x="67" y="11"/>
                      <a:pt x="69" y="10"/>
                    </a:cubicBezTo>
                    <a:cubicBezTo>
                      <a:pt x="73" y="8"/>
                      <a:pt x="76" y="6"/>
                      <a:pt x="80" y="5"/>
                    </a:cubicBezTo>
                    <a:cubicBezTo>
                      <a:pt x="83" y="4"/>
                      <a:pt x="86" y="3"/>
                      <a:pt x="89" y="2"/>
                    </a:cubicBezTo>
                    <a:cubicBezTo>
                      <a:pt x="92" y="2"/>
                      <a:pt x="94" y="1"/>
                      <a:pt x="96" y="1"/>
                    </a:cubicBezTo>
                    <a:cubicBezTo>
                      <a:pt x="101" y="0"/>
                      <a:pt x="103" y="0"/>
                      <a:pt x="103" y="0"/>
                    </a:cubicBezTo>
                    <a:cubicBezTo>
                      <a:pt x="103" y="0"/>
                      <a:pt x="101" y="1"/>
                      <a:pt x="97" y="2"/>
                    </a:cubicBezTo>
                    <a:cubicBezTo>
                      <a:pt x="95" y="3"/>
                      <a:pt x="93" y="4"/>
                      <a:pt x="90" y="5"/>
                    </a:cubicBezTo>
                    <a:cubicBezTo>
                      <a:pt x="88" y="7"/>
                      <a:pt x="85" y="8"/>
                      <a:pt x="82" y="10"/>
                    </a:cubicBezTo>
                    <a:cubicBezTo>
                      <a:pt x="79" y="12"/>
                      <a:pt x="76" y="14"/>
                      <a:pt x="73" y="17"/>
                    </a:cubicBezTo>
                    <a:cubicBezTo>
                      <a:pt x="72" y="18"/>
                      <a:pt x="71" y="20"/>
                      <a:pt x="69" y="21"/>
                    </a:cubicBezTo>
                    <a:cubicBezTo>
                      <a:pt x="68" y="22"/>
                      <a:pt x="66" y="24"/>
                      <a:pt x="65" y="25"/>
                    </a:cubicBezTo>
                    <a:cubicBezTo>
                      <a:pt x="62" y="28"/>
                      <a:pt x="60" y="32"/>
                      <a:pt x="57" y="35"/>
                    </a:cubicBezTo>
                    <a:cubicBezTo>
                      <a:pt x="55" y="39"/>
                      <a:pt x="53" y="43"/>
                      <a:pt x="51" y="47"/>
                    </a:cubicBezTo>
                    <a:cubicBezTo>
                      <a:pt x="43" y="62"/>
                      <a:pt x="39" y="79"/>
                      <a:pt x="38" y="92"/>
                    </a:cubicBezTo>
                    <a:cubicBezTo>
                      <a:pt x="37" y="99"/>
                      <a:pt x="37" y="104"/>
                      <a:pt x="37" y="108"/>
                    </a:cubicBezTo>
                    <a:cubicBezTo>
                      <a:pt x="37" y="109"/>
                      <a:pt x="37" y="111"/>
                      <a:pt x="37" y="112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37" y="113"/>
                      <a:pt x="37" y="113"/>
                      <a:pt x="37" y="113"/>
                    </a:cubicBez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6" name="Freeform 192"/>
              <p:cNvSpPr>
                <a:spLocks/>
              </p:cNvSpPr>
              <p:nvPr/>
            </p:nvSpPr>
            <p:spPr bwMode="auto">
              <a:xfrm>
                <a:off x="6529" y="3920"/>
                <a:ext cx="273" cy="314"/>
              </a:xfrm>
              <a:custGeom>
                <a:avLst/>
                <a:gdLst>
                  <a:gd name="T0" fmla="*/ 66 w 104"/>
                  <a:gd name="T1" fmla="*/ 113 h 113"/>
                  <a:gd name="T2" fmla="*/ 66 w 104"/>
                  <a:gd name="T3" fmla="*/ 112 h 113"/>
                  <a:gd name="T4" fmla="*/ 66 w 104"/>
                  <a:gd name="T5" fmla="*/ 112 h 113"/>
                  <a:gd name="T6" fmla="*/ 66 w 104"/>
                  <a:gd name="T7" fmla="*/ 108 h 113"/>
                  <a:gd name="T8" fmla="*/ 65 w 104"/>
                  <a:gd name="T9" fmla="*/ 92 h 113"/>
                  <a:gd name="T10" fmla="*/ 53 w 104"/>
                  <a:gd name="T11" fmla="*/ 47 h 113"/>
                  <a:gd name="T12" fmla="*/ 46 w 104"/>
                  <a:gd name="T13" fmla="*/ 35 h 113"/>
                  <a:gd name="T14" fmla="*/ 38 w 104"/>
                  <a:gd name="T15" fmla="*/ 25 h 113"/>
                  <a:gd name="T16" fmla="*/ 34 w 104"/>
                  <a:gd name="T17" fmla="*/ 21 h 113"/>
                  <a:gd name="T18" fmla="*/ 30 w 104"/>
                  <a:gd name="T19" fmla="*/ 17 h 113"/>
                  <a:gd name="T20" fmla="*/ 21 w 104"/>
                  <a:gd name="T21" fmla="*/ 10 h 113"/>
                  <a:gd name="T22" fmla="*/ 13 w 104"/>
                  <a:gd name="T23" fmla="*/ 5 h 113"/>
                  <a:gd name="T24" fmla="*/ 6 w 104"/>
                  <a:gd name="T25" fmla="*/ 2 h 113"/>
                  <a:gd name="T26" fmla="*/ 0 w 104"/>
                  <a:gd name="T27" fmla="*/ 0 h 113"/>
                  <a:gd name="T28" fmla="*/ 7 w 104"/>
                  <a:gd name="T29" fmla="*/ 1 h 113"/>
                  <a:gd name="T30" fmla="*/ 14 w 104"/>
                  <a:gd name="T31" fmla="*/ 2 h 113"/>
                  <a:gd name="T32" fmla="*/ 24 w 104"/>
                  <a:gd name="T33" fmla="*/ 5 h 113"/>
                  <a:gd name="T34" fmla="*/ 35 w 104"/>
                  <a:gd name="T35" fmla="*/ 10 h 113"/>
                  <a:gd name="T36" fmla="*/ 40 w 104"/>
                  <a:gd name="T37" fmla="*/ 13 h 113"/>
                  <a:gd name="T38" fmla="*/ 46 w 104"/>
                  <a:gd name="T39" fmla="*/ 16 h 113"/>
                  <a:gd name="T40" fmla="*/ 58 w 104"/>
                  <a:gd name="T41" fmla="*/ 25 h 113"/>
                  <a:gd name="T42" fmla="*/ 68 w 104"/>
                  <a:gd name="T43" fmla="*/ 36 h 113"/>
                  <a:gd name="T44" fmla="*/ 85 w 104"/>
                  <a:gd name="T45" fmla="*/ 61 h 113"/>
                  <a:gd name="T46" fmla="*/ 96 w 104"/>
                  <a:gd name="T47" fmla="*/ 85 h 113"/>
                  <a:gd name="T48" fmla="*/ 102 w 104"/>
                  <a:gd name="T49" fmla="*/ 102 h 113"/>
                  <a:gd name="T50" fmla="*/ 103 w 104"/>
                  <a:gd name="T51" fmla="*/ 108 h 113"/>
                  <a:gd name="T52" fmla="*/ 104 w 104"/>
                  <a:gd name="T53" fmla="*/ 110 h 113"/>
                  <a:gd name="T54" fmla="*/ 66 w 104"/>
                  <a:gd name="T5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4" h="113">
                    <a:moveTo>
                      <a:pt x="66" y="113"/>
                    </a:moveTo>
                    <a:cubicBezTo>
                      <a:pt x="66" y="112"/>
                      <a:pt x="66" y="112"/>
                      <a:pt x="66" y="112"/>
                    </a:cubicBezTo>
                    <a:cubicBezTo>
                      <a:pt x="66" y="112"/>
                      <a:pt x="66" y="112"/>
                      <a:pt x="66" y="112"/>
                    </a:cubicBezTo>
                    <a:cubicBezTo>
                      <a:pt x="66" y="111"/>
                      <a:pt x="66" y="109"/>
                      <a:pt x="66" y="108"/>
                    </a:cubicBezTo>
                    <a:cubicBezTo>
                      <a:pt x="66" y="104"/>
                      <a:pt x="66" y="99"/>
                      <a:pt x="65" y="92"/>
                    </a:cubicBezTo>
                    <a:cubicBezTo>
                      <a:pt x="64" y="79"/>
                      <a:pt x="60" y="62"/>
                      <a:pt x="53" y="47"/>
                    </a:cubicBezTo>
                    <a:cubicBezTo>
                      <a:pt x="51" y="43"/>
                      <a:pt x="49" y="39"/>
                      <a:pt x="46" y="35"/>
                    </a:cubicBezTo>
                    <a:cubicBezTo>
                      <a:pt x="44" y="32"/>
                      <a:pt x="41" y="28"/>
                      <a:pt x="38" y="25"/>
                    </a:cubicBezTo>
                    <a:cubicBezTo>
                      <a:pt x="37" y="24"/>
                      <a:pt x="36" y="22"/>
                      <a:pt x="34" y="21"/>
                    </a:cubicBezTo>
                    <a:cubicBezTo>
                      <a:pt x="33" y="20"/>
                      <a:pt x="31" y="18"/>
                      <a:pt x="30" y="17"/>
                    </a:cubicBezTo>
                    <a:cubicBezTo>
                      <a:pt x="27" y="14"/>
                      <a:pt x="24" y="12"/>
                      <a:pt x="21" y="10"/>
                    </a:cubicBezTo>
                    <a:cubicBezTo>
                      <a:pt x="18" y="8"/>
                      <a:pt x="15" y="7"/>
                      <a:pt x="13" y="5"/>
                    </a:cubicBezTo>
                    <a:cubicBezTo>
                      <a:pt x="10" y="4"/>
                      <a:pt x="8" y="3"/>
                      <a:pt x="6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3" y="0"/>
                      <a:pt x="7" y="1"/>
                    </a:cubicBezTo>
                    <a:cubicBezTo>
                      <a:pt x="9" y="1"/>
                      <a:pt x="11" y="2"/>
                      <a:pt x="14" y="2"/>
                    </a:cubicBezTo>
                    <a:cubicBezTo>
                      <a:pt x="17" y="3"/>
                      <a:pt x="20" y="4"/>
                      <a:pt x="24" y="5"/>
                    </a:cubicBezTo>
                    <a:cubicBezTo>
                      <a:pt x="27" y="6"/>
                      <a:pt x="31" y="8"/>
                      <a:pt x="35" y="10"/>
                    </a:cubicBezTo>
                    <a:cubicBezTo>
                      <a:pt x="37" y="11"/>
                      <a:pt x="38" y="12"/>
                      <a:pt x="40" y="13"/>
                    </a:cubicBezTo>
                    <a:cubicBezTo>
                      <a:pt x="42" y="14"/>
                      <a:pt x="44" y="15"/>
                      <a:pt x="46" y="16"/>
                    </a:cubicBezTo>
                    <a:cubicBezTo>
                      <a:pt x="50" y="19"/>
                      <a:pt x="54" y="22"/>
                      <a:pt x="58" y="25"/>
                    </a:cubicBezTo>
                    <a:cubicBezTo>
                      <a:pt x="61" y="29"/>
                      <a:pt x="65" y="32"/>
                      <a:pt x="68" y="36"/>
                    </a:cubicBezTo>
                    <a:cubicBezTo>
                      <a:pt x="75" y="44"/>
                      <a:pt x="81" y="52"/>
                      <a:pt x="85" y="61"/>
                    </a:cubicBezTo>
                    <a:cubicBezTo>
                      <a:pt x="90" y="69"/>
                      <a:pt x="94" y="77"/>
                      <a:pt x="96" y="85"/>
                    </a:cubicBezTo>
                    <a:cubicBezTo>
                      <a:pt x="99" y="92"/>
                      <a:pt x="101" y="98"/>
                      <a:pt x="102" y="102"/>
                    </a:cubicBezTo>
                    <a:cubicBezTo>
                      <a:pt x="103" y="105"/>
                      <a:pt x="103" y="106"/>
                      <a:pt x="103" y="108"/>
                    </a:cubicBezTo>
                    <a:cubicBezTo>
                      <a:pt x="104" y="109"/>
                      <a:pt x="104" y="110"/>
                      <a:pt x="104" y="110"/>
                    </a:cubicBezTo>
                    <a:lnTo>
                      <a:pt x="66" y="113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Freeform 193"/>
              <p:cNvSpPr>
                <a:spLocks/>
              </p:cNvSpPr>
              <p:nvPr/>
            </p:nvSpPr>
            <p:spPr bwMode="auto">
              <a:xfrm>
                <a:off x="6689" y="4056"/>
                <a:ext cx="278" cy="178"/>
              </a:xfrm>
              <a:custGeom>
                <a:avLst/>
                <a:gdLst>
                  <a:gd name="T0" fmla="*/ 0 w 106"/>
                  <a:gd name="T1" fmla="*/ 58 h 64"/>
                  <a:gd name="T2" fmla="*/ 0 w 106"/>
                  <a:gd name="T3" fmla="*/ 57 h 64"/>
                  <a:gd name="T4" fmla="*/ 1 w 106"/>
                  <a:gd name="T5" fmla="*/ 56 h 64"/>
                  <a:gd name="T6" fmla="*/ 2 w 106"/>
                  <a:gd name="T7" fmla="*/ 54 h 64"/>
                  <a:gd name="T8" fmla="*/ 3 w 106"/>
                  <a:gd name="T9" fmla="*/ 51 h 64"/>
                  <a:gd name="T10" fmla="*/ 6 w 106"/>
                  <a:gd name="T11" fmla="*/ 45 h 64"/>
                  <a:gd name="T12" fmla="*/ 11 w 106"/>
                  <a:gd name="T13" fmla="*/ 37 h 64"/>
                  <a:gd name="T14" fmla="*/ 17 w 106"/>
                  <a:gd name="T15" fmla="*/ 29 h 64"/>
                  <a:gd name="T16" fmla="*/ 25 w 106"/>
                  <a:gd name="T17" fmla="*/ 20 h 64"/>
                  <a:gd name="T18" fmla="*/ 30 w 106"/>
                  <a:gd name="T19" fmla="*/ 17 h 64"/>
                  <a:gd name="T20" fmla="*/ 35 w 106"/>
                  <a:gd name="T21" fmla="*/ 13 h 64"/>
                  <a:gd name="T22" fmla="*/ 40 w 106"/>
                  <a:gd name="T23" fmla="*/ 10 h 64"/>
                  <a:gd name="T24" fmla="*/ 46 w 106"/>
                  <a:gd name="T25" fmla="*/ 7 h 64"/>
                  <a:gd name="T26" fmla="*/ 57 w 106"/>
                  <a:gd name="T27" fmla="*/ 3 h 64"/>
                  <a:gd name="T28" fmla="*/ 68 w 106"/>
                  <a:gd name="T29" fmla="*/ 1 h 64"/>
                  <a:gd name="T30" fmla="*/ 78 w 106"/>
                  <a:gd name="T31" fmla="*/ 0 h 64"/>
                  <a:gd name="T32" fmla="*/ 87 w 106"/>
                  <a:gd name="T33" fmla="*/ 0 h 64"/>
                  <a:gd name="T34" fmla="*/ 91 w 106"/>
                  <a:gd name="T35" fmla="*/ 0 h 64"/>
                  <a:gd name="T36" fmla="*/ 95 w 106"/>
                  <a:gd name="T37" fmla="*/ 0 h 64"/>
                  <a:gd name="T38" fmla="*/ 101 w 106"/>
                  <a:gd name="T39" fmla="*/ 1 h 64"/>
                  <a:gd name="T40" fmla="*/ 106 w 106"/>
                  <a:gd name="T41" fmla="*/ 1 h 64"/>
                  <a:gd name="T42" fmla="*/ 101 w 106"/>
                  <a:gd name="T43" fmla="*/ 2 h 64"/>
                  <a:gd name="T44" fmla="*/ 95 w 106"/>
                  <a:gd name="T45" fmla="*/ 4 h 64"/>
                  <a:gd name="T46" fmla="*/ 92 w 106"/>
                  <a:gd name="T47" fmla="*/ 4 h 64"/>
                  <a:gd name="T48" fmla="*/ 88 w 106"/>
                  <a:gd name="T49" fmla="*/ 6 h 64"/>
                  <a:gd name="T50" fmla="*/ 80 w 106"/>
                  <a:gd name="T51" fmla="*/ 8 h 64"/>
                  <a:gd name="T52" fmla="*/ 72 w 106"/>
                  <a:gd name="T53" fmla="*/ 12 h 64"/>
                  <a:gd name="T54" fmla="*/ 64 w 106"/>
                  <a:gd name="T55" fmla="*/ 17 h 64"/>
                  <a:gd name="T56" fmla="*/ 56 w 106"/>
                  <a:gd name="T57" fmla="*/ 23 h 64"/>
                  <a:gd name="T58" fmla="*/ 53 w 106"/>
                  <a:gd name="T59" fmla="*/ 27 h 64"/>
                  <a:gd name="T60" fmla="*/ 50 w 106"/>
                  <a:gd name="T61" fmla="*/ 30 h 64"/>
                  <a:gd name="T62" fmla="*/ 47 w 106"/>
                  <a:gd name="T63" fmla="*/ 34 h 64"/>
                  <a:gd name="T64" fmla="*/ 45 w 106"/>
                  <a:gd name="T65" fmla="*/ 37 h 64"/>
                  <a:gd name="T66" fmla="*/ 41 w 106"/>
                  <a:gd name="T67" fmla="*/ 45 h 64"/>
                  <a:gd name="T68" fmla="*/ 39 w 106"/>
                  <a:gd name="T69" fmla="*/ 51 h 64"/>
                  <a:gd name="T70" fmla="*/ 38 w 106"/>
                  <a:gd name="T71" fmla="*/ 57 h 64"/>
                  <a:gd name="T72" fmla="*/ 37 w 106"/>
                  <a:gd name="T73" fmla="*/ 61 h 64"/>
                  <a:gd name="T74" fmla="*/ 37 w 106"/>
                  <a:gd name="T75" fmla="*/ 63 h 64"/>
                  <a:gd name="T76" fmla="*/ 37 w 106"/>
                  <a:gd name="T77" fmla="*/ 63 h 64"/>
                  <a:gd name="T78" fmla="*/ 36 w 106"/>
                  <a:gd name="T79" fmla="*/ 64 h 64"/>
                  <a:gd name="T80" fmla="*/ 36 w 106"/>
                  <a:gd name="T81" fmla="*/ 64 h 64"/>
                  <a:gd name="T82" fmla="*/ 0 w 106"/>
                  <a:gd name="T83" fmla="*/ 5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64">
                    <a:moveTo>
                      <a:pt x="0" y="58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7"/>
                      <a:pt x="1" y="56"/>
                    </a:cubicBezTo>
                    <a:cubicBezTo>
                      <a:pt x="1" y="55"/>
                      <a:pt x="1" y="54"/>
                      <a:pt x="2" y="54"/>
                    </a:cubicBezTo>
                    <a:cubicBezTo>
                      <a:pt x="2" y="53"/>
                      <a:pt x="2" y="52"/>
                      <a:pt x="3" y="51"/>
                    </a:cubicBezTo>
                    <a:cubicBezTo>
                      <a:pt x="3" y="49"/>
                      <a:pt x="5" y="47"/>
                      <a:pt x="6" y="45"/>
                    </a:cubicBezTo>
                    <a:cubicBezTo>
                      <a:pt x="7" y="42"/>
                      <a:pt x="9" y="40"/>
                      <a:pt x="11" y="37"/>
                    </a:cubicBezTo>
                    <a:cubicBezTo>
                      <a:pt x="12" y="34"/>
                      <a:pt x="15" y="31"/>
                      <a:pt x="17" y="29"/>
                    </a:cubicBezTo>
                    <a:cubicBezTo>
                      <a:pt x="20" y="26"/>
                      <a:pt x="22" y="23"/>
                      <a:pt x="25" y="20"/>
                    </a:cubicBezTo>
                    <a:cubicBezTo>
                      <a:pt x="27" y="19"/>
                      <a:pt x="28" y="18"/>
                      <a:pt x="30" y="17"/>
                    </a:cubicBezTo>
                    <a:cubicBezTo>
                      <a:pt x="32" y="15"/>
                      <a:pt x="33" y="14"/>
                      <a:pt x="35" y="13"/>
                    </a:cubicBezTo>
                    <a:cubicBezTo>
                      <a:pt x="37" y="12"/>
                      <a:pt x="39" y="11"/>
                      <a:pt x="40" y="10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6"/>
                      <a:pt x="53" y="4"/>
                      <a:pt x="57" y="3"/>
                    </a:cubicBezTo>
                    <a:cubicBezTo>
                      <a:pt x="61" y="2"/>
                      <a:pt x="65" y="1"/>
                      <a:pt x="68" y="1"/>
                    </a:cubicBezTo>
                    <a:cubicBezTo>
                      <a:pt x="72" y="0"/>
                      <a:pt x="75" y="0"/>
                      <a:pt x="78" y="0"/>
                    </a:cubicBezTo>
                    <a:cubicBezTo>
                      <a:pt x="82" y="0"/>
                      <a:pt x="85" y="0"/>
                      <a:pt x="87" y="0"/>
                    </a:cubicBezTo>
                    <a:cubicBezTo>
                      <a:pt x="89" y="0"/>
                      <a:pt x="90" y="0"/>
                      <a:pt x="91" y="0"/>
                    </a:cubicBezTo>
                    <a:cubicBezTo>
                      <a:pt x="93" y="0"/>
                      <a:pt x="94" y="0"/>
                      <a:pt x="95" y="0"/>
                    </a:cubicBezTo>
                    <a:cubicBezTo>
                      <a:pt x="97" y="0"/>
                      <a:pt x="99" y="1"/>
                      <a:pt x="101" y="1"/>
                    </a:cubicBezTo>
                    <a:cubicBezTo>
                      <a:pt x="104" y="1"/>
                      <a:pt x="106" y="1"/>
                      <a:pt x="106" y="1"/>
                    </a:cubicBezTo>
                    <a:cubicBezTo>
                      <a:pt x="106" y="1"/>
                      <a:pt x="104" y="2"/>
                      <a:pt x="101" y="2"/>
                    </a:cubicBezTo>
                    <a:cubicBezTo>
                      <a:pt x="99" y="3"/>
                      <a:pt x="97" y="3"/>
                      <a:pt x="95" y="4"/>
                    </a:cubicBezTo>
                    <a:cubicBezTo>
                      <a:pt x="94" y="4"/>
                      <a:pt x="93" y="4"/>
                      <a:pt x="92" y="4"/>
                    </a:cubicBezTo>
                    <a:cubicBezTo>
                      <a:pt x="91" y="5"/>
                      <a:pt x="90" y="5"/>
                      <a:pt x="88" y="6"/>
                    </a:cubicBezTo>
                    <a:cubicBezTo>
                      <a:pt x="86" y="6"/>
                      <a:pt x="83" y="7"/>
                      <a:pt x="80" y="8"/>
                    </a:cubicBezTo>
                    <a:cubicBezTo>
                      <a:pt x="78" y="10"/>
                      <a:pt x="75" y="11"/>
                      <a:pt x="72" y="12"/>
                    </a:cubicBezTo>
                    <a:cubicBezTo>
                      <a:pt x="69" y="14"/>
                      <a:pt x="66" y="16"/>
                      <a:pt x="64" y="17"/>
                    </a:cubicBezTo>
                    <a:cubicBezTo>
                      <a:pt x="61" y="19"/>
                      <a:pt x="58" y="21"/>
                      <a:pt x="56" y="23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2" y="28"/>
                      <a:pt x="51" y="29"/>
                      <a:pt x="50" y="30"/>
                    </a:cubicBezTo>
                    <a:cubicBezTo>
                      <a:pt x="49" y="31"/>
                      <a:pt x="48" y="33"/>
                      <a:pt x="47" y="34"/>
                    </a:cubicBezTo>
                    <a:cubicBezTo>
                      <a:pt x="46" y="35"/>
                      <a:pt x="46" y="36"/>
                      <a:pt x="45" y="37"/>
                    </a:cubicBezTo>
                    <a:cubicBezTo>
                      <a:pt x="43" y="40"/>
                      <a:pt x="42" y="42"/>
                      <a:pt x="41" y="45"/>
                    </a:cubicBezTo>
                    <a:cubicBezTo>
                      <a:pt x="41" y="47"/>
                      <a:pt x="40" y="49"/>
                      <a:pt x="39" y="51"/>
                    </a:cubicBezTo>
                    <a:cubicBezTo>
                      <a:pt x="39" y="53"/>
                      <a:pt x="38" y="55"/>
                      <a:pt x="38" y="57"/>
                    </a:cubicBezTo>
                    <a:cubicBezTo>
                      <a:pt x="38" y="59"/>
                      <a:pt x="38" y="60"/>
                      <a:pt x="37" y="61"/>
                    </a:cubicBezTo>
                    <a:cubicBezTo>
                      <a:pt x="37" y="62"/>
                      <a:pt x="37" y="62"/>
                      <a:pt x="37" y="63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4"/>
                      <a:pt x="36" y="64"/>
                      <a:pt x="36" y="64"/>
                    </a:cubicBez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8" name="Freeform 194"/>
              <p:cNvSpPr>
                <a:spLocks/>
              </p:cNvSpPr>
              <p:nvPr/>
            </p:nvSpPr>
            <p:spPr bwMode="auto">
              <a:xfrm>
                <a:off x="6502" y="4056"/>
                <a:ext cx="279" cy="178"/>
              </a:xfrm>
              <a:custGeom>
                <a:avLst/>
                <a:gdLst>
                  <a:gd name="T0" fmla="*/ 67 w 106"/>
                  <a:gd name="T1" fmla="*/ 64 h 64"/>
                  <a:gd name="T2" fmla="*/ 67 w 106"/>
                  <a:gd name="T3" fmla="*/ 64 h 64"/>
                  <a:gd name="T4" fmla="*/ 68 w 106"/>
                  <a:gd name="T5" fmla="*/ 63 h 64"/>
                  <a:gd name="T6" fmla="*/ 68 w 106"/>
                  <a:gd name="T7" fmla="*/ 63 h 64"/>
                  <a:gd name="T8" fmla="*/ 68 w 106"/>
                  <a:gd name="T9" fmla="*/ 61 h 64"/>
                  <a:gd name="T10" fmla="*/ 68 w 106"/>
                  <a:gd name="T11" fmla="*/ 57 h 64"/>
                  <a:gd name="T12" fmla="*/ 67 w 106"/>
                  <a:gd name="T13" fmla="*/ 51 h 64"/>
                  <a:gd name="T14" fmla="*/ 65 w 106"/>
                  <a:gd name="T15" fmla="*/ 45 h 64"/>
                  <a:gd name="T16" fmla="*/ 61 w 106"/>
                  <a:gd name="T17" fmla="*/ 37 h 64"/>
                  <a:gd name="T18" fmla="*/ 59 w 106"/>
                  <a:gd name="T19" fmla="*/ 34 h 64"/>
                  <a:gd name="T20" fmla="*/ 56 w 106"/>
                  <a:gd name="T21" fmla="*/ 30 h 64"/>
                  <a:gd name="T22" fmla="*/ 53 w 106"/>
                  <a:gd name="T23" fmla="*/ 27 h 64"/>
                  <a:gd name="T24" fmla="*/ 50 w 106"/>
                  <a:gd name="T25" fmla="*/ 23 h 64"/>
                  <a:gd name="T26" fmla="*/ 42 w 106"/>
                  <a:gd name="T27" fmla="*/ 17 h 64"/>
                  <a:gd name="T28" fmla="*/ 34 w 106"/>
                  <a:gd name="T29" fmla="*/ 12 h 64"/>
                  <a:gd name="T30" fmla="*/ 26 w 106"/>
                  <a:gd name="T31" fmla="*/ 8 h 64"/>
                  <a:gd name="T32" fmla="*/ 18 w 106"/>
                  <a:gd name="T33" fmla="*/ 6 h 64"/>
                  <a:gd name="T34" fmla="*/ 14 w 106"/>
                  <a:gd name="T35" fmla="*/ 4 h 64"/>
                  <a:gd name="T36" fmla="*/ 11 w 106"/>
                  <a:gd name="T37" fmla="*/ 4 h 64"/>
                  <a:gd name="T38" fmla="*/ 5 w 106"/>
                  <a:gd name="T39" fmla="*/ 2 h 64"/>
                  <a:gd name="T40" fmla="*/ 0 w 106"/>
                  <a:gd name="T41" fmla="*/ 1 h 64"/>
                  <a:gd name="T42" fmla="*/ 5 w 106"/>
                  <a:gd name="T43" fmla="*/ 1 h 64"/>
                  <a:gd name="T44" fmla="*/ 11 w 106"/>
                  <a:gd name="T45" fmla="*/ 0 h 64"/>
                  <a:gd name="T46" fmla="*/ 15 w 106"/>
                  <a:gd name="T47" fmla="*/ 0 h 64"/>
                  <a:gd name="T48" fmla="*/ 18 w 106"/>
                  <a:gd name="T49" fmla="*/ 0 h 64"/>
                  <a:gd name="T50" fmla="*/ 28 w 106"/>
                  <a:gd name="T51" fmla="*/ 0 h 64"/>
                  <a:gd name="T52" fmla="*/ 38 w 106"/>
                  <a:gd name="T53" fmla="*/ 1 h 64"/>
                  <a:gd name="T54" fmla="*/ 49 w 106"/>
                  <a:gd name="T55" fmla="*/ 3 h 64"/>
                  <a:gd name="T56" fmla="*/ 60 w 106"/>
                  <a:gd name="T57" fmla="*/ 7 h 64"/>
                  <a:gd name="T58" fmla="*/ 66 w 106"/>
                  <a:gd name="T59" fmla="*/ 10 h 64"/>
                  <a:gd name="T60" fmla="*/ 71 w 106"/>
                  <a:gd name="T61" fmla="*/ 13 h 64"/>
                  <a:gd name="T62" fmla="*/ 76 w 106"/>
                  <a:gd name="T63" fmla="*/ 17 h 64"/>
                  <a:gd name="T64" fmla="*/ 81 w 106"/>
                  <a:gd name="T65" fmla="*/ 20 h 64"/>
                  <a:gd name="T66" fmla="*/ 89 w 106"/>
                  <a:gd name="T67" fmla="*/ 29 h 64"/>
                  <a:gd name="T68" fmla="*/ 95 w 106"/>
                  <a:gd name="T69" fmla="*/ 37 h 64"/>
                  <a:gd name="T70" fmla="*/ 100 w 106"/>
                  <a:gd name="T71" fmla="*/ 45 h 64"/>
                  <a:gd name="T72" fmla="*/ 103 w 106"/>
                  <a:gd name="T73" fmla="*/ 51 h 64"/>
                  <a:gd name="T74" fmla="*/ 104 w 106"/>
                  <a:gd name="T75" fmla="*/ 54 h 64"/>
                  <a:gd name="T76" fmla="*/ 105 w 106"/>
                  <a:gd name="T77" fmla="*/ 56 h 64"/>
                  <a:gd name="T78" fmla="*/ 106 w 106"/>
                  <a:gd name="T79" fmla="*/ 57 h 64"/>
                  <a:gd name="T80" fmla="*/ 105 w 106"/>
                  <a:gd name="T81" fmla="*/ 58 h 64"/>
                  <a:gd name="T82" fmla="*/ 67 w 106"/>
                  <a:gd name="T8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64">
                    <a:moveTo>
                      <a:pt x="67" y="64"/>
                    </a:moveTo>
                    <a:cubicBezTo>
                      <a:pt x="67" y="64"/>
                      <a:pt x="67" y="64"/>
                      <a:pt x="67" y="6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2"/>
                      <a:pt x="68" y="62"/>
                      <a:pt x="68" y="61"/>
                    </a:cubicBezTo>
                    <a:cubicBezTo>
                      <a:pt x="68" y="60"/>
                      <a:pt x="68" y="59"/>
                      <a:pt x="68" y="57"/>
                    </a:cubicBezTo>
                    <a:cubicBezTo>
                      <a:pt x="68" y="55"/>
                      <a:pt x="67" y="53"/>
                      <a:pt x="67" y="51"/>
                    </a:cubicBezTo>
                    <a:cubicBezTo>
                      <a:pt x="66" y="49"/>
                      <a:pt x="65" y="47"/>
                      <a:pt x="65" y="45"/>
                    </a:cubicBezTo>
                    <a:cubicBezTo>
                      <a:pt x="64" y="42"/>
                      <a:pt x="63" y="40"/>
                      <a:pt x="61" y="37"/>
                    </a:cubicBezTo>
                    <a:cubicBezTo>
                      <a:pt x="60" y="36"/>
                      <a:pt x="60" y="35"/>
                      <a:pt x="59" y="34"/>
                    </a:cubicBezTo>
                    <a:cubicBezTo>
                      <a:pt x="58" y="33"/>
                      <a:pt x="57" y="31"/>
                      <a:pt x="56" y="30"/>
                    </a:cubicBezTo>
                    <a:cubicBezTo>
                      <a:pt x="55" y="29"/>
                      <a:pt x="54" y="28"/>
                      <a:pt x="53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1"/>
                      <a:pt x="45" y="19"/>
                      <a:pt x="42" y="17"/>
                    </a:cubicBezTo>
                    <a:cubicBezTo>
                      <a:pt x="40" y="16"/>
                      <a:pt x="37" y="14"/>
                      <a:pt x="34" y="12"/>
                    </a:cubicBezTo>
                    <a:cubicBezTo>
                      <a:pt x="31" y="11"/>
                      <a:pt x="28" y="10"/>
                      <a:pt x="26" y="8"/>
                    </a:cubicBezTo>
                    <a:cubicBezTo>
                      <a:pt x="23" y="7"/>
                      <a:pt x="20" y="6"/>
                      <a:pt x="18" y="6"/>
                    </a:cubicBezTo>
                    <a:cubicBezTo>
                      <a:pt x="16" y="5"/>
                      <a:pt x="15" y="5"/>
                      <a:pt x="14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9" y="3"/>
                      <a:pt x="7" y="3"/>
                      <a:pt x="5" y="2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2" y="1"/>
                      <a:pt x="5" y="1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2" y="0"/>
                      <a:pt x="13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21" y="0"/>
                      <a:pt x="24" y="0"/>
                      <a:pt x="28" y="0"/>
                    </a:cubicBezTo>
                    <a:cubicBezTo>
                      <a:pt x="31" y="0"/>
                      <a:pt x="34" y="0"/>
                      <a:pt x="38" y="1"/>
                    </a:cubicBezTo>
                    <a:cubicBezTo>
                      <a:pt x="41" y="1"/>
                      <a:pt x="45" y="2"/>
                      <a:pt x="49" y="3"/>
                    </a:cubicBezTo>
                    <a:cubicBezTo>
                      <a:pt x="53" y="4"/>
                      <a:pt x="56" y="6"/>
                      <a:pt x="60" y="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7" y="11"/>
                      <a:pt x="69" y="12"/>
                      <a:pt x="71" y="13"/>
                    </a:cubicBezTo>
                    <a:cubicBezTo>
                      <a:pt x="73" y="14"/>
                      <a:pt x="74" y="15"/>
                      <a:pt x="76" y="17"/>
                    </a:cubicBezTo>
                    <a:cubicBezTo>
                      <a:pt x="78" y="18"/>
                      <a:pt x="79" y="19"/>
                      <a:pt x="81" y="20"/>
                    </a:cubicBezTo>
                    <a:cubicBezTo>
                      <a:pt x="84" y="23"/>
                      <a:pt x="86" y="26"/>
                      <a:pt x="89" y="29"/>
                    </a:cubicBezTo>
                    <a:cubicBezTo>
                      <a:pt x="91" y="31"/>
                      <a:pt x="94" y="34"/>
                      <a:pt x="95" y="37"/>
                    </a:cubicBezTo>
                    <a:cubicBezTo>
                      <a:pt x="97" y="40"/>
                      <a:pt x="99" y="42"/>
                      <a:pt x="100" y="45"/>
                    </a:cubicBezTo>
                    <a:cubicBezTo>
                      <a:pt x="101" y="47"/>
                      <a:pt x="102" y="49"/>
                      <a:pt x="103" y="51"/>
                    </a:cubicBezTo>
                    <a:cubicBezTo>
                      <a:pt x="104" y="52"/>
                      <a:pt x="104" y="53"/>
                      <a:pt x="104" y="54"/>
                    </a:cubicBezTo>
                    <a:cubicBezTo>
                      <a:pt x="105" y="54"/>
                      <a:pt x="105" y="55"/>
                      <a:pt x="105" y="56"/>
                    </a:cubicBezTo>
                    <a:cubicBezTo>
                      <a:pt x="105" y="57"/>
                      <a:pt x="105" y="57"/>
                      <a:pt x="106" y="57"/>
                    </a:cubicBezTo>
                    <a:cubicBezTo>
                      <a:pt x="105" y="58"/>
                      <a:pt x="105" y="58"/>
                      <a:pt x="105" y="58"/>
                    </a:cubicBezTo>
                    <a:lnTo>
                      <a:pt x="67" y="64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59" name="Freeform 195"/>
              <p:cNvSpPr>
                <a:spLocks/>
              </p:cNvSpPr>
              <p:nvPr/>
            </p:nvSpPr>
            <p:spPr bwMode="auto">
              <a:xfrm>
                <a:off x="6686" y="3887"/>
                <a:ext cx="100" cy="297"/>
              </a:xfrm>
              <a:custGeom>
                <a:avLst/>
                <a:gdLst>
                  <a:gd name="T0" fmla="*/ 0 w 38"/>
                  <a:gd name="T1" fmla="*/ 107 h 107"/>
                  <a:gd name="T2" fmla="*/ 0 w 38"/>
                  <a:gd name="T3" fmla="*/ 106 h 107"/>
                  <a:gd name="T4" fmla="*/ 0 w 38"/>
                  <a:gd name="T5" fmla="*/ 102 h 107"/>
                  <a:gd name="T6" fmla="*/ 2 w 38"/>
                  <a:gd name="T7" fmla="*/ 89 h 107"/>
                  <a:gd name="T8" fmla="*/ 8 w 38"/>
                  <a:gd name="T9" fmla="*/ 50 h 107"/>
                  <a:gd name="T10" fmla="*/ 14 w 38"/>
                  <a:gd name="T11" fmla="*/ 30 h 107"/>
                  <a:gd name="T12" fmla="*/ 22 w 38"/>
                  <a:gd name="T13" fmla="*/ 13 h 107"/>
                  <a:gd name="T14" fmla="*/ 27 w 38"/>
                  <a:gd name="T15" fmla="*/ 7 h 107"/>
                  <a:gd name="T16" fmla="*/ 30 w 38"/>
                  <a:gd name="T17" fmla="*/ 3 h 107"/>
                  <a:gd name="T18" fmla="*/ 33 w 38"/>
                  <a:gd name="T19" fmla="*/ 1 h 107"/>
                  <a:gd name="T20" fmla="*/ 34 w 38"/>
                  <a:gd name="T21" fmla="*/ 0 h 107"/>
                  <a:gd name="T22" fmla="*/ 33 w 38"/>
                  <a:gd name="T23" fmla="*/ 1 h 107"/>
                  <a:gd name="T24" fmla="*/ 32 w 38"/>
                  <a:gd name="T25" fmla="*/ 4 h 107"/>
                  <a:gd name="T26" fmla="*/ 30 w 38"/>
                  <a:gd name="T27" fmla="*/ 9 h 107"/>
                  <a:gd name="T28" fmla="*/ 28 w 38"/>
                  <a:gd name="T29" fmla="*/ 16 h 107"/>
                  <a:gd name="T30" fmla="*/ 26 w 38"/>
                  <a:gd name="T31" fmla="*/ 32 h 107"/>
                  <a:gd name="T32" fmla="*/ 27 w 38"/>
                  <a:gd name="T33" fmla="*/ 52 h 107"/>
                  <a:gd name="T34" fmla="*/ 33 w 38"/>
                  <a:gd name="T35" fmla="*/ 87 h 107"/>
                  <a:gd name="T36" fmla="*/ 36 w 38"/>
                  <a:gd name="T37" fmla="*/ 99 h 107"/>
                  <a:gd name="T38" fmla="*/ 37 w 38"/>
                  <a:gd name="T39" fmla="*/ 102 h 107"/>
                  <a:gd name="T40" fmla="*/ 38 w 38"/>
                  <a:gd name="T41" fmla="*/ 103 h 107"/>
                  <a:gd name="T42" fmla="*/ 0 w 38"/>
                  <a:gd name="T4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107">
                    <a:moveTo>
                      <a:pt x="0" y="107"/>
                    </a:moveTo>
                    <a:cubicBezTo>
                      <a:pt x="0" y="107"/>
                      <a:pt x="0" y="107"/>
                      <a:pt x="0" y="106"/>
                    </a:cubicBezTo>
                    <a:cubicBezTo>
                      <a:pt x="0" y="105"/>
                      <a:pt x="0" y="104"/>
                      <a:pt x="0" y="102"/>
                    </a:cubicBezTo>
                    <a:cubicBezTo>
                      <a:pt x="1" y="99"/>
                      <a:pt x="1" y="94"/>
                      <a:pt x="2" y="89"/>
                    </a:cubicBezTo>
                    <a:cubicBezTo>
                      <a:pt x="3" y="78"/>
                      <a:pt x="5" y="64"/>
                      <a:pt x="8" y="50"/>
                    </a:cubicBezTo>
                    <a:cubicBezTo>
                      <a:pt x="10" y="43"/>
                      <a:pt x="12" y="36"/>
                      <a:pt x="14" y="30"/>
                    </a:cubicBezTo>
                    <a:cubicBezTo>
                      <a:pt x="17" y="24"/>
                      <a:pt x="20" y="18"/>
                      <a:pt x="22" y="13"/>
                    </a:cubicBezTo>
                    <a:cubicBezTo>
                      <a:pt x="24" y="11"/>
                      <a:pt x="25" y="9"/>
                      <a:pt x="27" y="7"/>
                    </a:cubicBezTo>
                    <a:cubicBezTo>
                      <a:pt x="28" y="6"/>
                      <a:pt x="29" y="4"/>
                      <a:pt x="30" y="3"/>
                    </a:cubicBezTo>
                    <a:cubicBezTo>
                      <a:pt x="31" y="2"/>
                      <a:pt x="33" y="2"/>
                      <a:pt x="33" y="1"/>
                    </a:cubicBezTo>
                    <a:cubicBezTo>
                      <a:pt x="34" y="1"/>
                      <a:pt x="34" y="0"/>
                      <a:pt x="34" y="0"/>
                    </a:cubicBezTo>
                    <a:cubicBezTo>
                      <a:pt x="34" y="0"/>
                      <a:pt x="34" y="1"/>
                      <a:pt x="33" y="1"/>
                    </a:cubicBezTo>
                    <a:cubicBezTo>
                      <a:pt x="33" y="2"/>
                      <a:pt x="32" y="3"/>
                      <a:pt x="32" y="4"/>
                    </a:cubicBezTo>
                    <a:cubicBezTo>
                      <a:pt x="31" y="6"/>
                      <a:pt x="30" y="7"/>
                      <a:pt x="30" y="9"/>
                    </a:cubicBezTo>
                    <a:cubicBezTo>
                      <a:pt x="29" y="11"/>
                      <a:pt x="28" y="13"/>
                      <a:pt x="28" y="16"/>
                    </a:cubicBezTo>
                    <a:cubicBezTo>
                      <a:pt x="27" y="20"/>
                      <a:pt x="26" y="26"/>
                      <a:pt x="26" y="32"/>
                    </a:cubicBezTo>
                    <a:cubicBezTo>
                      <a:pt x="26" y="39"/>
                      <a:pt x="26" y="45"/>
                      <a:pt x="27" y="52"/>
                    </a:cubicBezTo>
                    <a:cubicBezTo>
                      <a:pt x="28" y="65"/>
                      <a:pt x="31" y="78"/>
                      <a:pt x="33" y="87"/>
                    </a:cubicBezTo>
                    <a:cubicBezTo>
                      <a:pt x="35" y="92"/>
                      <a:pt x="36" y="96"/>
                      <a:pt x="36" y="99"/>
                    </a:cubicBezTo>
                    <a:cubicBezTo>
                      <a:pt x="37" y="100"/>
                      <a:pt x="37" y="101"/>
                      <a:pt x="37" y="102"/>
                    </a:cubicBezTo>
                    <a:cubicBezTo>
                      <a:pt x="37" y="103"/>
                      <a:pt x="38" y="103"/>
                      <a:pt x="38" y="103"/>
                    </a:cubicBez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0" name="Freeform 196"/>
              <p:cNvSpPr>
                <a:spLocks/>
              </p:cNvSpPr>
              <p:nvPr/>
            </p:nvSpPr>
            <p:spPr bwMode="auto">
              <a:xfrm>
                <a:off x="3046" y="4059"/>
                <a:ext cx="226" cy="264"/>
              </a:xfrm>
              <a:custGeom>
                <a:avLst/>
                <a:gdLst>
                  <a:gd name="T0" fmla="*/ 0 w 86"/>
                  <a:gd name="T1" fmla="*/ 92 h 95"/>
                  <a:gd name="T2" fmla="*/ 0 w 86"/>
                  <a:gd name="T3" fmla="*/ 90 h 95"/>
                  <a:gd name="T4" fmla="*/ 1 w 86"/>
                  <a:gd name="T5" fmla="*/ 86 h 95"/>
                  <a:gd name="T6" fmla="*/ 6 w 86"/>
                  <a:gd name="T7" fmla="*/ 71 h 95"/>
                  <a:gd name="T8" fmla="*/ 29 w 86"/>
                  <a:gd name="T9" fmla="*/ 30 h 95"/>
                  <a:gd name="T10" fmla="*/ 38 w 86"/>
                  <a:gd name="T11" fmla="*/ 21 h 95"/>
                  <a:gd name="T12" fmla="*/ 48 w 86"/>
                  <a:gd name="T13" fmla="*/ 14 h 95"/>
                  <a:gd name="T14" fmla="*/ 53 w 86"/>
                  <a:gd name="T15" fmla="*/ 11 h 95"/>
                  <a:gd name="T16" fmla="*/ 58 w 86"/>
                  <a:gd name="T17" fmla="*/ 8 h 95"/>
                  <a:gd name="T18" fmla="*/ 67 w 86"/>
                  <a:gd name="T19" fmla="*/ 4 h 95"/>
                  <a:gd name="T20" fmla="*/ 75 w 86"/>
                  <a:gd name="T21" fmla="*/ 2 h 95"/>
                  <a:gd name="T22" fmla="*/ 81 w 86"/>
                  <a:gd name="T23" fmla="*/ 1 h 95"/>
                  <a:gd name="T24" fmla="*/ 86 w 86"/>
                  <a:gd name="T25" fmla="*/ 0 h 95"/>
                  <a:gd name="T26" fmla="*/ 81 w 86"/>
                  <a:gd name="T27" fmla="*/ 2 h 95"/>
                  <a:gd name="T28" fmla="*/ 76 w 86"/>
                  <a:gd name="T29" fmla="*/ 5 h 95"/>
                  <a:gd name="T30" fmla="*/ 69 w 86"/>
                  <a:gd name="T31" fmla="*/ 9 h 95"/>
                  <a:gd name="T32" fmla="*/ 62 w 86"/>
                  <a:gd name="T33" fmla="*/ 14 h 95"/>
                  <a:gd name="T34" fmla="*/ 58 w 86"/>
                  <a:gd name="T35" fmla="*/ 18 h 95"/>
                  <a:gd name="T36" fmla="*/ 54 w 86"/>
                  <a:gd name="T37" fmla="*/ 21 h 95"/>
                  <a:gd name="T38" fmla="*/ 48 w 86"/>
                  <a:gd name="T39" fmla="*/ 30 h 95"/>
                  <a:gd name="T40" fmla="*/ 43 w 86"/>
                  <a:gd name="T41" fmla="*/ 39 h 95"/>
                  <a:gd name="T42" fmla="*/ 32 w 86"/>
                  <a:gd name="T43" fmla="*/ 77 h 95"/>
                  <a:gd name="T44" fmla="*/ 31 w 86"/>
                  <a:gd name="T45" fmla="*/ 90 h 95"/>
                  <a:gd name="T46" fmla="*/ 31 w 86"/>
                  <a:gd name="T47" fmla="*/ 94 h 95"/>
                  <a:gd name="T48" fmla="*/ 31 w 86"/>
                  <a:gd name="T49" fmla="*/ 95 h 95"/>
                  <a:gd name="T50" fmla="*/ 0 w 86"/>
                  <a:gd name="T51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95">
                    <a:moveTo>
                      <a:pt x="0" y="92"/>
                    </a:moveTo>
                    <a:cubicBezTo>
                      <a:pt x="0" y="92"/>
                      <a:pt x="0" y="92"/>
                      <a:pt x="0" y="90"/>
                    </a:cubicBezTo>
                    <a:cubicBezTo>
                      <a:pt x="0" y="89"/>
                      <a:pt x="1" y="88"/>
                      <a:pt x="1" y="86"/>
                    </a:cubicBezTo>
                    <a:cubicBezTo>
                      <a:pt x="2" y="82"/>
                      <a:pt x="4" y="77"/>
                      <a:pt x="6" y="71"/>
                    </a:cubicBezTo>
                    <a:cubicBezTo>
                      <a:pt x="11" y="59"/>
                      <a:pt x="18" y="43"/>
                      <a:pt x="29" y="30"/>
                    </a:cubicBezTo>
                    <a:cubicBezTo>
                      <a:pt x="32" y="27"/>
                      <a:pt x="35" y="24"/>
                      <a:pt x="38" y="21"/>
                    </a:cubicBezTo>
                    <a:cubicBezTo>
                      <a:pt x="41" y="19"/>
                      <a:pt x="45" y="16"/>
                      <a:pt x="48" y="14"/>
                    </a:cubicBezTo>
                    <a:cubicBezTo>
                      <a:pt x="49" y="13"/>
                      <a:pt x="51" y="12"/>
                      <a:pt x="53" y="11"/>
                    </a:cubicBezTo>
                    <a:cubicBezTo>
                      <a:pt x="54" y="10"/>
                      <a:pt x="56" y="9"/>
                      <a:pt x="58" y="8"/>
                    </a:cubicBezTo>
                    <a:cubicBezTo>
                      <a:pt x="61" y="7"/>
                      <a:pt x="64" y="5"/>
                      <a:pt x="67" y="4"/>
                    </a:cubicBezTo>
                    <a:cubicBezTo>
                      <a:pt x="70" y="3"/>
                      <a:pt x="72" y="3"/>
                      <a:pt x="75" y="2"/>
                    </a:cubicBezTo>
                    <a:cubicBezTo>
                      <a:pt x="77" y="2"/>
                      <a:pt x="79" y="1"/>
                      <a:pt x="81" y="1"/>
                    </a:cubicBezTo>
                    <a:cubicBezTo>
                      <a:pt x="84" y="0"/>
                      <a:pt x="86" y="0"/>
                      <a:pt x="86" y="0"/>
                    </a:cubicBezTo>
                    <a:cubicBezTo>
                      <a:pt x="86" y="0"/>
                      <a:pt x="84" y="1"/>
                      <a:pt x="81" y="2"/>
                    </a:cubicBezTo>
                    <a:cubicBezTo>
                      <a:pt x="80" y="3"/>
                      <a:pt x="78" y="4"/>
                      <a:pt x="76" y="5"/>
                    </a:cubicBezTo>
                    <a:cubicBezTo>
                      <a:pt x="74" y="6"/>
                      <a:pt x="71" y="7"/>
                      <a:pt x="69" y="9"/>
                    </a:cubicBezTo>
                    <a:cubicBezTo>
                      <a:pt x="66" y="10"/>
                      <a:pt x="64" y="12"/>
                      <a:pt x="62" y="14"/>
                    </a:cubicBezTo>
                    <a:cubicBezTo>
                      <a:pt x="60" y="15"/>
                      <a:pt x="59" y="17"/>
                      <a:pt x="58" y="18"/>
                    </a:cubicBezTo>
                    <a:cubicBezTo>
                      <a:pt x="57" y="19"/>
                      <a:pt x="56" y="20"/>
                      <a:pt x="54" y="21"/>
                    </a:cubicBezTo>
                    <a:cubicBezTo>
                      <a:pt x="52" y="24"/>
                      <a:pt x="50" y="27"/>
                      <a:pt x="48" y="30"/>
                    </a:cubicBezTo>
                    <a:cubicBezTo>
                      <a:pt x="46" y="33"/>
                      <a:pt x="44" y="36"/>
                      <a:pt x="43" y="39"/>
                    </a:cubicBezTo>
                    <a:cubicBezTo>
                      <a:pt x="36" y="52"/>
                      <a:pt x="33" y="67"/>
                      <a:pt x="32" y="77"/>
                    </a:cubicBezTo>
                    <a:cubicBezTo>
                      <a:pt x="31" y="83"/>
                      <a:pt x="31" y="87"/>
                      <a:pt x="31" y="90"/>
                    </a:cubicBezTo>
                    <a:cubicBezTo>
                      <a:pt x="31" y="92"/>
                      <a:pt x="31" y="93"/>
                      <a:pt x="31" y="94"/>
                    </a:cubicBezTo>
                    <a:cubicBezTo>
                      <a:pt x="31" y="94"/>
                      <a:pt x="31" y="95"/>
                      <a:pt x="31" y="95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1" name="Freeform 197"/>
              <p:cNvSpPr>
                <a:spLocks/>
              </p:cNvSpPr>
              <p:nvPr/>
            </p:nvSpPr>
            <p:spPr bwMode="auto">
              <a:xfrm>
                <a:off x="2923" y="4059"/>
                <a:ext cx="226" cy="264"/>
              </a:xfrm>
              <a:custGeom>
                <a:avLst/>
                <a:gdLst>
                  <a:gd name="T0" fmla="*/ 55 w 86"/>
                  <a:gd name="T1" fmla="*/ 95 h 95"/>
                  <a:gd name="T2" fmla="*/ 55 w 86"/>
                  <a:gd name="T3" fmla="*/ 94 h 95"/>
                  <a:gd name="T4" fmla="*/ 55 w 86"/>
                  <a:gd name="T5" fmla="*/ 90 h 95"/>
                  <a:gd name="T6" fmla="*/ 54 w 86"/>
                  <a:gd name="T7" fmla="*/ 77 h 95"/>
                  <a:gd name="T8" fmla="*/ 43 w 86"/>
                  <a:gd name="T9" fmla="*/ 39 h 95"/>
                  <a:gd name="T10" fmla="*/ 38 w 86"/>
                  <a:gd name="T11" fmla="*/ 30 h 95"/>
                  <a:gd name="T12" fmla="*/ 32 w 86"/>
                  <a:gd name="T13" fmla="*/ 21 h 95"/>
                  <a:gd name="T14" fmla="*/ 28 w 86"/>
                  <a:gd name="T15" fmla="*/ 18 h 95"/>
                  <a:gd name="T16" fmla="*/ 24 w 86"/>
                  <a:gd name="T17" fmla="*/ 14 h 95"/>
                  <a:gd name="T18" fmla="*/ 17 w 86"/>
                  <a:gd name="T19" fmla="*/ 9 h 95"/>
                  <a:gd name="T20" fmla="*/ 10 w 86"/>
                  <a:gd name="T21" fmla="*/ 5 h 95"/>
                  <a:gd name="T22" fmla="*/ 5 w 86"/>
                  <a:gd name="T23" fmla="*/ 2 h 95"/>
                  <a:gd name="T24" fmla="*/ 0 w 86"/>
                  <a:gd name="T25" fmla="*/ 0 h 95"/>
                  <a:gd name="T26" fmla="*/ 5 w 86"/>
                  <a:gd name="T27" fmla="*/ 1 h 95"/>
                  <a:gd name="T28" fmla="*/ 11 w 86"/>
                  <a:gd name="T29" fmla="*/ 2 h 95"/>
                  <a:gd name="T30" fmla="*/ 19 w 86"/>
                  <a:gd name="T31" fmla="*/ 4 h 95"/>
                  <a:gd name="T32" fmla="*/ 28 w 86"/>
                  <a:gd name="T33" fmla="*/ 8 h 95"/>
                  <a:gd name="T34" fmla="*/ 33 w 86"/>
                  <a:gd name="T35" fmla="*/ 11 h 95"/>
                  <a:gd name="T36" fmla="*/ 38 w 86"/>
                  <a:gd name="T37" fmla="*/ 14 h 95"/>
                  <a:gd name="T38" fmla="*/ 48 w 86"/>
                  <a:gd name="T39" fmla="*/ 21 h 95"/>
                  <a:gd name="T40" fmla="*/ 57 w 86"/>
                  <a:gd name="T41" fmla="*/ 30 h 95"/>
                  <a:gd name="T42" fmla="*/ 80 w 86"/>
                  <a:gd name="T43" fmla="*/ 71 h 95"/>
                  <a:gd name="T44" fmla="*/ 85 w 86"/>
                  <a:gd name="T45" fmla="*/ 86 h 95"/>
                  <a:gd name="T46" fmla="*/ 86 w 86"/>
                  <a:gd name="T47" fmla="*/ 90 h 95"/>
                  <a:gd name="T48" fmla="*/ 86 w 86"/>
                  <a:gd name="T49" fmla="*/ 92 h 95"/>
                  <a:gd name="T50" fmla="*/ 55 w 86"/>
                  <a:gd name="T5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95">
                    <a:moveTo>
                      <a:pt x="55" y="95"/>
                    </a:moveTo>
                    <a:cubicBezTo>
                      <a:pt x="55" y="95"/>
                      <a:pt x="55" y="94"/>
                      <a:pt x="55" y="94"/>
                    </a:cubicBezTo>
                    <a:cubicBezTo>
                      <a:pt x="55" y="93"/>
                      <a:pt x="55" y="92"/>
                      <a:pt x="55" y="90"/>
                    </a:cubicBezTo>
                    <a:cubicBezTo>
                      <a:pt x="55" y="87"/>
                      <a:pt x="55" y="83"/>
                      <a:pt x="54" y="77"/>
                    </a:cubicBezTo>
                    <a:cubicBezTo>
                      <a:pt x="53" y="67"/>
                      <a:pt x="50" y="52"/>
                      <a:pt x="43" y="39"/>
                    </a:cubicBezTo>
                    <a:cubicBezTo>
                      <a:pt x="42" y="36"/>
                      <a:pt x="40" y="33"/>
                      <a:pt x="38" y="30"/>
                    </a:cubicBezTo>
                    <a:cubicBezTo>
                      <a:pt x="36" y="27"/>
                      <a:pt x="34" y="24"/>
                      <a:pt x="32" y="21"/>
                    </a:cubicBezTo>
                    <a:cubicBezTo>
                      <a:pt x="30" y="20"/>
                      <a:pt x="29" y="19"/>
                      <a:pt x="28" y="18"/>
                    </a:cubicBezTo>
                    <a:cubicBezTo>
                      <a:pt x="27" y="17"/>
                      <a:pt x="26" y="15"/>
                      <a:pt x="24" y="14"/>
                    </a:cubicBezTo>
                    <a:cubicBezTo>
                      <a:pt x="22" y="12"/>
                      <a:pt x="19" y="10"/>
                      <a:pt x="17" y="9"/>
                    </a:cubicBezTo>
                    <a:cubicBezTo>
                      <a:pt x="15" y="7"/>
                      <a:pt x="12" y="6"/>
                      <a:pt x="10" y="5"/>
                    </a:cubicBezTo>
                    <a:cubicBezTo>
                      <a:pt x="8" y="4"/>
                      <a:pt x="6" y="3"/>
                      <a:pt x="5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5" y="1"/>
                    </a:cubicBezTo>
                    <a:cubicBezTo>
                      <a:pt x="7" y="1"/>
                      <a:pt x="9" y="2"/>
                      <a:pt x="11" y="2"/>
                    </a:cubicBezTo>
                    <a:cubicBezTo>
                      <a:pt x="14" y="3"/>
                      <a:pt x="16" y="3"/>
                      <a:pt x="19" y="4"/>
                    </a:cubicBezTo>
                    <a:cubicBezTo>
                      <a:pt x="22" y="5"/>
                      <a:pt x="25" y="7"/>
                      <a:pt x="28" y="8"/>
                    </a:cubicBezTo>
                    <a:cubicBezTo>
                      <a:pt x="30" y="9"/>
                      <a:pt x="32" y="10"/>
                      <a:pt x="33" y="11"/>
                    </a:cubicBezTo>
                    <a:cubicBezTo>
                      <a:pt x="35" y="12"/>
                      <a:pt x="36" y="13"/>
                      <a:pt x="38" y="14"/>
                    </a:cubicBezTo>
                    <a:cubicBezTo>
                      <a:pt x="41" y="16"/>
                      <a:pt x="45" y="19"/>
                      <a:pt x="48" y="21"/>
                    </a:cubicBezTo>
                    <a:cubicBezTo>
                      <a:pt x="51" y="24"/>
                      <a:pt x="54" y="27"/>
                      <a:pt x="57" y="30"/>
                    </a:cubicBezTo>
                    <a:cubicBezTo>
                      <a:pt x="68" y="43"/>
                      <a:pt x="75" y="59"/>
                      <a:pt x="80" y="71"/>
                    </a:cubicBezTo>
                    <a:cubicBezTo>
                      <a:pt x="82" y="77"/>
                      <a:pt x="84" y="82"/>
                      <a:pt x="85" y="86"/>
                    </a:cubicBezTo>
                    <a:cubicBezTo>
                      <a:pt x="85" y="88"/>
                      <a:pt x="86" y="89"/>
                      <a:pt x="86" y="90"/>
                    </a:cubicBezTo>
                    <a:cubicBezTo>
                      <a:pt x="86" y="92"/>
                      <a:pt x="86" y="92"/>
                      <a:pt x="86" y="92"/>
                    </a:cubicBezTo>
                    <a:lnTo>
                      <a:pt x="55" y="9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2" name="Freeform 198"/>
              <p:cNvSpPr>
                <a:spLocks/>
              </p:cNvSpPr>
              <p:nvPr/>
            </p:nvSpPr>
            <p:spPr bwMode="auto">
              <a:xfrm>
                <a:off x="3057" y="4173"/>
                <a:ext cx="231" cy="150"/>
              </a:xfrm>
              <a:custGeom>
                <a:avLst/>
                <a:gdLst>
                  <a:gd name="T0" fmla="*/ 0 w 88"/>
                  <a:gd name="T1" fmla="*/ 48 h 54"/>
                  <a:gd name="T2" fmla="*/ 0 w 88"/>
                  <a:gd name="T3" fmla="*/ 47 h 54"/>
                  <a:gd name="T4" fmla="*/ 1 w 88"/>
                  <a:gd name="T5" fmla="*/ 45 h 54"/>
                  <a:gd name="T6" fmla="*/ 2 w 88"/>
                  <a:gd name="T7" fmla="*/ 43 h 54"/>
                  <a:gd name="T8" fmla="*/ 4 w 88"/>
                  <a:gd name="T9" fmla="*/ 37 h 54"/>
                  <a:gd name="T10" fmla="*/ 8 w 88"/>
                  <a:gd name="T11" fmla="*/ 31 h 54"/>
                  <a:gd name="T12" fmla="*/ 14 w 88"/>
                  <a:gd name="T13" fmla="*/ 24 h 54"/>
                  <a:gd name="T14" fmla="*/ 21 w 88"/>
                  <a:gd name="T15" fmla="*/ 17 h 54"/>
                  <a:gd name="T16" fmla="*/ 25 w 88"/>
                  <a:gd name="T17" fmla="*/ 14 h 54"/>
                  <a:gd name="T18" fmla="*/ 29 w 88"/>
                  <a:gd name="T19" fmla="*/ 11 h 54"/>
                  <a:gd name="T20" fmla="*/ 38 w 88"/>
                  <a:gd name="T21" fmla="*/ 6 h 54"/>
                  <a:gd name="T22" fmla="*/ 47 w 88"/>
                  <a:gd name="T23" fmla="*/ 3 h 54"/>
                  <a:gd name="T24" fmla="*/ 56 w 88"/>
                  <a:gd name="T25" fmla="*/ 1 h 54"/>
                  <a:gd name="T26" fmla="*/ 65 w 88"/>
                  <a:gd name="T27" fmla="*/ 0 h 54"/>
                  <a:gd name="T28" fmla="*/ 73 w 88"/>
                  <a:gd name="T29" fmla="*/ 0 h 54"/>
                  <a:gd name="T30" fmla="*/ 76 w 88"/>
                  <a:gd name="T31" fmla="*/ 0 h 54"/>
                  <a:gd name="T32" fmla="*/ 79 w 88"/>
                  <a:gd name="T33" fmla="*/ 0 h 54"/>
                  <a:gd name="T34" fmla="*/ 84 w 88"/>
                  <a:gd name="T35" fmla="*/ 1 h 54"/>
                  <a:gd name="T36" fmla="*/ 88 w 88"/>
                  <a:gd name="T37" fmla="*/ 1 h 54"/>
                  <a:gd name="T38" fmla="*/ 84 w 88"/>
                  <a:gd name="T39" fmla="*/ 2 h 54"/>
                  <a:gd name="T40" fmla="*/ 79 w 88"/>
                  <a:gd name="T41" fmla="*/ 3 h 54"/>
                  <a:gd name="T42" fmla="*/ 76 w 88"/>
                  <a:gd name="T43" fmla="*/ 4 h 54"/>
                  <a:gd name="T44" fmla="*/ 73 w 88"/>
                  <a:gd name="T45" fmla="*/ 5 h 54"/>
                  <a:gd name="T46" fmla="*/ 67 w 88"/>
                  <a:gd name="T47" fmla="*/ 7 h 54"/>
                  <a:gd name="T48" fmla="*/ 60 w 88"/>
                  <a:gd name="T49" fmla="*/ 10 h 54"/>
                  <a:gd name="T50" fmla="*/ 53 w 88"/>
                  <a:gd name="T51" fmla="*/ 15 h 54"/>
                  <a:gd name="T52" fmla="*/ 46 w 88"/>
                  <a:gd name="T53" fmla="*/ 20 h 54"/>
                  <a:gd name="T54" fmla="*/ 41 w 88"/>
                  <a:gd name="T55" fmla="*/ 25 h 54"/>
                  <a:gd name="T56" fmla="*/ 39 w 88"/>
                  <a:gd name="T57" fmla="*/ 28 h 54"/>
                  <a:gd name="T58" fmla="*/ 37 w 88"/>
                  <a:gd name="T59" fmla="*/ 32 h 54"/>
                  <a:gd name="T60" fmla="*/ 34 w 88"/>
                  <a:gd name="T61" fmla="*/ 37 h 54"/>
                  <a:gd name="T62" fmla="*/ 32 w 88"/>
                  <a:gd name="T63" fmla="*/ 43 h 54"/>
                  <a:gd name="T64" fmla="*/ 31 w 88"/>
                  <a:gd name="T65" fmla="*/ 48 h 54"/>
                  <a:gd name="T66" fmla="*/ 31 w 88"/>
                  <a:gd name="T67" fmla="*/ 51 h 54"/>
                  <a:gd name="T68" fmla="*/ 31 w 88"/>
                  <a:gd name="T69" fmla="*/ 53 h 54"/>
                  <a:gd name="T70" fmla="*/ 31 w 88"/>
                  <a:gd name="T71" fmla="*/ 53 h 54"/>
                  <a:gd name="T72" fmla="*/ 31 w 88"/>
                  <a:gd name="T73" fmla="*/ 54 h 54"/>
                  <a:gd name="T74" fmla="*/ 0 w 88"/>
                  <a:gd name="T75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54">
                    <a:moveTo>
                      <a:pt x="0" y="48"/>
                    </a:moveTo>
                    <a:cubicBezTo>
                      <a:pt x="0" y="48"/>
                      <a:pt x="0" y="48"/>
                      <a:pt x="0" y="47"/>
                    </a:cubicBezTo>
                    <a:cubicBezTo>
                      <a:pt x="0" y="46"/>
                      <a:pt x="1" y="46"/>
                      <a:pt x="1" y="45"/>
                    </a:cubicBezTo>
                    <a:cubicBezTo>
                      <a:pt x="1" y="44"/>
                      <a:pt x="1" y="44"/>
                      <a:pt x="2" y="43"/>
                    </a:cubicBezTo>
                    <a:cubicBezTo>
                      <a:pt x="2" y="41"/>
                      <a:pt x="3" y="40"/>
                      <a:pt x="4" y="37"/>
                    </a:cubicBezTo>
                    <a:cubicBezTo>
                      <a:pt x="5" y="36"/>
                      <a:pt x="7" y="33"/>
                      <a:pt x="8" y="31"/>
                    </a:cubicBezTo>
                    <a:cubicBezTo>
                      <a:pt x="10" y="29"/>
                      <a:pt x="12" y="26"/>
                      <a:pt x="14" y="24"/>
                    </a:cubicBezTo>
                    <a:cubicBezTo>
                      <a:pt x="16" y="22"/>
                      <a:pt x="18" y="19"/>
                      <a:pt x="21" y="17"/>
                    </a:cubicBezTo>
                    <a:cubicBezTo>
                      <a:pt x="22" y="16"/>
                      <a:pt x="23" y="15"/>
                      <a:pt x="25" y="14"/>
                    </a:cubicBezTo>
                    <a:cubicBezTo>
                      <a:pt x="26" y="13"/>
                      <a:pt x="27" y="12"/>
                      <a:pt x="29" y="11"/>
                    </a:cubicBezTo>
                    <a:cubicBezTo>
                      <a:pt x="32" y="9"/>
                      <a:pt x="35" y="8"/>
                      <a:pt x="38" y="6"/>
                    </a:cubicBezTo>
                    <a:cubicBezTo>
                      <a:pt x="41" y="5"/>
                      <a:pt x="44" y="4"/>
                      <a:pt x="47" y="3"/>
                    </a:cubicBezTo>
                    <a:cubicBezTo>
                      <a:pt x="50" y="2"/>
                      <a:pt x="53" y="1"/>
                      <a:pt x="56" y="1"/>
                    </a:cubicBezTo>
                    <a:cubicBezTo>
                      <a:pt x="59" y="1"/>
                      <a:pt x="62" y="0"/>
                      <a:pt x="65" y="0"/>
                    </a:cubicBezTo>
                    <a:cubicBezTo>
                      <a:pt x="68" y="0"/>
                      <a:pt x="70" y="0"/>
                      <a:pt x="73" y="0"/>
                    </a:cubicBezTo>
                    <a:cubicBezTo>
                      <a:pt x="74" y="0"/>
                      <a:pt x="75" y="0"/>
                      <a:pt x="76" y="0"/>
                    </a:cubicBezTo>
                    <a:cubicBezTo>
                      <a:pt x="77" y="0"/>
                      <a:pt x="78" y="0"/>
                      <a:pt x="79" y="0"/>
                    </a:cubicBezTo>
                    <a:cubicBezTo>
                      <a:pt x="81" y="1"/>
                      <a:pt x="82" y="1"/>
                      <a:pt x="84" y="1"/>
                    </a:cubicBezTo>
                    <a:cubicBezTo>
                      <a:pt x="86" y="1"/>
                      <a:pt x="88" y="1"/>
                      <a:pt x="88" y="1"/>
                    </a:cubicBezTo>
                    <a:cubicBezTo>
                      <a:pt x="88" y="1"/>
                      <a:pt x="86" y="2"/>
                      <a:pt x="84" y="2"/>
                    </a:cubicBezTo>
                    <a:cubicBezTo>
                      <a:pt x="82" y="3"/>
                      <a:pt x="81" y="3"/>
                      <a:pt x="79" y="3"/>
                    </a:cubicBezTo>
                    <a:cubicBezTo>
                      <a:pt x="78" y="3"/>
                      <a:pt x="77" y="4"/>
                      <a:pt x="76" y="4"/>
                    </a:cubicBezTo>
                    <a:cubicBezTo>
                      <a:pt x="75" y="4"/>
                      <a:pt x="74" y="5"/>
                      <a:pt x="73" y="5"/>
                    </a:cubicBezTo>
                    <a:cubicBezTo>
                      <a:pt x="71" y="6"/>
                      <a:pt x="69" y="6"/>
                      <a:pt x="67" y="7"/>
                    </a:cubicBezTo>
                    <a:cubicBezTo>
                      <a:pt x="64" y="8"/>
                      <a:pt x="62" y="9"/>
                      <a:pt x="60" y="10"/>
                    </a:cubicBezTo>
                    <a:cubicBezTo>
                      <a:pt x="57" y="12"/>
                      <a:pt x="55" y="13"/>
                      <a:pt x="53" y="15"/>
                    </a:cubicBezTo>
                    <a:cubicBezTo>
                      <a:pt x="50" y="16"/>
                      <a:pt x="48" y="18"/>
                      <a:pt x="46" y="20"/>
                    </a:cubicBezTo>
                    <a:cubicBezTo>
                      <a:pt x="45" y="22"/>
                      <a:pt x="43" y="23"/>
                      <a:pt x="41" y="25"/>
                    </a:cubicBezTo>
                    <a:cubicBezTo>
                      <a:pt x="40" y="26"/>
                      <a:pt x="40" y="27"/>
                      <a:pt x="39" y="28"/>
                    </a:cubicBezTo>
                    <a:cubicBezTo>
                      <a:pt x="38" y="29"/>
                      <a:pt x="38" y="31"/>
                      <a:pt x="37" y="32"/>
                    </a:cubicBezTo>
                    <a:cubicBezTo>
                      <a:pt x="36" y="33"/>
                      <a:pt x="35" y="36"/>
                      <a:pt x="34" y="37"/>
                    </a:cubicBezTo>
                    <a:cubicBezTo>
                      <a:pt x="33" y="40"/>
                      <a:pt x="33" y="41"/>
                      <a:pt x="32" y="43"/>
                    </a:cubicBezTo>
                    <a:cubicBezTo>
                      <a:pt x="32" y="45"/>
                      <a:pt x="31" y="46"/>
                      <a:pt x="31" y="48"/>
                    </a:cubicBezTo>
                    <a:cubicBezTo>
                      <a:pt x="31" y="49"/>
                      <a:pt x="31" y="50"/>
                      <a:pt x="31" y="51"/>
                    </a:cubicBezTo>
                    <a:cubicBezTo>
                      <a:pt x="31" y="52"/>
                      <a:pt x="31" y="52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3" name="Freeform 199"/>
              <p:cNvSpPr>
                <a:spLocks/>
              </p:cNvSpPr>
              <p:nvPr/>
            </p:nvSpPr>
            <p:spPr bwMode="auto">
              <a:xfrm>
                <a:off x="2899" y="4173"/>
                <a:ext cx="231" cy="150"/>
              </a:xfrm>
              <a:custGeom>
                <a:avLst/>
                <a:gdLst>
                  <a:gd name="T0" fmla="*/ 57 w 88"/>
                  <a:gd name="T1" fmla="*/ 54 h 54"/>
                  <a:gd name="T2" fmla="*/ 57 w 88"/>
                  <a:gd name="T3" fmla="*/ 53 h 54"/>
                  <a:gd name="T4" fmla="*/ 57 w 88"/>
                  <a:gd name="T5" fmla="*/ 53 h 54"/>
                  <a:gd name="T6" fmla="*/ 57 w 88"/>
                  <a:gd name="T7" fmla="*/ 51 h 54"/>
                  <a:gd name="T8" fmla="*/ 57 w 88"/>
                  <a:gd name="T9" fmla="*/ 48 h 54"/>
                  <a:gd name="T10" fmla="*/ 56 w 88"/>
                  <a:gd name="T11" fmla="*/ 43 h 54"/>
                  <a:gd name="T12" fmla="*/ 54 w 88"/>
                  <a:gd name="T13" fmla="*/ 37 h 54"/>
                  <a:gd name="T14" fmla="*/ 51 w 88"/>
                  <a:gd name="T15" fmla="*/ 32 h 54"/>
                  <a:gd name="T16" fmla="*/ 49 w 88"/>
                  <a:gd name="T17" fmla="*/ 28 h 54"/>
                  <a:gd name="T18" fmla="*/ 47 w 88"/>
                  <a:gd name="T19" fmla="*/ 25 h 54"/>
                  <a:gd name="T20" fmla="*/ 42 w 88"/>
                  <a:gd name="T21" fmla="*/ 20 h 54"/>
                  <a:gd name="T22" fmla="*/ 36 w 88"/>
                  <a:gd name="T23" fmla="*/ 15 h 54"/>
                  <a:gd name="T24" fmla="*/ 29 w 88"/>
                  <a:gd name="T25" fmla="*/ 10 h 54"/>
                  <a:gd name="T26" fmla="*/ 22 w 88"/>
                  <a:gd name="T27" fmla="*/ 7 h 54"/>
                  <a:gd name="T28" fmla="*/ 15 w 88"/>
                  <a:gd name="T29" fmla="*/ 5 h 54"/>
                  <a:gd name="T30" fmla="*/ 12 w 88"/>
                  <a:gd name="T31" fmla="*/ 4 h 54"/>
                  <a:gd name="T32" fmla="*/ 9 w 88"/>
                  <a:gd name="T33" fmla="*/ 3 h 54"/>
                  <a:gd name="T34" fmla="*/ 4 w 88"/>
                  <a:gd name="T35" fmla="*/ 2 h 54"/>
                  <a:gd name="T36" fmla="*/ 0 w 88"/>
                  <a:gd name="T37" fmla="*/ 1 h 54"/>
                  <a:gd name="T38" fmla="*/ 4 w 88"/>
                  <a:gd name="T39" fmla="*/ 1 h 54"/>
                  <a:gd name="T40" fmla="*/ 9 w 88"/>
                  <a:gd name="T41" fmla="*/ 0 h 54"/>
                  <a:gd name="T42" fmla="*/ 12 w 88"/>
                  <a:gd name="T43" fmla="*/ 0 h 54"/>
                  <a:gd name="T44" fmla="*/ 16 w 88"/>
                  <a:gd name="T45" fmla="*/ 0 h 54"/>
                  <a:gd name="T46" fmla="*/ 23 w 88"/>
                  <a:gd name="T47" fmla="*/ 0 h 54"/>
                  <a:gd name="T48" fmla="*/ 32 w 88"/>
                  <a:gd name="T49" fmla="*/ 1 h 54"/>
                  <a:gd name="T50" fmla="*/ 41 w 88"/>
                  <a:gd name="T51" fmla="*/ 3 h 54"/>
                  <a:gd name="T52" fmla="*/ 50 w 88"/>
                  <a:gd name="T53" fmla="*/ 6 h 54"/>
                  <a:gd name="T54" fmla="*/ 59 w 88"/>
                  <a:gd name="T55" fmla="*/ 11 h 54"/>
                  <a:gd name="T56" fmla="*/ 64 w 88"/>
                  <a:gd name="T57" fmla="*/ 14 h 54"/>
                  <a:gd name="T58" fmla="*/ 67 w 88"/>
                  <a:gd name="T59" fmla="*/ 17 h 54"/>
                  <a:gd name="T60" fmla="*/ 74 w 88"/>
                  <a:gd name="T61" fmla="*/ 24 h 54"/>
                  <a:gd name="T62" fmla="*/ 80 w 88"/>
                  <a:gd name="T63" fmla="*/ 31 h 54"/>
                  <a:gd name="T64" fmla="*/ 84 w 88"/>
                  <a:gd name="T65" fmla="*/ 38 h 54"/>
                  <a:gd name="T66" fmla="*/ 86 w 88"/>
                  <a:gd name="T67" fmla="*/ 43 h 54"/>
                  <a:gd name="T68" fmla="*/ 87 w 88"/>
                  <a:gd name="T69" fmla="*/ 45 h 54"/>
                  <a:gd name="T70" fmla="*/ 88 w 88"/>
                  <a:gd name="T71" fmla="*/ 47 h 54"/>
                  <a:gd name="T72" fmla="*/ 88 w 88"/>
                  <a:gd name="T73" fmla="*/ 48 h 54"/>
                  <a:gd name="T74" fmla="*/ 57 w 88"/>
                  <a:gd name="T75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8" h="54">
                    <a:moveTo>
                      <a:pt x="57" y="54"/>
                    </a:move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7" y="52"/>
                      <a:pt x="57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6"/>
                      <a:pt x="56" y="45"/>
                      <a:pt x="56" y="43"/>
                    </a:cubicBezTo>
                    <a:cubicBezTo>
                      <a:pt x="56" y="41"/>
                      <a:pt x="55" y="40"/>
                      <a:pt x="54" y="37"/>
                    </a:cubicBezTo>
                    <a:cubicBezTo>
                      <a:pt x="53" y="36"/>
                      <a:pt x="52" y="33"/>
                      <a:pt x="51" y="32"/>
                    </a:cubicBezTo>
                    <a:cubicBezTo>
                      <a:pt x="51" y="31"/>
                      <a:pt x="50" y="29"/>
                      <a:pt x="49" y="28"/>
                    </a:cubicBezTo>
                    <a:cubicBezTo>
                      <a:pt x="49" y="27"/>
                      <a:pt x="48" y="26"/>
                      <a:pt x="47" y="25"/>
                    </a:cubicBezTo>
                    <a:cubicBezTo>
                      <a:pt x="46" y="23"/>
                      <a:pt x="44" y="22"/>
                      <a:pt x="42" y="20"/>
                    </a:cubicBezTo>
                    <a:cubicBezTo>
                      <a:pt x="40" y="18"/>
                      <a:pt x="38" y="16"/>
                      <a:pt x="36" y="15"/>
                    </a:cubicBezTo>
                    <a:cubicBezTo>
                      <a:pt x="33" y="13"/>
                      <a:pt x="31" y="12"/>
                      <a:pt x="29" y="10"/>
                    </a:cubicBezTo>
                    <a:cubicBezTo>
                      <a:pt x="26" y="9"/>
                      <a:pt x="24" y="8"/>
                      <a:pt x="22" y="7"/>
                    </a:cubicBezTo>
                    <a:cubicBezTo>
                      <a:pt x="19" y="6"/>
                      <a:pt x="17" y="6"/>
                      <a:pt x="15" y="5"/>
                    </a:cubicBezTo>
                    <a:cubicBezTo>
                      <a:pt x="14" y="5"/>
                      <a:pt x="13" y="4"/>
                      <a:pt x="12" y="4"/>
                    </a:cubicBezTo>
                    <a:cubicBezTo>
                      <a:pt x="11" y="4"/>
                      <a:pt x="10" y="3"/>
                      <a:pt x="9" y="3"/>
                    </a:cubicBezTo>
                    <a:cubicBezTo>
                      <a:pt x="7" y="3"/>
                      <a:pt x="6" y="3"/>
                      <a:pt x="4" y="2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2" y="1"/>
                      <a:pt x="4" y="1"/>
                    </a:cubicBezTo>
                    <a:cubicBezTo>
                      <a:pt x="6" y="1"/>
                      <a:pt x="7" y="1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0"/>
                      <a:pt x="14" y="0"/>
                      <a:pt x="16" y="0"/>
                    </a:cubicBezTo>
                    <a:cubicBezTo>
                      <a:pt x="18" y="0"/>
                      <a:pt x="20" y="0"/>
                      <a:pt x="23" y="0"/>
                    </a:cubicBezTo>
                    <a:cubicBezTo>
                      <a:pt x="26" y="0"/>
                      <a:pt x="29" y="1"/>
                      <a:pt x="32" y="1"/>
                    </a:cubicBezTo>
                    <a:cubicBezTo>
                      <a:pt x="35" y="1"/>
                      <a:pt x="38" y="2"/>
                      <a:pt x="41" y="3"/>
                    </a:cubicBezTo>
                    <a:cubicBezTo>
                      <a:pt x="44" y="4"/>
                      <a:pt x="47" y="5"/>
                      <a:pt x="50" y="6"/>
                    </a:cubicBezTo>
                    <a:cubicBezTo>
                      <a:pt x="53" y="8"/>
                      <a:pt x="57" y="9"/>
                      <a:pt x="59" y="11"/>
                    </a:cubicBezTo>
                    <a:cubicBezTo>
                      <a:pt x="61" y="12"/>
                      <a:pt x="62" y="13"/>
                      <a:pt x="64" y="14"/>
                    </a:cubicBezTo>
                    <a:cubicBezTo>
                      <a:pt x="65" y="15"/>
                      <a:pt x="66" y="16"/>
                      <a:pt x="67" y="17"/>
                    </a:cubicBezTo>
                    <a:cubicBezTo>
                      <a:pt x="70" y="19"/>
                      <a:pt x="72" y="22"/>
                      <a:pt x="74" y="24"/>
                    </a:cubicBezTo>
                    <a:cubicBezTo>
                      <a:pt x="76" y="26"/>
                      <a:pt x="78" y="29"/>
                      <a:pt x="80" y="31"/>
                    </a:cubicBezTo>
                    <a:cubicBezTo>
                      <a:pt x="81" y="33"/>
                      <a:pt x="83" y="36"/>
                      <a:pt x="84" y="38"/>
                    </a:cubicBezTo>
                    <a:cubicBezTo>
                      <a:pt x="85" y="40"/>
                      <a:pt x="86" y="41"/>
                      <a:pt x="86" y="43"/>
                    </a:cubicBezTo>
                    <a:cubicBezTo>
                      <a:pt x="87" y="44"/>
                      <a:pt x="87" y="44"/>
                      <a:pt x="87" y="45"/>
                    </a:cubicBezTo>
                    <a:cubicBezTo>
                      <a:pt x="88" y="46"/>
                      <a:pt x="88" y="47"/>
                      <a:pt x="88" y="47"/>
                    </a:cubicBezTo>
                    <a:cubicBezTo>
                      <a:pt x="88" y="48"/>
                      <a:pt x="88" y="48"/>
                      <a:pt x="88" y="48"/>
                    </a:cubicBezTo>
                    <a:lnTo>
                      <a:pt x="57" y="54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4" name="Freeform 200"/>
              <p:cNvSpPr>
                <a:spLocks/>
              </p:cNvSpPr>
              <p:nvPr/>
            </p:nvSpPr>
            <p:spPr bwMode="auto">
              <a:xfrm>
                <a:off x="3054" y="4031"/>
                <a:ext cx="82" cy="251"/>
              </a:xfrm>
              <a:custGeom>
                <a:avLst/>
                <a:gdLst>
                  <a:gd name="T0" fmla="*/ 0 w 31"/>
                  <a:gd name="T1" fmla="*/ 90 h 90"/>
                  <a:gd name="T2" fmla="*/ 0 w 31"/>
                  <a:gd name="T3" fmla="*/ 86 h 90"/>
                  <a:gd name="T4" fmla="*/ 1 w 31"/>
                  <a:gd name="T5" fmla="*/ 75 h 90"/>
                  <a:gd name="T6" fmla="*/ 3 w 31"/>
                  <a:gd name="T7" fmla="*/ 59 h 90"/>
                  <a:gd name="T8" fmla="*/ 7 w 31"/>
                  <a:gd name="T9" fmla="*/ 42 h 90"/>
                  <a:gd name="T10" fmla="*/ 9 w 31"/>
                  <a:gd name="T11" fmla="*/ 34 h 90"/>
                  <a:gd name="T12" fmla="*/ 12 w 31"/>
                  <a:gd name="T13" fmla="*/ 25 h 90"/>
                  <a:gd name="T14" fmla="*/ 13 w 31"/>
                  <a:gd name="T15" fmla="*/ 21 h 90"/>
                  <a:gd name="T16" fmla="*/ 15 w 31"/>
                  <a:gd name="T17" fmla="*/ 18 h 90"/>
                  <a:gd name="T18" fmla="*/ 18 w 31"/>
                  <a:gd name="T19" fmla="*/ 11 h 90"/>
                  <a:gd name="T20" fmla="*/ 22 w 31"/>
                  <a:gd name="T21" fmla="*/ 6 h 90"/>
                  <a:gd name="T22" fmla="*/ 25 w 31"/>
                  <a:gd name="T23" fmla="*/ 3 h 90"/>
                  <a:gd name="T24" fmla="*/ 28 w 31"/>
                  <a:gd name="T25" fmla="*/ 0 h 90"/>
                  <a:gd name="T26" fmla="*/ 26 w 31"/>
                  <a:gd name="T27" fmla="*/ 4 h 90"/>
                  <a:gd name="T28" fmla="*/ 24 w 31"/>
                  <a:gd name="T29" fmla="*/ 8 h 90"/>
                  <a:gd name="T30" fmla="*/ 23 w 31"/>
                  <a:gd name="T31" fmla="*/ 13 h 90"/>
                  <a:gd name="T32" fmla="*/ 22 w 31"/>
                  <a:gd name="T33" fmla="*/ 20 h 90"/>
                  <a:gd name="T34" fmla="*/ 22 w 31"/>
                  <a:gd name="T35" fmla="*/ 27 h 90"/>
                  <a:gd name="T36" fmla="*/ 22 w 31"/>
                  <a:gd name="T37" fmla="*/ 35 h 90"/>
                  <a:gd name="T38" fmla="*/ 22 w 31"/>
                  <a:gd name="T39" fmla="*/ 43 h 90"/>
                  <a:gd name="T40" fmla="*/ 28 w 31"/>
                  <a:gd name="T41" fmla="*/ 73 h 90"/>
                  <a:gd name="T42" fmla="*/ 30 w 31"/>
                  <a:gd name="T43" fmla="*/ 83 h 90"/>
                  <a:gd name="T44" fmla="*/ 31 w 31"/>
                  <a:gd name="T45" fmla="*/ 86 h 90"/>
                  <a:gd name="T46" fmla="*/ 0 w 31"/>
                  <a:gd name="T4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90">
                    <a:moveTo>
                      <a:pt x="0" y="90"/>
                    </a:moveTo>
                    <a:cubicBezTo>
                      <a:pt x="0" y="90"/>
                      <a:pt x="0" y="88"/>
                      <a:pt x="0" y="86"/>
                    </a:cubicBezTo>
                    <a:cubicBezTo>
                      <a:pt x="0" y="83"/>
                      <a:pt x="0" y="79"/>
                      <a:pt x="1" y="75"/>
                    </a:cubicBezTo>
                    <a:cubicBezTo>
                      <a:pt x="1" y="70"/>
                      <a:pt x="2" y="65"/>
                      <a:pt x="3" y="59"/>
                    </a:cubicBezTo>
                    <a:cubicBezTo>
                      <a:pt x="4" y="54"/>
                      <a:pt x="5" y="48"/>
                      <a:pt x="7" y="42"/>
                    </a:cubicBezTo>
                    <a:cubicBezTo>
                      <a:pt x="7" y="39"/>
                      <a:pt x="8" y="36"/>
                      <a:pt x="9" y="34"/>
                    </a:cubicBezTo>
                    <a:cubicBezTo>
                      <a:pt x="10" y="31"/>
                      <a:pt x="11" y="28"/>
                      <a:pt x="12" y="25"/>
                    </a:cubicBezTo>
                    <a:cubicBezTo>
                      <a:pt x="12" y="24"/>
                      <a:pt x="13" y="23"/>
                      <a:pt x="13" y="21"/>
                    </a:cubicBezTo>
                    <a:cubicBezTo>
                      <a:pt x="14" y="20"/>
                      <a:pt x="14" y="19"/>
                      <a:pt x="15" y="18"/>
                    </a:cubicBezTo>
                    <a:cubicBezTo>
                      <a:pt x="16" y="15"/>
                      <a:pt x="17" y="13"/>
                      <a:pt x="18" y="11"/>
                    </a:cubicBezTo>
                    <a:cubicBezTo>
                      <a:pt x="19" y="9"/>
                      <a:pt x="21" y="8"/>
                      <a:pt x="22" y="6"/>
                    </a:cubicBezTo>
                    <a:cubicBezTo>
                      <a:pt x="23" y="5"/>
                      <a:pt x="24" y="4"/>
                      <a:pt x="25" y="3"/>
                    </a:cubicBezTo>
                    <a:cubicBezTo>
                      <a:pt x="27" y="1"/>
                      <a:pt x="28" y="0"/>
                      <a:pt x="28" y="0"/>
                    </a:cubicBezTo>
                    <a:cubicBezTo>
                      <a:pt x="28" y="0"/>
                      <a:pt x="27" y="2"/>
                      <a:pt x="26" y="4"/>
                    </a:cubicBezTo>
                    <a:cubicBezTo>
                      <a:pt x="26" y="5"/>
                      <a:pt x="25" y="6"/>
                      <a:pt x="24" y="8"/>
                    </a:cubicBezTo>
                    <a:cubicBezTo>
                      <a:pt x="24" y="9"/>
                      <a:pt x="23" y="11"/>
                      <a:pt x="23" y="13"/>
                    </a:cubicBezTo>
                    <a:cubicBezTo>
                      <a:pt x="23" y="15"/>
                      <a:pt x="22" y="17"/>
                      <a:pt x="22" y="20"/>
                    </a:cubicBezTo>
                    <a:cubicBezTo>
                      <a:pt x="22" y="22"/>
                      <a:pt x="22" y="25"/>
                      <a:pt x="22" y="27"/>
                    </a:cubicBezTo>
                    <a:cubicBezTo>
                      <a:pt x="21" y="30"/>
                      <a:pt x="22" y="33"/>
                      <a:pt x="22" y="35"/>
                    </a:cubicBezTo>
                    <a:cubicBezTo>
                      <a:pt x="22" y="38"/>
                      <a:pt x="22" y="41"/>
                      <a:pt x="22" y="43"/>
                    </a:cubicBezTo>
                    <a:cubicBezTo>
                      <a:pt x="23" y="54"/>
                      <a:pt x="26" y="65"/>
                      <a:pt x="28" y="73"/>
                    </a:cubicBezTo>
                    <a:cubicBezTo>
                      <a:pt x="29" y="77"/>
                      <a:pt x="29" y="81"/>
                      <a:pt x="30" y="83"/>
                    </a:cubicBezTo>
                    <a:cubicBezTo>
                      <a:pt x="31" y="85"/>
                      <a:pt x="31" y="86"/>
                      <a:pt x="31" y="86"/>
                    </a:cubicBez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5" name="Freeform 201"/>
              <p:cNvSpPr>
                <a:spLocks/>
              </p:cNvSpPr>
              <p:nvPr/>
            </p:nvSpPr>
            <p:spPr bwMode="auto">
              <a:xfrm>
                <a:off x="1523" y="3131"/>
                <a:ext cx="904" cy="622"/>
              </a:xfrm>
              <a:custGeom>
                <a:avLst/>
                <a:gdLst>
                  <a:gd name="T0" fmla="*/ 0 w 344"/>
                  <a:gd name="T1" fmla="*/ 102 h 224"/>
                  <a:gd name="T2" fmla="*/ 177 w 344"/>
                  <a:gd name="T3" fmla="*/ 224 h 224"/>
                  <a:gd name="T4" fmla="*/ 344 w 344"/>
                  <a:gd name="T5" fmla="*/ 98 h 224"/>
                  <a:gd name="T6" fmla="*/ 236 w 344"/>
                  <a:gd name="T7" fmla="*/ 99 h 224"/>
                  <a:gd name="T8" fmla="*/ 171 w 344"/>
                  <a:gd name="T9" fmla="*/ 0 h 224"/>
                  <a:gd name="T10" fmla="*/ 124 w 344"/>
                  <a:gd name="T11" fmla="*/ 100 h 224"/>
                  <a:gd name="T12" fmla="*/ 0 w 344"/>
                  <a:gd name="T13" fmla="*/ 10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4" h="224">
                    <a:moveTo>
                      <a:pt x="0" y="102"/>
                    </a:moveTo>
                    <a:cubicBezTo>
                      <a:pt x="35" y="183"/>
                      <a:pt x="114" y="224"/>
                      <a:pt x="177" y="224"/>
                    </a:cubicBezTo>
                    <a:cubicBezTo>
                      <a:pt x="241" y="224"/>
                      <a:pt x="333" y="158"/>
                      <a:pt x="344" y="98"/>
                    </a:cubicBezTo>
                    <a:cubicBezTo>
                      <a:pt x="236" y="99"/>
                      <a:pt x="236" y="99"/>
                      <a:pt x="236" y="99"/>
                    </a:cubicBezTo>
                    <a:cubicBezTo>
                      <a:pt x="171" y="0"/>
                      <a:pt x="171" y="0"/>
                      <a:pt x="171" y="0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0" y="102"/>
                      <a:pt x="0" y="102"/>
                      <a:pt x="0" y="102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6" name="Freeform 202"/>
              <p:cNvSpPr>
                <a:spLocks/>
              </p:cNvSpPr>
              <p:nvPr/>
            </p:nvSpPr>
            <p:spPr bwMode="auto">
              <a:xfrm>
                <a:off x="1851" y="2889"/>
                <a:ext cx="276" cy="408"/>
              </a:xfrm>
              <a:custGeom>
                <a:avLst/>
                <a:gdLst>
                  <a:gd name="T0" fmla="*/ 51 w 105"/>
                  <a:gd name="T1" fmla="*/ 0 h 147"/>
                  <a:gd name="T2" fmla="*/ 104 w 105"/>
                  <a:gd name="T3" fmla="*/ 94 h 147"/>
                  <a:gd name="T4" fmla="*/ 53 w 105"/>
                  <a:gd name="T5" fmla="*/ 147 h 147"/>
                  <a:gd name="T6" fmla="*/ 0 w 105"/>
                  <a:gd name="T7" fmla="*/ 95 h 147"/>
                  <a:gd name="T8" fmla="*/ 51 w 105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47">
                    <a:moveTo>
                      <a:pt x="51" y="0"/>
                    </a:moveTo>
                    <a:cubicBezTo>
                      <a:pt x="51" y="0"/>
                      <a:pt x="104" y="65"/>
                      <a:pt x="104" y="94"/>
                    </a:cubicBezTo>
                    <a:cubicBezTo>
                      <a:pt x="105" y="123"/>
                      <a:pt x="82" y="146"/>
                      <a:pt x="53" y="147"/>
                    </a:cubicBezTo>
                    <a:cubicBezTo>
                      <a:pt x="24" y="147"/>
                      <a:pt x="0" y="124"/>
                      <a:pt x="0" y="95"/>
                    </a:cubicBezTo>
                    <a:cubicBezTo>
                      <a:pt x="0" y="66"/>
                      <a:pt x="51" y="0"/>
                      <a:pt x="51" y="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7" name="Freeform 203"/>
              <p:cNvSpPr>
                <a:spLocks/>
              </p:cNvSpPr>
              <p:nvPr/>
            </p:nvSpPr>
            <p:spPr bwMode="auto">
              <a:xfrm>
                <a:off x="1513" y="3322"/>
                <a:ext cx="388" cy="326"/>
              </a:xfrm>
              <a:custGeom>
                <a:avLst/>
                <a:gdLst>
                  <a:gd name="T0" fmla="*/ 0 w 148"/>
                  <a:gd name="T1" fmla="*/ 28 h 117"/>
                  <a:gd name="T2" fmla="*/ 72 w 148"/>
                  <a:gd name="T3" fmla="*/ 108 h 117"/>
                  <a:gd name="T4" fmla="*/ 139 w 148"/>
                  <a:gd name="T5" fmla="*/ 75 h 117"/>
                  <a:gd name="T6" fmla="*/ 106 w 148"/>
                  <a:gd name="T7" fmla="*/ 9 h 117"/>
                  <a:gd name="T8" fmla="*/ 0 w 148"/>
                  <a:gd name="T9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17">
                    <a:moveTo>
                      <a:pt x="0" y="28"/>
                    </a:moveTo>
                    <a:cubicBezTo>
                      <a:pt x="0" y="28"/>
                      <a:pt x="45" y="99"/>
                      <a:pt x="72" y="108"/>
                    </a:cubicBezTo>
                    <a:cubicBezTo>
                      <a:pt x="100" y="117"/>
                      <a:pt x="129" y="102"/>
                      <a:pt x="139" y="75"/>
                    </a:cubicBezTo>
                    <a:cubicBezTo>
                      <a:pt x="148" y="48"/>
                      <a:pt x="133" y="18"/>
                      <a:pt x="106" y="9"/>
                    </a:cubicBezTo>
                    <a:cubicBezTo>
                      <a:pt x="78" y="0"/>
                      <a:pt x="0" y="28"/>
                      <a:pt x="0" y="28"/>
                    </a:cubicBez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68" name="Freeform 204"/>
              <p:cNvSpPr>
                <a:spLocks/>
              </p:cNvSpPr>
              <p:nvPr/>
            </p:nvSpPr>
            <p:spPr bwMode="auto">
              <a:xfrm>
                <a:off x="2043" y="3322"/>
                <a:ext cx="389" cy="326"/>
              </a:xfrm>
              <a:custGeom>
                <a:avLst/>
                <a:gdLst>
                  <a:gd name="T0" fmla="*/ 148 w 148"/>
                  <a:gd name="T1" fmla="*/ 28 h 117"/>
                  <a:gd name="T2" fmla="*/ 75 w 148"/>
                  <a:gd name="T3" fmla="*/ 108 h 117"/>
                  <a:gd name="T4" fmla="*/ 9 w 148"/>
                  <a:gd name="T5" fmla="*/ 75 h 117"/>
                  <a:gd name="T6" fmla="*/ 42 w 148"/>
                  <a:gd name="T7" fmla="*/ 9 h 117"/>
                  <a:gd name="T8" fmla="*/ 148 w 148"/>
                  <a:gd name="T9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117">
                    <a:moveTo>
                      <a:pt x="148" y="28"/>
                    </a:moveTo>
                    <a:cubicBezTo>
                      <a:pt x="148" y="28"/>
                      <a:pt x="103" y="99"/>
                      <a:pt x="75" y="108"/>
                    </a:cubicBezTo>
                    <a:cubicBezTo>
                      <a:pt x="48" y="117"/>
                      <a:pt x="19" y="102"/>
                      <a:pt x="9" y="75"/>
                    </a:cubicBezTo>
                    <a:cubicBezTo>
                      <a:pt x="0" y="48"/>
                      <a:pt x="15" y="18"/>
                      <a:pt x="42" y="9"/>
                    </a:cubicBezTo>
                    <a:cubicBezTo>
                      <a:pt x="70" y="0"/>
                      <a:pt x="148" y="28"/>
                      <a:pt x="148" y="28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55" y="2752"/>
              <a:ext cx="7466" cy="1571"/>
              <a:chOff x="55" y="2752"/>
              <a:chExt cx="7466" cy="1571"/>
            </a:xfrm>
          </p:grpSpPr>
          <p:sp>
            <p:nvSpPr>
              <p:cNvPr id="669" name="Freeform 206"/>
              <p:cNvSpPr>
                <a:spLocks/>
              </p:cNvSpPr>
              <p:nvPr/>
            </p:nvSpPr>
            <p:spPr bwMode="auto">
              <a:xfrm>
                <a:off x="1654" y="3119"/>
                <a:ext cx="326" cy="345"/>
              </a:xfrm>
              <a:custGeom>
                <a:avLst/>
                <a:gdLst>
                  <a:gd name="T0" fmla="*/ 0 w 124"/>
                  <a:gd name="T1" fmla="*/ 0 h 124"/>
                  <a:gd name="T2" fmla="*/ 29 w 124"/>
                  <a:gd name="T3" fmla="*/ 103 h 124"/>
                  <a:gd name="T4" fmla="*/ 103 w 124"/>
                  <a:gd name="T5" fmla="*/ 104 h 124"/>
                  <a:gd name="T6" fmla="*/ 104 w 124"/>
                  <a:gd name="T7" fmla="*/ 30 h 124"/>
                  <a:gd name="T8" fmla="*/ 0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0" y="0"/>
                      <a:pt x="9" y="83"/>
                      <a:pt x="29" y="103"/>
                    </a:cubicBezTo>
                    <a:cubicBezTo>
                      <a:pt x="50" y="124"/>
                      <a:pt x="83" y="124"/>
                      <a:pt x="103" y="104"/>
                    </a:cubicBezTo>
                    <a:cubicBezTo>
                      <a:pt x="124" y="83"/>
                      <a:pt x="124" y="50"/>
                      <a:pt x="104" y="30"/>
                    </a:cubicBezTo>
                    <a:cubicBezTo>
                      <a:pt x="83" y="9"/>
                      <a:pt x="0" y="0"/>
                      <a:pt x="0" y="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0" name="Freeform 207"/>
              <p:cNvSpPr>
                <a:spLocks/>
              </p:cNvSpPr>
              <p:nvPr/>
            </p:nvSpPr>
            <p:spPr bwMode="auto">
              <a:xfrm>
                <a:off x="1977" y="3119"/>
                <a:ext cx="326" cy="345"/>
              </a:xfrm>
              <a:custGeom>
                <a:avLst/>
                <a:gdLst>
                  <a:gd name="T0" fmla="*/ 124 w 124"/>
                  <a:gd name="T1" fmla="*/ 0 h 124"/>
                  <a:gd name="T2" fmla="*/ 95 w 124"/>
                  <a:gd name="T3" fmla="*/ 103 h 124"/>
                  <a:gd name="T4" fmla="*/ 21 w 124"/>
                  <a:gd name="T5" fmla="*/ 104 h 124"/>
                  <a:gd name="T6" fmla="*/ 21 w 124"/>
                  <a:gd name="T7" fmla="*/ 30 h 124"/>
                  <a:gd name="T8" fmla="*/ 124 w 124"/>
                  <a:gd name="T9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124" y="0"/>
                      <a:pt x="115" y="83"/>
                      <a:pt x="95" y="103"/>
                    </a:cubicBezTo>
                    <a:cubicBezTo>
                      <a:pt x="75" y="124"/>
                      <a:pt x="41" y="124"/>
                      <a:pt x="21" y="104"/>
                    </a:cubicBezTo>
                    <a:cubicBezTo>
                      <a:pt x="0" y="83"/>
                      <a:pt x="0" y="50"/>
                      <a:pt x="21" y="30"/>
                    </a:cubicBezTo>
                    <a:cubicBezTo>
                      <a:pt x="41" y="9"/>
                      <a:pt x="124" y="0"/>
                      <a:pt x="124" y="0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1" name="Freeform 208"/>
              <p:cNvSpPr>
                <a:spLocks/>
              </p:cNvSpPr>
              <p:nvPr/>
            </p:nvSpPr>
            <p:spPr bwMode="auto">
              <a:xfrm>
                <a:off x="1754" y="3253"/>
                <a:ext cx="468" cy="998"/>
              </a:xfrm>
              <a:custGeom>
                <a:avLst/>
                <a:gdLst>
                  <a:gd name="T0" fmla="*/ 468 w 468"/>
                  <a:gd name="T1" fmla="*/ 317 h 998"/>
                  <a:gd name="T2" fmla="*/ 271 w 468"/>
                  <a:gd name="T3" fmla="*/ 370 h 998"/>
                  <a:gd name="T4" fmla="*/ 226 w 468"/>
                  <a:gd name="T5" fmla="*/ 0 h 998"/>
                  <a:gd name="T6" fmla="*/ 192 w 468"/>
                  <a:gd name="T7" fmla="*/ 370 h 998"/>
                  <a:gd name="T8" fmla="*/ 0 w 468"/>
                  <a:gd name="T9" fmla="*/ 314 h 998"/>
                  <a:gd name="T10" fmla="*/ 195 w 468"/>
                  <a:gd name="T11" fmla="*/ 459 h 998"/>
                  <a:gd name="T12" fmla="*/ 181 w 468"/>
                  <a:gd name="T13" fmla="*/ 998 h 998"/>
                  <a:gd name="T14" fmla="*/ 273 w 468"/>
                  <a:gd name="T15" fmla="*/ 998 h 998"/>
                  <a:gd name="T16" fmla="*/ 258 w 468"/>
                  <a:gd name="T17" fmla="*/ 459 h 998"/>
                  <a:gd name="T18" fmla="*/ 468 w 468"/>
                  <a:gd name="T19" fmla="*/ 317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8" h="998">
                    <a:moveTo>
                      <a:pt x="468" y="317"/>
                    </a:moveTo>
                    <a:lnTo>
                      <a:pt x="271" y="370"/>
                    </a:lnTo>
                    <a:lnTo>
                      <a:pt x="226" y="0"/>
                    </a:lnTo>
                    <a:lnTo>
                      <a:pt x="192" y="370"/>
                    </a:lnTo>
                    <a:lnTo>
                      <a:pt x="0" y="314"/>
                    </a:lnTo>
                    <a:lnTo>
                      <a:pt x="195" y="459"/>
                    </a:lnTo>
                    <a:lnTo>
                      <a:pt x="181" y="998"/>
                    </a:lnTo>
                    <a:lnTo>
                      <a:pt x="273" y="998"/>
                    </a:lnTo>
                    <a:lnTo>
                      <a:pt x="258" y="459"/>
                    </a:lnTo>
                    <a:lnTo>
                      <a:pt x="468" y="317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2" name="Freeform 209"/>
              <p:cNvSpPr>
                <a:spLocks/>
              </p:cNvSpPr>
              <p:nvPr/>
            </p:nvSpPr>
            <p:spPr bwMode="auto">
              <a:xfrm>
                <a:off x="1754" y="3253"/>
                <a:ext cx="468" cy="998"/>
              </a:xfrm>
              <a:custGeom>
                <a:avLst/>
                <a:gdLst>
                  <a:gd name="T0" fmla="*/ 468 w 468"/>
                  <a:gd name="T1" fmla="*/ 317 h 998"/>
                  <a:gd name="T2" fmla="*/ 271 w 468"/>
                  <a:gd name="T3" fmla="*/ 370 h 998"/>
                  <a:gd name="T4" fmla="*/ 226 w 468"/>
                  <a:gd name="T5" fmla="*/ 0 h 998"/>
                  <a:gd name="T6" fmla="*/ 192 w 468"/>
                  <a:gd name="T7" fmla="*/ 370 h 998"/>
                  <a:gd name="T8" fmla="*/ 0 w 468"/>
                  <a:gd name="T9" fmla="*/ 314 h 998"/>
                  <a:gd name="T10" fmla="*/ 195 w 468"/>
                  <a:gd name="T11" fmla="*/ 459 h 998"/>
                  <a:gd name="T12" fmla="*/ 181 w 468"/>
                  <a:gd name="T13" fmla="*/ 998 h 998"/>
                  <a:gd name="T14" fmla="*/ 273 w 468"/>
                  <a:gd name="T15" fmla="*/ 998 h 998"/>
                  <a:gd name="T16" fmla="*/ 258 w 468"/>
                  <a:gd name="T17" fmla="*/ 459 h 998"/>
                  <a:gd name="T18" fmla="*/ 468 w 468"/>
                  <a:gd name="T19" fmla="*/ 317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8" h="998">
                    <a:moveTo>
                      <a:pt x="468" y="317"/>
                    </a:moveTo>
                    <a:lnTo>
                      <a:pt x="271" y="370"/>
                    </a:lnTo>
                    <a:lnTo>
                      <a:pt x="226" y="0"/>
                    </a:lnTo>
                    <a:lnTo>
                      <a:pt x="192" y="370"/>
                    </a:lnTo>
                    <a:lnTo>
                      <a:pt x="0" y="314"/>
                    </a:lnTo>
                    <a:lnTo>
                      <a:pt x="195" y="459"/>
                    </a:lnTo>
                    <a:lnTo>
                      <a:pt x="181" y="998"/>
                    </a:lnTo>
                    <a:lnTo>
                      <a:pt x="273" y="998"/>
                    </a:lnTo>
                    <a:lnTo>
                      <a:pt x="258" y="459"/>
                    </a:lnTo>
                    <a:lnTo>
                      <a:pt x="468" y="3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3" name="Freeform 210"/>
              <p:cNvSpPr>
                <a:spLocks/>
              </p:cNvSpPr>
              <p:nvPr/>
            </p:nvSpPr>
            <p:spPr bwMode="auto">
              <a:xfrm>
                <a:off x="1815" y="3339"/>
                <a:ext cx="165" cy="256"/>
              </a:xfrm>
              <a:custGeom>
                <a:avLst/>
                <a:gdLst>
                  <a:gd name="T0" fmla="*/ 157 w 165"/>
                  <a:gd name="T1" fmla="*/ 256 h 256"/>
                  <a:gd name="T2" fmla="*/ 0 w 165"/>
                  <a:gd name="T3" fmla="*/ 0 h 256"/>
                  <a:gd name="T4" fmla="*/ 165 w 165"/>
                  <a:gd name="T5" fmla="*/ 158 h 256"/>
                  <a:gd name="T6" fmla="*/ 157 w 165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256">
                    <a:moveTo>
                      <a:pt x="157" y="256"/>
                    </a:moveTo>
                    <a:lnTo>
                      <a:pt x="0" y="0"/>
                    </a:lnTo>
                    <a:lnTo>
                      <a:pt x="165" y="158"/>
                    </a:lnTo>
                    <a:lnTo>
                      <a:pt x="157" y="25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4" name="Freeform 211"/>
              <p:cNvSpPr>
                <a:spLocks/>
              </p:cNvSpPr>
              <p:nvPr/>
            </p:nvSpPr>
            <p:spPr bwMode="auto">
              <a:xfrm>
                <a:off x="1815" y="3339"/>
                <a:ext cx="165" cy="256"/>
              </a:xfrm>
              <a:custGeom>
                <a:avLst/>
                <a:gdLst>
                  <a:gd name="T0" fmla="*/ 157 w 165"/>
                  <a:gd name="T1" fmla="*/ 256 h 256"/>
                  <a:gd name="T2" fmla="*/ 0 w 165"/>
                  <a:gd name="T3" fmla="*/ 0 h 256"/>
                  <a:gd name="T4" fmla="*/ 165 w 165"/>
                  <a:gd name="T5" fmla="*/ 158 h 256"/>
                  <a:gd name="T6" fmla="*/ 157 w 165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256">
                    <a:moveTo>
                      <a:pt x="157" y="256"/>
                    </a:moveTo>
                    <a:lnTo>
                      <a:pt x="0" y="0"/>
                    </a:lnTo>
                    <a:lnTo>
                      <a:pt x="165" y="158"/>
                    </a:lnTo>
                    <a:lnTo>
                      <a:pt x="157" y="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5" name="Freeform 212"/>
              <p:cNvSpPr>
                <a:spLocks/>
              </p:cNvSpPr>
              <p:nvPr/>
            </p:nvSpPr>
            <p:spPr bwMode="auto">
              <a:xfrm>
                <a:off x="1980" y="3339"/>
                <a:ext cx="163" cy="256"/>
              </a:xfrm>
              <a:custGeom>
                <a:avLst/>
                <a:gdLst>
                  <a:gd name="T0" fmla="*/ 5 w 163"/>
                  <a:gd name="T1" fmla="*/ 256 h 256"/>
                  <a:gd name="T2" fmla="*/ 163 w 163"/>
                  <a:gd name="T3" fmla="*/ 0 h 256"/>
                  <a:gd name="T4" fmla="*/ 0 w 163"/>
                  <a:gd name="T5" fmla="*/ 158 h 256"/>
                  <a:gd name="T6" fmla="*/ 5 w 163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256">
                    <a:moveTo>
                      <a:pt x="5" y="256"/>
                    </a:moveTo>
                    <a:lnTo>
                      <a:pt x="163" y="0"/>
                    </a:lnTo>
                    <a:lnTo>
                      <a:pt x="0" y="158"/>
                    </a:lnTo>
                    <a:lnTo>
                      <a:pt x="5" y="256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6" name="Freeform 213"/>
              <p:cNvSpPr>
                <a:spLocks/>
              </p:cNvSpPr>
              <p:nvPr/>
            </p:nvSpPr>
            <p:spPr bwMode="auto">
              <a:xfrm>
                <a:off x="1980" y="3339"/>
                <a:ext cx="163" cy="256"/>
              </a:xfrm>
              <a:custGeom>
                <a:avLst/>
                <a:gdLst>
                  <a:gd name="T0" fmla="*/ 5 w 163"/>
                  <a:gd name="T1" fmla="*/ 256 h 256"/>
                  <a:gd name="T2" fmla="*/ 163 w 163"/>
                  <a:gd name="T3" fmla="*/ 0 h 256"/>
                  <a:gd name="T4" fmla="*/ 0 w 163"/>
                  <a:gd name="T5" fmla="*/ 158 h 256"/>
                  <a:gd name="T6" fmla="*/ 5 w 163"/>
                  <a:gd name="T7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" h="256">
                    <a:moveTo>
                      <a:pt x="5" y="256"/>
                    </a:moveTo>
                    <a:lnTo>
                      <a:pt x="163" y="0"/>
                    </a:lnTo>
                    <a:lnTo>
                      <a:pt x="0" y="158"/>
                    </a:lnTo>
                    <a:lnTo>
                      <a:pt x="5" y="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7" name="Freeform 214"/>
              <p:cNvSpPr>
                <a:spLocks noEditPoints="1"/>
              </p:cNvSpPr>
              <p:nvPr/>
            </p:nvSpPr>
            <p:spPr bwMode="auto">
              <a:xfrm>
                <a:off x="1985" y="2889"/>
                <a:ext cx="318" cy="286"/>
              </a:xfrm>
              <a:custGeom>
                <a:avLst/>
                <a:gdLst>
                  <a:gd name="T0" fmla="*/ 118 w 121"/>
                  <a:gd name="T1" fmla="*/ 103 h 103"/>
                  <a:gd name="T2" fmla="*/ 119 w 121"/>
                  <a:gd name="T3" fmla="*/ 102 h 103"/>
                  <a:gd name="T4" fmla="*/ 119 w 121"/>
                  <a:gd name="T5" fmla="*/ 102 h 103"/>
                  <a:gd name="T6" fmla="*/ 119 w 121"/>
                  <a:gd name="T7" fmla="*/ 102 h 103"/>
                  <a:gd name="T8" fmla="*/ 119 w 121"/>
                  <a:gd name="T9" fmla="*/ 101 h 103"/>
                  <a:gd name="T10" fmla="*/ 119 w 121"/>
                  <a:gd name="T11" fmla="*/ 101 h 103"/>
                  <a:gd name="T12" fmla="*/ 119 w 121"/>
                  <a:gd name="T13" fmla="*/ 101 h 103"/>
                  <a:gd name="T14" fmla="*/ 119 w 121"/>
                  <a:gd name="T15" fmla="*/ 100 h 103"/>
                  <a:gd name="T16" fmla="*/ 119 w 121"/>
                  <a:gd name="T17" fmla="*/ 100 h 103"/>
                  <a:gd name="T18" fmla="*/ 119 w 121"/>
                  <a:gd name="T19" fmla="*/ 100 h 103"/>
                  <a:gd name="T20" fmla="*/ 119 w 121"/>
                  <a:gd name="T21" fmla="*/ 97 h 103"/>
                  <a:gd name="T22" fmla="*/ 119 w 121"/>
                  <a:gd name="T23" fmla="*/ 97 h 103"/>
                  <a:gd name="T24" fmla="*/ 119 w 121"/>
                  <a:gd name="T25" fmla="*/ 97 h 103"/>
                  <a:gd name="T26" fmla="*/ 121 w 121"/>
                  <a:gd name="T27" fmla="*/ 84 h 103"/>
                  <a:gd name="T28" fmla="*/ 121 w 121"/>
                  <a:gd name="T29" fmla="*/ 84 h 103"/>
                  <a:gd name="T30" fmla="*/ 121 w 121"/>
                  <a:gd name="T31" fmla="*/ 84 h 103"/>
                  <a:gd name="T32" fmla="*/ 121 w 121"/>
                  <a:gd name="T33" fmla="*/ 83 h 103"/>
                  <a:gd name="T34" fmla="*/ 121 w 121"/>
                  <a:gd name="T35" fmla="*/ 83 h 103"/>
                  <a:gd name="T36" fmla="*/ 121 w 121"/>
                  <a:gd name="T37" fmla="*/ 83 h 103"/>
                  <a:gd name="T38" fmla="*/ 121 w 121"/>
                  <a:gd name="T39" fmla="*/ 83 h 103"/>
                  <a:gd name="T40" fmla="*/ 121 w 121"/>
                  <a:gd name="T41" fmla="*/ 83 h 103"/>
                  <a:gd name="T42" fmla="*/ 121 w 121"/>
                  <a:gd name="T43" fmla="*/ 83 h 103"/>
                  <a:gd name="T44" fmla="*/ 121 w 121"/>
                  <a:gd name="T45" fmla="*/ 83 h 103"/>
                  <a:gd name="T46" fmla="*/ 121 w 121"/>
                  <a:gd name="T47" fmla="*/ 83 h 103"/>
                  <a:gd name="T48" fmla="*/ 121 w 121"/>
                  <a:gd name="T49" fmla="*/ 83 h 103"/>
                  <a:gd name="T50" fmla="*/ 121 w 121"/>
                  <a:gd name="T51" fmla="*/ 83 h 103"/>
                  <a:gd name="T52" fmla="*/ 121 w 121"/>
                  <a:gd name="T53" fmla="*/ 83 h 103"/>
                  <a:gd name="T54" fmla="*/ 121 w 121"/>
                  <a:gd name="T55" fmla="*/ 83 h 103"/>
                  <a:gd name="T56" fmla="*/ 121 w 121"/>
                  <a:gd name="T57" fmla="*/ 83 h 103"/>
                  <a:gd name="T58" fmla="*/ 121 w 121"/>
                  <a:gd name="T59" fmla="*/ 83 h 103"/>
                  <a:gd name="T60" fmla="*/ 121 w 121"/>
                  <a:gd name="T61" fmla="*/ 83 h 103"/>
                  <a:gd name="T62" fmla="*/ 121 w 121"/>
                  <a:gd name="T63" fmla="*/ 83 h 103"/>
                  <a:gd name="T64" fmla="*/ 121 w 121"/>
                  <a:gd name="T65" fmla="*/ 83 h 103"/>
                  <a:gd name="T66" fmla="*/ 121 w 121"/>
                  <a:gd name="T67" fmla="*/ 83 h 103"/>
                  <a:gd name="T68" fmla="*/ 121 w 121"/>
                  <a:gd name="T69" fmla="*/ 83 h 103"/>
                  <a:gd name="T70" fmla="*/ 121 w 121"/>
                  <a:gd name="T71" fmla="*/ 83 h 103"/>
                  <a:gd name="T72" fmla="*/ 121 w 121"/>
                  <a:gd name="T73" fmla="*/ 83 h 103"/>
                  <a:gd name="T74" fmla="*/ 0 w 121"/>
                  <a:gd name="T75" fmla="*/ 0 h 103"/>
                  <a:gd name="T76" fmla="*/ 0 w 121"/>
                  <a:gd name="T77" fmla="*/ 0 h 103"/>
                  <a:gd name="T78" fmla="*/ 53 w 121"/>
                  <a:gd name="T79" fmla="*/ 94 h 103"/>
                  <a:gd name="T80" fmla="*/ 0 w 121"/>
                  <a:gd name="T8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1" h="103">
                    <a:moveTo>
                      <a:pt x="118" y="103"/>
                    </a:move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moveTo>
                      <a:pt x="119" y="102"/>
                    </a:moveTo>
                    <a:cubicBezTo>
                      <a:pt x="119" y="102"/>
                      <a:pt x="118" y="102"/>
                      <a:pt x="118" y="102"/>
                    </a:cubicBezTo>
                    <a:cubicBezTo>
                      <a:pt x="118" y="102"/>
                      <a:pt x="119" y="102"/>
                      <a:pt x="119" y="102"/>
                    </a:cubicBezTo>
                    <a:moveTo>
                      <a:pt x="119" y="102"/>
                    </a:moveTo>
                    <a:cubicBezTo>
                      <a:pt x="119" y="102"/>
                      <a:pt x="119" y="102"/>
                      <a:pt x="119" y="102"/>
                    </a:cubicBezTo>
                    <a:cubicBezTo>
                      <a:pt x="119" y="102"/>
                      <a:pt x="119" y="102"/>
                      <a:pt x="119" y="102"/>
                    </a:cubicBezTo>
                    <a:moveTo>
                      <a:pt x="119" y="101"/>
                    </a:moveTo>
                    <a:cubicBezTo>
                      <a:pt x="119" y="101"/>
                      <a:pt x="119" y="102"/>
                      <a:pt x="119" y="102"/>
                    </a:cubicBezTo>
                    <a:cubicBezTo>
                      <a:pt x="119" y="102"/>
                      <a:pt x="119" y="101"/>
                      <a:pt x="119" y="101"/>
                    </a:cubicBezTo>
                    <a:moveTo>
                      <a:pt x="119" y="101"/>
                    </a:move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1"/>
                      <a:pt x="119" y="101"/>
                      <a:pt x="119" y="101"/>
                    </a:cubicBezTo>
                    <a:moveTo>
                      <a:pt x="119" y="100"/>
                    </a:moveTo>
                    <a:cubicBezTo>
                      <a:pt x="119" y="100"/>
                      <a:pt x="119" y="101"/>
                      <a:pt x="119" y="101"/>
                    </a:cubicBezTo>
                    <a:cubicBezTo>
                      <a:pt x="119" y="101"/>
                      <a:pt x="119" y="100"/>
                      <a:pt x="119" y="100"/>
                    </a:cubicBezTo>
                    <a:moveTo>
                      <a:pt x="119" y="98"/>
                    </a:moveTo>
                    <a:cubicBezTo>
                      <a:pt x="119" y="98"/>
                      <a:pt x="119" y="99"/>
                      <a:pt x="119" y="100"/>
                    </a:cubicBezTo>
                    <a:cubicBezTo>
                      <a:pt x="119" y="99"/>
                      <a:pt x="119" y="98"/>
                      <a:pt x="119" y="98"/>
                    </a:cubicBezTo>
                    <a:moveTo>
                      <a:pt x="119" y="97"/>
                    </a:moveTo>
                    <a:cubicBezTo>
                      <a:pt x="119" y="97"/>
                      <a:pt x="119" y="97"/>
                      <a:pt x="119" y="98"/>
                    </a:cubicBezTo>
                    <a:cubicBezTo>
                      <a:pt x="119" y="97"/>
                      <a:pt x="119" y="97"/>
                      <a:pt x="119" y="97"/>
                    </a:cubicBezTo>
                    <a:moveTo>
                      <a:pt x="121" y="84"/>
                    </a:moveTo>
                    <a:cubicBezTo>
                      <a:pt x="121" y="86"/>
                      <a:pt x="120" y="91"/>
                      <a:pt x="119" y="97"/>
                    </a:cubicBezTo>
                    <a:cubicBezTo>
                      <a:pt x="120" y="91"/>
                      <a:pt x="121" y="86"/>
                      <a:pt x="121" y="84"/>
                    </a:cubicBezTo>
                    <a:moveTo>
                      <a:pt x="121" y="84"/>
                    </a:moveTo>
                    <a:cubicBezTo>
                      <a:pt x="121" y="84"/>
                      <a:pt x="121" y="84"/>
                      <a:pt x="121" y="84"/>
                    </a:cubicBezTo>
                    <a:cubicBezTo>
                      <a:pt x="121" y="84"/>
                      <a:pt x="121" y="84"/>
                      <a:pt x="121" y="84"/>
                    </a:cubicBezTo>
                    <a:moveTo>
                      <a:pt x="121" y="84"/>
                    </a:moveTo>
                    <a:cubicBezTo>
                      <a:pt x="121" y="84"/>
                      <a:pt x="121" y="84"/>
                      <a:pt x="121" y="84"/>
                    </a:cubicBezTo>
                    <a:cubicBezTo>
                      <a:pt x="121" y="84"/>
                      <a:pt x="121" y="84"/>
                      <a:pt x="121" y="84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4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121" y="83"/>
                    </a:move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53" y="65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53" y="65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8" name="Freeform 215"/>
              <p:cNvSpPr>
                <a:spLocks noEditPoints="1"/>
              </p:cNvSpPr>
              <p:nvPr/>
            </p:nvSpPr>
            <p:spPr bwMode="auto">
              <a:xfrm>
                <a:off x="1972" y="3295"/>
                <a:ext cx="116" cy="328"/>
              </a:xfrm>
              <a:custGeom>
                <a:avLst/>
                <a:gdLst>
                  <a:gd name="T0" fmla="*/ 34 w 44"/>
                  <a:gd name="T1" fmla="*/ 65 h 118"/>
                  <a:gd name="T2" fmla="*/ 16 w 44"/>
                  <a:gd name="T3" fmla="*/ 92 h 118"/>
                  <a:gd name="T4" fmla="*/ 20 w 44"/>
                  <a:gd name="T5" fmla="*/ 118 h 118"/>
                  <a:gd name="T6" fmla="*/ 44 w 44"/>
                  <a:gd name="T7" fmla="*/ 112 h 118"/>
                  <a:gd name="T8" fmla="*/ 43 w 44"/>
                  <a:gd name="T9" fmla="*/ 102 h 118"/>
                  <a:gd name="T10" fmla="*/ 43 w 44"/>
                  <a:gd name="T11" fmla="*/ 99 h 118"/>
                  <a:gd name="T12" fmla="*/ 36 w 44"/>
                  <a:gd name="T13" fmla="*/ 85 h 118"/>
                  <a:gd name="T14" fmla="*/ 34 w 44"/>
                  <a:gd name="T15" fmla="*/ 65 h 118"/>
                  <a:gd name="T16" fmla="*/ 8 w 44"/>
                  <a:gd name="T17" fmla="*/ 1 h 118"/>
                  <a:gd name="T18" fmla="*/ 7 w 44"/>
                  <a:gd name="T19" fmla="*/ 1 h 118"/>
                  <a:gd name="T20" fmla="*/ 6 w 44"/>
                  <a:gd name="T21" fmla="*/ 1 h 118"/>
                  <a:gd name="T22" fmla="*/ 5 w 44"/>
                  <a:gd name="T23" fmla="*/ 1 h 118"/>
                  <a:gd name="T24" fmla="*/ 13 w 44"/>
                  <a:gd name="T25" fmla="*/ 64 h 118"/>
                  <a:gd name="T26" fmla="*/ 31 w 44"/>
                  <a:gd name="T27" fmla="*/ 47 h 118"/>
                  <a:gd name="T28" fmla="*/ 23 w 44"/>
                  <a:gd name="T29" fmla="*/ 41 h 118"/>
                  <a:gd name="T30" fmla="*/ 8 w 44"/>
                  <a:gd name="T31" fmla="*/ 1 h 118"/>
                  <a:gd name="T32" fmla="*/ 0 w 44"/>
                  <a:gd name="T33" fmla="*/ 0 h 118"/>
                  <a:gd name="T34" fmla="*/ 0 w 44"/>
                  <a:gd name="T35" fmla="*/ 22 h 118"/>
                  <a:gd name="T36" fmla="*/ 2 w 44"/>
                  <a:gd name="T37" fmla="*/ 1 h 118"/>
                  <a:gd name="T38" fmla="*/ 0 w 44"/>
                  <a:gd name="T3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118">
                    <a:moveTo>
                      <a:pt x="34" y="65"/>
                    </a:moveTo>
                    <a:cubicBezTo>
                      <a:pt x="16" y="92"/>
                      <a:pt x="16" y="92"/>
                      <a:pt x="16" y="92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4" y="109"/>
                      <a:pt x="43" y="105"/>
                      <a:pt x="43" y="102"/>
                    </a:cubicBezTo>
                    <a:cubicBezTo>
                      <a:pt x="43" y="101"/>
                      <a:pt x="43" y="100"/>
                      <a:pt x="43" y="99"/>
                    </a:cubicBezTo>
                    <a:cubicBezTo>
                      <a:pt x="40" y="95"/>
                      <a:pt x="38" y="90"/>
                      <a:pt x="36" y="85"/>
                    </a:cubicBezTo>
                    <a:cubicBezTo>
                      <a:pt x="34" y="78"/>
                      <a:pt x="33" y="71"/>
                      <a:pt x="34" y="65"/>
                    </a:cubicBezTo>
                    <a:moveTo>
                      <a:pt x="8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28" y="45"/>
                      <a:pt x="25" y="43"/>
                      <a:pt x="23" y="41"/>
                    </a:cubicBezTo>
                    <a:cubicBezTo>
                      <a:pt x="12" y="30"/>
                      <a:pt x="7" y="15"/>
                      <a:pt x="8" y="1"/>
                    </a:cubicBezTo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9" name="Freeform 216"/>
              <p:cNvSpPr>
                <a:spLocks/>
              </p:cNvSpPr>
              <p:nvPr/>
            </p:nvSpPr>
            <p:spPr bwMode="auto">
              <a:xfrm>
                <a:off x="1972" y="2889"/>
                <a:ext cx="153" cy="408"/>
              </a:xfrm>
              <a:custGeom>
                <a:avLst/>
                <a:gdLst>
                  <a:gd name="T0" fmla="*/ 5 w 58"/>
                  <a:gd name="T1" fmla="*/ 0 h 147"/>
                  <a:gd name="T2" fmla="*/ 5 w 58"/>
                  <a:gd name="T3" fmla="*/ 0 h 147"/>
                  <a:gd name="T4" fmla="*/ 0 w 58"/>
                  <a:gd name="T5" fmla="*/ 7 h 147"/>
                  <a:gd name="T6" fmla="*/ 0 w 58"/>
                  <a:gd name="T7" fmla="*/ 146 h 147"/>
                  <a:gd name="T8" fmla="*/ 2 w 58"/>
                  <a:gd name="T9" fmla="*/ 147 h 147"/>
                  <a:gd name="T10" fmla="*/ 3 w 58"/>
                  <a:gd name="T11" fmla="*/ 131 h 147"/>
                  <a:gd name="T12" fmla="*/ 5 w 58"/>
                  <a:gd name="T13" fmla="*/ 147 h 147"/>
                  <a:gd name="T14" fmla="*/ 6 w 58"/>
                  <a:gd name="T15" fmla="*/ 147 h 147"/>
                  <a:gd name="T16" fmla="*/ 7 w 58"/>
                  <a:gd name="T17" fmla="*/ 147 h 147"/>
                  <a:gd name="T18" fmla="*/ 8 w 58"/>
                  <a:gd name="T19" fmla="*/ 147 h 147"/>
                  <a:gd name="T20" fmla="*/ 23 w 58"/>
                  <a:gd name="T21" fmla="*/ 113 h 147"/>
                  <a:gd name="T22" fmla="*/ 58 w 58"/>
                  <a:gd name="T23" fmla="*/ 96 h 147"/>
                  <a:gd name="T24" fmla="*/ 58 w 58"/>
                  <a:gd name="T25" fmla="*/ 94 h 147"/>
                  <a:gd name="T26" fmla="*/ 58 w 58"/>
                  <a:gd name="T27" fmla="*/ 94 h 147"/>
                  <a:gd name="T28" fmla="*/ 5 w 58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47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3" y="3"/>
                      <a:pt x="0" y="7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6"/>
                      <a:pt x="1" y="147"/>
                      <a:pt x="2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47"/>
                      <a:pt x="7" y="147"/>
                      <a:pt x="7" y="147"/>
                    </a:cubicBezTo>
                    <a:cubicBezTo>
                      <a:pt x="7" y="147"/>
                      <a:pt x="7" y="147"/>
                      <a:pt x="8" y="147"/>
                    </a:cubicBezTo>
                    <a:cubicBezTo>
                      <a:pt x="8" y="134"/>
                      <a:pt x="13" y="122"/>
                      <a:pt x="23" y="113"/>
                    </a:cubicBezTo>
                    <a:cubicBezTo>
                      <a:pt x="29" y="106"/>
                      <a:pt x="43" y="100"/>
                      <a:pt x="58" y="96"/>
                    </a:cubicBezTo>
                    <a:cubicBezTo>
                      <a:pt x="58" y="95"/>
                      <a:pt x="58" y="95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65"/>
                      <a:pt x="5" y="0"/>
                      <a:pt x="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0" name="Freeform 217"/>
              <p:cNvSpPr>
                <a:spLocks/>
              </p:cNvSpPr>
              <p:nvPr/>
            </p:nvSpPr>
            <p:spPr bwMode="auto">
              <a:xfrm>
                <a:off x="2059" y="3442"/>
                <a:ext cx="102" cy="128"/>
              </a:xfrm>
              <a:custGeom>
                <a:avLst/>
                <a:gdLst>
                  <a:gd name="T0" fmla="*/ 9 w 39"/>
                  <a:gd name="T1" fmla="*/ 0 h 46"/>
                  <a:gd name="T2" fmla="*/ 1 w 39"/>
                  <a:gd name="T3" fmla="*/ 12 h 46"/>
                  <a:gd name="T4" fmla="*/ 3 w 39"/>
                  <a:gd name="T5" fmla="*/ 32 h 46"/>
                  <a:gd name="T6" fmla="*/ 10 w 39"/>
                  <a:gd name="T7" fmla="*/ 46 h 46"/>
                  <a:gd name="T8" fmla="*/ 39 w 39"/>
                  <a:gd name="T9" fmla="*/ 1 h 46"/>
                  <a:gd name="T10" fmla="*/ 27 w 39"/>
                  <a:gd name="T11" fmla="*/ 3 h 46"/>
                  <a:gd name="T12" fmla="*/ 9 w 3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6">
                    <a:moveTo>
                      <a:pt x="9" y="0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8"/>
                      <a:pt x="1" y="25"/>
                      <a:pt x="3" y="32"/>
                    </a:cubicBezTo>
                    <a:cubicBezTo>
                      <a:pt x="5" y="37"/>
                      <a:pt x="7" y="42"/>
                      <a:pt x="10" y="46"/>
                    </a:cubicBezTo>
                    <a:cubicBezTo>
                      <a:pt x="12" y="29"/>
                      <a:pt x="22" y="14"/>
                      <a:pt x="39" y="1"/>
                    </a:cubicBezTo>
                    <a:cubicBezTo>
                      <a:pt x="35" y="2"/>
                      <a:pt x="31" y="3"/>
                      <a:pt x="27" y="3"/>
                    </a:cubicBezTo>
                    <a:cubicBezTo>
                      <a:pt x="21" y="3"/>
                      <a:pt x="14" y="2"/>
                      <a:pt x="9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1" name="Freeform 218"/>
              <p:cNvSpPr>
                <a:spLocks/>
              </p:cNvSpPr>
              <p:nvPr/>
            </p:nvSpPr>
            <p:spPr bwMode="auto">
              <a:xfrm>
                <a:off x="1991" y="3119"/>
                <a:ext cx="312" cy="331"/>
              </a:xfrm>
              <a:custGeom>
                <a:avLst/>
                <a:gdLst>
                  <a:gd name="T0" fmla="*/ 119 w 119"/>
                  <a:gd name="T1" fmla="*/ 0 h 119"/>
                  <a:gd name="T2" fmla="*/ 51 w 119"/>
                  <a:gd name="T3" fmla="*/ 13 h 119"/>
                  <a:gd name="T4" fmla="*/ 16 w 119"/>
                  <a:gd name="T5" fmla="*/ 30 h 119"/>
                  <a:gd name="T6" fmla="*/ 16 w 119"/>
                  <a:gd name="T7" fmla="*/ 104 h 119"/>
                  <a:gd name="T8" fmla="*/ 58 w 119"/>
                  <a:gd name="T9" fmla="*/ 79 h 119"/>
                  <a:gd name="T10" fmla="*/ 53 w 119"/>
                  <a:gd name="T11" fmla="*/ 119 h 119"/>
                  <a:gd name="T12" fmla="*/ 76 w 119"/>
                  <a:gd name="T13" fmla="*/ 110 h 119"/>
                  <a:gd name="T14" fmla="*/ 116 w 119"/>
                  <a:gd name="T15" fmla="*/ 20 h 119"/>
                  <a:gd name="T16" fmla="*/ 116 w 119"/>
                  <a:gd name="T17" fmla="*/ 19 h 119"/>
                  <a:gd name="T18" fmla="*/ 117 w 119"/>
                  <a:gd name="T19" fmla="*/ 19 h 119"/>
                  <a:gd name="T20" fmla="*/ 117 w 119"/>
                  <a:gd name="T21" fmla="*/ 19 h 119"/>
                  <a:gd name="T22" fmla="*/ 117 w 119"/>
                  <a:gd name="T23" fmla="*/ 18 h 119"/>
                  <a:gd name="T24" fmla="*/ 117 w 119"/>
                  <a:gd name="T25" fmla="*/ 18 h 119"/>
                  <a:gd name="T26" fmla="*/ 117 w 119"/>
                  <a:gd name="T27" fmla="*/ 17 h 119"/>
                  <a:gd name="T28" fmla="*/ 117 w 119"/>
                  <a:gd name="T29" fmla="*/ 15 h 119"/>
                  <a:gd name="T30" fmla="*/ 117 w 119"/>
                  <a:gd name="T31" fmla="*/ 14 h 119"/>
                  <a:gd name="T32" fmla="*/ 119 w 119"/>
                  <a:gd name="T33" fmla="*/ 1 h 119"/>
                  <a:gd name="T34" fmla="*/ 119 w 119"/>
                  <a:gd name="T35" fmla="*/ 1 h 119"/>
                  <a:gd name="T36" fmla="*/ 119 w 119"/>
                  <a:gd name="T37" fmla="*/ 1 h 119"/>
                  <a:gd name="T38" fmla="*/ 119 w 119"/>
                  <a:gd name="T39" fmla="*/ 0 h 119"/>
                  <a:gd name="T40" fmla="*/ 119 w 119"/>
                  <a:gd name="T41" fmla="*/ 0 h 119"/>
                  <a:gd name="T42" fmla="*/ 119 w 119"/>
                  <a:gd name="T43" fmla="*/ 0 h 119"/>
                  <a:gd name="T44" fmla="*/ 119 w 119"/>
                  <a:gd name="T45" fmla="*/ 0 h 119"/>
                  <a:gd name="T46" fmla="*/ 119 w 119"/>
                  <a:gd name="T47" fmla="*/ 0 h 119"/>
                  <a:gd name="T48" fmla="*/ 119 w 119"/>
                  <a:gd name="T49" fmla="*/ 0 h 119"/>
                  <a:gd name="T50" fmla="*/ 119 w 119"/>
                  <a:gd name="T51" fmla="*/ 0 h 119"/>
                  <a:gd name="T52" fmla="*/ 119 w 119"/>
                  <a:gd name="T53" fmla="*/ 0 h 119"/>
                  <a:gd name="T54" fmla="*/ 119 w 119"/>
                  <a:gd name="T55" fmla="*/ 0 h 119"/>
                  <a:gd name="T56" fmla="*/ 119 w 119"/>
                  <a:gd name="T57" fmla="*/ 0 h 119"/>
                  <a:gd name="T58" fmla="*/ 119 w 119"/>
                  <a:gd name="T59" fmla="*/ 0 h 119"/>
                  <a:gd name="T60" fmla="*/ 119 w 119"/>
                  <a:gd name="T61" fmla="*/ 0 h 119"/>
                  <a:gd name="T62" fmla="*/ 119 w 119"/>
                  <a:gd name="T6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9">
                    <a:moveTo>
                      <a:pt x="119" y="0"/>
                    </a:move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8" y="0"/>
                      <a:pt x="82" y="4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6" y="17"/>
                      <a:pt x="22" y="23"/>
                      <a:pt x="16" y="30"/>
                    </a:cubicBezTo>
                    <a:cubicBezTo>
                      <a:pt x="6" y="39"/>
                      <a:pt x="1" y="51"/>
                      <a:pt x="1" y="64"/>
                    </a:cubicBezTo>
                    <a:cubicBezTo>
                      <a:pt x="0" y="78"/>
                      <a:pt x="5" y="93"/>
                      <a:pt x="16" y="104"/>
                    </a:cubicBezTo>
                    <a:cubicBezTo>
                      <a:pt x="18" y="106"/>
                      <a:pt x="21" y="108"/>
                      <a:pt x="24" y="11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35" y="116"/>
                      <a:pt x="35" y="116"/>
                      <a:pt x="35" y="116"/>
                    </a:cubicBezTo>
                    <a:cubicBezTo>
                      <a:pt x="40" y="118"/>
                      <a:pt x="47" y="119"/>
                      <a:pt x="53" y="119"/>
                    </a:cubicBezTo>
                    <a:cubicBezTo>
                      <a:pt x="57" y="119"/>
                      <a:pt x="61" y="118"/>
                      <a:pt x="65" y="117"/>
                    </a:cubicBezTo>
                    <a:cubicBezTo>
                      <a:pt x="68" y="115"/>
                      <a:pt x="72" y="112"/>
                      <a:pt x="76" y="110"/>
                    </a:cubicBezTo>
                    <a:cubicBezTo>
                      <a:pt x="79" y="80"/>
                      <a:pt x="93" y="53"/>
                      <a:pt x="114" y="35"/>
                    </a:cubicBezTo>
                    <a:cubicBezTo>
                      <a:pt x="115" y="30"/>
                      <a:pt x="116" y="25"/>
                      <a:pt x="116" y="2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20"/>
                      <a:pt x="116" y="19"/>
                      <a:pt x="116" y="19"/>
                    </a:cubicBezTo>
                    <a:cubicBezTo>
                      <a:pt x="116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9"/>
                      <a:pt x="117" y="19"/>
                    </a:cubicBezTo>
                    <a:cubicBezTo>
                      <a:pt x="117" y="19"/>
                      <a:pt x="117" y="18"/>
                      <a:pt x="117" y="18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8"/>
                      <a:pt x="117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7" y="16"/>
                      <a:pt x="117" y="15"/>
                      <a:pt x="117" y="15"/>
                    </a:cubicBezTo>
                    <a:cubicBezTo>
                      <a:pt x="117" y="15"/>
                      <a:pt x="117" y="15"/>
                      <a:pt x="117" y="15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8" y="8"/>
                      <a:pt x="119" y="3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2" name="Freeform 219"/>
              <p:cNvSpPr>
                <a:spLocks/>
              </p:cNvSpPr>
              <p:nvPr/>
            </p:nvSpPr>
            <p:spPr bwMode="auto">
              <a:xfrm>
                <a:off x="2014" y="3753"/>
                <a:ext cx="13" cy="492"/>
              </a:xfrm>
              <a:custGeom>
                <a:avLst/>
                <a:gdLst>
                  <a:gd name="T0" fmla="*/ 0 w 5"/>
                  <a:gd name="T1" fmla="*/ 0 h 177"/>
                  <a:gd name="T2" fmla="*/ 0 w 5"/>
                  <a:gd name="T3" fmla="*/ 0 h 177"/>
                  <a:gd name="T4" fmla="*/ 5 w 5"/>
                  <a:gd name="T5" fmla="*/ 177 h 177"/>
                  <a:gd name="T6" fmla="*/ 5 w 5"/>
                  <a:gd name="T7" fmla="*/ 177 h 177"/>
                  <a:gd name="T8" fmla="*/ 0 w 5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3" name="Freeform 220"/>
              <p:cNvSpPr>
                <a:spLocks/>
              </p:cNvSpPr>
              <p:nvPr/>
            </p:nvSpPr>
            <p:spPr bwMode="auto">
              <a:xfrm>
                <a:off x="2012" y="3648"/>
                <a:ext cx="144" cy="105"/>
              </a:xfrm>
              <a:custGeom>
                <a:avLst/>
                <a:gdLst>
                  <a:gd name="T0" fmla="*/ 35 w 55"/>
                  <a:gd name="T1" fmla="*/ 0 h 38"/>
                  <a:gd name="T2" fmla="*/ 0 w 55"/>
                  <a:gd name="T3" fmla="*/ 23 h 38"/>
                  <a:gd name="T4" fmla="*/ 1 w 55"/>
                  <a:gd name="T5" fmla="*/ 38 h 38"/>
                  <a:gd name="T6" fmla="*/ 1 w 55"/>
                  <a:gd name="T7" fmla="*/ 38 h 38"/>
                  <a:gd name="T8" fmla="*/ 1 w 55"/>
                  <a:gd name="T9" fmla="*/ 38 h 38"/>
                  <a:gd name="T10" fmla="*/ 55 w 55"/>
                  <a:gd name="T11" fmla="*/ 21 h 38"/>
                  <a:gd name="T12" fmla="*/ 35 w 55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8">
                    <a:moveTo>
                      <a:pt x="35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8" y="36"/>
                      <a:pt x="37" y="30"/>
                      <a:pt x="55" y="21"/>
                    </a:cubicBezTo>
                    <a:cubicBezTo>
                      <a:pt x="47" y="15"/>
                      <a:pt x="40" y="8"/>
                      <a:pt x="35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4" name="Freeform 221"/>
              <p:cNvSpPr>
                <a:spLocks/>
              </p:cNvSpPr>
              <p:nvPr/>
            </p:nvSpPr>
            <p:spPr bwMode="auto">
              <a:xfrm>
                <a:off x="1972" y="3253"/>
                <a:ext cx="132" cy="992"/>
              </a:xfrm>
              <a:custGeom>
                <a:avLst/>
                <a:gdLst>
                  <a:gd name="T0" fmla="*/ 3 w 50"/>
                  <a:gd name="T1" fmla="*/ 0 h 357"/>
                  <a:gd name="T2" fmla="*/ 2 w 50"/>
                  <a:gd name="T3" fmla="*/ 16 h 357"/>
                  <a:gd name="T4" fmla="*/ 0 w 50"/>
                  <a:gd name="T5" fmla="*/ 37 h 357"/>
                  <a:gd name="T6" fmla="*/ 0 w 50"/>
                  <a:gd name="T7" fmla="*/ 85 h 357"/>
                  <a:gd name="T8" fmla="*/ 3 w 50"/>
                  <a:gd name="T9" fmla="*/ 88 h 357"/>
                  <a:gd name="T10" fmla="*/ 0 w 50"/>
                  <a:gd name="T11" fmla="*/ 123 h 357"/>
                  <a:gd name="T12" fmla="*/ 0 w 50"/>
                  <a:gd name="T13" fmla="*/ 123 h 357"/>
                  <a:gd name="T14" fmla="*/ 0 w 50"/>
                  <a:gd name="T15" fmla="*/ 357 h 357"/>
                  <a:gd name="T16" fmla="*/ 21 w 50"/>
                  <a:gd name="T17" fmla="*/ 357 h 357"/>
                  <a:gd name="T18" fmla="*/ 16 w 50"/>
                  <a:gd name="T19" fmla="*/ 180 h 357"/>
                  <a:gd name="T20" fmla="*/ 15 w 50"/>
                  <a:gd name="T21" fmla="*/ 165 h 357"/>
                  <a:gd name="T22" fmla="*/ 50 w 50"/>
                  <a:gd name="T23" fmla="*/ 142 h 357"/>
                  <a:gd name="T24" fmla="*/ 44 w 50"/>
                  <a:gd name="T25" fmla="*/ 127 h 357"/>
                  <a:gd name="T26" fmla="*/ 20 w 50"/>
                  <a:gd name="T27" fmla="*/ 133 h 357"/>
                  <a:gd name="T28" fmla="*/ 16 w 50"/>
                  <a:gd name="T29" fmla="*/ 107 h 357"/>
                  <a:gd name="T30" fmla="*/ 5 w 50"/>
                  <a:gd name="T31" fmla="*/ 123 h 357"/>
                  <a:gd name="T32" fmla="*/ 3 w 50"/>
                  <a:gd name="T33" fmla="*/ 88 h 357"/>
                  <a:gd name="T34" fmla="*/ 13 w 50"/>
                  <a:gd name="T35" fmla="*/ 79 h 357"/>
                  <a:gd name="T36" fmla="*/ 5 w 50"/>
                  <a:gd name="T37" fmla="*/ 16 h 357"/>
                  <a:gd name="T38" fmla="*/ 3 w 50"/>
                  <a:gd name="T39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357">
                    <a:moveTo>
                      <a:pt x="3" y="0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21" y="357"/>
                      <a:pt x="21" y="357"/>
                      <a:pt x="21" y="357"/>
                    </a:cubicBezTo>
                    <a:cubicBezTo>
                      <a:pt x="16" y="180"/>
                      <a:pt x="16" y="180"/>
                      <a:pt x="16" y="180"/>
                    </a:cubicBezTo>
                    <a:cubicBezTo>
                      <a:pt x="15" y="165"/>
                      <a:pt x="15" y="165"/>
                      <a:pt x="15" y="165"/>
                    </a:cubicBezTo>
                    <a:cubicBezTo>
                      <a:pt x="50" y="142"/>
                      <a:pt x="50" y="142"/>
                      <a:pt x="50" y="142"/>
                    </a:cubicBezTo>
                    <a:cubicBezTo>
                      <a:pt x="48" y="137"/>
                      <a:pt x="45" y="132"/>
                      <a:pt x="44" y="127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5" name="Freeform 222"/>
              <p:cNvSpPr>
                <a:spLocks/>
              </p:cNvSpPr>
              <p:nvPr/>
            </p:nvSpPr>
            <p:spPr bwMode="auto">
              <a:xfrm>
                <a:off x="1972" y="3489"/>
                <a:ext cx="8" cy="106"/>
              </a:xfrm>
              <a:custGeom>
                <a:avLst/>
                <a:gdLst>
                  <a:gd name="T0" fmla="*/ 0 w 8"/>
                  <a:gd name="T1" fmla="*/ 0 h 106"/>
                  <a:gd name="T2" fmla="*/ 0 w 8"/>
                  <a:gd name="T3" fmla="*/ 106 h 106"/>
                  <a:gd name="T4" fmla="*/ 0 w 8"/>
                  <a:gd name="T5" fmla="*/ 106 h 106"/>
                  <a:gd name="T6" fmla="*/ 8 w 8"/>
                  <a:gd name="T7" fmla="*/ 8 h 106"/>
                  <a:gd name="T8" fmla="*/ 0 w 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6">
                    <a:moveTo>
                      <a:pt x="0" y="0"/>
                    </a:moveTo>
                    <a:lnTo>
                      <a:pt x="0" y="106"/>
                    </a:lnTo>
                    <a:lnTo>
                      <a:pt x="0" y="106"/>
                    </a:lnTo>
                    <a:lnTo>
                      <a:pt x="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6" name="Freeform 223"/>
              <p:cNvSpPr>
                <a:spLocks/>
              </p:cNvSpPr>
              <p:nvPr/>
            </p:nvSpPr>
            <p:spPr bwMode="auto">
              <a:xfrm>
                <a:off x="1972" y="3489"/>
                <a:ext cx="8" cy="106"/>
              </a:xfrm>
              <a:custGeom>
                <a:avLst/>
                <a:gdLst>
                  <a:gd name="T0" fmla="*/ 0 w 8"/>
                  <a:gd name="T1" fmla="*/ 0 h 106"/>
                  <a:gd name="T2" fmla="*/ 0 w 8"/>
                  <a:gd name="T3" fmla="*/ 106 h 106"/>
                  <a:gd name="T4" fmla="*/ 0 w 8"/>
                  <a:gd name="T5" fmla="*/ 106 h 106"/>
                  <a:gd name="T6" fmla="*/ 8 w 8"/>
                  <a:gd name="T7" fmla="*/ 8 h 106"/>
                  <a:gd name="T8" fmla="*/ 0 w 8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6">
                    <a:moveTo>
                      <a:pt x="0" y="0"/>
                    </a:moveTo>
                    <a:lnTo>
                      <a:pt x="0" y="106"/>
                    </a:lnTo>
                    <a:lnTo>
                      <a:pt x="0" y="10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7" name="Freeform 224"/>
              <p:cNvSpPr>
                <a:spLocks/>
              </p:cNvSpPr>
              <p:nvPr/>
            </p:nvSpPr>
            <p:spPr bwMode="auto">
              <a:xfrm>
                <a:off x="1980" y="3339"/>
                <a:ext cx="163" cy="256"/>
              </a:xfrm>
              <a:custGeom>
                <a:avLst/>
                <a:gdLst>
                  <a:gd name="T0" fmla="*/ 163 w 163"/>
                  <a:gd name="T1" fmla="*/ 0 h 256"/>
                  <a:gd name="T2" fmla="*/ 74 w 163"/>
                  <a:gd name="T3" fmla="*/ 86 h 256"/>
                  <a:gd name="T4" fmla="*/ 26 w 163"/>
                  <a:gd name="T5" fmla="*/ 133 h 256"/>
                  <a:gd name="T6" fmla="*/ 0 w 163"/>
                  <a:gd name="T7" fmla="*/ 158 h 256"/>
                  <a:gd name="T8" fmla="*/ 5 w 163"/>
                  <a:gd name="T9" fmla="*/ 256 h 256"/>
                  <a:gd name="T10" fmla="*/ 34 w 163"/>
                  <a:gd name="T11" fmla="*/ 211 h 256"/>
                  <a:gd name="T12" fmla="*/ 82 w 163"/>
                  <a:gd name="T13" fmla="*/ 136 h 256"/>
                  <a:gd name="T14" fmla="*/ 103 w 163"/>
                  <a:gd name="T15" fmla="*/ 103 h 256"/>
                  <a:gd name="T16" fmla="*/ 163 w 163"/>
                  <a:gd name="T1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56">
                    <a:moveTo>
                      <a:pt x="163" y="0"/>
                    </a:moveTo>
                    <a:lnTo>
                      <a:pt x="74" y="86"/>
                    </a:lnTo>
                    <a:lnTo>
                      <a:pt x="26" y="133"/>
                    </a:lnTo>
                    <a:lnTo>
                      <a:pt x="0" y="158"/>
                    </a:lnTo>
                    <a:lnTo>
                      <a:pt x="5" y="256"/>
                    </a:lnTo>
                    <a:lnTo>
                      <a:pt x="34" y="211"/>
                    </a:lnTo>
                    <a:lnTo>
                      <a:pt x="82" y="136"/>
                    </a:lnTo>
                    <a:lnTo>
                      <a:pt x="103" y="103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8" name="Freeform 225"/>
              <p:cNvSpPr>
                <a:spLocks/>
              </p:cNvSpPr>
              <p:nvPr/>
            </p:nvSpPr>
            <p:spPr bwMode="auto">
              <a:xfrm>
                <a:off x="1980" y="3339"/>
                <a:ext cx="163" cy="256"/>
              </a:xfrm>
              <a:custGeom>
                <a:avLst/>
                <a:gdLst>
                  <a:gd name="T0" fmla="*/ 163 w 163"/>
                  <a:gd name="T1" fmla="*/ 0 h 256"/>
                  <a:gd name="T2" fmla="*/ 74 w 163"/>
                  <a:gd name="T3" fmla="*/ 86 h 256"/>
                  <a:gd name="T4" fmla="*/ 26 w 163"/>
                  <a:gd name="T5" fmla="*/ 133 h 256"/>
                  <a:gd name="T6" fmla="*/ 0 w 163"/>
                  <a:gd name="T7" fmla="*/ 158 h 256"/>
                  <a:gd name="T8" fmla="*/ 5 w 163"/>
                  <a:gd name="T9" fmla="*/ 256 h 256"/>
                  <a:gd name="T10" fmla="*/ 34 w 163"/>
                  <a:gd name="T11" fmla="*/ 211 h 256"/>
                  <a:gd name="T12" fmla="*/ 82 w 163"/>
                  <a:gd name="T13" fmla="*/ 136 h 256"/>
                  <a:gd name="T14" fmla="*/ 103 w 163"/>
                  <a:gd name="T15" fmla="*/ 103 h 256"/>
                  <a:gd name="T16" fmla="*/ 163 w 163"/>
                  <a:gd name="T1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3" h="256">
                    <a:moveTo>
                      <a:pt x="163" y="0"/>
                    </a:moveTo>
                    <a:lnTo>
                      <a:pt x="74" y="86"/>
                    </a:lnTo>
                    <a:lnTo>
                      <a:pt x="26" y="133"/>
                    </a:lnTo>
                    <a:lnTo>
                      <a:pt x="0" y="158"/>
                    </a:lnTo>
                    <a:lnTo>
                      <a:pt x="5" y="256"/>
                    </a:lnTo>
                    <a:lnTo>
                      <a:pt x="34" y="211"/>
                    </a:lnTo>
                    <a:lnTo>
                      <a:pt x="82" y="136"/>
                    </a:lnTo>
                    <a:lnTo>
                      <a:pt x="103" y="103"/>
                    </a:lnTo>
                    <a:lnTo>
                      <a:pt x="16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9" name="Freeform 226"/>
              <p:cNvSpPr>
                <a:spLocks/>
              </p:cNvSpPr>
              <p:nvPr/>
            </p:nvSpPr>
            <p:spPr bwMode="auto">
              <a:xfrm>
                <a:off x="5525" y="3953"/>
                <a:ext cx="268" cy="309"/>
              </a:xfrm>
              <a:custGeom>
                <a:avLst/>
                <a:gdLst>
                  <a:gd name="T0" fmla="*/ 0 w 102"/>
                  <a:gd name="T1" fmla="*/ 108 h 111"/>
                  <a:gd name="T2" fmla="*/ 0 w 102"/>
                  <a:gd name="T3" fmla="*/ 106 h 111"/>
                  <a:gd name="T4" fmla="*/ 2 w 102"/>
                  <a:gd name="T5" fmla="*/ 101 h 111"/>
                  <a:gd name="T6" fmla="*/ 7 w 102"/>
                  <a:gd name="T7" fmla="*/ 83 h 111"/>
                  <a:gd name="T8" fmla="*/ 18 w 102"/>
                  <a:gd name="T9" fmla="*/ 60 h 111"/>
                  <a:gd name="T10" fmla="*/ 35 w 102"/>
                  <a:gd name="T11" fmla="*/ 36 h 111"/>
                  <a:gd name="T12" fmla="*/ 46 w 102"/>
                  <a:gd name="T13" fmla="*/ 25 h 111"/>
                  <a:gd name="T14" fmla="*/ 57 w 102"/>
                  <a:gd name="T15" fmla="*/ 16 h 111"/>
                  <a:gd name="T16" fmla="*/ 63 w 102"/>
                  <a:gd name="T17" fmla="*/ 12 h 111"/>
                  <a:gd name="T18" fmla="*/ 68 w 102"/>
                  <a:gd name="T19" fmla="*/ 9 h 111"/>
                  <a:gd name="T20" fmla="*/ 79 w 102"/>
                  <a:gd name="T21" fmla="*/ 5 h 111"/>
                  <a:gd name="T22" fmla="*/ 88 w 102"/>
                  <a:gd name="T23" fmla="*/ 2 h 111"/>
                  <a:gd name="T24" fmla="*/ 96 w 102"/>
                  <a:gd name="T25" fmla="*/ 1 h 111"/>
                  <a:gd name="T26" fmla="*/ 102 w 102"/>
                  <a:gd name="T27" fmla="*/ 0 h 111"/>
                  <a:gd name="T28" fmla="*/ 96 w 102"/>
                  <a:gd name="T29" fmla="*/ 2 h 111"/>
                  <a:gd name="T30" fmla="*/ 90 w 102"/>
                  <a:gd name="T31" fmla="*/ 5 h 111"/>
                  <a:gd name="T32" fmla="*/ 82 w 102"/>
                  <a:gd name="T33" fmla="*/ 10 h 111"/>
                  <a:gd name="T34" fmla="*/ 73 w 102"/>
                  <a:gd name="T35" fmla="*/ 16 h 111"/>
                  <a:gd name="T36" fmla="*/ 69 w 102"/>
                  <a:gd name="T37" fmla="*/ 20 h 111"/>
                  <a:gd name="T38" fmla="*/ 65 w 102"/>
                  <a:gd name="T39" fmla="*/ 25 h 111"/>
                  <a:gd name="T40" fmla="*/ 57 w 102"/>
                  <a:gd name="T41" fmla="*/ 35 h 111"/>
                  <a:gd name="T42" fmla="*/ 51 w 102"/>
                  <a:gd name="T43" fmla="*/ 46 h 111"/>
                  <a:gd name="T44" fmla="*/ 38 w 102"/>
                  <a:gd name="T45" fmla="*/ 91 h 111"/>
                  <a:gd name="T46" fmla="*/ 37 w 102"/>
                  <a:gd name="T47" fmla="*/ 106 h 111"/>
                  <a:gd name="T48" fmla="*/ 37 w 102"/>
                  <a:gd name="T49" fmla="*/ 110 h 111"/>
                  <a:gd name="T50" fmla="*/ 37 w 102"/>
                  <a:gd name="T51" fmla="*/ 111 h 111"/>
                  <a:gd name="T52" fmla="*/ 37 w 102"/>
                  <a:gd name="T53" fmla="*/ 111 h 111"/>
                  <a:gd name="T54" fmla="*/ 0 w 102"/>
                  <a:gd name="T55" fmla="*/ 10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111">
                    <a:moveTo>
                      <a:pt x="0" y="108"/>
                    </a:moveTo>
                    <a:cubicBezTo>
                      <a:pt x="0" y="108"/>
                      <a:pt x="0" y="108"/>
                      <a:pt x="0" y="106"/>
                    </a:cubicBezTo>
                    <a:cubicBezTo>
                      <a:pt x="1" y="105"/>
                      <a:pt x="1" y="103"/>
                      <a:pt x="2" y="101"/>
                    </a:cubicBezTo>
                    <a:cubicBezTo>
                      <a:pt x="3" y="97"/>
                      <a:pt x="5" y="90"/>
                      <a:pt x="7" y="83"/>
                    </a:cubicBezTo>
                    <a:cubicBezTo>
                      <a:pt x="10" y="76"/>
                      <a:pt x="14" y="68"/>
                      <a:pt x="18" y="60"/>
                    </a:cubicBezTo>
                    <a:cubicBezTo>
                      <a:pt x="23" y="52"/>
                      <a:pt x="28" y="43"/>
                      <a:pt x="35" y="36"/>
                    </a:cubicBezTo>
                    <a:cubicBezTo>
                      <a:pt x="38" y="32"/>
                      <a:pt x="42" y="28"/>
                      <a:pt x="46" y="25"/>
                    </a:cubicBezTo>
                    <a:cubicBezTo>
                      <a:pt x="49" y="22"/>
                      <a:pt x="53" y="19"/>
                      <a:pt x="57" y="16"/>
                    </a:cubicBezTo>
                    <a:cubicBezTo>
                      <a:pt x="59" y="15"/>
                      <a:pt x="61" y="13"/>
                      <a:pt x="63" y="12"/>
                    </a:cubicBezTo>
                    <a:cubicBezTo>
                      <a:pt x="65" y="11"/>
                      <a:pt x="66" y="10"/>
                      <a:pt x="68" y="9"/>
                    </a:cubicBezTo>
                    <a:cubicBezTo>
                      <a:pt x="72" y="7"/>
                      <a:pt x="76" y="6"/>
                      <a:pt x="79" y="5"/>
                    </a:cubicBezTo>
                    <a:cubicBezTo>
                      <a:pt x="82" y="3"/>
                      <a:pt x="86" y="3"/>
                      <a:pt x="88" y="2"/>
                    </a:cubicBezTo>
                    <a:cubicBezTo>
                      <a:pt x="91" y="1"/>
                      <a:pt x="94" y="1"/>
                      <a:pt x="96" y="1"/>
                    </a:cubicBezTo>
                    <a:cubicBezTo>
                      <a:pt x="100" y="0"/>
                      <a:pt x="102" y="0"/>
                      <a:pt x="102" y="0"/>
                    </a:cubicBezTo>
                    <a:cubicBezTo>
                      <a:pt x="102" y="0"/>
                      <a:pt x="100" y="1"/>
                      <a:pt x="96" y="2"/>
                    </a:cubicBezTo>
                    <a:cubicBezTo>
                      <a:pt x="94" y="3"/>
                      <a:pt x="92" y="4"/>
                      <a:pt x="90" y="5"/>
                    </a:cubicBezTo>
                    <a:cubicBezTo>
                      <a:pt x="87" y="7"/>
                      <a:pt x="84" y="8"/>
                      <a:pt x="82" y="10"/>
                    </a:cubicBezTo>
                    <a:cubicBezTo>
                      <a:pt x="79" y="12"/>
                      <a:pt x="76" y="14"/>
                      <a:pt x="73" y="16"/>
                    </a:cubicBezTo>
                    <a:cubicBezTo>
                      <a:pt x="72" y="18"/>
                      <a:pt x="70" y="19"/>
                      <a:pt x="69" y="20"/>
                    </a:cubicBezTo>
                    <a:cubicBezTo>
                      <a:pt x="67" y="22"/>
                      <a:pt x="66" y="23"/>
                      <a:pt x="65" y="25"/>
                    </a:cubicBezTo>
                    <a:cubicBezTo>
                      <a:pt x="62" y="28"/>
                      <a:pt x="59" y="31"/>
                      <a:pt x="57" y="35"/>
                    </a:cubicBezTo>
                    <a:cubicBezTo>
                      <a:pt x="55" y="38"/>
                      <a:pt x="52" y="42"/>
                      <a:pt x="51" y="46"/>
                    </a:cubicBezTo>
                    <a:cubicBezTo>
                      <a:pt x="43" y="61"/>
                      <a:pt x="39" y="78"/>
                      <a:pt x="38" y="91"/>
                    </a:cubicBezTo>
                    <a:cubicBezTo>
                      <a:pt x="37" y="97"/>
                      <a:pt x="37" y="103"/>
                      <a:pt x="37" y="106"/>
                    </a:cubicBezTo>
                    <a:cubicBezTo>
                      <a:pt x="37" y="108"/>
                      <a:pt x="37" y="109"/>
                      <a:pt x="37" y="110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0" name="Freeform 227"/>
              <p:cNvSpPr>
                <a:spLocks/>
              </p:cNvSpPr>
              <p:nvPr/>
            </p:nvSpPr>
            <p:spPr bwMode="auto">
              <a:xfrm>
                <a:off x="5381" y="3953"/>
                <a:ext cx="268" cy="309"/>
              </a:xfrm>
              <a:custGeom>
                <a:avLst/>
                <a:gdLst>
                  <a:gd name="T0" fmla="*/ 64 w 102"/>
                  <a:gd name="T1" fmla="*/ 111 h 111"/>
                  <a:gd name="T2" fmla="*/ 64 w 102"/>
                  <a:gd name="T3" fmla="*/ 111 h 111"/>
                  <a:gd name="T4" fmla="*/ 64 w 102"/>
                  <a:gd name="T5" fmla="*/ 110 h 111"/>
                  <a:gd name="T6" fmla="*/ 65 w 102"/>
                  <a:gd name="T7" fmla="*/ 106 h 111"/>
                  <a:gd name="T8" fmla="*/ 64 w 102"/>
                  <a:gd name="T9" fmla="*/ 91 h 111"/>
                  <a:gd name="T10" fmla="*/ 51 w 102"/>
                  <a:gd name="T11" fmla="*/ 46 h 111"/>
                  <a:gd name="T12" fmla="*/ 45 w 102"/>
                  <a:gd name="T13" fmla="*/ 35 h 111"/>
                  <a:gd name="T14" fmla="*/ 37 w 102"/>
                  <a:gd name="T15" fmla="*/ 25 h 111"/>
                  <a:gd name="T16" fmla="*/ 33 w 102"/>
                  <a:gd name="T17" fmla="*/ 20 h 111"/>
                  <a:gd name="T18" fmla="*/ 29 w 102"/>
                  <a:gd name="T19" fmla="*/ 16 h 111"/>
                  <a:gd name="T20" fmla="*/ 20 w 102"/>
                  <a:gd name="T21" fmla="*/ 10 h 111"/>
                  <a:gd name="T22" fmla="*/ 12 w 102"/>
                  <a:gd name="T23" fmla="*/ 5 h 111"/>
                  <a:gd name="T24" fmla="*/ 5 w 102"/>
                  <a:gd name="T25" fmla="*/ 2 h 111"/>
                  <a:gd name="T26" fmla="*/ 0 w 102"/>
                  <a:gd name="T27" fmla="*/ 0 h 111"/>
                  <a:gd name="T28" fmla="*/ 6 w 102"/>
                  <a:gd name="T29" fmla="*/ 1 h 111"/>
                  <a:gd name="T30" fmla="*/ 13 w 102"/>
                  <a:gd name="T31" fmla="*/ 2 h 111"/>
                  <a:gd name="T32" fmla="*/ 23 w 102"/>
                  <a:gd name="T33" fmla="*/ 5 h 111"/>
                  <a:gd name="T34" fmla="*/ 33 w 102"/>
                  <a:gd name="T35" fmla="*/ 9 h 111"/>
                  <a:gd name="T36" fmla="*/ 39 w 102"/>
                  <a:gd name="T37" fmla="*/ 12 h 111"/>
                  <a:gd name="T38" fmla="*/ 45 w 102"/>
                  <a:gd name="T39" fmla="*/ 16 h 111"/>
                  <a:gd name="T40" fmla="*/ 56 w 102"/>
                  <a:gd name="T41" fmla="*/ 25 h 111"/>
                  <a:gd name="T42" fmla="*/ 67 w 102"/>
                  <a:gd name="T43" fmla="*/ 36 h 111"/>
                  <a:gd name="T44" fmla="*/ 83 w 102"/>
                  <a:gd name="T45" fmla="*/ 60 h 111"/>
                  <a:gd name="T46" fmla="*/ 94 w 102"/>
                  <a:gd name="T47" fmla="*/ 83 h 111"/>
                  <a:gd name="T48" fmla="*/ 100 w 102"/>
                  <a:gd name="T49" fmla="*/ 101 h 111"/>
                  <a:gd name="T50" fmla="*/ 101 w 102"/>
                  <a:gd name="T51" fmla="*/ 106 h 111"/>
                  <a:gd name="T52" fmla="*/ 102 w 102"/>
                  <a:gd name="T53" fmla="*/ 108 h 111"/>
                  <a:gd name="T54" fmla="*/ 64 w 102"/>
                  <a:gd name="T5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2" h="111">
                    <a:moveTo>
                      <a:pt x="64" y="111"/>
                    </a:moveTo>
                    <a:cubicBezTo>
                      <a:pt x="64" y="111"/>
                      <a:pt x="64" y="111"/>
                      <a:pt x="64" y="111"/>
                    </a:cubicBezTo>
                    <a:cubicBezTo>
                      <a:pt x="64" y="111"/>
                      <a:pt x="64" y="111"/>
                      <a:pt x="64" y="110"/>
                    </a:cubicBezTo>
                    <a:cubicBezTo>
                      <a:pt x="64" y="109"/>
                      <a:pt x="64" y="108"/>
                      <a:pt x="65" y="106"/>
                    </a:cubicBezTo>
                    <a:cubicBezTo>
                      <a:pt x="64" y="103"/>
                      <a:pt x="64" y="97"/>
                      <a:pt x="64" y="91"/>
                    </a:cubicBezTo>
                    <a:cubicBezTo>
                      <a:pt x="62" y="78"/>
                      <a:pt x="59" y="61"/>
                      <a:pt x="51" y="46"/>
                    </a:cubicBezTo>
                    <a:cubicBezTo>
                      <a:pt x="49" y="42"/>
                      <a:pt x="47" y="38"/>
                      <a:pt x="45" y="35"/>
                    </a:cubicBezTo>
                    <a:cubicBezTo>
                      <a:pt x="42" y="31"/>
                      <a:pt x="40" y="28"/>
                      <a:pt x="37" y="25"/>
                    </a:cubicBezTo>
                    <a:cubicBezTo>
                      <a:pt x="36" y="23"/>
                      <a:pt x="34" y="22"/>
                      <a:pt x="33" y="20"/>
                    </a:cubicBezTo>
                    <a:cubicBezTo>
                      <a:pt x="31" y="19"/>
                      <a:pt x="30" y="18"/>
                      <a:pt x="29" y="16"/>
                    </a:cubicBezTo>
                    <a:cubicBezTo>
                      <a:pt x="26" y="14"/>
                      <a:pt x="23" y="12"/>
                      <a:pt x="20" y="10"/>
                    </a:cubicBezTo>
                    <a:cubicBezTo>
                      <a:pt x="17" y="8"/>
                      <a:pt x="14" y="7"/>
                      <a:pt x="12" y="5"/>
                    </a:cubicBezTo>
                    <a:cubicBezTo>
                      <a:pt x="9" y="4"/>
                      <a:pt x="7" y="3"/>
                      <a:pt x="5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6" y="1"/>
                    </a:cubicBezTo>
                    <a:cubicBezTo>
                      <a:pt x="8" y="1"/>
                      <a:pt x="10" y="1"/>
                      <a:pt x="13" y="2"/>
                    </a:cubicBezTo>
                    <a:cubicBezTo>
                      <a:pt x="16" y="3"/>
                      <a:pt x="19" y="3"/>
                      <a:pt x="23" y="5"/>
                    </a:cubicBezTo>
                    <a:cubicBezTo>
                      <a:pt x="26" y="6"/>
                      <a:pt x="30" y="7"/>
                      <a:pt x="33" y="9"/>
                    </a:cubicBezTo>
                    <a:cubicBezTo>
                      <a:pt x="35" y="10"/>
                      <a:pt x="37" y="11"/>
                      <a:pt x="39" y="12"/>
                    </a:cubicBezTo>
                    <a:cubicBezTo>
                      <a:pt x="41" y="13"/>
                      <a:pt x="43" y="15"/>
                      <a:pt x="45" y="16"/>
                    </a:cubicBezTo>
                    <a:cubicBezTo>
                      <a:pt x="49" y="19"/>
                      <a:pt x="52" y="22"/>
                      <a:pt x="56" y="25"/>
                    </a:cubicBezTo>
                    <a:cubicBezTo>
                      <a:pt x="60" y="28"/>
                      <a:pt x="63" y="32"/>
                      <a:pt x="67" y="36"/>
                    </a:cubicBezTo>
                    <a:cubicBezTo>
                      <a:pt x="73" y="43"/>
                      <a:pt x="79" y="52"/>
                      <a:pt x="83" y="60"/>
                    </a:cubicBezTo>
                    <a:cubicBezTo>
                      <a:pt x="88" y="68"/>
                      <a:pt x="92" y="76"/>
                      <a:pt x="94" y="83"/>
                    </a:cubicBezTo>
                    <a:cubicBezTo>
                      <a:pt x="97" y="90"/>
                      <a:pt x="99" y="97"/>
                      <a:pt x="100" y="101"/>
                    </a:cubicBezTo>
                    <a:cubicBezTo>
                      <a:pt x="100" y="103"/>
                      <a:pt x="101" y="105"/>
                      <a:pt x="101" y="106"/>
                    </a:cubicBezTo>
                    <a:cubicBezTo>
                      <a:pt x="101" y="108"/>
                      <a:pt x="102" y="108"/>
                      <a:pt x="102" y="108"/>
                    </a:cubicBezTo>
                    <a:lnTo>
                      <a:pt x="64" y="11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1" name="Freeform 228"/>
              <p:cNvSpPr>
                <a:spLocks/>
              </p:cNvSpPr>
              <p:nvPr/>
            </p:nvSpPr>
            <p:spPr bwMode="auto">
              <a:xfrm>
                <a:off x="5533" y="3920"/>
                <a:ext cx="100" cy="295"/>
              </a:xfrm>
              <a:custGeom>
                <a:avLst/>
                <a:gdLst>
                  <a:gd name="T0" fmla="*/ 0 w 38"/>
                  <a:gd name="T1" fmla="*/ 106 h 106"/>
                  <a:gd name="T2" fmla="*/ 0 w 38"/>
                  <a:gd name="T3" fmla="*/ 105 h 106"/>
                  <a:gd name="T4" fmla="*/ 1 w 38"/>
                  <a:gd name="T5" fmla="*/ 101 h 106"/>
                  <a:gd name="T6" fmla="*/ 2 w 38"/>
                  <a:gd name="T7" fmla="*/ 88 h 106"/>
                  <a:gd name="T8" fmla="*/ 9 w 38"/>
                  <a:gd name="T9" fmla="*/ 50 h 106"/>
                  <a:gd name="T10" fmla="*/ 15 w 38"/>
                  <a:gd name="T11" fmla="*/ 30 h 106"/>
                  <a:gd name="T12" fmla="*/ 23 w 38"/>
                  <a:gd name="T13" fmla="*/ 13 h 106"/>
                  <a:gd name="T14" fmla="*/ 27 w 38"/>
                  <a:gd name="T15" fmla="*/ 7 h 106"/>
                  <a:gd name="T16" fmla="*/ 30 w 38"/>
                  <a:gd name="T17" fmla="*/ 3 h 106"/>
                  <a:gd name="T18" fmla="*/ 33 w 38"/>
                  <a:gd name="T19" fmla="*/ 1 h 106"/>
                  <a:gd name="T20" fmla="*/ 34 w 38"/>
                  <a:gd name="T21" fmla="*/ 0 h 106"/>
                  <a:gd name="T22" fmla="*/ 33 w 38"/>
                  <a:gd name="T23" fmla="*/ 1 h 106"/>
                  <a:gd name="T24" fmla="*/ 32 w 38"/>
                  <a:gd name="T25" fmla="*/ 4 h 106"/>
                  <a:gd name="T26" fmla="*/ 30 w 38"/>
                  <a:gd name="T27" fmla="*/ 9 h 106"/>
                  <a:gd name="T28" fmla="*/ 28 w 38"/>
                  <a:gd name="T29" fmla="*/ 15 h 106"/>
                  <a:gd name="T30" fmla="*/ 26 w 38"/>
                  <a:gd name="T31" fmla="*/ 32 h 106"/>
                  <a:gd name="T32" fmla="*/ 27 w 38"/>
                  <a:gd name="T33" fmla="*/ 51 h 106"/>
                  <a:gd name="T34" fmla="*/ 33 w 38"/>
                  <a:gd name="T35" fmla="*/ 86 h 106"/>
                  <a:gd name="T36" fmla="*/ 36 w 38"/>
                  <a:gd name="T37" fmla="*/ 98 h 106"/>
                  <a:gd name="T38" fmla="*/ 37 w 38"/>
                  <a:gd name="T39" fmla="*/ 101 h 106"/>
                  <a:gd name="T40" fmla="*/ 38 w 38"/>
                  <a:gd name="T41" fmla="*/ 102 h 106"/>
                  <a:gd name="T42" fmla="*/ 0 w 38"/>
                  <a:gd name="T43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106">
                    <a:moveTo>
                      <a:pt x="0" y="106"/>
                    </a:moveTo>
                    <a:cubicBezTo>
                      <a:pt x="0" y="106"/>
                      <a:pt x="0" y="105"/>
                      <a:pt x="0" y="105"/>
                    </a:cubicBezTo>
                    <a:cubicBezTo>
                      <a:pt x="1" y="104"/>
                      <a:pt x="1" y="102"/>
                      <a:pt x="1" y="101"/>
                    </a:cubicBezTo>
                    <a:cubicBezTo>
                      <a:pt x="1" y="98"/>
                      <a:pt x="1" y="93"/>
                      <a:pt x="2" y="88"/>
                    </a:cubicBezTo>
                    <a:cubicBezTo>
                      <a:pt x="3" y="77"/>
                      <a:pt x="5" y="63"/>
                      <a:pt x="9" y="50"/>
                    </a:cubicBezTo>
                    <a:cubicBezTo>
                      <a:pt x="10" y="43"/>
                      <a:pt x="12" y="36"/>
                      <a:pt x="15" y="30"/>
                    </a:cubicBezTo>
                    <a:cubicBezTo>
                      <a:pt x="17" y="23"/>
                      <a:pt x="20" y="18"/>
                      <a:pt x="23" y="13"/>
                    </a:cubicBezTo>
                    <a:cubicBezTo>
                      <a:pt x="24" y="11"/>
                      <a:pt x="25" y="9"/>
                      <a:pt x="27" y="7"/>
                    </a:cubicBezTo>
                    <a:cubicBezTo>
                      <a:pt x="28" y="6"/>
                      <a:pt x="29" y="4"/>
                      <a:pt x="30" y="3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4" y="1"/>
                      <a:pt x="34" y="0"/>
                      <a:pt x="34" y="0"/>
                    </a:cubicBezTo>
                    <a:cubicBezTo>
                      <a:pt x="34" y="0"/>
                      <a:pt x="34" y="1"/>
                      <a:pt x="33" y="1"/>
                    </a:cubicBezTo>
                    <a:cubicBezTo>
                      <a:pt x="33" y="2"/>
                      <a:pt x="32" y="3"/>
                      <a:pt x="32" y="4"/>
                    </a:cubicBezTo>
                    <a:cubicBezTo>
                      <a:pt x="31" y="6"/>
                      <a:pt x="30" y="7"/>
                      <a:pt x="30" y="9"/>
                    </a:cubicBezTo>
                    <a:cubicBezTo>
                      <a:pt x="29" y="11"/>
                      <a:pt x="28" y="13"/>
                      <a:pt x="28" y="15"/>
                    </a:cubicBezTo>
                    <a:cubicBezTo>
                      <a:pt x="27" y="20"/>
                      <a:pt x="26" y="26"/>
                      <a:pt x="26" y="32"/>
                    </a:cubicBezTo>
                    <a:cubicBezTo>
                      <a:pt x="26" y="38"/>
                      <a:pt x="27" y="45"/>
                      <a:pt x="27" y="51"/>
                    </a:cubicBezTo>
                    <a:cubicBezTo>
                      <a:pt x="29" y="64"/>
                      <a:pt x="31" y="77"/>
                      <a:pt x="33" y="86"/>
                    </a:cubicBezTo>
                    <a:cubicBezTo>
                      <a:pt x="35" y="91"/>
                      <a:pt x="36" y="95"/>
                      <a:pt x="36" y="98"/>
                    </a:cubicBezTo>
                    <a:cubicBezTo>
                      <a:pt x="37" y="99"/>
                      <a:pt x="37" y="100"/>
                      <a:pt x="37" y="101"/>
                    </a:cubicBezTo>
                    <a:cubicBezTo>
                      <a:pt x="37" y="101"/>
                      <a:pt x="38" y="102"/>
                      <a:pt x="38" y="102"/>
                    </a:cubicBez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2" name="Freeform 229"/>
              <p:cNvSpPr>
                <a:spLocks/>
              </p:cNvSpPr>
              <p:nvPr/>
            </p:nvSpPr>
            <p:spPr bwMode="auto">
              <a:xfrm>
                <a:off x="5455" y="3675"/>
                <a:ext cx="333" cy="354"/>
              </a:xfrm>
              <a:custGeom>
                <a:avLst/>
                <a:gdLst>
                  <a:gd name="T0" fmla="*/ 127 w 127"/>
                  <a:gd name="T1" fmla="*/ 60 h 127"/>
                  <a:gd name="T2" fmla="*/ 94 w 127"/>
                  <a:gd name="T3" fmla="*/ 47 h 127"/>
                  <a:gd name="T4" fmla="*/ 106 w 127"/>
                  <a:gd name="T5" fmla="*/ 16 h 127"/>
                  <a:gd name="T6" fmla="*/ 74 w 127"/>
                  <a:gd name="T7" fmla="*/ 30 h 127"/>
                  <a:gd name="T8" fmla="*/ 60 w 127"/>
                  <a:gd name="T9" fmla="*/ 0 h 127"/>
                  <a:gd name="T10" fmla="*/ 47 w 127"/>
                  <a:gd name="T11" fmla="*/ 32 h 127"/>
                  <a:gd name="T12" fmla="*/ 16 w 127"/>
                  <a:gd name="T13" fmla="*/ 21 h 127"/>
                  <a:gd name="T14" fmla="*/ 30 w 127"/>
                  <a:gd name="T15" fmla="*/ 53 h 127"/>
                  <a:gd name="T16" fmla="*/ 0 w 127"/>
                  <a:gd name="T17" fmla="*/ 67 h 127"/>
                  <a:gd name="T18" fmla="*/ 32 w 127"/>
                  <a:gd name="T19" fmla="*/ 80 h 127"/>
                  <a:gd name="T20" fmla="*/ 21 w 127"/>
                  <a:gd name="T21" fmla="*/ 110 h 127"/>
                  <a:gd name="T22" fmla="*/ 53 w 127"/>
                  <a:gd name="T23" fmla="*/ 97 h 127"/>
                  <a:gd name="T24" fmla="*/ 66 w 127"/>
                  <a:gd name="T25" fmla="*/ 127 h 127"/>
                  <a:gd name="T26" fmla="*/ 80 w 127"/>
                  <a:gd name="T27" fmla="*/ 94 h 127"/>
                  <a:gd name="T28" fmla="*/ 110 w 127"/>
                  <a:gd name="T29" fmla="*/ 106 h 127"/>
                  <a:gd name="T30" fmla="*/ 97 w 127"/>
                  <a:gd name="T31" fmla="*/ 74 h 127"/>
                  <a:gd name="T32" fmla="*/ 127 w 127"/>
                  <a:gd name="T33" fmla="*/ 6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127">
                    <a:moveTo>
                      <a:pt x="127" y="60"/>
                    </a:moveTo>
                    <a:cubicBezTo>
                      <a:pt x="114" y="50"/>
                      <a:pt x="104" y="47"/>
                      <a:pt x="94" y="47"/>
                    </a:cubicBezTo>
                    <a:cubicBezTo>
                      <a:pt x="107" y="33"/>
                      <a:pt x="106" y="16"/>
                      <a:pt x="106" y="16"/>
                    </a:cubicBezTo>
                    <a:cubicBezTo>
                      <a:pt x="90" y="18"/>
                      <a:pt x="80" y="23"/>
                      <a:pt x="74" y="30"/>
                    </a:cubicBezTo>
                    <a:cubicBezTo>
                      <a:pt x="73" y="11"/>
                      <a:pt x="60" y="0"/>
                      <a:pt x="60" y="0"/>
                    </a:cubicBezTo>
                    <a:cubicBezTo>
                      <a:pt x="50" y="12"/>
                      <a:pt x="47" y="23"/>
                      <a:pt x="47" y="32"/>
                    </a:cubicBezTo>
                    <a:cubicBezTo>
                      <a:pt x="33" y="20"/>
                      <a:pt x="16" y="21"/>
                      <a:pt x="16" y="21"/>
                    </a:cubicBezTo>
                    <a:cubicBezTo>
                      <a:pt x="18" y="37"/>
                      <a:pt x="23" y="46"/>
                      <a:pt x="30" y="53"/>
                    </a:cubicBezTo>
                    <a:cubicBezTo>
                      <a:pt x="11" y="54"/>
                      <a:pt x="0" y="67"/>
                      <a:pt x="0" y="67"/>
                    </a:cubicBezTo>
                    <a:cubicBezTo>
                      <a:pt x="12" y="77"/>
                      <a:pt x="23" y="80"/>
                      <a:pt x="32" y="80"/>
                    </a:cubicBezTo>
                    <a:cubicBezTo>
                      <a:pt x="20" y="93"/>
                      <a:pt x="21" y="110"/>
                      <a:pt x="21" y="110"/>
                    </a:cubicBezTo>
                    <a:cubicBezTo>
                      <a:pt x="36" y="109"/>
                      <a:pt x="46" y="103"/>
                      <a:pt x="53" y="97"/>
                    </a:cubicBezTo>
                    <a:cubicBezTo>
                      <a:pt x="54" y="115"/>
                      <a:pt x="66" y="127"/>
                      <a:pt x="66" y="127"/>
                    </a:cubicBezTo>
                    <a:cubicBezTo>
                      <a:pt x="76" y="115"/>
                      <a:pt x="80" y="104"/>
                      <a:pt x="80" y="94"/>
                    </a:cubicBezTo>
                    <a:cubicBezTo>
                      <a:pt x="93" y="107"/>
                      <a:pt x="110" y="106"/>
                      <a:pt x="110" y="106"/>
                    </a:cubicBezTo>
                    <a:cubicBezTo>
                      <a:pt x="109" y="90"/>
                      <a:pt x="103" y="80"/>
                      <a:pt x="97" y="74"/>
                    </a:cubicBezTo>
                    <a:cubicBezTo>
                      <a:pt x="115" y="73"/>
                      <a:pt x="127" y="60"/>
                      <a:pt x="127" y="60"/>
                    </a:cubicBezTo>
                    <a:close/>
                  </a:path>
                </a:pathLst>
              </a:custGeom>
              <a:solidFill>
                <a:srgbClr val="FF7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3" name="Oval 230"/>
              <p:cNvSpPr>
                <a:spLocks noChangeArrowheads="1"/>
              </p:cNvSpPr>
              <p:nvPr/>
            </p:nvSpPr>
            <p:spPr bwMode="auto">
              <a:xfrm>
                <a:off x="5562" y="3789"/>
                <a:ext cx="116" cy="12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4" name="Oval 231"/>
              <p:cNvSpPr>
                <a:spLocks noChangeArrowheads="1"/>
              </p:cNvSpPr>
              <p:nvPr/>
            </p:nvSpPr>
            <p:spPr bwMode="auto">
              <a:xfrm>
                <a:off x="5583" y="3812"/>
                <a:ext cx="76" cy="80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5" name="Freeform 232"/>
              <p:cNvSpPr>
                <a:spLocks/>
              </p:cNvSpPr>
              <p:nvPr/>
            </p:nvSpPr>
            <p:spPr bwMode="auto">
              <a:xfrm>
                <a:off x="3186" y="4029"/>
                <a:ext cx="189" cy="189"/>
              </a:xfrm>
              <a:custGeom>
                <a:avLst/>
                <a:gdLst>
                  <a:gd name="T0" fmla="*/ 0 w 72"/>
                  <a:gd name="T1" fmla="*/ 61 h 68"/>
                  <a:gd name="T2" fmla="*/ 2 w 72"/>
                  <a:gd name="T3" fmla="*/ 57 h 68"/>
                  <a:gd name="T4" fmla="*/ 3 w 72"/>
                  <a:gd name="T5" fmla="*/ 55 h 68"/>
                  <a:gd name="T6" fmla="*/ 4 w 72"/>
                  <a:gd name="T7" fmla="*/ 53 h 68"/>
                  <a:gd name="T8" fmla="*/ 7 w 72"/>
                  <a:gd name="T9" fmla="*/ 47 h 68"/>
                  <a:gd name="T10" fmla="*/ 11 w 72"/>
                  <a:gd name="T11" fmla="*/ 40 h 68"/>
                  <a:gd name="T12" fmla="*/ 16 w 72"/>
                  <a:gd name="T13" fmla="*/ 33 h 68"/>
                  <a:gd name="T14" fmla="*/ 22 w 72"/>
                  <a:gd name="T15" fmla="*/ 26 h 68"/>
                  <a:gd name="T16" fmla="*/ 28 w 72"/>
                  <a:gd name="T17" fmla="*/ 19 h 68"/>
                  <a:gd name="T18" fmla="*/ 36 w 72"/>
                  <a:gd name="T19" fmla="*/ 13 h 68"/>
                  <a:gd name="T20" fmla="*/ 43 w 72"/>
                  <a:gd name="T21" fmla="*/ 8 h 68"/>
                  <a:gd name="T22" fmla="*/ 51 w 72"/>
                  <a:gd name="T23" fmla="*/ 5 h 68"/>
                  <a:gd name="T24" fmla="*/ 54 w 72"/>
                  <a:gd name="T25" fmla="*/ 3 h 68"/>
                  <a:gd name="T26" fmla="*/ 57 w 72"/>
                  <a:gd name="T27" fmla="*/ 2 h 68"/>
                  <a:gd name="T28" fmla="*/ 63 w 72"/>
                  <a:gd name="T29" fmla="*/ 1 h 68"/>
                  <a:gd name="T30" fmla="*/ 68 w 72"/>
                  <a:gd name="T31" fmla="*/ 0 h 68"/>
                  <a:gd name="T32" fmla="*/ 72 w 72"/>
                  <a:gd name="T33" fmla="*/ 0 h 68"/>
                  <a:gd name="T34" fmla="*/ 68 w 72"/>
                  <a:gd name="T35" fmla="*/ 1 h 68"/>
                  <a:gd name="T36" fmla="*/ 64 w 72"/>
                  <a:gd name="T37" fmla="*/ 3 h 68"/>
                  <a:gd name="T38" fmla="*/ 59 w 72"/>
                  <a:gd name="T39" fmla="*/ 6 h 68"/>
                  <a:gd name="T40" fmla="*/ 57 w 72"/>
                  <a:gd name="T41" fmla="*/ 8 h 68"/>
                  <a:gd name="T42" fmla="*/ 54 w 72"/>
                  <a:gd name="T43" fmla="*/ 10 h 68"/>
                  <a:gd name="T44" fmla="*/ 48 w 72"/>
                  <a:gd name="T45" fmla="*/ 15 h 68"/>
                  <a:gd name="T46" fmla="*/ 43 w 72"/>
                  <a:gd name="T47" fmla="*/ 21 h 68"/>
                  <a:gd name="T48" fmla="*/ 39 w 72"/>
                  <a:gd name="T49" fmla="*/ 28 h 68"/>
                  <a:gd name="T50" fmla="*/ 35 w 72"/>
                  <a:gd name="T51" fmla="*/ 35 h 68"/>
                  <a:gd name="T52" fmla="*/ 32 w 72"/>
                  <a:gd name="T53" fmla="*/ 42 h 68"/>
                  <a:gd name="T54" fmla="*/ 30 w 72"/>
                  <a:gd name="T55" fmla="*/ 49 h 68"/>
                  <a:gd name="T56" fmla="*/ 29 w 72"/>
                  <a:gd name="T57" fmla="*/ 55 h 68"/>
                  <a:gd name="T58" fmla="*/ 28 w 72"/>
                  <a:gd name="T59" fmla="*/ 60 h 68"/>
                  <a:gd name="T60" fmla="*/ 28 w 72"/>
                  <a:gd name="T61" fmla="*/ 62 h 68"/>
                  <a:gd name="T62" fmla="*/ 27 w 72"/>
                  <a:gd name="T63" fmla="*/ 64 h 68"/>
                  <a:gd name="T64" fmla="*/ 27 w 72"/>
                  <a:gd name="T65" fmla="*/ 68 h 68"/>
                  <a:gd name="T66" fmla="*/ 0 w 72"/>
                  <a:gd name="T67" fmla="*/ 6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68">
                    <a:moveTo>
                      <a:pt x="0" y="61"/>
                    </a:moveTo>
                    <a:cubicBezTo>
                      <a:pt x="0" y="61"/>
                      <a:pt x="1" y="60"/>
                      <a:pt x="2" y="57"/>
                    </a:cubicBezTo>
                    <a:cubicBezTo>
                      <a:pt x="2" y="57"/>
                      <a:pt x="3" y="56"/>
                      <a:pt x="3" y="55"/>
                    </a:cubicBezTo>
                    <a:cubicBezTo>
                      <a:pt x="3" y="54"/>
                      <a:pt x="4" y="54"/>
                      <a:pt x="4" y="53"/>
                    </a:cubicBezTo>
                    <a:cubicBezTo>
                      <a:pt x="5" y="51"/>
                      <a:pt x="6" y="49"/>
                      <a:pt x="7" y="47"/>
                    </a:cubicBezTo>
                    <a:cubicBezTo>
                      <a:pt x="8" y="45"/>
                      <a:pt x="10" y="42"/>
                      <a:pt x="11" y="40"/>
                    </a:cubicBezTo>
                    <a:cubicBezTo>
                      <a:pt x="12" y="38"/>
                      <a:pt x="14" y="35"/>
                      <a:pt x="16" y="33"/>
                    </a:cubicBezTo>
                    <a:cubicBezTo>
                      <a:pt x="18" y="31"/>
                      <a:pt x="20" y="28"/>
                      <a:pt x="22" y="26"/>
                    </a:cubicBezTo>
                    <a:cubicBezTo>
                      <a:pt x="24" y="23"/>
                      <a:pt x="26" y="21"/>
                      <a:pt x="28" y="19"/>
                    </a:cubicBezTo>
                    <a:cubicBezTo>
                      <a:pt x="31" y="17"/>
                      <a:pt x="33" y="15"/>
                      <a:pt x="36" y="13"/>
                    </a:cubicBezTo>
                    <a:cubicBezTo>
                      <a:pt x="38" y="11"/>
                      <a:pt x="41" y="10"/>
                      <a:pt x="43" y="8"/>
                    </a:cubicBezTo>
                    <a:cubicBezTo>
                      <a:pt x="46" y="7"/>
                      <a:pt x="48" y="6"/>
                      <a:pt x="51" y="5"/>
                    </a:cubicBezTo>
                    <a:cubicBezTo>
                      <a:pt x="52" y="4"/>
                      <a:pt x="53" y="4"/>
                      <a:pt x="54" y="3"/>
                    </a:cubicBezTo>
                    <a:cubicBezTo>
                      <a:pt x="55" y="3"/>
                      <a:pt x="56" y="3"/>
                      <a:pt x="57" y="2"/>
                    </a:cubicBezTo>
                    <a:cubicBezTo>
                      <a:pt x="60" y="2"/>
                      <a:pt x="62" y="1"/>
                      <a:pt x="63" y="1"/>
                    </a:cubicBezTo>
                    <a:cubicBezTo>
                      <a:pt x="65" y="1"/>
                      <a:pt x="67" y="0"/>
                      <a:pt x="68" y="0"/>
                    </a:cubicBezTo>
                    <a:cubicBezTo>
                      <a:pt x="70" y="0"/>
                      <a:pt x="72" y="0"/>
                      <a:pt x="72" y="0"/>
                    </a:cubicBezTo>
                    <a:cubicBezTo>
                      <a:pt x="72" y="0"/>
                      <a:pt x="71" y="0"/>
                      <a:pt x="68" y="1"/>
                    </a:cubicBezTo>
                    <a:cubicBezTo>
                      <a:pt x="67" y="2"/>
                      <a:pt x="66" y="2"/>
                      <a:pt x="64" y="3"/>
                    </a:cubicBezTo>
                    <a:cubicBezTo>
                      <a:pt x="63" y="4"/>
                      <a:pt x="61" y="5"/>
                      <a:pt x="59" y="6"/>
                    </a:cubicBezTo>
                    <a:cubicBezTo>
                      <a:pt x="58" y="7"/>
                      <a:pt x="57" y="7"/>
                      <a:pt x="57" y="8"/>
                    </a:cubicBezTo>
                    <a:cubicBezTo>
                      <a:pt x="56" y="9"/>
                      <a:pt x="55" y="10"/>
                      <a:pt x="54" y="10"/>
                    </a:cubicBezTo>
                    <a:cubicBezTo>
                      <a:pt x="52" y="12"/>
                      <a:pt x="50" y="14"/>
                      <a:pt x="48" y="15"/>
                    </a:cubicBezTo>
                    <a:cubicBezTo>
                      <a:pt x="47" y="17"/>
                      <a:pt x="45" y="19"/>
                      <a:pt x="43" y="21"/>
                    </a:cubicBezTo>
                    <a:cubicBezTo>
                      <a:pt x="42" y="23"/>
                      <a:pt x="40" y="26"/>
                      <a:pt x="39" y="28"/>
                    </a:cubicBezTo>
                    <a:cubicBezTo>
                      <a:pt x="38" y="30"/>
                      <a:pt x="36" y="32"/>
                      <a:pt x="35" y="35"/>
                    </a:cubicBezTo>
                    <a:cubicBezTo>
                      <a:pt x="34" y="37"/>
                      <a:pt x="33" y="40"/>
                      <a:pt x="32" y="42"/>
                    </a:cubicBezTo>
                    <a:cubicBezTo>
                      <a:pt x="31" y="44"/>
                      <a:pt x="31" y="46"/>
                      <a:pt x="30" y="49"/>
                    </a:cubicBezTo>
                    <a:cubicBezTo>
                      <a:pt x="30" y="51"/>
                      <a:pt x="29" y="53"/>
                      <a:pt x="29" y="55"/>
                    </a:cubicBezTo>
                    <a:cubicBezTo>
                      <a:pt x="28" y="57"/>
                      <a:pt x="28" y="58"/>
                      <a:pt x="28" y="60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3"/>
                      <a:pt x="27" y="64"/>
                    </a:cubicBezTo>
                    <a:cubicBezTo>
                      <a:pt x="27" y="67"/>
                      <a:pt x="27" y="68"/>
                      <a:pt x="27" y="68"/>
                    </a:cubicBez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6" name="Freeform 233"/>
              <p:cNvSpPr>
                <a:spLocks/>
              </p:cNvSpPr>
              <p:nvPr/>
            </p:nvSpPr>
            <p:spPr bwMode="auto">
              <a:xfrm>
                <a:off x="3073" y="4029"/>
                <a:ext cx="186" cy="189"/>
              </a:xfrm>
              <a:custGeom>
                <a:avLst/>
                <a:gdLst>
                  <a:gd name="T0" fmla="*/ 45 w 71"/>
                  <a:gd name="T1" fmla="*/ 68 h 68"/>
                  <a:gd name="T2" fmla="*/ 44 w 71"/>
                  <a:gd name="T3" fmla="*/ 64 h 68"/>
                  <a:gd name="T4" fmla="*/ 44 w 71"/>
                  <a:gd name="T5" fmla="*/ 62 h 68"/>
                  <a:gd name="T6" fmla="*/ 44 w 71"/>
                  <a:gd name="T7" fmla="*/ 60 h 68"/>
                  <a:gd name="T8" fmla="*/ 43 w 71"/>
                  <a:gd name="T9" fmla="*/ 55 h 68"/>
                  <a:gd name="T10" fmla="*/ 42 w 71"/>
                  <a:gd name="T11" fmla="*/ 49 h 68"/>
                  <a:gd name="T12" fmla="*/ 39 w 71"/>
                  <a:gd name="T13" fmla="*/ 42 h 68"/>
                  <a:gd name="T14" fmla="*/ 37 w 71"/>
                  <a:gd name="T15" fmla="*/ 35 h 68"/>
                  <a:gd name="T16" fmla="*/ 33 w 71"/>
                  <a:gd name="T17" fmla="*/ 28 h 68"/>
                  <a:gd name="T18" fmla="*/ 28 w 71"/>
                  <a:gd name="T19" fmla="*/ 21 h 68"/>
                  <a:gd name="T20" fmla="*/ 23 w 71"/>
                  <a:gd name="T21" fmla="*/ 15 h 68"/>
                  <a:gd name="T22" fmla="*/ 18 w 71"/>
                  <a:gd name="T23" fmla="*/ 10 h 68"/>
                  <a:gd name="T24" fmla="*/ 15 w 71"/>
                  <a:gd name="T25" fmla="*/ 8 h 68"/>
                  <a:gd name="T26" fmla="*/ 12 w 71"/>
                  <a:gd name="T27" fmla="*/ 6 h 68"/>
                  <a:gd name="T28" fmla="*/ 7 w 71"/>
                  <a:gd name="T29" fmla="*/ 3 h 68"/>
                  <a:gd name="T30" fmla="*/ 3 w 71"/>
                  <a:gd name="T31" fmla="*/ 1 h 68"/>
                  <a:gd name="T32" fmla="*/ 0 w 71"/>
                  <a:gd name="T33" fmla="*/ 0 h 68"/>
                  <a:gd name="T34" fmla="*/ 4 w 71"/>
                  <a:gd name="T35" fmla="*/ 0 h 68"/>
                  <a:gd name="T36" fmla="*/ 8 w 71"/>
                  <a:gd name="T37" fmla="*/ 1 h 68"/>
                  <a:gd name="T38" fmla="*/ 14 w 71"/>
                  <a:gd name="T39" fmla="*/ 2 h 68"/>
                  <a:gd name="T40" fmla="*/ 18 w 71"/>
                  <a:gd name="T41" fmla="*/ 3 h 68"/>
                  <a:gd name="T42" fmla="*/ 21 w 71"/>
                  <a:gd name="T43" fmla="*/ 5 h 68"/>
                  <a:gd name="T44" fmla="*/ 29 w 71"/>
                  <a:gd name="T45" fmla="*/ 8 h 68"/>
                  <a:gd name="T46" fmla="*/ 36 w 71"/>
                  <a:gd name="T47" fmla="*/ 13 h 68"/>
                  <a:gd name="T48" fmla="*/ 43 w 71"/>
                  <a:gd name="T49" fmla="*/ 19 h 68"/>
                  <a:gd name="T50" fmla="*/ 50 w 71"/>
                  <a:gd name="T51" fmla="*/ 26 h 68"/>
                  <a:gd name="T52" fmla="*/ 56 w 71"/>
                  <a:gd name="T53" fmla="*/ 33 h 68"/>
                  <a:gd name="T54" fmla="*/ 61 w 71"/>
                  <a:gd name="T55" fmla="*/ 40 h 68"/>
                  <a:gd name="T56" fmla="*/ 64 w 71"/>
                  <a:gd name="T57" fmla="*/ 47 h 68"/>
                  <a:gd name="T58" fmla="*/ 68 w 71"/>
                  <a:gd name="T59" fmla="*/ 53 h 68"/>
                  <a:gd name="T60" fmla="*/ 69 w 71"/>
                  <a:gd name="T61" fmla="*/ 55 h 68"/>
                  <a:gd name="T62" fmla="*/ 70 w 71"/>
                  <a:gd name="T63" fmla="*/ 57 h 68"/>
                  <a:gd name="T64" fmla="*/ 71 w 71"/>
                  <a:gd name="T65" fmla="*/ 61 h 68"/>
                  <a:gd name="T66" fmla="*/ 45 w 71"/>
                  <a:gd name="T6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8">
                    <a:moveTo>
                      <a:pt x="45" y="68"/>
                    </a:moveTo>
                    <a:cubicBezTo>
                      <a:pt x="45" y="68"/>
                      <a:pt x="45" y="67"/>
                      <a:pt x="44" y="64"/>
                    </a:cubicBezTo>
                    <a:cubicBezTo>
                      <a:pt x="44" y="63"/>
                      <a:pt x="44" y="63"/>
                      <a:pt x="44" y="62"/>
                    </a:cubicBezTo>
                    <a:cubicBezTo>
                      <a:pt x="44" y="61"/>
                      <a:pt x="44" y="61"/>
                      <a:pt x="44" y="60"/>
                    </a:cubicBezTo>
                    <a:cubicBezTo>
                      <a:pt x="44" y="58"/>
                      <a:pt x="43" y="57"/>
                      <a:pt x="43" y="55"/>
                    </a:cubicBezTo>
                    <a:cubicBezTo>
                      <a:pt x="43" y="53"/>
                      <a:pt x="42" y="51"/>
                      <a:pt x="42" y="49"/>
                    </a:cubicBezTo>
                    <a:cubicBezTo>
                      <a:pt x="41" y="46"/>
                      <a:pt x="40" y="44"/>
                      <a:pt x="39" y="42"/>
                    </a:cubicBezTo>
                    <a:cubicBezTo>
                      <a:pt x="39" y="40"/>
                      <a:pt x="38" y="37"/>
                      <a:pt x="37" y="35"/>
                    </a:cubicBezTo>
                    <a:cubicBezTo>
                      <a:pt x="35" y="32"/>
                      <a:pt x="34" y="30"/>
                      <a:pt x="33" y="28"/>
                    </a:cubicBezTo>
                    <a:cubicBezTo>
                      <a:pt x="31" y="26"/>
                      <a:pt x="30" y="23"/>
                      <a:pt x="28" y="21"/>
                    </a:cubicBezTo>
                    <a:cubicBezTo>
                      <a:pt x="27" y="19"/>
                      <a:pt x="25" y="17"/>
                      <a:pt x="23" y="15"/>
                    </a:cubicBezTo>
                    <a:cubicBezTo>
                      <a:pt x="21" y="14"/>
                      <a:pt x="20" y="12"/>
                      <a:pt x="18" y="10"/>
                    </a:cubicBezTo>
                    <a:cubicBezTo>
                      <a:pt x="17" y="10"/>
                      <a:pt x="16" y="9"/>
                      <a:pt x="15" y="8"/>
                    </a:cubicBezTo>
                    <a:cubicBezTo>
                      <a:pt x="14" y="7"/>
                      <a:pt x="13" y="7"/>
                      <a:pt x="12" y="6"/>
                    </a:cubicBezTo>
                    <a:cubicBezTo>
                      <a:pt x="11" y="5"/>
                      <a:pt x="9" y="4"/>
                      <a:pt x="7" y="3"/>
                    </a:cubicBezTo>
                    <a:cubicBezTo>
                      <a:pt x="6" y="2"/>
                      <a:pt x="5" y="2"/>
                      <a:pt x="3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4" y="0"/>
                    </a:cubicBezTo>
                    <a:cubicBezTo>
                      <a:pt x="5" y="0"/>
                      <a:pt x="7" y="1"/>
                      <a:pt x="8" y="1"/>
                    </a:cubicBezTo>
                    <a:cubicBezTo>
                      <a:pt x="10" y="1"/>
                      <a:pt x="12" y="2"/>
                      <a:pt x="14" y="2"/>
                    </a:cubicBezTo>
                    <a:cubicBezTo>
                      <a:pt x="15" y="3"/>
                      <a:pt x="16" y="3"/>
                      <a:pt x="18" y="3"/>
                    </a:cubicBezTo>
                    <a:cubicBezTo>
                      <a:pt x="19" y="4"/>
                      <a:pt x="20" y="4"/>
                      <a:pt x="21" y="5"/>
                    </a:cubicBezTo>
                    <a:cubicBezTo>
                      <a:pt x="24" y="6"/>
                      <a:pt x="26" y="7"/>
                      <a:pt x="29" y="8"/>
                    </a:cubicBezTo>
                    <a:cubicBezTo>
                      <a:pt x="31" y="10"/>
                      <a:pt x="34" y="11"/>
                      <a:pt x="36" y="13"/>
                    </a:cubicBezTo>
                    <a:cubicBezTo>
                      <a:pt x="39" y="15"/>
                      <a:pt x="41" y="17"/>
                      <a:pt x="43" y="19"/>
                    </a:cubicBezTo>
                    <a:cubicBezTo>
                      <a:pt x="46" y="21"/>
                      <a:pt x="48" y="23"/>
                      <a:pt x="50" y="26"/>
                    </a:cubicBezTo>
                    <a:cubicBezTo>
                      <a:pt x="52" y="28"/>
                      <a:pt x="54" y="31"/>
                      <a:pt x="56" y="33"/>
                    </a:cubicBezTo>
                    <a:cubicBezTo>
                      <a:pt x="57" y="35"/>
                      <a:pt x="59" y="38"/>
                      <a:pt x="61" y="40"/>
                    </a:cubicBezTo>
                    <a:cubicBezTo>
                      <a:pt x="62" y="42"/>
                      <a:pt x="63" y="45"/>
                      <a:pt x="64" y="47"/>
                    </a:cubicBezTo>
                    <a:cubicBezTo>
                      <a:pt x="66" y="49"/>
                      <a:pt x="67" y="51"/>
                      <a:pt x="68" y="53"/>
                    </a:cubicBezTo>
                    <a:cubicBezTo>
                      <a:pt x="68" y="54"/>
                      <a:pt x="68" y="54"/>
                      <a:pt x="69" y="55"/>
                    </a:cubicBezTo>
                    <a:cubicBezTo>
                      <a:pt x="69" y="56"/>
                      <a:pt x="69" y="57"/>
                      <a:pt x="70" y="57"/>
                    </a:cubicBezTo>
                    <a:cubicBezTo>
                      <a:pt x="71" y="60"/>
                      <a:pt x="71" y="61"/>
                      <a:pt x="71" y="61"/>
                    </a:cubicBez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7" name="Freeform 234"/>
              <p:cNvSpPr>
                <a:spLocks/>
              </p:cNvSpPr>
              <p:nvPr/>
            </p:nvSpPr>
            <p:spPr bwMode="auto">
              <a:xfrm>
                <a:off x="3186" y="4003"/>
                <a:ext cx="70" cy="217"/>
              </a:xfrm>
              <a:custGeom>
                <a:avLst/>
                <a:gdLst>
                  <a:gd name="T0" fmla="*/ 0 w 27"/>
                  <a:gd name="T1" fmla="*/ 78 h 78"/>
                  <a:gd name="T2" fmla="*/ 0 w 27"/>
                  <a:gd name="T3" fmla="*/ 74 h 78"/>
                  <a:gd name="T4" fmla="*/ 1 w 27"/>
                  <a:gd name="T5" fmla="*/ 64 h 78"/>
                  <a:gd name="T6" fmla="*/ 6 w 27"/>
                  <a:gd name="T7" fmla="*/ 36 h 78"/>
                  <a:gd name="T8" fmla="*/ 10 w 27"/>
                  <a:gd name="T9" fmla="*/ 22 h 78"/>
                  <a:gd name="T10" fmla="*/ 13 w 27"/>
                  <a:gd name="T11" fmla="*/ 15 h 78"/>
                  <a:gd name="T12" fmla="*/ 16 w 27"/>
                  <a:gd name="T13" fmla="*/ 10 h 78"/>
                  <a:gd name="T14" fmla="*/ 19 w 27"/>
                  <a:gd name="T15" fmla="*/ 6 h 78"/>
                  <a:gd name="T16" fmla="*/ 22 w 27"/>
                  <a:gd name="T17" fmla="*/ 3 h 78"/>
                  <a:gd name="T18" fmla="*/ 24 w 27"/>
                  <a:gd name="T19" fmla="*/ 0 h 78"/>
                  <a:gd name="T20" fmla="*/ 23 w 27"/>
                  <a:gd name="T21" fmla="*/ 3 h 78"/>
                  <a:gd name="T22" fmla="*/ 21 w 27"/>
                  <a:gd name="T23" fmla="*/ 7 h 78"/>
                  <a:gd name="T24" fmla="*/ 20 w 27"/>
                  <a:gd name="T25" fmla="*/ 11 h 78"/>
                  <a:gd name="T26" fmla="*/ 19 w 27"/>
                  <a:gd name="T27" fmla="*/ 17 h 78"/>
                  <a:gd name="T28" fmla="*/ 19 w 27"/>
                  <a:gd name="T29" fmla="*/ 24 h 78"/>
                  <a:gd name="T30" fmla="*/ 19 w 27"/>
                  <a:gd name="T31" fmla="*/ 37 h 78"/>
                  <a:gd name="T32" fmla="*/ 24 w 27"/>
                  <a:gd name="T33" fmla="*/ 63 h 78"/>
                  <a:gd name="T34" fmla="*/ 26 w 27"/>
                  <a:gd name="T35" fmla="*/ 71 h 78"/>
                  <a:gd name="T36" fmla="*/ 27 w 27"/>
                  <a:gd name="T37" fmla="*/ 74 h 78"/>
                  <a:gd name="T38" fmla="*/ 0 w 27"/>
                  <a:gd name="T3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" h="78">
                    <a:moveTo>
                      <a:pt x="0" y="78"/>
                    </a:moveTo>
                    <a:cubicBezTo>
                      <a:pt x="0" y="78"/>
                      <a:pt x="0" y="76"/>
                      <a:pt x="0" y="74"/>
                    </a:cubicBezTo>
                    <a:cubicBezTo>
                      <a:pt x="0" y="72"/>
                      <a:pt x="0" y="68"/>
                      <a:pt x="1" y="64"/>
                    </a:cubicBezTo>
                    <a:cubicBezTo>
                      <a:pt x="2" y="57"/>
                      <a:pt x="3" y="46"/>
                      <a:pt x="6" y="36"/>
                    </a:cubicBezTo>
                    <a:cubicBezTo>
                      <a:pt x="7" y="31"/>
                      <a:pt x="8" y="26"/>
                      <a:pt x="10" y="22"/>
                    </a:cubicBezTo>
                    <a:cubicBezTo>
                      <a:pt x="11" y="20"/>
                      <a:pt x="12" y="17"/>
                      <a:pt x="13" y="15"/>
                    </a:cubicBezTo>
                    <a:cubicBezTo>
                      <a:pt x="14" y="13"/>
                      <a:pt x="15" y="11"/>
                      <a:pt x="16" y="10"/>
                    </a:cubicBezTo>
                    <a:cubicBezTo>
                      <a:pt x="17" y="8"/>
                      <a:pt x="18" y="7"/>
                      <a:pt x="19" y="6"/>
                    </a:cubicBezTo>
                    <a:cubicBezTo>
                      <a:pt x="20" y="4"/>
                      <a:pt x="21" y="3"/>
                      <a:pt x="22" y="3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4" y="0"/>
                      <a:pt x="24" y="1"/>
                      <a:pt x="23" y="3"/>
                    </a:cubicBezTo>
                    <a:cubicBezTo>
                      <a:pt x="22" y="4"/>
                      <a:pt x="22" y="5"/>
                      <a:pt x="21" y="7"/>
                    </a:cubicBezTo>
                    <a:cubicBezTo>
                      <a:pt x="21" y="8"/>
                      <a:pt x="20" y="10"/>
                      <a:pt x="20" y="11"/>
                    </a:cubicBezTo>
                    <a:cubicBezTo>
                      <a:pt x="20" y="13"/>
                      <a:pt x="19" y="15"/>
                      <a:pt x="19" y="17"/>
                    </a:cubicBezTo>
                    <a:cubicBezTo>
                      <a:pt x="19" y="19"/>
                      <a:pt x="19" y="21"/>
                      <a:pt x="19" y="24"/>
                    </a:cubicBezTo>
                    <a:cubicBezTo>
                      <a:pt x="19" y="28"/>
                      <a:pt x="19" y="33"/>
                      <a:pt x="19" y="37"/>
                    </a:cubicBezTo>
                    <a:cubicBezTo>
                      <a:pt x="20" y="47"/>
                      <a:pt x="22" y="56"/>
                      <a:pt x="24" y="63"/>
                    </a:cubicBezTo>
                    <a:cubicBezTo>
                      <a:pt x="25" y="67"/>
                      <a:pt x="25" y="69"/>
                      <a:pt x="26" y="71"/>
                    </a:cubicBezTo>
                    <a:cubicBezTo>
                      <a:pt x="27" y="73"/>
                      <a:pt x="27" y="74"/>
                      <a:pt x="27" y="74"/>
                    </a:cubicBez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8" name="Freeform 235"/>
              <p:cNvSpPr>
                <a:spLocks/>
              </p:cNvSpPr>
              <p:nvPr/>
            </p:nvSpPr>
            <p:spPr bwMode="auto">
              <a:xfrm>
                <a:off x="3128" y="3826"/>
                <a:ext cx="241" cy="255"/>
              </a:xfrm>
              <a:custGeom>
                <a:avLst/>
                <a:gdLst>
                  <a:gd name="T0" fmla="*/ 92 w 92"/>
                  <a:gd name="T1" fmla="*/ 44 h 92"/>
                  <a:gd name="T2" fmla="*/ 69 w 92"/>
                  <a:gd name="T3" fmla="*/ 34 h 92"/>
                  <a:gd name="T4" fmla="*/ 77 w 92"/>
                  <a:gd name="T5" fmla="*/ 12 h 92"/>
                  <a:gd name="T6" fmla="*/ 53 w 92"/>
                  <a:gd name="T7" fmla="*/ 22 h 92"/>
                  <a:gd name="T8" fmla="*/ 43 w 92"/>
                  <a:gd name="T9" fmla="*/ 0 h 92"/>
                  <a:gd name="T10" fmla="*/ 34 w 92"/>
                  <a:gd name="T11" fmla="*/ 23 h 92"/>
                  <a:gd name="T12" fmla="*/ 11 w 92"/>
                  <a:gd name="T13" fmla="*/ 15 h 92"/>
                  <a:gd name="T14" fmla="*/ 21 w 92"/>
                  <a:gd name="T15" fmla="*/ 38 h 92"/>
                  <a:gd name="T16" fmla="*/ 0 w 92"/>
                  <a:gd name="T17" fmla="*/ 48 h 92"/>
                  <a:gd name="T18" fmla="*/ 23 w 92"/>
                  <a:gd name="T19" fmla="*/ 58 h 92"/>
                  <a:gd name="T20" fmla="*/ 15 w 92"/>
                  <a:gd name="T21" fmla="*/ 80 h 92"/>
                  <a:gd name="T22" fmla="*/ 38 w 92"/>
                  <a:gd name="T23" fmla="*/ 71 h 92"/>
                  <a:gd name="T24" fmla="*/ 48 w 92"/>
                  <a:gd name="T25" fmla="*/ 92 h 92"/>
                  <a:gd name="T26" fmla="*/ 58 w 92"/>
                  <a:gd name="T27" fmla="*/ 69 h 92"/>
                  <a:gd name="T28" fmla="*/ 80 w 92"/>
                  <a:gd name="T29" fmla="*/ 77 h 92"/>
                  <a:gd name="T30" fmla="*/ 70 w 92"/>
                  <a:gd name="T31" fmla="*/ 54 h 92"/>
                  <a:gd name="T32" fmla="*/ 92 w 92"/>
                  <a:gd name="T33" fmla="*/ 4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92">
                    <a:moveTo>
                      <a:pt x="92" y="44"/>
                    </a:moveTo>
                    <a:cubicBezTo>
                      <a:pt x="83" y="36"/>
                      <a:pt x="75" y="34"/>
                      <a:pt x="69" y="34"/>
                    </a:cubicBezTo>
                    <a:cubicBezTo>
                      <a:pt x="77" y="24"/>
                      <a:pt x="77" y="12"/>
                      <a:pt x="77" y="12"/>
                    </a:cubicBezTo>
                    <a:cubicBezTo>
                      <a:pt x="65" y="13"/>
                      <a:pt x="58" y="17"/>
                      <a:pt x="53" y="22"/>
                    </a:cubicBezTo>
                    <a:cubicBezTo>
                      <a:pt x="53" y="8"/>
                      <a:pt x="43" y="0"/>
                      <a:pt x="43" y="0"/>
                    </a:cubicBezTo>
                    <a:cubicBezTo>
                      <a:pt x="36" y="9"/>
                      <a:pt x="34" y="17"/>
                      <a:pt x="34" y="23"/>
                    </a:cubicBezTo>
                    <a:cubicBezTo>
                      <a:pt x="24" y="15"/>
                      <a:pt x="11" y="15"/>
                      <a:pt x="11" y="15"/>
                    </a:cubicBezTo>
                    <a:cubicBezTo>
                      <a:pt x="13" y="27"/>
                      <a:pt x="16" y="34"/>
                      <a:pt x="21" y="38"/>
                    </a:cubicBezTo>
                    <a:cubicBezTo>
                      <a:pt x="8" y="39"/>
                      <a:pt x="0" y="48"/>
                      <a:pt x="0" y="48"/>
                    </a:cubicBezTo>
                    <a:cubicBezTo>
                      <a:pt x="8" y="56"/>
                      <a:pt x="16" y="58"/>
                      <a:pt x="23" y="58"/>
                    </a:cubicBezTo>
                    <a:cubicBezTo>
                      <a:pt x="14" y="68"/>
                      <a:pt x="15" y="80"/>
                      <a:pt x="15" y="80"/>
                    </a:cubicBezTo>
                    <a:cubicBezTo>
                      <a:pt x="26" y="79"/>
                      <a:pt x="33" y="75"/>
                      <a:pt x="38" y="71"/>
                    </a:cubicBezTo>
                    <a:cubicBezTo>
                      <a:pt x="39" y="84"/>
                      <a:pt x="48" y="92"/>
                      <a:pt x="48" y="92"/>
                    </a:cubicBezTo>
                    <a:cubicBezTo>
                      <a:pt x="55" y="84"/>
                      <a:pt x="58" y="76"/>
                      <a:pt x="58" y="69"/>
                    </a:cubicBezTo>
                    <a:cubicBezTo>
                      <a:pt x="68" y="78"/>
                      <a:pt x="80" y="77"/>
                      <a:pt x="80" y="77"/>
                    </a:cubicBezTo>
                    <a:cubicBezTo>
                      <a:pt x="79" y="66"/>
                      <a:pt x="75" y="58"/>
                      <a:pt x="70" y="54"/>
                    </a:cubicBezTo>
                    <a:cubicBezTo>
                      <a:pt x="84" y="53"/>
                      <a:pt x="92" y="44"/>
                      <a:pt x="92" y="44"/>
                    </a:cubicBezTo>
                    <a:close/>
                  </a:path>
                </a:pathLst>
              </a:custGeom>
              <a:solidFill>
                <a:srgbClr val="FF75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9" name="Oval 236"/>
              <p:cNvSpPr>
                <a:spLocks noChangeArrowheads="1"/>
              </p:cNvSpPr>
              <p:nvPr/>
            </p:nvSpPr>
            <p:spPr bwMode="auto">
              <a:xfrm>
                <a:off x="3207" y="3909"/>
                <a:ext cx="84" cy="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0" name="Oval 237"/>
              <p:cNvSpPr>
                <a:spLocks noChangeArrowheads="1"/>
              </p:cNvSpPr>
              <p:nvPr/>
            </p:nvSpPr>
            <p:spPr bwMode="auto">
              <a:xfrm>
                <a:off x="3220" y="3926"/>
                <a:ext cx="55" cy="58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1" name="Freeform 238"/>
              <p:cNvSpPr>
                <a:spLocks/>
              </p:cNvSpPr>
              <p:nvPr/>
            </p:nvSpPr>
            <p:spPr bwMode="auto">
              <a:xfrm>
                <a:off x="1413" y="3898"/>
                <a:ext cx="281" cy="347"/>
              </a:xfrm>
              <a:custGeom>
                <a:avLst/>
                <a:gdLst>
                  <a:gd name="T0" fmla="*/ 0 w 107"/>
                  <a:gd name="T1" fmla="*/ 123 h 125"/>
                  <a:gd name="T2" fmla="*/ 0 w 107"/>
                  <a:gd name="T3" fmla="*/ 121 h 125"/>
                  <a:gd name="T4" fmla="*/ 1 w 107"/>
                  <a:gd name="T5" fmla="*/ 115 h 125"/>
                  <a:gd name="T6" fmla="*/ 7 w 107"/>
                  <a:gd name="T7" fmla="*/ 96 h 125"/>
                  <a:gd name="T8" fmla="*/ 18 w 107"/>
                  <a:gd name="T9" fmla="*/ 70 h 125"/>
                  <a:gd name="T10" fmla="*/ 25 w 107"/>
                  <a:gd name="T11" fmla="*/ 56 h 125"/>
                  <a:gd name="T12" fmla="*/ 35 w 107"/>
                  <a:gd name="T13" fmla="*/ 42 h 125"/>
                  <a:gd name="T14" fmla="*/ 46 w 107"/>
                  <a:gd name="T15" fmla="*/ 30 h 125"/>
                  <a:gd name="T16" fmla="*/ 58 w 107"/>
                  <a:gd name="T17" fmla="*/ 20 h 125"/>
                  <a:gd name="T18" fmla="*/ 64 w 107"/>
                  <a:gd name="T19" fmla="*/ 16 h 125"/>
                  <a:gd name="T20" fmla="*/ 70 w 107"/>
                  <a:gd name="T21" fmla="*/ 12 h 125"/>
                  <a:gd name="T22" fmla="*/ 82 w 107"/>
                  <a:gd name="T23" fmla="*/ 7 h 125"/>
                  <a:gd name="T24" fmla="*/ 92 w 107"/>
                  <a:gd name="T25" fmla="*/ 4 h 125"/>
                  <a:gd name="T26" fmla="*/ 100 w 107"/>
                  <a:gd name="T27" fmla="*/ 2 h 125"/>
                  <a:gd name="T28" fmla="*/ 107 w 107"/>
                  <a:gd name="T29" fmla="*/ 0 h 125"/>
                  <a:gd name="T30" fmla="*/ 100 w 107"/>
                  <a:gd name="T31" fmla="*/ 3 h 125"/>
                  <a:gd name="T32" fmla="*/ 93 w 107"/>
                  <a:gd name="T33" fmla="*/ 6 h 125"/>
                  <a:gd name="T34" fmla="*/ 84 w 107"/>
                  <a:gd name="T35" fmla="*/ 11 h 125"/>
                  <a:gd name="T36" fmla="*/ 74 w 107"/>
                  <a:gd name="T37" fmla="*/ 18 h 125"/>
                  <a:gd name="T38" fmla="*/ 69 w 107"/>
                  <a:gd name="T39" fmla="*/ 22 h 125"/>
                  <a:gd name="T40" fmla="*/ 64 w 107"/>
                  <a:gd name="T41" fmla="*/ 27 h 125"/>
                  <a:gd name="T42" fmla="*/ 54 w 107"/>
                  <a:gd name="T43" fmla="*/ 38 h 125"/>
                  <a:gd name="T44" fmla="*/ 47 w 107"/>
                  <a:gd name="T45" fmla="*/ 50 h 125"/>
                  <a:gd name="T46" fmla="*/ 30 w 107"/>
                  <a:gd name="T47" fmla="*/ 101 h 125"/>
                  <a:gd name="T48" fmla="*/ 28 w 107"/>
                  <a:gd name="T49" fmla="*/ 119 h 125"/>
                  <a:gd name="T50" fmla="*/ 28 w 107"/>
                  <a:gd name="T51" fmla="*/ 123 h 125"/>
                  <a:gd name="T52" fmla="*/ 28 w 107"/>
                  <a:gd name="T53" fmla="*/ 125 h 125"/>
                  <a:gd name="T54" fmla="*/ 0 w 107"/>
                  <a:gd name="T55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125">
                    <a:moveTo>
                      <a:pt x="0" y="123"/>
                    </a:moveTo>
                    <a:cubicBezTo>
                      <a:pt x="0" y="123"/>
                      <a:pt x="0" y="122"/>
                      <a:pt x="0" y="121"/>
                    </a:cubicBezTo>
                    <a:cubicBezTo>
                      <a:pt x="0" y="119"/>
                      <a:pt x="1" y="117"/>
                      <a:pt x="1" y="115"/>
                    </a:cubicBezTo>
                    <a:cubicBezTo>
                      <a:pt x="2" y="110"/>
                      <a:pt x="4" y="103"/>
                      <a:pt x="7" y="96"/>
                    </a:cubicBezTo>
                    <a:cubicBezTo>
                      <a:pt x="9" y="88"/>
                      <a:pt x="13" y="79"/>
                      <a:pt x="18" y="70"/>
                    </a:cubicBezTo>
                    <a:cubicBezTo>
                      <a:pt x="20" y="65"/>
                      <a:pt x="23" y="60"/>
                      <a:pt x="25" y="56"/>
                    </a:cubicBezTo>
                    <a:cubicBezTo>
                      <a:pt x="28" y="51"/>
                      <a:pt x="31" y="47"/>
                      <a:pt x="35" y="42"/>
                    </a:cubicBezTo>
                    <a:cubicBezTo>
                      <a:pt x="38" y="38"/>
                      <a:pt x="42" y="34"/>
                      <a:pt x="46" y="30"/>
                    </a:cubicBezTo>
                    <a:cubicBezTo>
                      <a:pt x="50" y="27"/>
                      <a:pt x="54" y="23"/>
                      <a:pt x="58" y="20"/>
                    </a:cubicBezTo>
                    <a:cubicBezTo>
                      <a:pt x="60" y="19"/>
                      <a:pt x="62" y="17"/>
                      <a:pt x="64" y="16"/>
                    </a:cubicBezTo>
                    <a:cubicBezTo>
                      <a:pt x="66" y="15"/>
                      <a:pt x="68" y="14"/>
                      <a:pt x="70" y="12"/>
                    </a:cubicBezTo>
                    <a:cubicBezTo>
                      <a:pt x="74" y="10"/>
                      <a:pt x="78" y="8"/>
                      <a:pt x="82" y="7"/>
                    </a:cubicBezTo>
                    <a:cubicBezTo>
                      <a:pt x="85" y="5"/>
                      <a:pt x="89" y="5"/>
                      <a:pt x="92" y="4"/>
                    </a:cubicBezTo>
                    <a:cubicBezTo>
                      <a:pt x="95" y="3"/>
                      <a:pt x="98" y="2"/>
                      <a:pt x="100" y="2"/>
                    </a:cubicBezTo>
                    <a:cubicBezTo>
                      <a:pt x="105" y="1"/>
                      <a:pt x="107" y="0"/>
                      <a:pt x="107" y="0"/>
                    </a:cubicBezTo>
                    <a:cubicBezTo>
                      <a:pt x="107" y="0"/>
                      <a:pt x="105" y="1"/>
                      <a:pt x="100" y="3"/>
                    </a:cubicBezTo>
                    <a:cubicBezTo>
                      <a:pt x="98" y="4"/>
                      <a:pt x="96" y="5"/>
                      <a:pt x="93" y="6"/>
                    </a:cubicBezTo>
                    <a:cubicBezTo>
                      <a:pt x="90" y="7"/>
                      <a:pt x="87" y="9"/>
                      <a:pt x="84" y="11"/>
                    </a:cubicBezTo>
                    <a:cubicBezTo>
                      <a:pt x="80" y="13"/>
                      <a:pt x="77" y="15"/>
                      <a:pt x="74" y="18"/>
                    </a:cubicBezTo>
                    <a:cubicBezTo>
                      <a:pt x="72" y="19"/>
                      <a:pt x="70" y="21"/>
                      <a:pt x="69" y="22"/>
                    </a:cubicBezTo>
                    <a:cubicBezTo>
                      <a:pt x="67" y="24"/>
                      <a:pt x="65" y="25"/>
                      <a:pt x="64" y="27"/>
                    </a:cubicBezTo>
                    <a:cubicBezTo>
                      <a:pt x="60" y="30"/>
                      <a:pt x="57" y="34"/>
                      <a:pt x="54" y="38"/>
                    </a:cubicBezTo>
                    <a:cubicBezTo>
                      <a:pt x="52" y="42"/>
                      <a:pt x="49" y="46"/>
                      <a:pt x="47" y="50"/>
                    </a:cubicBezTo>
                    <a:cubicBezTo>
                      <a:pt x="37" y="68"/>
                      <a:pt x="32" y="87"/>
                      <a:pt x="30" y="101"/>
                    </a:cubicBezTo>
                    <a:cubicBezTo>
                      <a:pt x="29" y="108"/>
                      <a:pt x="28" y="115"/>
                      <a:pt x="28" y="119"/>
                    </a:cubicBezTo>
                    <a:cubicBezTo>
                      <a:pt x="28" y="121"/>
                      <a:pt x="28" y="122"/>
                      <a:pt x="28" y="123"/>
                    </a:cubicBezTo>
                    <a:cubicBezTo>
                      <a:pt x="28" y="124"/>
                      <a:pt x="28" y="125"/>
                      <a:pt x="28" y="125"/>
                    </a:cubicBez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2" name="Freeform 239"/>
              <p:cNvSpPr>
                <a:spLocks/>
              </p:cNvSpPr>
              <p:nvPr/>
            </p:nvSpPr>
            <p:spPr bwMode="auto">
              <a:xfrm>
                <a:off x="1232" y="3898"/>
                <a:ext cx="281" cy="347"/>
              </a:xfrm>
              <a:custGeom>
                <a:avLst/>
                <a:gdLst>
                  <a:gd name="T0" fmla="*/ 79 w 107"/>
                  <a:gd name="T1" fmla="*/ 125 h 125"/>
                  <a:gd name="T2" fmla="*/ 79 w 107"/>
                  <a:gd name="T3" fmla="*/ 123 h 125"/>
                  <a:gd name="T4" fmla="*/ 79 w 107"/>
                  <a:gd name="T5" fmla="*/ 119 h 125"/>
                  <a:gd name="T6" fmla="*/ 77 w 107"/>
                  <a:gd name="T7" fmla="*/ 101 h 125"/>
                  <a:gd name="T8" fmla="*/ 60 w 107"/>
                  <a:gd name="T9" fmla="*/ 50 h 125"/>
                  <a:gd name="T10" fmla="*/ 52 w 107"/>
                  <a:gd name="T11" fmla="*/ 38 h 125"/>
                  <a:gd name="T12" fmla="*/ 43 w 107"/>
                  <a:gd name="T13" fmla="*/ 27 h 125"/>
                  <a:gd name="T14" fmla="*/ 38 w 107"/>
                  <a:gd name="T15" fmla="*/ 22 h 125"/>
                  <a:gd name="T16" fmla="*/ 33 w 107"/>
                  <a:gd name="T17" fmla="*/ 18 h 125"/>
                  <a:gd name="T18" fmla="*/ 23 w 107"/>
                  <a:gd name="T19" fmla="*/ 11 h 125"/>
                  <a:gd name="T20" fmla="*/ 14 w 107"/>
                  <a:gd name="T21" fmla="*/ 6 h 125"/>
                  <a:gd name="T22" fmla="*/ 6 w 107"/>
                  <a:gd name="T23" fmla="*/ 3 h 125"/>
                  <a:gd name="T24" fmla="*/ 0 w 107"/>
                  <a:gd name="T25" fmla="*/ 0 h 125"/>
                  <a:gd name="T26" fmla="*/ 7 w 107"/>
                  <a:gd name="T27" fmla="*/ 2 h 125"/>
                  <a:gd name="T28" fmla="*/ 15 w 107"/>
                  <a:gd name="T29" fmla="*/ 4 h 125"/>
                  <a:gd name="T30" fmla="*/ 25 w 107"/>
                  <a:gd name="T31" fmla="*/ 7 h 125"/>
                  <a:gd name="T32" fmla="*/ 37 w 107"/>
                  <a:gd name="T33" fmla="*/ 12 h 125"/>
                  <a:gd name="T34" fmla="*/ 43 w 107"/>
                  <a:gd name="T35" fmla="*/ 16 h 125"/>
                  <a:gd name="T36" fmla="*/ 49 w 107"/>
                  <a:gd name="T37" fmla="*/ 20 h 125"/>
                  <a:gd name="T38" fmla="*/ 61 w 107"/>
                  <a:gd name="T39" fmla="*/ 30 h 125"/>
                  <a:gd name="T40" fmla="*/ 72 w 107"/>
                  <a:gd name="T41" fmla="*/ 42 h 125"/>
                  <a:gd name="T42" fmla="*/ 81 w 107"/>
                  <a:gd name="T43" fmla="*/ 56 h 125"/>
                  <a:gd name="T44" fmla="*/ 89 w 107"/>
                  <a:gd name="T45" fmla="*/ 70 h 125"/>
                  <a:gd name="T46" fmla="*/ 100 w 107"/>
                  <a:gd name="T47" fmla="*/ 96 h 125"/>
                  <a:gd name="T48" fmla="*/ 105 w 107"/>
                  <a:gd name="T49" fmla="*/ 115 h 125"/>
                  <a:gd name="T50" fmla="*/ 107 w 107"/>
                  <a:gd name="T51" fmla="*/ 121 h 125"/>
                  <a:gd name="T52" fmla="*/ 107 w 107"/>
                  <a:gd name="T53" fmla="*/ 123 h 125"/>
                  <a:gd name="T54" fmla="*/ 79 w 107"/>
                  <a:gd name="T5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7" h="125">
                    <a:moveTo>
                      <a:pt x="79" y="125"/>
                    </a:moveTo>
                    <a:cubicBezTo>
                      <a:pt x="79" y="125"/>
                      <a:pt x="79" y="124"/>
                      <a:pt x="79" y="123"/>
                    </a:cubicBezTo>
                    <a:cubicBezTo>
                      <a:pt x="79" y="122"/>
                      <a:pt x="79" y="121"/>
                      <a:pt x="79" y="119"/>
                    </a:cubicBezTo>
                    <a:cubicBezTo>
                      <a:pt x="79" y="115"/>
                      <a:pt x="78" y="108"/>
                      <a:pt x="77" y="101"/>
                    </a:cubicBezTo>
                    <a:cubicBezTo>
                      <a:pt x="75" y="87"/>
                      <a:pt x="70" y="68"/>
                      <a:pt x="60" y="50"/>
                    </a:cubicBezTo>
                    <a:cubicBezTo>
                      <a:pt x="58" y="46"/>
                      <a:pt x="55" y="42"/>
                      <a:pt x="52" y="38"/>
                    </a:cubicBezTo>
                    <a:cubicBezTo>
                      <a:pt x="50" y="34"/>
                      <a:pt x="46" y="30"/>
                      <a:pt x="43" y="27"/>
                    </a:cubicBezTo>
                    <a:cubicBezTo>
                      <a:pt x="42" y="25"/>
                      <a:pt x="40" y="24"/>
                      <a:pt x="38" y="22"/>
                    </a:cubicBezTo>
                    <a:cubicBezTo>
                      <a:pt x="36" y="21"/>
                      <a:pt x="35" y="19"/>
                      <a:pt x="33" y="18"/>
                    </a:cubicBezTo>
                    <a:cubicBezTo>
                      <a:pt x="30" y="15"/>
                      <a:pt x="26" y="13"/>
                      <a:pt x="23" y="11"/>
                    </a:cubicBezTo>
                    <a:cubicBezTo>
                      <a:pt x="20" y="9"/>
                      <a:pt x="17" y="7"/>
                      <a:pt x="14" y="6"/>
                    </a:cubicBezTo>
                    <a:cubicBezTo>
                      <a:pt x="11" y="5"/>
                      <a:pt x="8" y="4"/>
                      <a:pt x="6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1"/>
                      <a:pt x="7" y="2"/>
                    </a:cubicBezTo>
                    <a:cubicBezTo>
                      <a:pt x="9" y="2"/>
                      <a:pt x="12" y="3"/>
                      <a:pt x="15" y="4"/>
                    </a:cubicBezTo>
                    <a:cubicBezTo>
                      <a:pt x="18" y="5"/>
                      <a:pt x="21" y="5"/>
                      <a:pt x="25" y="7"/>
                    </a:cubicBezTo>
                    <a:cubicBezTo>
                      <a:pt x="29" y="8"/>
                      <a:pt x="33" y="10"/>
                      <a:pt x="37" y="12"/>
                    </a:cubicBezTo>
                    <a:cubicBezTo>
                      <a:pt x="39" y="14"/>
                      <a:pt x="41" y="15"/>
                      <a:pt x="43" y="16"/>
                    </a:cubicBezTo>
                    <a:cubicBezTo>
                      <a:pt x="45" y="17"/>
                      <a:pt x="47" y="19"/>
                      <a:pt x="49" y="20"/>
                    </a:cubicBezTo>
                    <a:cubicBezTo>
                      <a:pt x="53" y="23"/>
                      <a:pt x="57" y="27"/>
                      <a:pt x="61" y="30"/>
                    </a:cubicBezTo>
                    <a:cubicBezTo>
                      <a:pt x="65" y="34"/>
                      <a:pt x="68" y="38"/>
                      <a:pt x="72" y="42"/>
                    </a:cubicBezTo>
                    <a:cubicBezTo>
                      <a:pt x="75" y="47"/>
                      <a:pt x="78" y="51"/>
                      <a:pt x="81" y="56"/>
                    </a:cubicBezTo>
                    <a:cubicBezTo>
                      <a:pt x="84" y="60"/>
                      <a:pt x="87" y="65"/>
                      <a:pt x="89" y="70"/>
                    </a:cubicBezTo>
                    <a:cubicBezTo>
                      <a:pt x="94" y="79"/>
                      <a:pt x="97" y="88"/>
                      <a:pt x="100" y="96"/>
                    </a:cubicBezTo>
                    <a:cubicBezTo>
                      <a:pt x="103" y="103"/>
                      <a:pt x="104" y="110"/>
                      <a:pt x="105" y="115"/>
                    </a:cubicBezTo>
                    <a:cubicBezTo>
                      <a:pt x="106" y="117"/>
                      <a:pt x="106" y="119"/>
                      <a:pt x="107" y="121"/>
                    </a:cubicBezTo>
                    <a:cubicBezTo>
                      <a:pt x="107" y="122"/>
                      <a:pt x="107" y="123"/>
                      <a:pt x="107" y="123"/>
                    </a:cubicBezTo>
                    <a:lnTo>
                      <a:pt x="79" y="125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3" name="Freeform 240"/>
              <p:cNvSpPr>
                <a:spLocks/>
              </p:cNvSpPr>
              <p:nvPr/>
            </p:nvSpPr>
            <p:spPr bwMode="auto">
              <a:xfrm>
                <a:off x="1426" y="4051"/>
                <a:ext cx="289" cy="194"/>
              </a:xfrm>
              <a:custGeom>
                <a:avLst/>
                <a:gdLst>
                  <a:gd name="T0" fmla="*/ 0 w 110"/>
                  <a:gd name="T1" fmla="*/ 65 h 70"/>
                  <a:gd name="T2" fmla="*/ 0 w 110"/>
                  <a:gd name="T3" fmla="*/ 63 h 70"/>
                  <a:gd name="T4" fmla="*/ 1 w 110"/>
                  <a:gd name="T5" fmla="*/ 61 h 70"/>
                  <a:gd name="T6" fmla="*/ 2 w 110"/>
                  <a:gd name="T7" fmla="*/ 58 h 70"/>
                  <a:gd name="T8" fmla="*/ 5 w 110"/>
                  <a:gd name="T9" fmla="*/ 51 h 70"/>
                  <a:gd name="T10" fmla="*/ 10 w 110"/>
                  <a:gd name="T11" fmla="*/ 43 h 70"/>
                  <a:gd name="T12" fmla="*/ 16 w 110"/>
                  <a:gd name="T13" fmla="*/ 34 h 70"/>
                  <a:gd name="T14" fmla="*/ 24 w 110"/>
                  <a:gd name="T15" fmla="*/ 26 h 70"/>
                  <a:gd name="T16" fmla="*/ 29 w 110"/>
                  <a:gd name="T17" fmla="*/ 21 h 70"/>
                  <a:gd name="T18" fmla="*/ 34 w 110"/>
                  <a:gd name="T19" fmla="*/ 17 h 70"/>
                  <a:gd name="T20" fmla="*/ 40 w 110"/>
                  <a:gd name="T21" fmla="*/ 14 h 70"/>
                  <a:gd name="T22" fmla="*/ 45 w 110"/>
                  <a:gd name="T23" fmla="*/ 11 h 70"/>
                  <a:gd name="T24" fmla="*/ 57 w 110"/>
                  <a:gd name="T25" fmla="*/ 6 h 70"/>
                  <a:gd name="T26" fmla="*/ 69 w 110"/>
                  <a:gd name="T27" fmla="*/ 3 h 70"/>
                  <a:gd name="T28" fmla="*/ 80 w 110"/>
                  <a:gd name="T29" fmla="*/ 1 h 70"/>
                  <a:gd name="T30" fmla="*/ 90 w 110"/>
                  <a:gd name="T31" fmla="*/ 1 h 70"/>
                  <a:gd name="T32" fmla="*/ 94 w 110"/>
                  <a:gd name="T33" fmla="*/ 0 h 70"/>
                  <a:gd name="T34" fmla="*/ 98 w 110"/>
                  <a:gd name="T35" fmla="*/ 1 h 70"/>
                  <a:gd name="T36" fmla="*/ 104 w 110"/>
                  <a:gd name="T37" fmla="*/ 1 h 70"/>
                  <a:gd name="T38" fmla="*/ 110 w 110"/>
                  <a:gd name="T39" fmla="*/ 1 h 70"/>
                  <a:gd name="T40" fmla="*/ 104 w 110"/>
                  <a:gd name="T41" fmla="*/ 2 h 70"/>
                  <a:gd name="T42" fmla="*/ 98 w 110"/>
                  <a:gd name="T43" fmla="*/ 3 h 70"/>
                  <a:gd name="T44" fmla="*/ 94 w 110"/>
                  <a:gd name="T45" fmla="*/ 4 h 70"/>
                  <a:gd name="T46" fmla="*/ 90 w 110"/>
                  <a:gd name="T47" fmla="*/ 5 h 70"/>
                  <a:gd name="T48" fmla="*/ 81 w 110"/>
                  <a:gd name="T49" fmla="*/ 7 h 70"/>
                  <a:gd name="T50" fmla="*/ 71 w 110"/>
                  <a:gd name="T51" fmla="*/ 11 h 70"/>
                  <a:gd name="T52" fmla="*/ 62 w 110"/>
                  <a:gd name="T53" fmla="*/ 16 h 70"/>
                  <a:gd name="T54" fmla="*/ 53 w 110"/>
                  <a:gd name="T55" fmla="*/ 23 h 70"/>
                  <a:gd name="T56" fmla="*/ 49 w 110"/>
                  <a:gd name="T57" fmla="*/ 26 h 70"/>
                  <a:gd name="T58" fmla="*/ 45 w 110"/>
                  <a:gd name="T59" fmla="*/ 30 h 70"/>
                  <a:gd name="T60" fmla="*/ 42 w 110"/>
                  <a:gd name="T61" fmla="*/ 34 h 70"/>
                  <a:gd name="T62" fmla="*/ 39 w 110"/>
                  <a:gd name="T63" fmla="*/ 38 h 70"/>
                  <a:gd name="T64" fmla="*/ 34 w 110"/>
                  <a:gd name="T65" fmla="*/ 46 h 70"/>
                  <a:gd name="T66" fmla="*/ 31 w 110"/>
                  <a:gd name="T67" fmla="*/ 54 h 70"/>
                  <a:gd name="T68" fmla="*/ 29 w 110"/>
                  <a:gd name="T69" fmla="*/ 61 h 70"/>
                  <a:gd name="T70" fmla="*/ 28 w 110"/>
                  <a:gd name="T71" fmla="*/ 66 h 70"/>
                  <a:gd name="T72" fmla="*/ 28 w 110"/>
                  <a:gd name="T73" fmla="*/ 67 h 70"/>
                  <a:gd name="T74" fmla="*/ 27 w 110"/>
                  <a:gd name="T75" fmla="*/ 68 h 70"/>
                  <a:gd name="T76" fmla="*/ 27 w 110"/>
                  <a:gd name="T77" fmla="*/ 70 h 70"/>
                  <a:gd name="T78" fmla="*/ 0 w 110"/>
                  <a:gd name="T79" fmla="*/ 6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70">
                    <a:moveTo>
                      <a:pt x="0" y="65"/>
                    </a:moveTo>
                    <a:cubicBezTo>
                      <a:pt x="0" y="65"/>
                      <a:pt x="0" y="64"/>
                      <a:pt x="0" y="63"/>
                    </a:cubicBezTo>
                    <a:cubicBezTo>
                      <a:pt x="1" y="62"/>
                      <a:pt x="1" y="62"/>
                      <a:pt x="1" y="61"/>
                    </a:cubicBezTo>
                    <a:cubicBezTo>
                      <a:pt x="1" y="60"/>
                      <a:pt x="2" y="59"/>
                      <a:pt x="2" y="58"/>
                    </a:cubicBezTo>
                    <a:cubicBezTo>
                      <a:pt x="3" y="56"/>
                      <a:pt x="4" y="54"/>
                      <a:pt x="5" y="51"/>
                    </a:cubicBezTo>
                    <a:cubicBezTo>
                      <a:pt x="6" y="49"/>
                      <a:pt x="8" y="46"/>
                      <a:pt x="10" y="43"/>
                    </a:cubicBezTo>
                    <a:cubicBezTo>
                      <a:pt x="11" y="40"/>
                      <a:pt x="14" y="37"/>
                      <a:pt x="16" y="34"/>
                    </a:cubicBezTo>
                    <a:cubicBezTo>
                      <a:pt x="19" y="31"/>
                      <a:pt x="21" y="28"/>
                      <a:pt x="24" y="26"/>
                    </a:cubicBezTo>
                    <a:cubicBezTo>
                      <a:pt x="26" y="24"/>
                      <a:pt x="27" y="23"/>
                      <a:pt x="29" y="21"/>
                    </a:cubicBezTo>
                    <a:cubicBezTo>
                      <a:pt x="31" y="20"/>
                      <a:pt x="32" y="19"/>
                      <a:pt x="34" y="17"/>
                    </a:cubicBezTo>
                    <a:cubicBezTo>
                      <a:pt x="36" y="16"/>
                      <a:pt x="38" y="15"/>
                      <a:pt x="40" y="14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9" y="9"/>
                      <a:pt x="53" y="7"/>
                      <a:pt x="57" y="6"/>
                    </a:cubicBezTo>
                    <a:cubicBezTo>
                      <a:pt x="61" y="5"/>
                      <a:pt x="65" y="4"/>
                      <a:pt x="69" y="3"/>
                    </a:cubicBezTo>
                    <a:cubicBezTo>
                      <a:pt x="73" y="2"/>
                      <a:pt x="76" y="2"/>
                      <a:pt x="80" y="1"/>
                    </a:cubicBezTo>
                    <a:cubicBezTo>
                      <a:pt x="83" y="1"/>
                      <a:pt x="87" y="1"/>
                      <a:pt x="90" y="1"/>
                    </a:cubicBezTo>
                    <a:cubicBezTo>
                      <a:pt x="91" y="1"/>
                      <a:pt x="93" y="0"/>
                      <a:pt x="94" y="0"/>
                    </a:cubicBezTo>
                    <a:cubicBezTo>
                      <a:pt x="95" y="0"/>
                      <a:pt x="97" y="1"/>
                      <a:pt x="98" y="1"/>
                    </a:cubicBezTo>
                    <a:cubicBezTo>
                      <a:pt x="100" y="1"/>
                      <a:pt x="102" y="1"/>
                      <a:pt x="104" y="1"/>
                    </a:cubicBezTo>
                    <a:cubicBezTo>
                      <a:pt x="108" y="1"/>
                      <a:pt x="110" y="1"/>
                      <a:pt x="110" y="1"/>
                    </a:cubicBezTo>
                    <a:cubicBezTo>
                      <a:pt x="110" y="1"/>
                      <a:pt x="108" y="2"/>
                      <a:pt x="104" y="2"/>
                    </a:cubicBezTo>
                    <a:cubicBezTo>
                      <a:pt x="103" y="2"/>
                      <a:pt x="100" y="3"/>
                      <a:pt x="98" y="3"/>
                    </a:cubicBezTo>
                    <a:cubicBezTo>
                      <a:pt x="97" y="3"/>
                      <a:pt x="96" y="4"/>
                      <a:pt x="94" y="4"/>
                    </a:cubicBezTo>
                    <a:cubicBezTo>
                      <a:pt x="93" y="4"/>
                      <a:pt x="92" y="5"/>
                      <a:pt x="90" y="5"/>
                    </a:cubicBezTo>
                    <a:cubicBezTo>
                      <a:pt x="87" y="6"/>
                      <a:pt x="84" y="6"/>
                      <a:pt x="81" y="7"/>
                    </a:cubicBezTo>
                    <a:cubicBezTo>
                      <a:pt x="78" y="9"/>
                      <a:pt x="75" y="10"/>
                      <a:pt x="71" y="11"/>
                    </a:cubicBezTo>
                    <a:cubicBezTo>
                      <a:pt x="68" y="13"/>
                      <a:pt x="65" y="15"/>
                      <a:pt x="62" y="16"/>
                    </a:cubicBezTo>
                    <a:cubicBezTo>
                      <a:pt x="59" y="18"/>
                      <a:pt x="56" y="20"/>
                      <a:pt x="53" y="23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7" y="27"/>
                      <a:pt x="46" y="29"/>
                      <a:pt x="45" y="30"/>
                    </a:cubicBezTo>
                    <a:cubicBezTo>
                      <a:pt x="44" y="31"/>
                      <a:pt x="43" y="33"/>
                      <a:pt x="42" y="34"/>
                    </a:cubicBezTo>
                    <a:cubicBezTo>
                      <a:pt x="41" y="35"/>
                      <a:pt x="40" y="37"/>
                      <a:pt x="39" y="38"/>
                    </a:cubicBezTo>
                    <a:cubicBezTo>
                      <a:pt x="37" y="41"/>
                      <a:pt x="35" y="44"/>
                      <a:pt x="34" y="46"/>
                    </a:cubicBezTo>
                    <a:cubicBezTo>
                      <a:pt x="33" y="49"/>
                      <a:pt x="31" y="51"/>
                      <a:pt x="31" y="54"/>
                    </a:cubicBezTo>
                    <a:cubicBezTo>
                      <a:pt x="30" y="56"/>
                      <a:pt x="29" y="59"/>
                      <a:pt x="29" y="61"/>
                    </a:cubicBezTo>
                    <a:cubicBezTo>
                      <a:pt x="28" y="62"/>
                      <a:pt x="28" y="64"/>
                      <a:pt x="28" y="66"/>
                    </a:cubicBezTo>
                    <a:cubicBezTo>
                      <a:pt x="28" y="66"/>
                      <a:pt x="28" y="67"/>
                      <a:pt x="28" y="67"/>
                    </a:cubicBezTo>
                    <a:cubicBezTo>
                      <a:pt x="27" y="68"/>
                      <a:pt x="28" y="68"/>
                      <a:pt x="27" y="68"/>
                    </a:cubicBezTo>
                    <a:cubicBezTo>
                      <a:pt x="27" y="69"/>
                      <a:pt x="27" y="70"/>
                      <a:pt x="27" y="70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4" name="Freeform 241"/>
              <p:cNvSpPr>
                <a:spLocks/>
              </p:cNvSpPr>
              <p:nvPr/>
            </p:nvSpPr>
            <p:spPr bwMode="auto">
              <a:xfrm>
                <a:off x="1200" y="4051"/>
                <a:ext cx="289" cy="194"/>
              </a:xfrm>
              <a:custGeom>
                <a:avLst/>
                <a:gdLst>
                  <a:gd name="T0" fmla="*/ 83 w 110"/>
                  <a:gd name="T1" fmla="*/ 70 h 70"/>
                  <a:gd name="T2" fmla="*/ 83 w 110"/>
                  <a:gd name="T3" fmla="*/ 68 h 70"/>
                  <a:gd name="T4" fmla="*/ 83 w 110"/>
                  <a:gd name="T5" fmla="*/ 67 h 70"/>
                  <a:gd name="T6" fmla="*/ 82 w 110"/>
                  <a:gd name="T7" fmla="*/ 66 h 70"/>
                  <a:gd name="T8" fmla="*/ 81 w 110"/>
                  <a:gd name="T9" fmla="*/ 61 h 70"/>
                  <a:gd name="T10" fmla="*/ 79 w 110"/>
                  <a:gd name="T11" fmla="*/ 54 h 70"/>
                  <a:gd name="T12" fmla="*/ 76 w 110"/>
                  <a:gd name="T13" fmla="*/ 46 h 70"/>
                  <a:gd name="T14" fmla="*/ 71 w 110"/>
                  <a:gd name="T15" fmla="*/ 38 h 70"/>
                  <a:gd name="T16" fmla="*/ 68 w 110"/>
                  <a:gd name="T17" fmla="*/ 34 h 70"/>
                  <a:gd name="T18" fmla="*/ 65 w 110"/>
                  <a:gd name="T19" fmla="*/ 30 h 70"/>
                  <a:gd name="T20" fmla="*/ 61 w 110"/>
                  <a:gd name="T21" fmla="*/ 26 h 70"/>
                  <a:gd name="T22" fmla="*/ 57 w 110"/>
                  <a:gd name="T23" fmla="*/ 23 h 70"/>
                  <a:gd name="T24" fmla="*/ 48 w 110"/>
                  <a:gd name="T25" fmla="*/ 16 h 70"/>
                  <a:gd name="T26" fmla="*/ 39 w 110"/>
                  <a:gd name="T27" fmla="*/ 11 h 70"/>
                  <a:gd name="T28" fmla="*/ 29 w 110"/>
                  <a:gd name="T29" fmla="*/ 7 h 70"/>
                  <a:gd name="T30" fmla="*/ 20 w 110"/>
                  <a:gd name="T31" fmla="*/ 5 h 70"/>
                  <a:gd name="T32" fmla="*/ 16 w 110"/>
                  <a:gd name="T33" fmla="*/ 4 h 70"/>
                  <a:gd name="T34" fmla="*/ 12 w 110"/>
                  <a:gd name="T35" fmla="*/ 3 h 70"/>
                  <a:gd name="T36" fmla="*/ 6 w 110"/>
                  <a:gd name="T37" fmla="*/ 2 h 70"/>
                  <a:gd name="T38" fmla="*/ 0 w 110"/>
                  <a:gd name="T39" fmla="*/ 1 h 70"/>
                  <a:gd name="T40" fmla="*/ 6 w 110"/>
                  <a:gd name="T41" fmla="*/ 1 h 70"/>
                  <a:gd name="T42" fmla="*/ 12 w 110"/>
                  <a:gd name="T43" fmla="*/ 1 h 70"/>
                  <a:gd name="T44" fmla="*/ 16 w 110"/>
                  <a:gd name="T45" fmla="*/ 0 h 70"/>
                  <a:gd name="T46" fmla="*/ 20 w 110"/>
                  <a:gd name="T47" fmla="*/ 1 h 70"/>
                  <a:gd name="T48" fmla="*/ 30 w 110"/>
                  <a:gd name="T49" fmla="*/ 1 h 70"/>
                  <a:gd name="T50" fmla="*/ 41 w 110"/>
                  <a:gd name="T51" fmla="*/ 3 h 70"/>
                  <a:gd name="T52" fmla="*/ 53 w 110"/>
                  <a:gd name="T53" fmla="*/ 6 h 70"/>
                  <a:gd name="T54" fmla="*/ 65 w 110"/>
                  <a:gd name="T55" fmla="*/ 11 h 70"/>
                  <a:gd name="T56" fmla="*/ 70 w 110"/>
                  <a:gd name="T57" fmla="*/ 14 h 70"/>
                  <a:gd name="T58" fmla="*/ 76 w 110"/>
                  <a:gd name="T59" fmla="*/ 17 h 70"/>
                  <a:gd name="T60" fmla="*/ 81 w 110"/>
                  <a:gd name="T61" fmla="*/ 21 h 70"/>
                  <a:gd name="T62" fmla="*/ 86 w 110"/>
                  <a:gd name="T63" fmla="*/ 26 h 70"/>
                  <a:gd name="T64" fmla="*/ 94 w 110"/>
                  <a:gd name="T65" fmla="*/ 34 h 70"/>
                  <a:gd name="T66" fmla="*/ 100 w 110"/>
                  <a:gd name="T67" fmla="*/ 43 h 70"/>
                  <a:gd name="T68" fmla="*/ 105 w 110"/>
                  <a:gd name="T69" fmla="*/ 51 h 70"/>
                  <a:gd name="T70" fmla="*/ 108 w 110"/>
                  <a:gd name="T71" fmla="*/ 58 h 70"/>
                  <a:gd name="T72" fmla="*/ 109 w 110"/>
                  <a:gd name="T73" fmla="*/ 61 h 70"/>
                  <a:gd name="T74" fmla="*/ 110 w 110"/>
                  <a:gd name="T75" fmla="*/ 63 h 70"/>
                  <a:gd name="T76" fmla="*/ 110 w 110"/>
                  <a:gd name="T77" fmla="*/ 65 h 70"/>
                  <a:gd name="T78" fmla="*/ 83 w 110"/>
                  <a:gd name="T79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70">
                    <a:moveTo>
                      <a:pt x="83" y="70"/>
                    </a:moveTo>
                    <a:cubicBezTo>
                      <a:pt x="83" y="70"/>
                      <a:pt x="83" y="69"/>
                      <a:pt x="83" y="68"/>
                    </a:cubicBezTo>
                    <a:cubicBezTo>
                      <a:pt x="83" y="68"/>
                      <a:pt x="83" y="68"/>
                      <a:pt x="83" y="67"/>
                    </a:cubicBezTo>
                    <a:cubicBezTo>
                      <a:pt x="82" y="67"/>
                      <a:pt x="82" y="66"/>
                      <a:pt x="82" y="66"/>
                    </a:cubicBezTo>
                    <a:cubicBezTo>
                      <a:pt x="82" y="64"/>
                      <a:pt x="82" y="62"/>
                      <a:pt x="81" y="61"/>
                    </a:cubicBezTo>
                    <a:cubicBezTo>
                      <a:pt x="81" y="59"/>
                      <a:pt x="80" y="56"/>
                      <a:pt x="79" y="54"/>
                    </a:cubicBezTo>
                    <a:cubicBezTo>
                      <a:pt x="79" y="51"/>
                      <a:pt x="77" y="49"/>
                      <a:pt x="76" y="46"/>
                    </a:cubicBezTo>
                    <a:cubicBezTo>
                      <a:pt x="75" y="44"/>
                      <a:pt x="73" y="41"/>
                      <a:pt x="71" y="38"/>
                    </a:cubicBezTo>
                    <a:cubicBezTo>
                      <a:pt x="70" y="37"/>
                      <a:pt x="69" y="35"/>
                      <a:pt x="68" y="34"/>
                    </a:cubicBezTo>
                    <a:cubicBezTo>
                      <a:pt x="67" y="33"/>
                      <a:pt x="66" y="31"/>
                      <a:pt x="65" y="30"/>
                    </a:cubicBezTo>
                    <a:cubicBezTo>
                      <a:pt x="64" y="29"/>
                      <a:pt x="63" y="27"/>
                      <a:pt x="61" y="2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4" y="20"/>
                      <a:pt x="51" y="18"/>
                      <a:pt x="48" y="16"/>
                    </a:cubicBezTo>
                    <a:cubicBezTo>
                      <a:pt x="45" y="15"/>
                      <a:pt x="42" y="13"/>
                      <a:pt x="39" y="11"/>
                    </a:cubicBezTo>
                    <a:cubicBezTo>
                      <a:pt x="35" y="10"/>
                      <a:pt x="32" y="9"/>
                      <a:pt x="29" y="7"/>
                    </a:cubicBezTo>
                    <a:cubicBezTo>
                      <a:pt x="26" y="6"/>
                      <a:pt x="23" y="6"/>
                      <a:pt x="20" y="5"/>
                    </a:cubicBezTo>
                    <a:cubicBezTo>
                      <a:pt x="18" y="5"/>
                      <a:pt x="17" y="4"/>
                      <a:pt x="16" y="4"/>
                    </a:cubicBezTo>
                    <a:cubicBezTo>
                      <a:pt x="14" y="4"/>
                      <a:pt x="13" y="3"/>
                      <a:pt x="12" y="3"/>
                    </a:cubicBezTo>
                    <a:cubicBezTo>
                      <a:pt x="10" y="3"/>
                      <a:pt x="8" y="2"/>
                      <a:pt x="6" y="2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2" y="1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3" y="1"/>
                      <a:pt x="15" y="0"/>
                      <a:pt x="16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3" y="1"/>
                      <a:pt x="27" y="1"/>
                      <a:pt x="30" y="1"/>
                    </a:cubicBezTo>
                    <a:cubicBezTo>
                      <a:pt x="34" y="2"/>
                      <a:pt x="37" y="2"/>
                      <a:pt x="41" y="3"/>
                    </a:cubicBezTo>
                    <a:cubicBezTo>
                      <a:pt x="45" y="4"/>
                      <a:pt x="49" y="5"/>
                      <a:pt x="53" y="6"/>
                    </a:cubicBezTo>
                    <a:cubicBezTo>
                      <a:pt x="57" y="7"/>
                      <a:pt x="61" y="9"/>
                      <a:pt x="65" y="11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2" y="15"/>
                      <a:pt x="74" y="16"/>
                      <a:pt x="76" y="17"/>
                    </a:cubicBezTo>
                    <a:cubicBezTo>
                      <a:pt x="78" y="19"/>
                      <a:pt x="79" y="20"/>
                      <a:pt x="81" y="21"/>
                    </a:cubicBezTo>
                    <a:cubicBezTo>
                      <a:pt x="83" y="23"/>
                      <a:pt x="84" y="24"/>
                      <a:pt x="86" y="26"/>
                    </a:cubicBezTo>
                    <a:cubicBezTo>
                      <a:pt x="89" y="28"/>
                      <a:pt x="91" y="31"/>
                      <a:pt x="94" y="34"/>
                    </a:cubicBezTo>
                    <a:cubicBezTo>
                      <a:pt x="96" y="37"/>
                      <a:pt x="99" y="40"/>
                      <a:pt x="100" y="43"/>
                    </a:cubicBezTo>
                    <a:cubicBezTo>
                      <a:pt x="102" y="46"/>
                      <a:pt x="104" y="49"/>
                      <a:pt x="105" y="51"/>
                    </a:cubicBezTo>
                    <a:cubicBezTo>
                      <a:pt x="106" y="54"/>
                      <a:pt x="107" y="56"/>
                      <a:pt x="108" y="58"/>
                    </a:cubicBezTo>
                    <a:cubicBezTo>
                      <a:pt x="108" y="59"/>
                      <a:pt x="109" y="60"/>
                      <a:pt x="109" y="61"/>
                    </a:cubicBezTo>
                    <a:cubicBezTo>
                      <a:pt x="109" y="62"/>
                      <a:pt x="110" y="62"/>
                      <a:pt x="110" y="63"/>
                    </a:cubicBezTo>
                    <a:cubicBezTo>
                      <a:pt x="110" y="64"/>
                      <a:pt x="110" y="65"/>
                      <a:pt x="110" y="65"/>
                    </a:cubicBezTo>
                    <a:lnTo>
                      <a:pt x="83" y="70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5" name="Freeform 242"/>
              <p:cNvSpPr>
                <a:spLocks/>
              </p:cNvSpPr>
              <p:nvPr/>
            </p:nvSpPr>
            <p:spPr bwMode="auto">
              <a:xfrm>
                <a:off x="1421" y="3864"/>
                <a:ext cx="81" cy="326"/>
              </a:xfrm>
              <a:custGeom>
                <a:avLst/>
                <a:gdLst>
                  <a:gd name="T0" fmla="*/ 0 w 31"/>
                  <a:gd name="T1" fmla="*/ 117 h 117"/>
                  <a:gd name="T2" fmla="*/ 1 w 31"/>
                  <a:gd name="T3" fmla="*/ 112 h 117"/>
                  <a:gd name="T4" fmla="*/ 1 w 31"/>
                  <a:gd name="T5" fmla="*/ 98 h 117"/>
                  <a:gd name="T6" fmla="*/ 6 w 31"/>
                  <a:gd name="T7" fmla="*/ 55 h 117"/>
                  <a:gd name="T8" fmla="*/ 12 w 31"/>
                  <a:gd name="T9" fmla="*/ 33 h 117"/>
                  <a:gd name="T10" fmla="*/ 19 w 31"/>
                  <a:gd name="T11" fmla="*/ 15 h 117"/>
                  <a:gd name="T12" fmla="*/ 24 w 31"/>
                  <a:gd name="T13" fmla="*/ 8 h 117"/>
                  <a:gd name="T14" fmla="*/ 27 w 31"/>
                  <a:gd name="T15" fmla="*/ 3 h 117"/>
                  <a:gd name="T16" fmla="*/ 30 w 31"/>
                  <a:gd name="T17" fmla="*/ 0 h 117"/>
                  <a:gd name="T18" fmla="*/ 31 w 31"/>
                  <a:gd name="T19" fmla="*/ 0 h 117"/>
                  <a:gd name="T20" fmla="*/ 31 w 31"/>
                  <a:gd name="T21" fmla="*/ 1 h 117"/>
                  <a:gd name="T22" fmla="*/ 28 w 31"/>
                  <a:gd name="T23" fmla="*/ 4 h 117"/>
                  <a:gd name="T24" fmla="*/ 26 w 31"/>
                  <a:gd name="T25" fmla="*/ 9 h 117"/>
                  <a:gd name="T26" fmla="*/ 23 w 31"/>
                  <a:gd name="T27" fmla="*/ 16 h 117"/>
                  <a:gd name="T28" fmla="*/ 20 w 31"/>
                  <a:gd name="T29" fmla="*/ 35 h 117"/>
                  <a:gd name="T30" fmla="*/ 20 w 31"/>
                  <a:gd name="T31" fmla="*/ 56 h 117"/>
                  <a:gd name="T32" fmla="*/ 25 w 31"/>
                  <a:gd name="T33" fmla="*/ 96 h 117"/>
                  <a:gd name="T34" fmla="*/ 27 w 31"/>
                  <a:gd name="T35" fmla="*/ 109 h 117"/>
                  <a:gd name="T36" fmla="*/ 28 w 31"/>
                  <a:gd name="T37" fmla="*/ 114 h 117"/>
                  <a:gd name="T38" fmla="*/ 0 w 31"/>
                  <a:gd name="T3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117">
                    <a:moveTo>
                      <a:pt x="0" y="117"/>
                    </a:moveTo>
                    <a:cubicBezTo>
                      <a:pt x="0" y="117"/>
                      <a:pt x="0" y="115"/>
                      <a:pt x="1" y="112"/>
                    </a:cubicBezTo>
                    <a:cubicBezTo>
                      <a:pt x="1" y="108"/>
                      <a:pt x="1" y="103"/>
                      <a:pt x="1" y="98"/>
                    </a:cubicBezTo>
                    <a:cubicBezTo>
                      <a:pt x="2" y="86"/>
                      <a:pt x="3" y="70"/>
                      <a:pt x="6" y="55"/>
                    </a:cubicBezTo>
                    <a:cubicBezTo>
                      <a:pt x="8" y="47"/>
                      <a:pt x="9" y="40"/>
                      <a:pt x="12" y="33"/>
                    </a:cubicBezTo>
                    <a:cubicBezTo>
                      <a:pt x="14" y="26"/>
                      <a:pt x="17" y="20"/>
                      <a:pt x="19" y="15"/>
                    </a:cubicBezTo>
                    <a:cubicBezTo>
                      <a:pt x="21" y="12"/>
                      <a:pt x="22" y="10"/>
                      <a:pt x="24" y="8"/>
                    </a:cubicBezTo>
                    <a:cubicBezTo>
                      <a:pt x="25" y="6"/>
                      <a:pt x="26" y="4"/>
                      <a:pt x="27" y="3"/>
                    </a:cubicBezTo>
                    <a:cubicBezTo>
                      <a:pt x="29" y="2"/>
                      <a:pt x="30" y="1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1"/>
                    </a:cubicBezTo>
                    <a:cubicBezTo>
                      <a:pt x="30" y="1"/>
                      <a:pt x="29" y="2"/>
                      <a:pt x="28" y="4"/>
                    </a:cubicBezTo>
                    <a:cubicBezTo>
                      <a:pt x="28" y="5"/>
                      <a:pt x="27" y="7"/>
                      <a:pt x="26" y="9"/>
                    </a:cubicBezTo>
                    <a:cubicBezTo>
                      <a:pt x="25" y="11"/>
                      <a:pt x="24" y="14"/>
                      <a:pt x="23" y="16"/>
                    </a:cubicBezTo>
                    <a:cubicBezTo>
                      <a:pt x="22" y="21"/>
                      <a:pt x="21" y="28"/>
                      <a:pt x="20" y="35"/>
                    </a:cubicBezTo>
                    <a:cubicBezTo>
                      <a:pt x="20" y="42"/>
                      <a:pt x="20" y="49"/>
                      <a:pt x="20" y="56"/>
                    </a:cubicBezTo>
                    <a:cubicBezTo>
                      <a:pt x="21" y="71"/>
                      <a:pt x="23" y="85"/>
                      <a:pt x="25" y="96"/>
                    </a:cubicBezTo>
                    <a:cubicBezTo>
                      <a:pt x="26" y="102"/>
                      <a:pt x="27" y="106"/>
                      <a:pt x="27" y="109"/>
                    </a:cubicBezTo>
                    <a:cubicBezTo>
                      <a:pt x="28" y="112"/>
                      <a:pt x="28" y="114"/>
                      <a:pt x="28" y="114"/>
                    </a:cubicBez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43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6" name="Freeform 243"/>
              <p:cNvSpPr>
                <a:spLocks/>
              </p:cNvSpPr>
              <p:nvPr/>
            </p:nvSpPr>
            <p:spPr bwMode="auto">
              <a:xfrm>
                <a:off x="1641" y="3965"/>
                <a:ext cx="226" cy="241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7" name="Oval 244"/>
              <p:cNvSpPr>
                <a:spLocks noChangeArrowheads="1"/>
              </p:cNvSpPr>
              <p:nvPr/>
            </p:nvSpPr>
            <p:spPr bwMode="auto">
              <a:xfrm>
                <a:off x="1715" y="4045"/>
                <a:ext cx="79" cy="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8" name="Oval 245"/>
              <p:cNvSpPr>
                <a:spLocks noChangeArrowheads="1"/>
              </p:cNvSpPr>
              <p:nvPr/>
            </p:nvSpPr>
            <p:spPr bwMode="auto">
              <a:xfrm>
                <a:off x="1728" y="4059"/>
                <a:ext cx="53" cy="53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9" name="Freeform 246"/>
              <p:cNvSpPr>
                <a:spLocks/>
              </p:cNvSpPr>
              <p:nvPr/>
            </p:nvSpPr>
            <p:spPr bwMode="auto">
              <a:xfrm>
                <a:off x="1641" y="3742"/>
                <a:ext cx="226" cy="242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0" name="Oval 247"/>
              <p:cNvSpPr>
                <a:spLocks noChangeArrowheads="1"/>
              </p:cNvSpPr>
              <p:nvPr/>
            </p:nvSpPr>
            <p:spPr bwMode="auto">
              <a:xfrm>
                <a:off x="1715" y="3823"/>
                <a:ext cx="79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1" name="Oval 248"/>
              <p:cNvSpPr>
                <a:spLocks noChangeArrowheads="1"/>
              </p:cNvSpPr>
              <p:nvPr/>
            </p:nvSpPr>
            <p:spPr bwMode="auto">
              <a:xfrm>
                <a:off x="1728" y="3837"/>
                <a:ext cx="53" cy="52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2" name="Freeform 249"/>
              <p:cNvSpPr>
                <a:spLocks/>
              </p:cNvSpPr>
              <p:nvPr/>
            </p:nvSpPr>
            <p:spPr bwMode="auto">
              <a:xfrm>
                <a:off x="1389" y="3675"/>
                <a:ext cx="226" cy="242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3" name="Oval 250"/>
              <p:cNvSpPr>
                <a:spLocks noChangeArrowheads="1"/>
              </p:cNvSpPr>
              <p:nvPr/>
            </p:nvSpPr>
            <p:spPr bwMode="auto">
              <a:xfrm>
                <a:off x="1463" y="3756"/>
                <a:ext cx="79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4" name="Oval 251"/>
              <p:cNvSpPr>
                <a:spLocks noChangeArrowheads="1"/>
              </p:cNvSpPr>
              <p:nvPr/>
            </p:nvSpPr>
            <p:spPr bwMode="auto">
              <a:xfrm>
                <a:off x="1476" y="3770"/>
                <a:ext cx="52" cy="53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5" name="Freeform 252"/>
              <p:cNvSpPr>
                <a:spLocks/>
              </p:cNvSpPr>
              <p:nvPr/>
            </p:nvSpPr>
            <p:spPr bwMode="auto">
              <a:xfrm>
                <a:off x="1095" y="3742"/>
                <a:ext cx="226" cy="242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6" name="Oval 253"/>
              <p:cNvSpPr>
                <a:spLocks noChangeArrowheads="1"/>
              </p:cNvSpPr>
              <p:nvPr/>
            </p:nvSpPr>
            <p:spPr bwMode="auto">
              <a:xfrm>
                <a:off x="1169" y="3823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7" name="Oval 254"/>
              <p:cNvSpPr>
                <a:spLocks noChangeArrowheads="1"/>
              </p:cNvSpPr>
              <p:nvPr/>
            </p:nvSpPr>
            <p:spPr bwMode="auto">
              <a:xfrm>
                <a:off x="1182" y="3837"/>
                <a:ext cx="52" cy="52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8" name="Freeform 255"/>
              <p:cNvSpPr>
                <a:spLocks/>
              </p:cNvSpPr>
              <p:nvPr/>
            </p:nvSpPr>
            <p:spPr bwMode="auto">
              <a:xfrm>
                <a:off x="1032" y="3909"/>
                <a:ext cx="226" cy="242"/>
              </a:xfrm>
              <a:custGeom>
                <a:avLst/>
                <a:gdLst>
                  <a:gd name="T0" fmla="*/ 86 w 86"/>
                  <a:gd name="T1" fmla="*/ 41 h 87"/>
                  <a:gd name="T2" fmla="*/ 64 w 86"/>
                  <a:gd name="T3" fmla="*/ 32 h 87"/>
                  <a:gd name="T4" fmla="*/ 72 w 86"/>
                  <a:gd name="T5" fmla="*/ 11 h 87"/>
                  <a:gd name="T6" fmla="*/ 50 w 86"/>
                  <a:gd name="T7" fmla="*/ 21 h 87"/>
                  <a:gd name="T8" fmla="*/ 41 w 86"/>
                  <a:gd name="T9" fmla="*/ 0 h 87"/>
                  <a:gd name="T10" fmla="*/ 32 w 86"/>
                  <a:gd name="T11" fmla="*/ 22 h 87"/>
                  <a:gd name="T12" fmla="*/ 11 w 86"/>
                  <a:gd name="T13" fmla="*/ 15 h 87"/>
                  <a:gd name="T14" fmla="*/ 20 w 86"/>
                  <a:gd name="T15" fmla="*/ 36 h 87"/>
                  <a:gd name="T16" fmla="*/ 0 w 86"/>
                  <a:gd name="T17" fmla="*/ 46 h 87"/>
                  <a:gd name="T18" fmla="*/ 22 w 86"/>
                  <a:gd name="T19" fmla="*/ 55 h 87"/>
                  <a:gd name="T20" fmla="*/ 14 w 86"/>
                  <a:gd name="T21" fmla="*/ 76 h 87"/>
                  <a:gd name="T22" fmla="*/ 36 w 86"/>
                  <a:gd name="T23" fmla="*/ 66 h 87"/>
                  <a:gd name="T24" fmla="*/ 45 w 86"/>
                  <a:gd name="T25" fmla="*/ 87 h 87"/>
                  <a:gd name="T26" fmla="*/ 54 w 86"/>
                  <a:gd name="T27" fmla="*/ 65 h 87"/>
                  <a:gd name="T28" fmla="*/ 75 w 86"/>
                  <a:gd name="T29" fmla="*/ 73 h 87"/>
                  <a:gd name="T30" fmla="*/ 66 w 86"/>
                  <a:gd name="T31" fmla="*/ 51 h 87"/>
                  <a:gd name="T32" fmla="*/ 86 w 86"/>
                  <a:gd name="T33" fmla="*/ 4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87">
                    <a:moveTo>
                      <a:pt x="86" y="41"/>
                    </a:moveTo>
                    <a:cubicBezTo>
                      <a:pt x="78" y="35"/>
                      <a:pt x="71" y="32"/>
                      <a:pt x="64" y="32"/>
                    </a:cubicBezTo>
                    <a:cubicBezTo>
                      <a:pt x="73" y="23"/>
                      <a:pt x="72" y="11"/>
                      <a:pt x="72" y="11"/>
                    </a:cubicBezTo>
                    <a:cubicBezTo>
                      <a:pt x="61" y="12"/>
                      <a:pt x="55" y="16"/>
                      <a:pt x="50" y="21"/>
                    </a:cubicBezTo>
                    <a:cubicBezTo>
                      <a:pt x="49" y="8"/>
                      <a:pt x="41" y="0"/>
                      <a:pt x="41" y="0"/>
                    </a:cubicBezTo>
                    <a:cubicBezTo>
                      <a:pt x="34" y="9"/>
                      <a:pt x="32" y="16"/>
                      <a:pt x="32" y="22"/>
                    </a:cubicBezTo>
                    <a:cubicBezTo>
                      <a:pt x="23" y="14"/>
                      <a:pt x="11" y="15"/>
                      <a:pt x="11" y="15"/>
                    </a:cubicBezTo>
                    <a:cubicBezTo>
                      <a:pt x="12" y="25"/>
                      <a:pt x="16" y="32"/>
                      <a:pt x="20" y="36"/>
                    </a:cubicBezTo>
                    <a:cubicBezTo>
                      <a:pt x="8" y="37"/>
                      <a:pt x="0" y="46"/>
                      <a:pt x="0" y="46"/>
                    </a:cubicBezTo>
                    <a:cubicBezTo>
                      <a:pt x="8" y="53"/>
                      <a:pt x="16" y="55"/>
                      <a:pt x="22" y="55"/>
                    </a:cubicBezTo>
                    <a:cubicBezTo>
                      <a:pt x="14" y="64"/>
                      <a:pt x="14" y="76"/>
                      <a:pt x="14" y="76"/>
                    </a:cubicBezTo>
                    <a:cubicBezTo>
                      <a:pt x="25" y="75"/>
                      <a:pt x="32" y="71"/>
                      <a:pt x="36" y="66"/>
                    </a:cubicBezTo>
                    <a:cubicBezTo>
                      <a:pt x="37" y="79"/>
                      <a:pt x="45" y="87"/>
                      <a:pt x="45" y="87"/>
                    </a:cubicBezTo>
                    <a:cubicBezTo>
                      <a:pt x="52" y="78"/>
                      <a:pt x="54" y="71"/>
                      <a:pt x="54" y="65"/>
                    </a:cubicBezTo>
                    <a:cubicBezTo>
                      <a:pt x="64" y="73"/>
                      <a:pt x="75" y="73"/>
                      <a:pt x="75" y="73"/>
                    </a:cubicBezTo>
                    <a:cubicBezTo>
                      <a:pt x="74" y="62"/>
                      <a:pt x="70" y="55"/>
                      <a:pt x="66" y="51"/>
                    </a:cubicBezTo>
                    <a:cubicBezTo>
                      <a:pt x="78" y="50"/>
                      <a:pt x="86" y="41"/>
                      <a:pt x="86" y="41"/>
                    </a:cubicBezTo>
                    <a:close/>
                  </a:path>
                </a:pathLst>
              </a:custGeom>
              <a:solidFill>
                <a:srgbClr val="45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9" name="Oval 256"/>
              <p:cNvSpPr>
                <a:spLocks noChangeArrowheads="1"/>
              </p:cNvSpPr>
              <p:nvPr/>
            </p:nvSpPr>
            <p:spPr bwMode="auto">
              <a:xfrm>
                <a:off x="1106" y="3990"/>
                <a:ext cx="78" cy="8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0" name="Oval 257"/>
              <p:cNvSpPr>
                <a:spLocks noChangeArrowheads="1"/>
              </p:cNvSpPr>
              <p:nvPr/>
            </p:nvSpPr>
            <p:spPr bwMode="auto">
              <a:xfrm>
                <a:off x="1119" y="4003"/>
                <a:ext cx="52" cy="53"/>
              </a:xfrm>
              <a:prstGeom prst="ellipse">
                <a:avLst/>
              </a:pr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1" name="Freeform 258"/>
              <p:cNvSpPr>
                <a:spLocks/>
              </p:cNvSpPr>
              <p:nvPr/>
            </p:nvSpPr>
            <p:spPr bwMode="auto">
              <a:xfrm>
                <a:off x="6959" y="3517"/>
                <a:ext cx="129" cy="723"/>
              </a:xfrm>
              <a:custGeom>
                <a:avLst/>
                <a:gdLst>
                  <a:gd name="T0" fmla="*/ 27 w 129"/>
                  <a:gd name="T1" fmla="*/ 61 h 723"/>
                  <a:gd name="T2" fmla="*/ 0 w 129"/>
                  <a:gd name="T3" fmla="*/ 712 h 723"/>
                  <a:gd name="T4" fmla="*/ 129 w 129"/>
                  <a:gd name="T5" fmla="*/ 723 h 723"/>
                  <a:gd name="T6" fmla="*/ 98 w 129"/>
                  <a:gd name="T7" fmla="*/ 0 h 723"/>
                  <a:gd name="T8" fmla="*/ 27 w 129"/>
                  <a:gd name="T9" fmla="*/ 61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23">
                    <a:moveTo>
                      <a:pt x="27" y="61"/>
                    </a:moveTo>
                    <a:lnTo>
                      <a:pt x="0" y="712"/>
                    </a:lnTo>
                    <a:lnTo>
                      <a:pt x="129" y="723"/>
                    </a:lnTo>
                    <a:lnTo>
                      <a:pt x="98" y="0"/>
                    </a:lnTo>
                    <a:lnTo>
                      <a:pt x="27" y="6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2" name="Freeform 259"/>
              <p:cNvSpPr>
                <a:spLocks/>
              </p:cNvSpPr>
              <p:nvPr/>
            </p:nvSpPr>
            <p:spPr bwMode="auto">
              <a:xfrm>
                <a:off x="6959" y="3517"/>
                <a:ext cx="129" cy="723"/>
              </a:xfrm>
              <a:custGeom>
                <a:avLst/>
                <a:gdLst>
                  <a:gd name="T0" fmla="*/ 27 w 129"/>
                  <a:gd name="T1" fmla="*/ 61 h 723"/>
                  <a:gd name="T2" fmla="*/ 0 w 129"/>
                  <a:gd name="T3" fmla="*/ 712 h 723"/>
                  <a:gd name="T4" fmla="*/ 129 w 129"/>
                  <a:gd name="T5" fmla="*/ 723 h 723"/>
                  <a:gd name="T6" fmla="*/ 98 w 129"/>
                  <a:gd name="T7" fmla="*/ 0 h 723"/>
                  <a:gd name="T8" fmla="*/ 27 w 129"/>
                  <a:gd name="T9" fmla="*/ 61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723">
                    <a:moveTo>
                      <a:pt x="27" y="61"/>
                    </a:moveTo>
                    <a:lnTo>
                      <a:pt x="0" y="712"/>
                    </a:lnTo>
                    <a:lnTo>
                      <a:pt x="129" y="723"/>
                    </a:lnTo>
                    <a:lnTo>
                      <a:pt x="98" y="0"/>
                    </a:lnTo>
                    <a:lnTo>
                      <a:pt x="27" y="6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3" name="Freeform 260"/>
              <p:cNvSpPr>
                <a:spLocks/>
              </p:cNvSpPr>
              <p:nvPr/>
            </p:nvSpPr>
            <p:spPr bwMode="auto">
              <a:xfrm>
                <a:off x="6534" y="2789"/>
                <a:ext cx="987" cy="936"/>
              </a:xfrm>
              <a:custGeom>
                <a:avLst/>
                <a:gdLst>
                  <a:gd name="T0" fmla="*/ 376 w 376"/>
                  <a:gd name="T1" fmla="*/ 156 h 337"/>
                  <a:gd name="T2" fmla="*/ 358 w 376"/>
                  <a:gd name="T3" fmla="*/ 112 h 337"/>
                  <a:gd name="T4" fmla="*/ 314 w 376"/>
                  <a:gd name="T5" fmla="*/ 94 h 337"/>
                  <a:gd name="T6" fmla="*/ 304 w 376"/>
                  <a:gd name="T7" fmla="*/ 95 h 337"/>
                  <a:gd name="T8" fmla="*/ 306 w 376"/>
                  <a:gd name="T9" fmla="*/ 79 h 337"/>
                  <a:gd name="T10" fmla="*/ 239 w 376"/>
                  <a:gd name="T11" fmla="*/ 12 h 337"/>
                  <a:gd name="T12" fmla="*/ 191 w 376"/>
                  <a:gd name="T13" fmla="*/ 33 h 337"/>
                  <a:gd name="T14" fmla="*/ 143 w 376"/>
                  <a:gd name="T15" fmla="*/ 0 h 337"/>
                  <a:gd name="T16" fmla="*/ 95 w 376"/>
                  <a:gd name="T17" fmla="*/ 74 h 337"/>
                  <a:gd name="T18" fmla="*/ 91 w 376"/>
                  <a:gd name="T19" fmla="*/ 74 h 337"/>
                  <a:gd name="T20" fmla="*/ 47 w 376"/>
                  <a:gd name="T21" fmla="*/ 152 h 337"/>
                  <a:gd name="T22" fmla="*/ 63 w 376"/>
                  <a:gd name="T23" fmla="*/ 247 h 337"/>
                  <a:gd name="T24" fmla="*/ 79 w 376"/>
                  <a:gd name="T25" fmla="*/ 245 h 337"/>
                  <a:gd name="T26" fmla="*/ 73 w 376"/>
                  <a:gd name="T27" fmla="*/ 269 h 337"/>
                  <a:gd name="T28" fmla="*/ 131 w 376"/>
                  <a:gd name="T29" fmla="*/ 327 h 337"/>
                  <a:gd name="T30" fmla="*/ 166 w 376"/>
                  <a:gd name="T31" fmla="*/ 315 h 337"/>
                  <a:gd name="T32" fmla="*/ 211 w 376"/>
                  <a:gd name="T33" fmla="*/ 337 h 337"/>
                  <a:gd name="T34" fmla="*/ 264 w 376"/>
                  <a:gd name="T35" fmla="*/ 298 h 337"/>
                  <a:gd name="T36" fmla="*/ 283 w 376"/>
                  <a:gd name="T37" fmla="*/ 301 h 337"/>
                  <a:gd name="T38" fmla="*/ 323 w 376"/>
                  <a:gd name="T39" fmla="*/ 285 h 337"/>
                  <a:gd name="T40" fmla="*/ 339 w 376"/>
                  <a:gd name="T41" fmla="*/ 245 h 337"/>
                  <a:gd name="T42" fmla="*/ 331 w 376"/>
                  <a:gd name="T43" fmla="*/ 216 h 337"/>
                  <a:gd name="T44" fmla="*/ 358 w 376"/>
                  <a:gd name="T45" fmla="*/ 200 h 337"/>
                  <a:gd name="T46" fmla="*/ 376 w 376"/>
                  <a:gd name="T47" fmla="*/ 15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76" h="337">
                    <a:moveTo>
                      <a:pt x="376" y="156"/>
                    </a:moveTo>
                    <a:cubicBezTo>
                      <a:pt x="376" y="140"/>
                      <a:pt x="370" y="124"/>
                      <a:pt x="358" y="112"/>
                    </a:cubicBezTo>
                    <a:cubicBezTo>
                      <a:pt x="347" y="101"/>
                      <a:pt x="331" y="94"/>
                      <a:pt x="314" y="94"/>
                    </a:cubicBezTo>
                    <a:cubicBezTo>
                      <a:pt x="311" y="94"/>
                      <a:pt x="308" y="95"/>
                      <a:pt x="304" y="95"/>
                    </a:cubicBezTo>
                    <a:cubicBezTo>
                      <a:pt x="306" y="90"/>
                      <a:pt x="306" y="85"/>
                      <a:pt x="306" y="79"/>
                    </a:cubicBezTo>
                    <a:cubicBezTo>
                      <a:pt x="306" y="43"/>
                      <a:pt x="276" y="12"/>
                      <a:pt x="239" y="12"/>
                    </a:cubicBezTo>
                    <a:cubicBezTo>
                      <a:pt x="221" y="12"/>
                      <a:pt x="203" y="20"/>
                      <a:pt x="191" y="33"/>
                    </a:cubicBezTo>
                    <a:cubicBezTo>
                      <a:pt x="184" y="15"/>
                      <a:pt x="168" y="0"/>
                      <a:pt x="143" y="0"/>
                    </a:cubicBezTo>
                    <a:cubicBezTo>
                      <a:pt x="99" y="0"/>
                      <a:pt x="83" y="43"/>
                      <a:pt x="95" y="74"/>
                    </a:cubicBezTo>
                    <a:cubicBezTo>
                      <a:pt x="93" y="74"/>
                      <a:pt x="92" y="74"/>
                      <a:pt x="91" y="74"/>
                    </a:cubicBezTo>
                    <a:cubicBezTo>
                      <a:pt x="46" y="74"/>
                      <a:pt x="32" y="121"/>
                      <a:pt x="47" y="152"/>
                    </a:cubicBezTo>
                    <a:cubicBezTo>
                      <a:pt x="0" y="167"/>
                      <a:pt x="6" y="247"/>
                      <a:pt x="63" y="247"/>
                    </a:cubicBezTo>
                    <a:cubicBezTo>
                      <a:pt x="69" y="247"/>
                      <a:pt x="74" y="246"/>
                      <a:pt x="79" y="245"/>
                    </a:cubicBezTo>
                    <a:cubicBezTo>
                      <a:pt x="75" y="252"/>
                      <a:pt x="73" y="260"/>
                      <a:pt x="73" y="269"/>
                    </a:cubicBezTo>
                    <a:cubicBezTo>
                      <a:pt x="73" y="301"/>
                      <a:pt x="99" y="327"/>
                      <a:pt x="131" y="327"/>
                    </a:cubicBezTo>
                    <a:cubicBezTo>
                      <a:pt x="144" y="327"/>
                      <a:pt x="157" y="322"/>
                      <a:pt x="166" y="315"/>
                    </a:cubicBezTo>
                    <a:cubicBezTo>
                      <a:pt x="177" y="328"/>
                      <a:pt x="193" y="337"/>
                      <a:pt x="211" y="337"/>
                    </a:cubicBezTo>
                    <a:cubicBezTo>
                      <a:pt x="236" y="337"/>
                      <a:pt x="257" y="320"/>
                      <a:pt x="264" y="298"/>
                    </a:cubicBezTo>
                    <a:cubicBezTo>
                      <a:pt x="270" y="300"/>
                      <a:pt x="276" y="301"/>
                      <a:pt x="283" y="301"/>
                    </a:cubicBezTo>
                    <a:cubicBezTo>
                      <a:pt x="298" y="301"/>
                      <a:pt x="312" y="295"/>
                      <a:pt x="323" y="285"/>
                    </a:cubicBezTo>
                    <a:cubicBezTo>
                      <a:pt x="333" y="274"/>
                      <a:pt x="339" y="260"/>
                      <a:pt x="339" y="245"/>
                    </a:cubicBezTo>
                    <a:cubicBezTo>
                      <a:pt x="339" y="235"/>
                      <a:pt x="336" y="225"/>
                      <a:pt x="331" y="216"/>
                    </a:cubicBezTo>
                    <a:cubicBezTo>
                      <a:pt x="341" y="213"/>
                      <a:pt x="351" y="208"/>
                      <a:pt x="358" y="200"/>
                    </a:cubicBezTo>
                    <a:cubicBezTo>
                      <a:pt x="370" y="189"/>
                      <a:pt x="376" y="173"/>
                      <a:pt x="376" y="156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4" name="Freeform 261"/>
              <p:cNvSpPr>
                <a:spLocks/>
              </p:cNvSpPr>
              <p:nvPr/>
            </p:nvSpPr>
            <p:spPr bwMode="auto">
              <a:xfrm>
                <a:off x="6676" y="2897"/>
                <a:ext cx="693" cy="748"/>
              </a:xfrm>
              <a:custGeom>
                <a:avLst/>
                <a:gdLst>
                  <a:gd name="T0" fmla="*/ 251 w 264"/>
                  <a:gd name="T1" fmla="*/ 123 h 269"/>
                  <a:gd name="T2" fmla="*/ 251 w 264"/>
                  <a:gd name="T3" fmla="*/ 122 h 269"/>
                  <a:gd name="T4" fmla="*/ 258 w 264"/>
                  <a:gd name="T5" fmla="*/ 95 h 269"/>
                  <a:gd name="T6" fmla="*/ 251 w 264"/>
                  <a:gd name="T7" fmla="*/ 69 h 269"/>
                  <a:gd name="T8" fmla="*/ 232 w 264"/>
                  <a:gd name="T9" fmla="*/ 50 h 269"/>
                  <a:gd name="T10" fmla="*/ 212 w 264"/>
                  <a:gd name="T11" fmla="*/ 42 h 269"/>
                  <a:gd name="T12" fmla="*/ 197 w 264"/>
                  <a:gd name="T13" fmla="*/ 40 h 269"/>
                  <a:gd name="T14" fmla="*/ 179 w 264"/>
                  <a:gd name="T15" fmla="*/ 43 h 269"/>
                  <a:gd name="T16" fmla="*/ 173 w 264"/>
                  <a:gd name="T17" fmla="*/ 29 h 269"/>
                  <a:gd name="T18" fmla="*/ 173 w 264"/>
                  <a:gd name="T19" fmla="*/ 28 h 269"/>
                  <a:gd name="T20" fmla="*/ 153 w 264"/>
                  <a:gd name="T21" fmla="*/ 8 h 269"/>
                  <a:gd name="T22" fmla="*/ 125 w 264"/>
                  <a:gd name="T23" fmla="*/ 0 h 269"/>
                  <a:gd name="T24" fmla="*/ 97 w 264"/>
                  <a:gd name="T25" fmla="*/ 8 h 269"/>
                  <a:gd name="T26" fmla="*/ 77 w 264"/>
                  <a:gd name="T27" fmla="*/ 28 h 269"/>
                  <a:gd name="T28" fmla="*/ 76 w 264"/>
                  <a:gd name="T29" fmla="*/ 29 h 269"/>
                  <a:gd name="T30" fmla="*/ 69 w 264"/>
                  <a:gd name="T31" fmla="*/ 50 h 269"/>
                  <a:gd name="T32" fmla="*/ 16 w 264"/>
                  <a:gd name="T33" fmla="*/ 107 h 269"/>
                  <a:gd name="T34" fmla="*/ 23 w 264"/>
                  <a:gd name="T35" fmla="*/ 134 h 269"/>
                  <a:gd name="T36" fmla="*/ 6 w 264"/>
                  <a:gd name="T37" fmla="*/ 149 h 269"/>
                  <a:gd name="T38" fmla="*/ 6 w 264"/>
                  <a:gd name="T39" fmla="*/ 185 h 269"/>
                  <a:gd name="T40" fmla="*/ 43 w 264"/>
                  <a:gd name="T41" fmla="*/ 202 h 269"/>
                  <a:gd name="T42" fmla="*/ 39 w 264"/>
                  <a:gd name="T43" fmla="*/ 212 h 269"/>
                  <a:gd name="T44" fmla="*/ 51 w 264"/>
                  <a:gd name="T45" fmla="*/ 253 h 269"/>
                  <a:gd name="T46" fmla="*/ 92 w 264"/>
                  <a:gd name="T47" fmla="*/ 265 h 269"/>
                  <a:gd name="T48" fmla="*/ 111 w 264"/>
                  <a:gd name="T49" fmla="*/ 253 h 269"/>
                  <a:gd name="T50" fmla="*/ 118 w 264"/>
                  <a:gd name="T51" fmla="*/ 245 h 269"/>
                  <a:gd name="T52" fmla="*/ 153 w 264"/>
                  <a:gd name="T53" fmla="*/ 267 h 269"/>
                  <a:gd name="T54" fmla="*/ 193 w 264"/>
                  <a:gd name="T55" fmla="*/ 227 h 269"/>
                  <a:gd name="T56" fmla="*/ 192 w 264"/>
                  <a:gd name="T57" fmla="*/ 225 h 269"/>
                  <a:gd name="T58" fmla="*/ 194 w 264"/>
                  <a:gd name="T59" fmla="*/ 224 h 269"/>
                  <a:gd name="T60" fmla="*/ 200 w 264"/>
                  <a:gd name="T61" fmla="*/ 216 h 269"/>
                  <a:gd name="T62" fmla="*/ 221 w 264"/>
                  <a:gd name="T63" fmla="*/ 214 h 269"/>
                  <a:gd name="T64" fmla="*/ 237 w 264"/>
                  <a:gd name="T65" fmla="*/ 207 h 269"/>
                  <a:gd name="T66" fmla="*/ 264 w 264"/>
                  <a:gd name="T67" fmla="*/ 159 h 269"/>
                  <a:gd name="T68" fmla="*/ 251 w 264"/>
                  <a:gd name="T69" fmla="*/ 12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" h="269">
                    <a:moveTo>
                      <a:pt x="251" y="123"/>
                    </a:moveTo>
                    <a:cubicBezTo>
                      <a:pt x="251" y="122"/>
                      <a:pt x="251" y="122"/>
                      <a:pt x="251" y="122"/>
                    </a:cubicBezTo>
                    <a:cubicBezTo>
                      <a:pt x="256" y="114"/>
                      <a:pt x="258" y="105"/>
                      <a:pt x="258" y="95"/>
                    </a:cubicBezTo>
                    <a:cubicBezTo>
                      <a:pt x="258" y="86"/>
                      <a:pt x="256" y="77"/>
                      <a:pt x="251" y="69"/>
                    </a:cubicBezTo>
                    <a:cubicBezTo>
                      <a:pt x="246" y="61"/>
                      <a:pt x="240" y="54"/>
                      <a:pt x="232" y="50"/>
                    </a:cubicBezTo>
                    <a:cubicBezTo>
                      <a:pt x="226" y="47"/>
                      <a:pt x="219" y="43"/>
                      <a:pt x="212" y="42"/>
                    </a:cubicBezTo>
                    <a:cubicBezTo>
                      <a:pt x="207" y="42"/>
                      <a:pt x="202" y="41"/>
                      <a:pt x="197" y="40"/>
                    </a:cubicBezTo>
                    <a:cubicBezTo>
                      <a:pt x="191" y="40"/>
                      <a:pt x="185" y="41"/>
                      <a:pt x="179" y="43"/>
                    </a:cubicBezTo>
                    <a:cubicBezTo>
                      <a:pt x="178" y="38"/>
                      <a:pt x="176" y="33"/>
                      <a:pt x="173" y="29"/>
                    </a:cubicBezTo>
                    <a:cubicBezTo>
                      <a:pt x="173" y="28"/>
                      <a:pt x="173" y="28"/>
                      <a:pt x="173" y="28"/>
                    </a:cubicBezTo>
                    <a:cubicBezTo>
                      <a:pt x="168" y="20"/>
                      <a:pt x="161" y="13"/>
                      <a:pt x="153" y="8"/>
                    </a:cubicBezTo>
                    <a:cubicBezTo>
                      <a:pt x="144" y="3"/>
                      <a:pt x="135" y="1"/>
                      <a:pt x="125" y="0"/>
                    </a:cubicBezTo>
                    <a:cubicBezTo>
                      <a:pt x="115" y="1"/>
                      <a:pt x="105" y="3"/>
                      <a:pt x="97" y="8"/>
                    </a:cubicBezTo>
                    <a:cubicBezTo>
                      <a:pt x="88" y="13"/>
                      <a:pt x="82" y="20"/>
                      <a:pt x="77" y="28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3" y="35"/>
                      <a:pt x="70" y="43"/>
                      <a:pt x="69" y="50"/>
                    </a:cubicBezTo>
                    <a:cubicBezTo>
                      <a:pt x="40" y="52"/>
                      <a:pt x="16" y="77"/>
                      <a:pt x="16" y="107"/>
                    </a:cubicBezTo>
                    <a:cubicBezTo>
                      <a:pt x="16" y="117"/>
                      <a:pt x="19" y="126"/>
                      <a:pt x="23" y="134"/>
                    </a:cubicBezTo>
                    <a:cubicBezTo>
                      <a:pt x="16" y="137"/>
                      <a:pt x="10" y="142"/>
                      <a:pt x="6" y="149"/>
                    </a:cubicBezTo>
                    <a:cubicBezTo>
                      <a:pt x="0" y="160"/>
                      <a:pt x="0" y="174"/>
                      <a:pt x="6" y="185"/>
                    </a:cubicBezTo>
                    <a:cubicBezTo>
                      <a:pt x="14" y="198"/>
                      <a:pt x="29" y="205"/>
                      <a:pt x="43" y="202"/>
                    </a:cubicBezTo>
                    <a:cubicBezTo>
                      <a:pt x="42" y="205"/>
                      <a:pt x="40" y="208"/>
                      <a:pt x="39" y="212"/>
                    </a:cubicBezTo>
                    <a:cubicBezTo>
                      <a:pt x="35" y="226"/>
                      <a:pt x="40" y="243"/>
                      <a:pt x="51" y="253"/>
                    </a:cubicBezTo>
                    <a:cubicBezTo>
                      <a:pt x="61" y="264"/>
                      <a:pt x="78" y="269"/>
                      <a:pt x="92" y="265"/>
                    </a:cubicBezTo>
                    <a:cubicBezTo>
                      <a:pt x="100" y="263"/>
                      <a:pt x="106" y="259"/>
                      <a:pt x="111" y="253"/>
                    </a:cubicBezTo>
                    <a:cubicBezTo>
                      <a:pt x="114" y="251"/>
                      <a:pt x="116" y="248"/>
                      <a:pt x="118" y="245"/>
                    </a:cubicBezTo>
                    <a:cubicBezTo>
                      <a:pt x="125" y="258"/>
                      <a:pt x="138" y="267"/>
                      <a:pt x="153" y="267"/>
                    </a:cubicBezTo>
                    <a:cubicBezTo>
                      <a:pt x="175" y="267"/>
                      <a:pt x="193" y="249"/>
                      <a:pt x="193" y="227"/>
                    </a:cubicBezTo>
                    <a:cubicBezTo>
                      <a:pt x="193" y="226"/>
                      <a:pt x="193" y="226"/>
                      <a:pt x="192" y="225"/>
                    </a:cubicBezTo>
                    <a:cubicBezTo>
                      <a:pt x="193" y="225"/>
                      <a:pt x="193" y="224"/>
                      <a:pt x="194" y="224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07" y="216"/>
                      <a:pt x="214" y="215"/>
                      <a:pt x="221" y="214"/>
                    </a:cubicBezTo>
                    <a:cubicBezTo>
                      <a:pt x="225" y="212"/>
                      <a:pt x="232" y="209"/>
                      <a:pt x="237" y="207"/>
                    </a:cubicBezTo>
                    <a:cubicBezTo>
                      <a:pt x="254" y="198"/>
                      <a:pt x="264" y="178"/>
                      <a:pt x="264" y="159"/>
                    </a:cubicBezTo>
                    <a:cubicBezTo>
                      <a:pt x="264" y="146"/>
                      <a:pt x="259" y="133"/>
                      <a:pt x="251" y="123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5" name="Freeform 262"/>
              <p:cNvSpPr>
                <a:spLocks/>
              </p:cNvSpPr>
              <p:nvPr/>
            </p:nvSpPr>
            <p:spPr bwMode="auto">
              <a:xfrm>
                <a:off x="7064" y="3725"/>
                <a:ext cx="19" cy="376"/>
              </a:xfrm>
              <a:custGeom>
                <a:avLst/>
                <a:gdLst>
                  <a:gd name="T0" fmla="*/ 0 w 7"/>
                  <a:gd name="T1" fmla="*/ 0 h 135"/>
                  <a:gd name="T2" fmla="*/ 7 w 7"/>
                  <a:gd name="T3" fmla="*/ 135 h 135"/>
                  <a:gd name="T4" fmla="*/ 7 w 7"/>
                  <a:gd name="T5" fmla="*/ 135 h 135"/>
                  <a:gd name="T6" fmla="*/ 0 w 7"/>
                  <a:gd name="T7" fmla="*/ 0 h 135"/>
                  <a:gd name="T8" fmla="*/ 0 w 7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5">
                    <a:moveTo>
                      <a:pt x="0" y="0"/>
                    </a:moveTo>
                    <a:cubicBezTo>
                      <a:pt x="7" y="135"/>
                      <a:pt x="7" y="135"/>
                      <a:pt x="7" y="135"/>
                    </a:cubicBezTo>
                    <a:cubicBezTo>
                      <a:pt x="7" y="135"/>
                      <a:pt x="7" y="135"/>
                      <a:pt x="7" y="13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6" name="Freeform 263"/>
              <p:cNvSpPr>
                <a:spLocks/>
              </p:cNvSpPr>
              <p:nvPr/>
            </p:nvSpPr>
            <p:spPr bwMode="auto">
              <a:xfrm>
                <a:off x="7083" y="4101"/>
                <a:ext cx="2" cy="78"/>
              </a:xfrm>
              <a:custGeom>
                <a:avLst/>
                <a:gdLst>
                  <a:gd name="T0" fmla="*/ 0 w 1"/>
                  <a:gd name="T1" fmla="*/ 0 h 28"/>
                  <a:gd name="T2" fmla="*/ 0 w 1"/>
                  <a:gd name="T3" fmla="*/ 0 h 28"/>
                  <a:gd name="T4" fmla="*/ 1 w 1"/>
                  <a:gd name="T5" fmla="*/ 28 h 28"/>
                  <a:gd name="T6" fmla="*/ 1 w 1"/>
                  <a:gd name="T7" fmla="*/ 28 h 28"/>
                  <a:gd name="T8" fmla="*/ 0 w 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8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7" name="Freeform 264"/>
              <p:cNvSpPr>
                <a:spLocks/>
              </p:cNvSpPr>
              <p:nvPr/>
            </p:nvSpPr>
            <p:spPr bwMode="auto">
              <a:xfrm>
                <a:off x="7085" y="4179"/>
                <a:ext cx="3" cy="61"/>
              </a:xfrm>
              <a:custGeom>
                <a:avLst/>
                <a:gdLst>
                  <a:gd name="T0" fmla="*/ 0 w 1"/>
                  <a:gd name="T1" fmla="*/ 0 h 22"/>
                  <a:gd name="T2" fmla="*/ 0 w 1"/>
                  <a:gd name="T3" fmla="*/ 0 h 22"/>
                  <a:gd name="T4" fmla="*/ 1 w 1"/>
                  <a:gd name="T5" fmla="*/ 22 h 22"/>
                  <a:gd name="T6" fmla="*/ 0 w 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8" name="Freeform 265"/>
              <p:cNvSpPr>
                <a:spLocks/>
              </p:cNvSpPr>
              <p:nvPr/>
            </p:nvSpPr>
            <p:spPr bwMode="auto">
              <a:xfrm>
                <a:off x="7015" y="4231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18 w 18"/>
                  <a:gd name="T5" fmla="*/ 3 h 3"/>
                  <a:gd name="T6" fmla="*/ 18 w 18"/>
                  <a:gd name="T7" fmla="*/ 3 h 3"/>
                  <a:gd name="T8" fmla="*/ 0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0" y="0"/>
                    </a:moveTo>
                    <a:lnTo>
                      <a:pt x="0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9" name="Freeform 266"/>
              <p:cNvSpPr>
                <a:spLocks/>
              </p:cNvSpPr>
              <p:nvPr/>
            </p:nvSpPr>
            <p:spPr bwMode="auto">
              <a:xfrm>
                <a:off x="7015" y="4231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0 w 18"/>
                  <a:gd name="T3" fmla="*/ 0 h 3"/>
                  <a:gd name="T4" fmla="*/ 18 w 18"/>
                  <a:gd name="T5" fmla="*/ 3 h 3"/>
                  <a:gd name="T6" fmla="*/ 18 w 18"/>
                  <a:gd name="T7" fmla="*/ 3 h 3"/>
                  <a:gd name="T8" fmla="*/ 0 w 1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">
                    <a:moveTo>
                      <a:pt x="0" y="0"/>
                    </a:moveTo>
                    <a:lnTo>
                      <a:pt x="0" y="0"/>
                    </a:lnTo>
                    <a:lnTo>
                      <a:pt x="18" y="3"/>
                    </a:lnTo>
                    <a:lnTo>
                      <a:pt x="18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0" name="Freeform 267"/>
              <p:cNvSpPr>
                <a:spLocks/>
              </p:cNvSpPr>
              <p:nvPr/>
            </p:nvSpPr>
            <p:spPr bwMode="auto">
              <a:xfrm>
                <a:off x="7033" y="4234"/>
                <a:ext cx="47" cy="6"/>
              </a:xfrm>
              <a:custGeom>
                <a:avLst/>
                <a:gdLst>
                  <a:gd name="T0" fmla="*/ 0 w 47"/>
                  <a:gd name="T1" fmla="*/ 0 h 6"/>
                  <a:gd name="T2" fmla="*/ 0 w 47"/>
                  <a:gd name="T3" fmla="*/ 0 h 6"/>
                  <a:gd name="T4" fmla="*/ 47 w 47"/>
                  <a:gd name="T5" fmla="*/ 6 h 6"/>
                  <a:gd name="T6" fmla="*/ 47 w 47"/>
                  <a:gd name="T7" fmla="*/ 6 h 6"/>
                  <a:gd name="T8" fmla="*/ 0 w 4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">
                    <a:moveTo>
                      <a:pt x="0" y="0"/>
                    </a:move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1" name="Freeform 268"/>
              <p:cNvSpPr>
                <a:spLocks/>
              </p:cNvSpPr>
              <p:nvPr/>
            </p:nvSpPr>
            <p:spPr bwMode="auto">
              <a:xfrm>
                <a:off x="7033" y="4234"/>
                <a:ext cx="47" cy="6"/>
              </a:xfrm>
              <a:custGeom>
                <a:avLst/>
                <a:gdLst>
                  <a:gd name="T0" fmla="*/ 0 w 47"/>
                  <a:gd name="T1" fmla="*/ 0 h 6"/>
                  <a:gd name="T2" fmla="*/ 0 w 47"/>
                  <a:gd name="T3" fmla="*/ 0 h 6"/>
                  <a:gd name="T4" fmla="*/ 47 w 47"/>
                  <a:gd name="T5" fmla="*/ 6 h 6"/>
                  <a:gd name="T6" fmla="*/ 47 w 47"/>
                  <a:gd name="T7" fmla="*/ 6 h 6"/>
                  <a:gd name="T8" fmla="*/ 0 w 4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">
                    <a:moveTo>
                      <a:pt x="0" y="0"/>
                    </a:move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2" name="Freeform 269"/>
              <p:cNvSpPr>
                <a:spLocks/>
              </p:cNvSpPr>
              <p:nvPr/>
            </p:nvSpPr>
            <p:spPr bwMode="auto">
              <a:xfrm>
                <a:off x="7080" y="424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3" name="Freeform 270"/>
              <p:cNvSpPr>
                <a:spLocks/>
              </p:cNvSpPr>
              <p:nvPr/>
            </p:nvSpPr>
            <p:spPr bwMode="auto">
              <a:xfrm>
                <a:off x="7080" y="424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8 w 8"/>
                  <a:gd name="T3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4" name="Freeform 271"/>
              <p:cNvSpPr>
                <a:spLocks/>
              </p:cNvSpPr>
              <p:nvPr/>
            </p:nvSpPr>
            <p:spPr bwMode="auto">
              <a:xfrm>
                <a:off x="7015" y="3706"/>
                <a:ext cx="73" cy="534"/>
              </a:xfrm>
              <a:custGeom>
                <a:avLst/>
                <a:gdLst>
                  <a:gd name="T0" fmla="*/ 0 w 28"/>
                  <a:gd name="T1" fmla="*/ 0 h 192"/>
                  <a:gd name="T2" fmla="*/ 0 w 28"/>
                  <a:gd name="T3" fmla="*/ 189 h 192"/>
                  <a:gd name="T4" fmla="*/ 7 w 28"/>
                  <a:gd name="T5" fmla="*/ 190 h 192"/>
                  <a:gd name="T6" fmla="*/ 25 w 28"/>
                  <a:gd name="T7" fmla="*/ 192 h 192"/>
                  <a:gd name="T8" fmla="*/ 28 w 28"/>
                  <a:gd name="T9" fmla="*/ 192 h 192"/>
                  <a:gd name="T10" fmla="*/ 27 w 28"/>
                  <a:gd name="T11" fmla="*/ 170 h 192"/>
                  <a:gd name="T12" fmla="*/ 26 w 28"/>
                  <a:gd name="T13" fmla="*/ 142 h 192"/>
                  <a:gd name="T14" fmla="*/ 19 w 28"/>
                  <a:gd name="T15" fmla="*/ 7 h 192"/>
                  <a:gd name="T16" fmla="*/ 0 w 28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92">
                    <a:moveTo>
                      <a:pt x="0" y="0"/>
                    </a:moveTo>
                    <a:cubicBezTo>
                      <a:pt x="0" y="189"/>
                      <a:pt x="0" y="189"/>
                      <a:pt x="0" y="189"/>
                    </a:cubicBezTo>
                    <a:cubicBezTo>
                      <a:pt x="7" y="190"/>
                      <a:pt x="7" y="190"/>
                      <a:pt x="7" y="190"/>
                    </a:cubicBezTo>
                    <a:cubicBezTo>
                      <a:pt x="25" y="192"/>
                      <a:pt x="25" y="192"/>
                      <a:pt x="25" y="192"/>
                    </a:cubicBezTo>
                    <a:cubicBezTo>
                      <a:pt x="28" y="192"/>
                      <a:pt x="28" y="192"/>
                      <a:pt x="28" y="192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6" y="142"/>
                      <a:pt x="26" y="142"/>
                      <a:pt x="26" y="142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2" y="6"/>
                      <a:pt x="6" y="3"/>
                      <a:pt x="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5" name="Freeform 272"/>
              <p:cNvSpPr>
                <a:spLocks/>
              </p:cNvSpPr>
              <p:nvPr/>
            </p:nvSpPr>
            <p:spPr bwMode="auto">
              <a:xfrm>
                <a:off x="7015" y="2822"/>
                <a:ext cx="506" cy="903"/>
              </a:xfrm>
              <a:custGeom>
                <a:avLst/>
                <a:gdLst>
                  <a:gd name="T0" fmla="*/ 56 w 193"/>
                  <a:gd name="T1" fmla="*/ 0 h 325"/>
                  <a:gd name="T2" fmla="*/ 8 w 193"/>
                  <a:gd name="T3" fmla="*/ 21 h 325"/>
                  <a:gd name="T4" fmla="*/ 8 w 193"/>
                  <a:gd name="T5" fmla="*/ 21 h 325"/>
                  <a:gd name="T6" fmla="*/ 0 w 193"/>
                  <a:gd name="T7" fmla="*/ 6 h 325"/>
                  <a:gd name="T8" fmla="*/ 0 w 193"/>
                  <a:gd name="T9" fmla="*/ 28 h 325"/>
                  <a:gd name="T10" fmla="*/ 24 w 193"/>
                  <a:gd name="T11" fmla="*/ 35 h 325"/>
                  <a:gd name="T12" fmla="*/ 44 w 193"/>
                  <a:gd name="T13" fmla="*/ 55 h 325"/>
                  <a:gd name="T14" fmla="*/ 44 w 193"/>
                  <a:gd name="T15" fmla="*/ 56 h 325"/>
                  <a:gd name="T16" fmla="*/ 50 w 193"/>
                  <a:gd name="T17" fmla="*/ 70 h 325"/>
                  <a:gd name="T18" fmla="*/ 68 w 193"/>
                  <a:gd name="T19" fmla="*/ 67 h 325"/>
                  <a:gd name="T20" fmla="*/ 83 w 193"/>
                  <a:gd name="T21" fmla="*/ 69 h 325"/>
                  <a:gd name="T22" fmla="*/ 103 w 193"/>
                  <a:gd name="T23" fmla="*/ 77 h 325"/>
                  <a:gd name="T24" fmla="*/ 122 w 193"/>
                  <a:gd name="T25" fmla="*/ 96 h 325"/>
                  <a:gd name="T26" fmla="*/ 129 w 193"/>
                  <a:gd name="T27" fmla="*/ 122 h 325"/>
                  <a:gd name="T28" fmla="*/ 122 w 193"/>
                  <a:gd name="T29" fmla="*/ 149 h 325"/>
                  <a:gd name="T30" fmla="*/ 122 w 193"/>
                  <a:gd name="T31" fmla="*/ 150 h 325"/>
                  <a:gd name="T32" fmla="*/ 135 w 193"/>
                  <a:gd name="T33" fmla="*/ 186 h 325"/>
                  <a:gd name="T34" fmla="*/ 108 w 193"/>
                  <a:gd name="T35" fmla="*/ 234 h 325"/>
                  <a:gd name="T36" fmla="*/ 92 w 193"/>
                  <a:gd name="T37" fmla="*/ 241 h 325"/>
                  <a:gd name="T38" fmla="*/ 76 w 193"/>
                  <a:gd name="T39" fmla="*/ 243 h 325"/>
                  <a:gd name="T40" fmla="*/ 71 w 193"/>
                  <a:gd name="T41" fmla="*/ 243 h 325"/>
                  <a:gd name="T42" fmla="*/ 65 w 193"/>
                  <a:gd name="T43" fmla="*/ 251 h 325"/>
                  <a:gd name="T44" fmla="*/ 63 w 193"/>
                  <a:gd name="T45" fmla="*/ 252 h 325"/>
                  <a:gd name="T46" fmla="*/ 64 w 193"/>
                  <a:gd name="T47" fmla="*/ 254 h 325"/>
                  <a:gd name="T48" fmla="*/ 24 w 193"/>
                  <a:gd name="T49" fmla="*/ 294 h 325"/>
                  <a:gd name="T50" fmla="*/ 0 w 193"/>
                  <a:gd name="T51" fmla="*/ 285 h 325"/>
                  <a:gd name="T52" fmla="*/ 0 w 193"/>
                  <a:gd name="T53" fmla="*/ 318 h 325"/>
                  <a:gd name="T54" fmla="*/ 19 w 193"/>
                  <a:gd name="T55" fmla="*/ 325 h 325"/>
                  <a:gd name="T56" fmla="*/ 19 w 193"/>
                  <a:gd name="T57" fmla="*/ 325 h 325"/>
                  <a:gd name="T58" fmla="*/ 19 w 193"/>
                  <a:gd name="T59" fmla="*/ 325 h 325"/>
                  <a:gd name="T60" fmla="*/ 28 w 193"/>
                  <a:gd name="T61" fmla="*/ 325 h 325"/>
                  <a:gd name="T62" fmla="*/ 81 w 193"/>
                  <a:gd name="T63" fmla="*/ 286 h 325"/>
                  <a:gd name="T64" fmla="*/ 100 w 193"/>
                  <a:gd name="T65" fmla="*/ 289 h 325"/>
                  <a:gd name="T66" fmla="*/ 140 w 193"/>
                  <a:gd name="T67" fmla="*/ 273 h 325"/>
                  <a:gd name="T68" fmla="*/ 156 w 193"/>
                  <a:gd name="T69" fmla="*/ 233 h 325"/>
                  <a:gd name="T70" fmla="*/ 148 w 193"/>
                  <a:gd name="T71" fmla="*/ 204 h 325"/>
                  <a:gd name="T72" fmla="*/ 148 w 193"/>
                  <a:gd name="T73" fmla="*/ 204 h 325"/>
                  <a:gd name="T74" fmla="*/ 148 w 193"/>
                  <a:gd name="T75" fmla="*/ 204 h 325"/>
                  <a:gd name="T76" fmla="*/ 175 w 193"/>
                  <a:gd name="T77" fmla="*/ 188 h 325"/>
                  <a:gd name="T78" fmla="*/ 193 w 193"/>
                  <a:gd name="T79" fmla="*/ 144 h 325"/>
                  <a:gd name="T80" fmla="*/ 175 w 193"/>
                  <a:gd name="T81" fmla="*/ 100 h 325"/>
                  <a:gd name="T82" fmla="*/ 131 w 193"/>
                  <a:gd name="T83" fmla="*/ 82 h 325"/>
                  <a:gd name="T84" fmla="*/ 121 w 193"/>
                  <a:gd name="T85" fmla="*/ 83 h 325"/>
                  <a:gd name="T86" fmla="*/ 121 w 193"/>
                  <a:gd name="T87" fmla="*/ 83 h 325"/>
                  <a:gd name="T88" fmla="*/ 121 w 193"/>
                  <a:gd name="T89" fmla="*/ 83 h 325"/>
                  <a:gd name="T90" fmla="*/ 123 w 193"/>
                  <a:gd name="T91" fmla="*/ 67 h 325"/>
                  <a:gd name="T92" fmla="*/ 56 w 193"/>
                  <a:gd name="T93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" h="325">
                    <a:moveTo>
                      <a:pt x="56" y="0"/>
                    </a:moveTo>
                    <a:cubicBezTo>
                      <a:pt x="38" y="0"/>
                      <a:pt x="20" y="8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6" y="16"/>
                      <a:pt x="4" y="11"/>
                      <a:pt x="0" y="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8" y="28"/>
                      <a:pt x="16" y="31"/>
                      <a:pt x="24" y="35"/>
                    </a:cubicBezTo>
                    <a:cubicBezTo>
                      <a:pt x="32" y="40"/>
                      <a:pt x="39" y="47"/>
                      <a:pt x="44" y="55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60"/>
                      <a:pt x="49" y="65"/>
                      <a:pt x="50" y="70"/>
                    </a:cubicBezTo>
                    <a:cubicBezTo>
                      <a:pt x="56" y="68"/>
                      <a:pt x="62" y="67"/>
                      <a:pt x="68" y="67"/>
                    </a:cubicBezTo>
                    <a:cubicBezTo>
                      <a:pt x="73" y="68"/>
                      <a:pt x="78" y="69"/>
                      <a:pt x="83" y="69"/>
                    </a:cubicBezTo>
                    <a:cubicBezTo>
                      <a:pt x="90" y="70"/>
                      <a:pt x="97" y="74"/>
                      <a:pt x="103" y="77"/>
                    </a:cubicBezTo>
                    <a:cubicBezTo>
                      <a:pt x="111" y="81"/>
                      <a:pt x="117" y="88"/>
                      <a:pt x="122" y="96"/>
                    </a:cubicBezTo>
                    <a:cubicBezTo>
                      <a:pt x="127" y="104"/>
                      <a:pt x="129" y="113"/>
                      <a:pt x="129" y="122"/>
                    </a:cubicBezTo>
                    <a:cubicBezTo>
                      <a:pt x="129" y="132"/>
                      <a:pt x="127" y="141"/>
                      <a:pt x="122" y="149"/>
                    </a:cubicBezTo>
                    <a:cubicBezTo>
                      <a:pt x="122" y="150"/>
                      <a:pt x="122" y="150"/>
                      <a:pt x="122" y="150"/>
                    </a:cubicBezTo>
                    <a:cubicBezTo>
                      <a:pt x="130" y="160"/>
                      <a:pt x="135" y="173"/>
                      <a:pt x="135" y="186"/>
                    </a:cubicBezTo>
                    <a:cubicBezTo>
                      <a:pt x="135" y="205"/>
                      <a:pt x="125" y="225"/>
                      <a:pt x="108" y="234"/>
                    </a:cubicBezTo>
                    <a:cubicBezTo>
                      <a:pt x="103" y="236"/>
                      <a:pt x="96" y="239"/>
                      <a:pt x="92" y="241"/>
                    </a:cubicBezTo>
                    <a:cubicBezTo>
                      <a:pt x="87" y="242"/>
                      <a:pt x="81" y="243"/>
                      <a:pt x="76" y="243"/>
                    </a:cubicBezTo>
                    <a:cubicBezTo>
                      <a:pt x="74" y="243"/>
                      <a:pt x="73" y="243"/>
                      <a:pt x="71" y="243"/>
                    </a:cubicBezTo>
                    <a:cubicBezTo>
                      <a:pt x="65" y="251"/>
                      <a:pt x="65" y="251"/>
                      <a:pt x="65" y="251"/>
                    </a:cubicBezTo>
                    <a:cubicBezTo>
                      <a:pt x="64" y="251"/>
                      <a:pt x="64" y="252"/>
                      <a:pt x="63" y="252"/>
                    </a:cubicBezTo>
                    <a:cubicBezTo>
                      <a:pt x="64" y="253"/>
                      <a:pt x="64" y="253"/>
                      <a:pt x="64" y="254"/>
                    </a:cubicBezTo>
                    <a:cubicBezTo>
                      <a:pt x="64" y="276"/>
                      <a:pt x="46" y="294"/>
                      <a:pt x="24" y="294"/>
                    </a:cubicBezTo>
                    <a:cubicBezTo>
                      <a:pt x="15" y="294"/>
                      <a:pt x="7" y="290"/>
                      <a:pt x="0" y="285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6" y="321"/>
                      <a:pt x="12" y="324"/>
                      <a:pt x="19" y="325"/>
                    </a:cubicBezTo>
                    <a:cubicBezTo>
                      <a:pt x="19" y="325"/>
                      <a:pt x="19" y="325"/>
                      <a:pt x="19" y="325"/>
                    </a:cubicBezTo>
                    <a:cubicBezTo>
                      <a:pt x="19" y="325"/>
                      <a:pt x="19" y="325"/>
                      <a:pt x="19" y="325"/>
                    </a:cubicBezTo>
                    <a:cubicBezTo>
                      <a:pt x="22" y="325"/>
                      <a:pt x="25" y="325"/>
                      <a:pt x="28" y="325"/>
                    </a:cubicBezTo>
                    <a:cubicBezTo>
                      <a:pt x="53" y="325"/>
                      <a:pt x="74" y="308"/>
                      <a:pt x="81" y="286"/>
                    </a:cubicBezTo>
                    <a:cubicBezTo>
                      <a:pt x="87" y="288"/>
                      <a:pt x="93" y="289"/>
                      <a:pt x="100" y="289"/>
                    </a:cubicBezTo>
                    <a:cubicBezTo>
                      <a:pt x="115" y="289"/>
                      <a:pt x="129" y="283"/>
                      <a:pt x="140" y="273"/>
                    </a:cubicBezTo>
                    <a:cubicBezTo>
                      <a:pt x="150" y="262"/>
                      <a:pt x="156" y="248"/>
                      <a:pt x="156" y="233"/>
                    </a:cubicBezTo>
                    <a:cubicBezTo>
                      <a:pt x="156" y="223"/>
                      <a:pt x="153" y="213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48" y="204"/>
                      <a:pt x="148" y="204"/>
                      <a:pt x="148" y="204"/>
                    </a:cubicBezTo>
                    <a:cubicBezTo>
                      <a:pt x="158" y="201"/>
                      <a:pt x="168" y="196"/>
                      <a:pt x="175" y="188"/>
                    </a:cubicBezTo>
                    <a:cubicBezTo>
                      <a:pt x="187" y="177"/>
                      <a:pt x="193" y="161"/>
                      <a:pt x="193" y="144"/>
                    </a:cubicBezTo>
                    <a:cubicBezTo>
                      <a:pt x="193" y="128"/>
                      <a:pt x="187" y="112"/>
                      <a:pt x="175" y="100"/>
                    </a:cubicBezTo>
                    <a:cubicBezTo>
                      <a:pt x="164" y="89"/>
                      <a:pt x="148" y="82"/>
                      <a:pt x="131" y="82"/>
                    </a:cubicBezTo>
                    <a:cubicBezTo>
                      <a:pt x="128" y="82"/>
                      <a:pt x="125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1" y="83"/>
                      <a:pt x="121" y="83"/>
                      <a:pt x="121" y="83"/>
                    </a:cubicBezTo>
                    <a:cubicBezTo>
                      <a:pt x="123" y="78"/>
                      <a:pt x="123" y="73"/>
                      <a:pt x="123" y="67"/>
                    </a:cubicBezTo>
                    <a:cubicBezTo>
                      <a:pt x="123" y="31"/>
                      <a:pt x="93" y="0"/>
                      <a:pt x="56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6" name="Freeform 273"/>
              <p:cNvSpPr>
                <a:spLocks/>
              </p:cNvSpPr>
              <p:nvPr/>
            </p:nvSpPr>
            <p:spPr bwMode="auto">
              <a:xfrm>
                <a:off x="7015" y="2900"/>
                <a:ext cx="354" cy="739"/>
              </a:xfrm>
              <a:custGeom>
                <a:avLst/>
                <a:gdLst>
                  <a:gd name="T0" fmla="*/ 0 w 135"/>
                  <a:gd name="T1" fmla="*/ 0 h 266"/>
                  <a:gd name="T2" fmla="*/ 0 w 135"/>
                  <a:gd name="T3" fmla="*/ 257 h 266"/>
                  <a:gd name="T4" fmla="*/ 24 w 135"/>
                  <a:gd name="T5" fmla="*/ 266 h 266"/>
                  <a:gd name="T6" fmla="*/ 64 w 135"/>
                  <a:gd name="T7" fmla="*/ 226 h 266"/>
                  <a:gd name="T8" fmla="*/ 63 w 135"/>
                  <a:gd name="T9" fmla="*/ 224 h 266"/>
                  <a:gd name="T10" fmla="*/ 65 w 135"/>
                  <a:gd name="T11" fmla="*/ 223 h 266"/>
                  <a:gd name="T12" fmla="*/ 71 w 135"/>
                  <a:gd name="T13" fmla="*/ 215 h 266"/>
                  <a:gd name="T14" fmla="*/ 76 w 135"/>
                  <a:gd name="T15" fmla="*/ 215 h 266"/>
                  <a:gd name="T16" fmla="*/ 92 w 135"/>
                  <a:gd name="T17" fmla="*/ 213 h 266"/>
                  <a:gd name="T18" fmla="*/ 108 w 135"/>
                  <a:gd name="T19" fmla="*/ 206 h 266"/>
                  <a:gd name="T20" fmla="*/ 135 w 135"/>
                  <a:gd name="T21" fmla="*/ 158 h 266"/>
                  <a:gd name="T22" fmla="*/ 122 w 135"/>
                  <a:gd name="T23" fmla="*/ 122 h 266"/>
                  <a:gd name="T24" fmla="*/ 122 w 135"/>
                  <a:gd name="T25" fmla="*/ 121 h 266"/>
                  <a:gd name="T26" fmla="*/ 129 w 135"/>
                  <a:gd name="T27" fmla="*/ 94 h 266"/>
                  <a:gd name="T28" fmla="*/ 122 w 135"/>
                  <a:gd name="T29" fmla="*/ 68 h 266"/>
                  <a:gd name="T30" fmla="*/ 103 w 135"/>
                  <a:gd name="T31" fmla="*/ 49 h 266"/>
                  <a:gd name="T32" fmla="*/ 83 w 135"/>
                  <a:gd name="T33" fmla="*/ 41 h 266"/>
                  <a:gd name="T34" fmla="*/ 68 w 135"/>
                  <a:gd name="T35" fmla="*/ 39 h 266"/>
                  <a:gd name="T36" fmla="*/ 50 w 135"/>
                  <a:gd name="T37" fmla="*/ 42 h 266"/>
                  <a:gd name="T38" fmla="*/ 44 w 135"/>
                  <a:gd name="T39" fmla="*/ 28 h 266"/>
                  <a:gd name="T40" fmla="*/ 44 w 135"/>
                  <a:gd name="T41" fmla="*/ 27 h 266"/>
                  <a:gd name="T42" fmla="*/ 24 w 135"/>
                  <a:gd name="T43" fmla="*/ 7 h 266"/>
                  <a:gd name="T44" fmla="*/ 0 w 135"/>
                  <a:gd name="T45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5" h="266">
                    <a:moveTo>
                      <a:pt x="0" y="0"/>
                    </a:moveTo>
                    <a:cubicBezTo>
                      <a:pt x="0" y="257"/>
                      <a:pt x="0" y="257"/>
                      <a:pt x="0" y="257"/>
                    </a:cubicBezTo>
                    <a:cubicBezTo>
                      <a:pt x="7" y="262"/>
                      <a:pt x="15" y="266"/>
                      <a:pt x="24" y="266"/>
                    </a:cubicBezTo>
                    <a:cubicBezTo>
                      <a:pt x="46" y="266"/>
                      <a:pt x="64" y="248"/>
                      <a:pt x="64" y="226"/>
                    </a:cubicBezTo>
                    <a:cubicBezTo>
                      <a:pt x="64" y="225"/>
                      <a:pt x="64" y="225"/>
                      <a:pt x="63" y="224"/>
                    </a:cubicBezTo>
                    <a:cubicBezTo>
                      <a:pt x="64" y="224"/>
                      <a:pt x="64" y="223"/>
                      <a:pt x="65" y="223"/>
                    </a:cubicBezTo>
                    <a:cubicBezTo>
                      <a:pt x="71" y="215"/>
                      <a:pt x="71" y="215"/>
                      <a:pt x="71" y="215"/>
                    </a:cubicBezTo>
                    <a:cubicBezTo>
                      <a:pt x="73" y="215"/>
                      <a:pt x="74" y="215"/>
                      <a:pt x="76" y="215"/>
                    </a:cubicBezTo>
                    <a:cubicBezTo>
                      <a:pt x="81" y="215"/>
                      <a:pt x="87" y="214"/>
                      <a:pt x="92" y="213"/>
                    </a:cubicBezTo>
                    <a:cubicBezTo>
                      <a:pt x="96" y="211"/>
                      <a:pt x="103" y="208"/>
                      <a:pt x="108" y="206"/>
                    </a:cubicBezTo>
                    <a:cubicBezTo>
                      <a:pt x="125" y="197"/>
                      <a:pt x="135" y="177"/>
                      <a:pt x="135" y="158"/>
                    </a:cubicBezTo>
                    <a:cubicBezTo>
                      <a:pt x="135" y="145"/>
                      <a:pt x="130" y="132"/>
                      <a:pt x="122" y="122"/>
                    </a:cubicBezTo>
                    <a:cubicBezTo>
                      <a:pt x="122" y="121"/>
                      <a:pt x="122" y="121"/>
                      <a:pt x="122" y="121"/>
                    </a:cubicBezTo>
                    <a:cubicBezTo>
                      <a:pt x="127" y="113"/>
                      <a:pt x="129" y="104"/>
                      <a:pt x="129" y="94"/>
                    </a:cubicBezTo>
                    <a:cubicBezTo>
                      <a:pt x="129" y="85"/>
                      <a:pt x="127" y="76"/>
                      <a:pt x="122" y="68"/>
                    </a:cubicBezTo>
                    <a:cubicBezTo>
                      <a:pt x="117" y="60"/>
                      <a:pt x="111" y="53"/>
                      <a:pt x="103" y="49"/>
                    </a:cubicBezTo>
                    <a:cubicBezTo>
                      <a:pt x="97" y="46"/>
                      <a:pt x="90" y="42"/>
                      <a:pt x="83" y="41"/>
                    </a:cubicBezTo>
                    <a:cubicBezTo>
                      <a:pt x="78" y="41"/>
                      <a:pt x="73" y="40"/>
                      <a:pt x="68" y="39"/>
                    </a:cubicBezTo>
                    <a:cubicBezTo>
                      <a:pt x="62" y="39"/>
                      <a:pt x="56" y="40"/>
                      <a:pt x="50" y="42"/>
                    </a:cubicBezTo>
                    <a:cubicBezTo>
                      <a:pt x="49" y="37"/>
                      <a:pt x="47" y="32"/>
                      <a:pt x="44" y="28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39" y="19"/>
                      <a:pt x="32" y="12"/>
                      <a:pt x="24" y="7"/>
                    </a:cubicBezTo>
                    <a:cubicBezTo>
                      <a:pt x="16" y="3"/>
                      <a:pt x="8" y="0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7" name="Freeform 274"/>
              <p:cNvSpPr>
                <a:spLocks/>
              </p:cNvSpPr>
              <p:nvPr/>
            </p:nvSpPr>
            <p:spPr bwMode="auto">
              <a:xfrm>
                <a:off x="6660" y="3194"/>
                <a:ext cx="239" cy="259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8" name="Freeform 275"/>
              <p:cNvSpPr>
                <a:spLocks/>
              </p:cNvSpPr>
              <p:nvPr/>
            </p:nvSpPr>
            <p:spPr bwMode="auto">
              <a:xfrm>
                <a:off x="6755" y="3297"/>
                <a:ext cx="55" cy="6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9" name="Freeform 276"/>
              <p:cNvSpPr>
                <a:spLocks/>
              </p:cNvSpPr>
              <p:nvPr/>
            </p:nvSpPr>
            <p:spPr bwMode="auto">
              <a:xfrm>
                <a:off x="6818" y="2905"/>
                <a:ext cx="239" cy="259"/>
              </a:xfrm>
              <a:custGeom>
                <a:avLst/>
                <a:gdLst>
                  <a:gd name="T0" fmla="*/ 1 w 91"/>
                  <a:gd name="T1" fmla="*/ 45 h 93"/>
                  <a:gd name="T2" fmla="*/ 37 w 91"/>
                  <a:gd name="T3" fmla="*/ 43 h 93"/>
                  <a:gd name="T4" fmla="*/ 14 w 91"/>
                  <a:gd name="T5" fmla="*/ 12 h 93"/>
                  <a:gd name="T6" fmla="*/ 42 w 91"/>
                  <a:gd name="T7" fmla="*/ 38 h 93"/>
                  <a:gd name="T8" fmla="*/ 46 w 91"/>
                  <a:gd name="T9" fmla="*/ 0 h 93"/>
                  <a:gd name="T10" fmla="*/ 49 w 91"/>
                  <a:gd name="T11" fmla="*/ 37 h 93"/>
                  <a:gd name="T12" fmla="*/ 78 w 91"/>
                  <a:gd name="T13" fmla="*/ 15 h 93"/>
                  <a:gd name="T14" fmla="*/ 54 w 91"/>
                  <a:gd name="T15" fmla="*/ 42 h 93"/>
                  <a:gd name="T16" fmla="*/ 91 w 91"/>
                  <a:gd name="T17" fmla="*/ 48 h 93"/>
                  <a:gd name="T18" fmla="*/ 55 w 91"/>
                  <a:gd name="T19" fmla="*/ 50 h 93"/>
                  <a:gd name="T20" fmla="*/ 77 w 91"/>
                  <a:gd name="T21" fmla="*/ 80 h 93"/>
                  <a:gd name="T22" fmla="*/ 50 w 91"/>
                  <a:gd name="T23" fmla="*/ 55 h 93"/>
                  <a:gd name="T24" fmla="*/ 46 w 91"/>
                  <a:gd name="T25" fmla="*/ 93 h 93"/>
                  <a:gd name="T26" fmla="*/ 43 w 91"/>
                  <a:gd name="T27" fmla="*/ 55 h 93"/>
                  <a:gd name="T28" fmla="*/ 14 w 91"/>
                  <a:gd name="T29" fmla="*/ 78 h 93"/>
                  <a:gd name="T30" fmla="*/ 38 w 91"/>
                  <a:gd name="T31" fmla="*/ 50 h 93"/>
                  <a:gd name="T32" fmla="*/ 1 w 91"/>
                  <a:gd name="T33" fmla="*/ 4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93">
                    <a:moveTo>
                      <a:pt x="1" y="45"/>
                    </a:moveTo>
                    <a:cubicBezTo>
                      <a:pt x="0" y="32"/>
                      <a:pt x="23" y="38"/>
                      <a:pt x="37" y="43"/>
                    </a:cubicBezTo>
                    <a:cubicBezTo>
                      <a:pt x="25" y="35"/>
                      <a:pt x="6" y="21"/>
                      <a:pt x="14" y="12"/>
                    </a:cubicBezTo>
                    <a:cubicBezTo>
                      <a:pt x="23" y="3"/>
                      <a:pt x="35" y="24"/>
                      <a:pt x="42" y="38"/>
                    </a:cubicBezTo>
                    <a:cubicBezTo>
                      <a:pt x="38" y="23"/>
                      <a:pt x="34" y="0"/>
                      <a:pt x="46" y="0"/>
                    </a:cubicBezTo>
                    <a:cubicBezTo>
                      <a:pt x="58" y="0"/>
                      <a:pt x="53" y="23"/>
                      <a:pt x="49" y="37"/>
                    </a:cubicBezTo>
                    <a:cubicBezTo>
                      <a:pt x="56" y="25"/>
                      <a:pt x="69" y="6"/>
                      <a:pt x="78" y="15"/>
                    </a:cubicBezTo>
                    <a:cubicBezTo>
                      <a:pt x="87" y="24"/>
                      <a:pt x="67" y="36"/>
                      <a:pt x="54" y="42"/>
                    </a:cubicBezTo>
                    <a:cubicBezTo>
                      <a:pt x="68" y="39"/>
                      <a:pt x="90" y="35"/>
                      <a:pt x="91" y="48"/>
                    </a:cubicBezTo>
                    <a:cubicBezTo>
                      <a:pt x="91" y="61"/>
                      <a:pt x="69" y="55"/>
                      <a:pt x="55" y="50"/>
                    </a:cubicBezTo>
                    <a:cubicBezTo>
                      <a:pt x="67" y="57"/>
                      <a:pt x="86" y="71"/>
                      <a:pt x="77" y="80"/>
                    </a:cubicBezTo>
                    <a:cubicBezTo>
                      <a:pt x="69" y="89"/>
                      <a:pt x="57" y="69"/>
                      <a:pt x="50" y="55"/>
                    </a:cubicBezTo>
                    <a:cubicBezTo>
                      <a:pt x="54" y="69"/>
                      <a:pt x="58" y="93"/>
                      <a:pt x="46" y="93"/>
                    </a:cubicBezTo>
                    <a:cubicBezTo>
                      <a:pt x="33" y="93"/>
                      <a:pt x="38" y="70"/>
                      <a:pt x="43" y="55"/>
                    </a:cubicBezTo>
                    <a:cubicBezTo>
                      <a:pt x="36" y="68"/>
                      <a:pt x="23" y="87"/>
                      <a:pt x="14" y="78"/>
                    </a:cubicBezTo>
                    <a:cubicBezTo>
                      <a:pt x="5" y="69"/>
                      <a:pt x="25" y="57"/>
                      <a:pt x="38" y="50"/>
                    </a:cubicBezTo>
                    <a:cubicBezTo>
                      <a:pt x="24" y="54"/>
                      <a:pt x="1" y="57"/>
                      <a:pt x="1" y="45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0" name="Freeform 277"/>
              <p:cNvSpPr>
                <a:spLocks/>
              </p:cNvSpPr>
              <p:nvPr/>
            </p:nvSpPr>
            <p:spPr bwMode="auto">
              <a:xfrm>
                <a:off x="6912" y="3008"/>
                <a:ext cx="55" cy="61"/>
              </a:xfrm>
              <a:custGeom>
                <a:avLst/>
                <a:gdLst>
                  <a:gd name="T0" fmla="*/ 21 w 21"/>
                  <a:gd name="T1" fmla="*/ 11 h 22"/>
                  <a:gd name="T2" fmla="*/ 10 w 21"/>
                  <a:gd name="T3" fmla="*/ 0 h 22"/>
                  <a:gd name="T4" fmla="*/ 0 w 21"/>
                  <a:gd name="T5" fmla="*/ 11 h 22"/>
                  <a:gd name="T6" fmla="*/ 11 w 21"/>
                  <a:gd name="T7" fmla="*/ 22 h 22"/>
                  <a:gd name="T8" fmla="*/ 21 w 21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21" y="11"/>
                    </a:moveTo>
                    <a:cubicBezTo>
                      <a:pt x="21" y="5"/>
                      <a:pt x="16" y="0"/>
                      <a:pt x="10" y="0"/>
                    </a:cubicBezTo>
                    <a:cubicBezTo>
                      <a:pt x="4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1" y="17"/>
                      <a:pt x="2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1" name="Freeform 278"/>
              <p:cNvSpPr>
                <a:spLocks/>
              </p:cNvSpPr>
              <p:nvPr/>
            </p:nvSpPr>
            <p:spPr bwMode="auto">
              <a:xfrm>
                <a:off x="7141" y="3003"/>
                <a:ext cx="246" cy="261"/>
              </a:xfrm>
              <a:custGeom>
                <a:avLst/>
                <a:gdLst>
                  <a:gd name="T0" fmla="*/ 67 w 94"/>
                  <a:gd name="T1" fmla="*/ 88 h 94"/>
                  <a:gd name="T2" fmla="*/ 48 w 94"/>
                  <a:gd name="T3" fmla="*/ 57 h 94"/>
                  <a:gd name="T4" fmla="*/ 32 w 94"/>
                  <a:gd name="T5" fmla="*/ 91 h 94"/>
                  <a:gd name="T6" fmla="*/ 41 w 94"/>
                  <a:gd name="T7" fmla="*/ 55 h 94"/>
                  <a:gd name="T8" fmla="*/ 6 w 94"/>
                  <a:gd name="T9" fmla="*/ 69 h 94"/>
                  <a:gd name="T10" fmla="*/ 38 w 94"/>
                  <a:gd name="T11" fmla="*/ 49 h 94"/>
                  <a:gd name="T12" fmla="*/ 4 w 94"/>
                  <a:gd name="T13" fmla="*/ 34 h 94"/>
                  <a:gd name="T14" fmla="*/ 39 w 94"/>
                  <a:gd name="T15" fmla="*/ 42 h 94"/>
                  <a:gd name="T16" fmla="*/ 27 w 94"/>
                  <a:gd name="T17" fmla="*/ 7 h 94"/>
                  <a:gd name="T18" fmla="*/ 46 w 94"/>
                  <a:gd name="T19" fmla="*/ 38 h 94"/>
                  <a:gd name="T20" fmla="*/ 61 w 94"/>
                  <a:gd name="T21" fmla="*/ 3 h 94"/>
                  <a:gd name="T22" fmla="*/ 52 w 94"/>
                  <a:gd name="T23" fmla="*/ 40 h 94"/>
                  <a:gd name="T24" fmla="*/ 88 w 94"/>
                  <a:gd name="T25" fmla="*/ 25 h 94"/>
                  <a:gd name="T26" fmla="*/ 56 w 94"/>
                  <a:gd name="T27" fmla="*/ 46 h 94"/>
                  <a:gd name="T28" fmla="*/ 90 w 94"/>
                  <a:gd name="T29" fmla="*/ 60 h 94"/>
                  <a:gd name="T30" fmla="*/ 54 w 94"/>
                  <a:gd name="T31" fmla="*/ 53 h 94"/>
                  <a:gd name="T32" fmla="*/ 67 w 94"/>
                  <a:gd name="T33" fmla="*/ 8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67" y="88"/>
                    </a:moveTo>
                    <a:cubicBezTo>
                      <a:pt x="56" y="94"/>
                      <a:pt x="51" y="71"/>
                      <a:pt x="48" y="57"/>
                    </a:cubicBezTo>
                    <a:cubicBezTo>
                      <a:pt x="47" y="71"/>
                      <a:pt x="44" y="94"/>
                      <a:pt x="32" y="91"/>
                    </a:cubicBezTo>
                    <a:cubicBezTo>
                      <a:pt x="20" y="88"/>
                      <a:pt x="33" y="68"/>
                      <a:pt x="41" y="55"/>
                    </a:cubicBezTo>
                    <a:cubicBezTo>
                      <a:pt x="30" y="65"/>
                      <a:pt x="12" y="80"/>
                      <a:pt x="6" y="69"/>
                    </a:cubicBezTo>
                    <a:cubicBezTo>
                      <a:pt x="0" y="59"/>
                      <a:pt x="23" y="52"/>
                      <a:pt x="38" y="49"/>
                    </a:cubicBezTo>
                    <a:cubicBezTo>
                      <a:pt x="23" y="49"/>
                      <a:pt x="0" y="47"/>
                      <a:pt x="4" y="34"/>
                    </a:cubicBezTo>
                    <a:cubicBezTo>
                      <a:pt x="7" y="22"/>
                      <a:pt x="27" y="34"/>
                      <a:pt x="39" y="42"/>
                    </a:cubicBezTo>
                    <a:cubicBezTo>
                      <a:pt x="30" y="32"/>
                      <a:pt x="16" y="14"/>
                      <a:pt x="27" y="7"/>
                    </a:cubicBezTo>
                    <a:cubicBezTo>
                      <a:pt x="38" y="1"/>
                      <a:pt x="43" y="23"/>
                      <a:pt x="46" y="38"/>
                    </a:cubicBezTo>
                    <a:cubicBezTo>
                      <a:pt x="46" y="24"/>
                      <a:pt x="49" y="0"/>
                      <a:pt x="61" y="3"/>
                    </a:cubicBezTo>
                    <a:cubicBezTo>
                      <a:pt x="73" y="6"/>
                      <a:pt x="61" y="27"/>
                      <a:pt x="52" y="40"/>
                    </a:cubicBezTo>
                    <a:cubicBezTo>
                      <a:pt x="63" y="29"/>
                      <a:pt x="82" y="15"/>
                      <a:pt x="88" y="25"/>
                    </a:cubicBezTo>
                    <a:cubicBezTo>
                      <a:pt x="94" y="36"/>
                      <a:pt x="71" y="43"/>
                      <a:pt x="56" y="46"/>
                    </a:cubicBezTo>
                    <a:cubicBezTo>
                      <a:pt x="70" y="46"/>
                      <a:pt x="93" y="48"/>
                      <a:pt x="90" y="60"/>
                    </a:cubicBezTo>
                    <a:cubicBezTo>
                      <a:pt x="87" y="72"/>
                      <a:pt x="66" y="61"/>
                      <a:pt x="54" y="53"/>
                    </a:cubicBezTo>
                    <a:cubicBezTo>
                      <a:pt x="64" y="63"/>
                      <a:pt x="78" y="81"/>
                      <a:pt x="67" y="88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2" name="Freeform 279"/>
              <p:cNvSpPr>
                <a:spLocks/>
              </p:cNvSpPr>
              <p:nvPr/>
            </p:nvSpPr>
            <p:spPr bwMode="auto">
              <a:xfrm>
                <a:off x="7235" y="3097"/>
                <a:ext cx="63" cy="67"/>
              </a:xfrm>
              <a:custGeom>
                <a:avLst/>
                <a:gdLst>
                  <a:gd name="T0" fmla="*/ 7 w 24"/>
                  <a:gd name="T1" fmla="*/ 3 h 24"/>
                  <a:gd name="T2" fmla="*/ 3 w 24"/>
                  <a:gd name="T3" fmla="*/ 17 h 24"/>
                  <a:gd name="T4" fmla="*/ 17 w 24"/>
                  <a:gd name="T5" fmla="*/ 21 h 24"/>
                  <a:gd name="T6" fmla="*/ 21 w 24"/>
                  <a:gd name="T7" fmla="*/ 6 h 24"/>
                  <a:gd name="T8" fmla="*/ 7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7" y="3"/>
                    </a:moveTo>
                    <a:cubicBezTo>
                      <a:pt x="2" y="6"/>
                      <a:pt x="0" y="13"/>
                      <a:pt x="3" y="17"/>
                    </a:cubicBezTo>
                    <a:cubicBezTo>
                      <a:pt x="6" y="22"/>
                      <a:pt x="12" y="24"/>
                      <a:pt x="17" y="21"/>
                    </a:cubicBezTo>
                    <a:cubicBezTo>
                      <a:pt x="22" y="18"/>
                      <a:pt x="24" y="11"/>
                      <a:pt x="21" y="6"/>
                    </a:cubicBezTo>
                    <a:cubicBezTo>
                      <a:pt x="18" y="1"/>
                      <a:pt x="12" y="0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3" name="Freeform 280"/>
              <p:cNvSpPr>
                <a:spLocks/>
              </p:cNvSpPr>
              <p:nvPr/>
            </p:nvSpPr>
            <p:spPr bwMode="auto">
              <a:xfrm>
                <a:off x="6930" y="3314"/>
                <a:ext cx="247" cy="261"/>
              </a:xfrm>
              <a:custGeom>
                <a:avLst/>
                <a:gdLst>
                  <a:gd name="T0" fmla="*/ 67 w 94"/>
                  <a:gd name="T1" fmla="*/ 88 h 94"/>
                  <a:gd name="T2" fmla="*/ 48 w 94"/>
                  <a:gd name="T3" fmla="*/ 57 h 94"/>
                  <a:gd name="T4" fmla="*/ 32 w 94"/>
                  <a:gd name="T5" fmla="*/ 91 h 94"/>
                  <a:gd name="T6" fmla="*/ 41 w 94"/>
                  <a:gd name="T7" fmla="*/ 55 h 94"/>
                  <a:gd name="T8" fmla="*/ 6 w 94"/>
                  <a:gd name="T9" fmla="*/ 69 h 94"/>
                  <a:gd name="T10" fmla="*/ 38 w 94"/>
                  <a:gd name="T11" fmla="*/ 49 h 94"/>
                  <a:gd name="T12" fmla="*/ 4 w 94"/>
                  <a:gd name="T13" fmla="*/ 34 h 94"/>
                  <a:gd name="T14" fmla="*/ 39 w 94"/>
                  <a:gd name="T15" fmla="*/ 42 h 94"/>
                  <a:gd name="T16" fmla="*/ 27 w 94"/>
                  <a:gd name="T17" fmla="*/ 7 h 94"/>
                  <a:gd name="T18" fmla="*/ 46 w 94"/>
                  <a:gd name="T19" fmla="*/ 38 h 94"/>
                  <a:gd name="T20" fmla="*/ 61 w 94"/>
                  <a:gd name="T21" fmla="*/ 3 h 94"/>
                  <a:gd name="T22" fmla="*/ 52 w 94"/>
                  <a:gd name="T23" fmla="*/ 40 h 94"/>
                  <a:gd name="T24" fmla="*/ 88 w 94"/>
                  <a:gd name="T25" fmla="*/ 25 h 94"/>
                  <a:gd name="T26" fmla="*/ 56 w 94"/>
                  <a:gd name="T27" fmla="*/ 46 h 94"/>
                  <a:gd name="T28" fmla="*/ 90 w 94"/>
                  <a:gd name="T29" fmla="*/ 60 h 94"/>
                  <a:gd name="T30" fmla="*/ 54 w 94"/>
                  <a:gd name="T31" fmla="*/ 53 h 94"/>
                  <a:gd name="T32" fmla="*/ 67 w 94"/>
                  <a:gd name="T33" fmla="*/ 8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67" y="88"/>
                    </a:moveTo>
                    <a:cubicBezTo>
                      <a:pt x="56" y="94"/>
                      <a:pt x="51" y="71"/>
                      <a:pt x="48" y="57"/>
                    </a:cubicBezTo>
                    <a:cubicBezTo>
                      <a:pt x="47" y="71"/>
                      <a:pt x="44" y="94"/>
                      <a:pt x="32" y="91"/>
                    </a:cubicBezTo>
                    <a:cubicBezTo>
                      <a:pt x="20" y="88"/>
                      <a:pt x="33" y="68"/>
                      <a:pt x="41" y="55"/>
                    </a:cubicBezTo>
                    <a:cubicBezTo>
                      <a:pt x="30" y="65"/>
                      <a:pt x="12" y="80"/>
                      <a:pt x="6" y="69"/>
                    </a:cubicBezTo>
                    <a:cubicBezTo>
                      <a:pt x="0" y="59"/>
                      <a:pt x="23" y="52"/>
                      <a:pt x="38" y="49"/>
                    </a:cubicBezTo>
                    <a:cubicBezTo>
                      <a:pt x="23" y="49"/>
                      <a:pt x="0" y="47"/>
                      <a:pt x="4" y="34"/>
                    </a:cubicBezTo>
                    <a:cubicBezTo>
                      <a:pt x="7" y="22"/>
                      <a:pt x="27" y="34"/>
                      <a:pt x="39" y="42"/>
                    </a:cubicBezTo>
                    <a:cubicBezTo>
                      <a:pt x="30" y="32"/>
                      <a:pt x="16" y="14"/>
                      <a:pt x="27" y="7"/>
                    </a:cubicBezTo>
                    <a:cubicBezTo>
                      <a:pt x="38" y="1"/>
                      <a:pt x="43" y="23"/>
                      <a:pt x="46" y="38"/>
                    </a:cubicBezTo>
                    <a:cubicBezTo>
                      <a:pt x="46" y="24"/>
                      <a:pt x="49" y="0"/>
                      <a:pt x="61" y="3"/>
                    </a:cubicBezTo>
                    <a:cubicBezTo>
                      <a:pt x="73" y="6"/>
                      <a:pt x="61" y="27"/>
                      <a:pt x="52" y="40"/>
                    </a:cubicBezTo>
                    <a:cubicBezTo>
                      <a:pt x="63" y="29"/>
                      <a:pt x="82" y="15"/>
                      <a:pt x="88" y="25"/>
                    </a:cubicBezTo>
                    <a:cubicBezTo>
                      <a:pt x="94" y="36"/>
                      <a:pt x="71" y="43"/>
                      <a:pt x="56" y="46"/>
                    </a:cubicBezTo>
                    <a:cubicBezTo>
                      <a:pt x="70" y="46"/>
                      <a:pt x="93" y="48"/>
                      <a:pt x="90" y="60"/>
                    </a:cubicBezTo>
                    <a:cubicBezTo>
                      <a:pt x="87" y="72"/>
                      <a:pt x="66" y="61"/>
                      <a:pt x="54" y="53"/>
                    </a:cubicBezTo>
                    <a:cubicBezTo>
                      <a:pt x="64" y="63"/>
                      <a:pt x="78" y="81"/>
                      <a:pt x="67" y="88"/>
                    </a:cubicBezTo>
                    <a:close/>
                  </a:path>
                </a:pathLst>
              </a:custGeom>
              <a:solidFill>
                <a:srgbClr val="CD5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4" name="Freeform 281"/>
              <p:cNvSpPr>
                <a:spLocks/>
              </p:cNvSpPr>
              <p:nvPr/>
            </p:nvSpPr>
            <p:spPr bwMode="auto">
              <a:xfrm>
                <a:off x="7025" y="3409"/>
                <a:ext cx="63" cy="66"/>
              </a:xfrm>
              <a:custGeom>
                <a:avLst/>
                <a:gdLst>
                  <a:gd name="T0" fmla="*/ 7 w 24"/>
                  <a:gd name="T1" fmla="*/ 3 h 24"/>
                  <a:gd name="T2" fmla="*/ 3 w 24"/>
                  <a:gd name="T3" fmla="*/ 17 h 24"/>
                  <a:gd name="T4" fmla="*/ 17 w 24"/>
                  <a:gd name="T5" fmla="*/ 21 h 24"/>
                  <a:gd name="T6" fmla="*/ 21 w 24"/>
                  <a:gd name="T7" fmla="*/ 6 h 24"/>
                  <a:gd name="T8" fmla="*/ 7 w 24"/>
                  <a:gd name="T9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7" y="3"/>
                    </a:moveTo>
                    <a:cubicBezTo>
                      <a:pt x="2" y="6"/>
                      <a:pt x="0" y="13"/>
                      <a:pt x="3" y="17"/>
                    </a:cubicBezTo>
                    <a:cubicBezTo>
                      <a:pt x="6" y="22"/>
                      <a:pt x="12" y="24"/>
                      <a:pt x="17" y="21"/>
                    </a:cubicBezTo>
                    <a:cubicBezTo>
                      <a:pt x="22" y="18"/>
                      <a:pt x="24" y="11"/>
                      <a:pt x="21" y="6"/>
                    </a:cubicBezTo>
                    <a:cubicBezTo>
                      <a:pt x="18" y="1"/>
                      <a:pt x="12" y="0"/>
                      <a:pt x="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5" name="Freeform 282"/>
              <p:cNvSpPr>
                <a:spLocks/>
              </p:cNvSpPr>
              <p:nvPr/>
            </p:nvSpPr>
            <p:spPr bwMode="auto">
              <a:xfrm>
                <a:off x="817" y="3350"/>
                <a:ext cx="123" cy="945"/>
              </a:xfrm>
              <a:custGeom>
                <a:avLst/>
                <a:gdLst>
                  <a:gd name="T0" fmla="*/ 23 w 123"/>
                  <a:gd name="T1" fmla="*/ 0 h 945"/>
                  <a:gd name="T2" fmla="*/ 0 w 123"/>
                  <a:gd name="T3" fmla="*/ 934 h 945"/>
                  <a:gd name="T4" fmla="*/ 123 w 123"/>
                  <a:gd name="T5" fmla="*/ 945 h 945"/>
                  <a:gd name="T6" fmla="*/ 100 w 123"/>
                  <a:gd name="T7" fmla="*/ 0 h 945"/>
                  <a:gd name="T8" fmla="*/ 23 w 123"/>
                  <a:gd name="T9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45">
                    <a:moveTo>
                      <a:pt x="23" y="0"/>
                    </a:moveTo>
                    <a:lnTo>
                      <a:pt x="0" y="934"/>
                    </a:lnTo>
                    <a:lnTo>
                      <a:pt x="123" y="945"/>
                    </a:lnTo>
                    <a:lnTo>
                      <a:pt x="10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6" name="Freeform 283"/>
              <p:cNvSpPr>
                <a:spLocks/>
              </p:cNvSpPr>
              <p:nvPr/>
            </p:nvSpPr>
            <p:spPr bwMode="auto">
              <a:xfrm>
                <a:off x="817" y="3350"/>
                <a:ext cx="123" cy="945"/>
              </a:xfrm>
              <a:custGeom>
                <a:avLst/>
                <a:gdLst>
                  <a:gd name="T0" fmla="*/ 23 w 123"/>
                  <a:gd name="T1" fmla="*/ 0 h 945"/>
                  <a:gd name="T2" fmla="*/ 0 w 123"/>
                  <a:gd name="T3" fmla="*/ 934 h 945"/>
                  <a:gd name="T4" fmla="*/ 123 w 123"/>
                  <a:gd name="T5" fmla="*/ 945 h 945"/>
                  <a:gd name="T6" fmla="*/ 100 w 123"/>
                  <a:gd name="T7" fmla="*/ 0 h 945"/>
                  <a:gd name="T8" fmla="*/ 23 w 123"/>
                  <a:gd name="T9" fmla="*/ 0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945">
                    <a:moveTo>
                      <a:pt x="23" y="0"/>
                    </a:moveTo>
                    <a:lnTo>
                      <a:pt x="0" y="934"/>
                    </a:lnTo>
                    <a:lnTo>
                      <a:pt x="123" y="945"/>
                    </a:lnTo>
                    <a:lnTo>
                      <a:pt x="100" y="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7" name="Freeform 284"/>
              <p:cNvSpPr>
                <a:spLocks/>
              </p:cNvSpPr>
              <p:nvPr/>
            </p:nvSpPr>
            <p:spPr bwMode="auto">
              <a:xfrm>
                <a:off x="1032" y="2964"/>
                <a:ext cx="460" cy="481"/>
              </a:xfrm>
              <a:custGeom>
                <a:avLst/>
                <a:gdLst>
                  <a:gd name="T0" fmla="*/ 118 w 175"/>
                  <a:gd name="T1" fmla="*/ 44 h 173"/>
                  <a:gd name="T2" fmla="*/ 107 w 175"/>
                  <a:gd name="T3" fmla="*/ 43 h 173"/>
                  <a:gd name="T4" fmla="*/ 71 w 175"/>
                  <a:gd name="T5" fmla="*/ 9 h 173"/>
                  <a:gd name="T6" fmla="*/ 46 w 175"/>
                  <a:gd name="T7" fmla="*/ 96 h 173"/>
                  <a:gd name="T8" fmla="*/ 97 w 175"/>
                  <a:gd name="T9" fmla="*/ 167 h 173"/>
                  <a:gd name="T10" fmla="*/ 169 w 175"/>
                  <a:gd name="T11" fmla="*/ 116 h 173"/>
                  <a:gd name="T12" fmla="*/ 118 w 175"/>
                  <a:gd name="T13" fmla="*/ 44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73">
                    <a:moveTo>
                      <a:pt x="118" y="44"/>
                    </a:moveTo>
                    <a:cubicBezTo>
                      <a:pt x="114" y="43"/>
                      <a:pt x="110" y="43"/>
                      <a:pt x="107" y="43"/>
                    </a:cubicBezTo>
                    <a:cubicBezTo>
                      <a:pt x="103" y="27"/>
                      <a:pt x="92" y="12"/>
                      <a:pt x="71" y="9"/>
                    </a:cubicBezTo>
                    <a:cubicBezTo>
                      <a:pt x="17" y="0"/>
                      <a:pt x="0" y="78"/>
                      <a:pt x="46" y="96"/>
                    </a:cubicBezTo>
                    <a:cubicBezTo>
                      <a:pt x="41" y="129"/>
                      <a:pt x="64" y="162"/>
                      <a:pt x="97" y="167"/>
                    </a:cubicBezTo>
                    <a:cubicBezTo>
                      <a:pt x="131" y="173"/>
                      <a:pt x="164" y="149"/>
                      <a:pt x="169" y="116"/>
                    </a:cubicBezTo>
                    <a:cubicBezTo>
                      <a:pt x="175" y="82"/>
                      <a:pt x="151" y="49"/>
                      <a:pt x="118" y="44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8" name="Freeform 285"/>
              <p:cNvSpPr>
                <a:spLocks/>
              </p:cNvSpPr>
              <p:nvPr/>
            </p:nvSpPr>
            <p:spPr bwMode="auto">
              <a:xfrm>
                <a:off x="260" y="2839"/>
                <a:ext cx="465" cy="633"/>
              </a:xfrm>
              <a:custGeom>
                <a:avLst/>
                <a:gdLst>
                  <a:gd name="T0" fmla="*/ 157 w 177"/>
                  <a:gd name="T1" fmla="*/ 80 h 228"/>
                  <a:gd name="T2" fmla="*/ 169 w 177"/>
                  <a:gd name="T3" fmla="*/ 60 h 228"/>
                  <a:gd name="T4" fmla="*/ 169 w 177"/>
                  <a:gd name="T5" fmla="*/ 35 h 228"/>
                  <a:gd name="T6" fmla="*/ 156 w 177"/>
                  <a:gd name="T7" fmla="*/ 13 h 228"/>
                  <a:gd name="T8" fmla="*/ 136 w 177"/>
                  <a:gd name="T9" fmla="*/ 2 h 228"/>
                  <a:gd name="T10" fmla="*/ 112 w 177"/>
                  <a:gd name="T11" fmla="*/ 2 h 228"/>
                  <a:gd name="T12" fmla="*/ 92 w 177"/>
                  <a:gd name="T13" fmla="*/ 13 h 228"/>
                  <a:gd name="T14" fmla="*/ 80 w 177"/>
                  <a:gd name="T15" fmla="*/ 35 h 228"/>
                  <a:gd name="T16" fmla="*/ 78 w 177"/>
                  <a:gd name="T17" fmla="*/ 52 h 228"/>
                  <a:gd name="T18" fmla="*/ 45 w 177"/>
                  <a:gd name="T19" fmla="*/ 119 h 228"/>
                  <a:gd name="T20" fmla="*/ 68 w 177"/>
                  <a:gd name="T21" fmla="*/ 221 h 228"/>
                  <a:gd name="T22" fmla="*/ 91 w 177"/>
                  <a:gd name="T23" fmla="*/ 217 h 228"/>
                  <a:gd name="T24" fmla="*/ 120 w 177"/>
                  <a:gd name="T25" fmla="*/ 228 h 228"/>
                  <a:gd name="T26" fmla="*/ 120 w 177"/>
                  <a:gd name="T27" fmla="*/ 140 h 228"/>
                  <a:gd name="T28" fmla="*/ 115 w 177"/>
                  <a:gd name="T29" fmla="*/ 140 h 228"/>
                  <a:gd name="T30" fmla="*/ 134 w 177"/>
                  <a:gd name="T31" fmla="*/ 93 h 228"/>
                  <a:gd name="T32" fmla="*/ 156 w 177"/>
                  <a:gd name="T33" fmla="*/ 81 h 228"/>
                  <a:gd name="T34" fmla="*/ 157 w 177"/>
                  <a:gd name="T35" fmla="*/ 8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" h="228">
                    <a:moveTo>
                      <a:pt x="157" y="80"/>
                    </a:moveTo>
                    <a:cubicBezTo>
                      <a:pt x="162" y="74"/>
                      <a:pt x="166" y="68"/>
                      <a:pt x="169" y="60"/>
                    </a:cubicBezTo>
                    <a:cubicBezTo>
                      <a:pt x="171" y="52"/>
                      <a:pt x="171" y="43"/>
                      <a:pt x="169" y="35"/>
                    </a:cubicBezTo>
                    <a:cubicBezTo>
                      <a:pt x="165" y="27"/>
                      <a:pt x="163" y="20"/>
                      <a:pt x="156" y="13"/>
                    </a:cubicBezTo>
                    <a:cubicBezTo>
                      <a:pt x="150" y="8"/>
                      <a:pt x="144" y="4"/>
                      <a:pt x="136" y="2"/>
                    </a:cubicBezTo>
                    <a:cubicBezTo>
                      <a:pt x="127" y="0"/>
                      <a:pt x="121" y="0"/>
                      <a:pt x="112" y="2"/>
                    </a:cubicBezTo>
                    <a:cubicBezTo>
                      <a:pt x="104" y="4"/>
                      <a:pt x="98" y="8"/>
                      <a:pt x="92" y="13"/>
                    </a:cubicBezTo>
                    <a:cubicBezTo>
                      <a:pt x="85" y="20"/>
                      <a:pt x="83" y="27"/>
                      <a:pt x="80" y="35"/>
                    </a:cubicBezTo>
                    <a:cubicBezTo>
                      <a:pt x="78" y="41"/>
                      <a:pt x="78" y="47"/>
                      <a:pt x="78" y="52"/>
                    </a:cubicBezTo>
                    <a:cubicBezTo>
                      <a:pt x="46" y="58"/>
                      <a:pt x="35" y="93"/>
                      <a:pt x="45" y="119"/>
                    </a:cubicBezTo>
                    <a:cubicBezTo>
                      <a:pt x="0" y="140"/>
                      <a:pt x="8" y="221"/>
                      <a:pt x="68" y="221"/>
                    </a:cubicBezTo>
                    <a:cubicBezTo>
                      <a:pt x="77" y="221"/>
                      <a:pt x="84" y="220"/>
                      <a:pt x="91" y="217"/>
                    </a:cubicBezTo>
                    <a:cubicBezTo>
                      <a:pt x="98" y="224"/>
                      <a:pt x="107" y="228"/>
                      <a:pt x="120" y="228"/>
                    </a:cubicBezTo>
                    <a:cubicBezTo>
                      <a:pt x="177" y="228"/>
                      <a:pt x="177" y="140"/>
                      <a:pt x="120" y="140"/>
                    </a:cubicBezTo>
                    <a:cubicBezTo>
                      <a:pt x="118" y="140"/>
                      <a:pt x="117" y="140"/>
                      <a:pt x="115" y="140"/>
                    </a:cubicBezTo>
                    <a:cubicBezTo>
                      <a:pt x="130" y="130"/>
                      <a:pt x="137" y="111"/>
                      <a:pt x="134" y="93"/>
                    </a:cubicBezTo>
                    <a:cubicBezTo>
                      <a:pt x="143" y="91"/>
                      <a:pt x="150" y="87"/>
                      <a:pt x="156" y="81"/>
                    </a:cubicBezTo>
                    <a:lnTo>
                      <a:pt x="157" y="80"/>
                    </a:lnTo>
                    <a:close/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9" name="Freeform 286"/>
              <p:cNvSpPr>
                <a:spLocks/>
              </p:cNvSpPr>
              <p:nvPr/>
            </p:nvSpPr>
            <p:spPr bwMode="auto">
              <a:xfrm>
                <a:off x="496" y="2752"/>
                <a:ext cx="799" cy="821"/>
              </a:xfrm>
              <a:custGeom>
                <a:avLst/>
                <a:gdLst>
                  <a:gd name="T0" fmla="*/ 267 w 304"/>
                  <a:gd name="T1" fmla="*/ 124 h 295"/>
                  <a:gd name="T2" fmla="*/ 279 w 304"/>
                  <a:gd name="T3" fmla="*/ 87 h 295"/>
                  <a:gd name="T4" fmla="*/ 260 w 304"/>
                  <a:gd name="T5" fmla="*/ 41 h 295"/>
                  <a:gd name="T6" fmla="*/ 231 w 304"/>
                  <a:gd name="T7" fmla="*/ 24 h 295"/>
                  <a:gd name="T8" fmla="*/ 197 w 304"/>
                  <a:gd name="T9" fmla="*/ 24 h 295"/>
                  <a:gd name="T10" fmla="*/ 193 w 304"/>
                  <a:gd name="T11" fmla="*/ 25 h 295"/>
                  <a:gd name="T12" fmla="*/ 171 w 304"/>
                  <a:gd name="T13" fmla="*/ 36 h 295"/>
                  <a:gd name="T14" fmla="*/ 158 w 304"/>
                  <a:gd name="T15" fmla="*/ 19 h 295"/>
                  <a:gd name="T16" fmla="*/ 114 w 304"/>
                  <a:gd name="T17" fmla="*/ 0 h 295"/>
                  <a:gd name="T18" fmla="*/ 97 w 304"/>
                  <a:gd name="T19" fmla="*/ 2 h 295"/>
                  <a:gd name="T20" fmla="*/ 70 w 304"/>
                  <a:gd name="T21" fmla="*/ 19 h 295"/>
                  <a:gd name="T22" fmla="*/ 66 w 304"/>
                  <a:gd name="T23" fmla="*/ 22 h 295"/>
                  <a:gd name="T24" fmla="*/ 50 w 304"/>
                  <a:gd name="T25" fmla="*/ 50 h 295"/>
                  <a:gd name="T26" fmla="*/ 47 w 304"/>
                  <a:gd name="T27" fmla="*/ 66 h 295"/>
                  <a:gd name="T28" fmla="*/ 48 w 304"/>
                  <a:gd name="T29" fmla="*/ 76 h 295"/>
                  <a:gd name="T30" fmla="*/ 19 w 304"/>
                  <a:gd name="T31" fmla="*/ 92 h 295"/>
                  <a:gd name="T32" fmla="*/ 2 w 304"/>
                  <a:gd name="T33" fmla="*/ 131 h 295"/>
                  <a:gd name="T34" fmla="*/ 19 w 304"/>
                  <a:gd name="T35" fmla="*/ 170 h 295"/>
                  <a:gd name="T36" fmla="*/ 22 w 304"/>
                  <a:gd name="T37" fmla="*/ 174 h 295"/>
                  <a:gd name="T38" fmla="*/ 62 w 304"/>
                  <a:gd name="T39" fmla="*/ 259 h 295"/>
                  <a:gd name="T40" fmla="*/ 92 w 304"/>
                  <a:gd name="T41" fmla="*/ 250 h 295"/>
                  <a:gd name="T42" fmla="*/ 108 w 304"/>
                  <a:gd name="T43" fmla="*/ 277 h 295"/>
                  <a:gd name="T44" fmla="*/ 150 w 304"/>
                  <a:gd name="T45" fmla="*/ 295 h 295"/>
                  <a:gd name="T46" fmla="*/ 192 w 304"/>
                  <a:gd name="T47" fmla="*/ 277 h 295"/>
                  <a:gd name="T48" fmla="*/ 209 w 304"/>
                  <a:gd name="T49" fmla="*/ 242 h 295"/>
                  <a:gd name="T50" fmla="*/ 238 w 304"/>
                  <a:gd name="T51" fmla="*/ 249 h 295"/>
                  <a:gd name="T52" fmla="*/ 304 w 304"/>
                  <a:gd name="T53" fmla="*/ 183 h 295"/>
                  <a:gd name="T54" fmla="*/ 267 w 304"/>
                  <a:gd name="T55" fmla="*/ 12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4" h="295">
                    <a:moveTo>
                      <a:pt x="267" y="124"/>
                    </a:moveTo>
                    <a:cubicBezTo>
                      <a:pt x="275" y="114"/>
                      <a:pt x="279" y="101"/>
                      <a:pt x="279" y="87"/>
                    </a:cubicBezTo>
                    <a:cubicBezTo>
                      <a:pt x="279" y="70"/>
                      <a:pt x="272" y="53"/>
                      <a:pt x="260" y="41"/>
                    </a:cubicBezTo>
                    <a:cubicBezTo>
                      <a:pt x="252" y="33"/>
                      <a:pt x="242" y="27"/>
                      <a:pt x="231" y="24"/>
                    </a:cubicBezTo>
                    <a:cubicBezTo>
                      <a:pt x="220" y="21"/>
                      <a:pt x="208" y="21"/>
                      <a:pt x="197" y="24"/>
                    </a:cubicBezTo>
                    <a:cubicBezTo>
                      <a:pt x="195" y="25"/>
                      <a:pt x="194" y="25"/>
                      <a:pt x="193" y="25"/>
                    </a:cubicBezTo>
                    <a:cubicBezTo>
                      <a:pt x="185" y="28"/>
                      <a:pt x="177" y="31"/>
                      <a:pt x="171" y="36"/>
                    </a:cubicBezTo>
                    <a:cubicBezTo>
                      <a:pt x="168" y="30"/>
                      <a:pt x="164" y="24"/>
                      <a:pt x="158" y="19"/>
                    </a:cubicBezTo>
                    <a:cubicBezTo>
                      <a:pt x="147" y="7"/>
                      <a:pt x="131" y="0"/>
                      <a:pt x="114" y="0"/>
                    </a:cubicBezTo>
                    <a:cubicBezTo>
                      <a:pt x="108" y="1"/>
                      <a:pt x="103" y="2"/>
                      <a:pt x="97" y="2"/>
                    </a:cubicBezTo>
                    <a:cubicBezTo>
                      <a:pt x="87" y="5"/>
                      <a:pt x="77" y="11"/>
                      <a:pt x="70" y="19"/>
                    </a:cubicBezTo>
                    <a:cubicBezTo>
                      <a:pt x="68" y="20"/>
                      <a:pt x="67" y="21"/>
                      <a:pt x="66" y="22"/>
                    </a:cubicBezTo>
                    <a:cubicBezTo>
                      <a:pt x="58" y="30"/>
                      <a:pt x="53" y="39"/>
                      <a:pt x="50" y="50"/>
                    </a:cubicBezTo>
                    <a:cubicBezTo>
                      <a:pt x="49" y="55"/>
                      <a:pt x="48" y="61"/>
                      <a:pt x="47" y="66"/>
                    </a:cubicBezTo>
                    <a:cubicBezTo>
                      <a:pt x="47" y="70"/>
                      <a:pt x="48" y="73"/>
                      <a:pt x="48" y="76"/>
                    </a:cubicBezTo>
                    <a:cubicBezTo>
                      <a:pt x="37" y="78"/>
                      <a:pt x="27" y="84"/>
                      <a:pt x="19" y="92"/>
                    </a:cubicBezTo>
                    <a:cubicBezTo>
                      <a:pt x="8" y="102"/>
                      <a:pt x="2" y="116"/>
                      <a:pt x="2" y="131"/>
                    </a:cubicBezTo>
                    <a:cubicBezTo>
                      <a:pt x="2" y="146"/>
                      <a:pt x="8" y="160"/>
                      <a:pt x="19" y="170"/>
                    </a:cubicBezTo>
                    <a:cubicBezTo>
                      <a:pt x="20" y="172"/>
                      <a:pt x="21" y="173"/>
                      <a:pt x="22" y="174"/>
                    </a:cubicBezTo>
                    <a:cubicBezTo>
                      <a:pt x="0" y="204"/>
                      <a:pt x="13" y="259"/>
                      <a:pt x="62" y="259"/>
                    </a:cubicBezTo>
                    <a:cubicBezTo>
                      <a:pt x="74" y="259"/>
                      <a:pt x="84" y="255"/>
                      <a:pt x="92" y="250"/>
                    </a:cubicBezTo>
                    <a:cubicBezTo>
                      <a:pt x="95" y="260"/>
                      <a:pt x="100" y="270"/>
                      <a:pt x="108" y="277"/>
                    </a:cubicBezTo>
                    <a:cubicBezTo>
                      <a:pt x="119" y="288"/>
                      <a:pt x="134" y="295"/>
                      <a:pt x="150" y="295"/>
                    </a:cubicBezTo>
                    <a:cubicBezTo>
                      <a:pt x="166" y="295"/>
                      <a:pt x="181" y="288"/>
                      <a:pt x="192" y="277"/>
                    </a:cubicBezTo>
                    <a:cubicBezTo>
                      <a:pt x="202" y="268"/>
                      <a:pt x="208" y="255"/>
                      <a:pt x="209" y="242"/>
                    </a:cubicBezTo>
                    <a:cubicBezTo>
                      <a:pt x="218" y="247"/>
                      <a:pt x="227" y="249"/>
                      <a:pt x="238" y="249"/>
                    </a:cubicBezTo>
                    <a:cubicBezTo>
                      <a:pt x="274" y="249"/>
                      <a:pt x="304" y="219"/>
                      <a:pt x="304" y="183"/>
                    </a:cubicBezTo>
                    <a:cubicBezTo>
                      <a:pt x="304" y="158"/>
                      <a:pt x="288" y="135"/>
                      <a:pt x="267" y="124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0" name="Freeform 287"/>
              <p:cNvSpPr>
                <a:spLocks noEditPoints="1"/>
              </p:cNvSpPr>
              <p:nvPr/>
            </p:nvSpPr>
            <p:spPr bwMode="auto">
              <a:xfrm>
                <a:off x="911" y="2802"/>
                <a:ext cx="568" cy="726"/>
              </a:xfrm>
              <a:custGeom>
                <a:avLst/>
                <a:gdLst>
                  <a:gd name="T0" fmla="*/ 33 w 216"/>
                  <a:gd name="T1" fmla="*/ 261 h 261"/>
                  <a:gd name="T2" fmla="*/ 33 w 216"/>
                  <a:gd name="T3" fmla="*/ 260 h 261"/>
                  <a:gd name="T4" fmla="*/ 33 w 216"/>
                  <a:gd name="T5" fmla="*/ 260 h 261"/>
                  <a:gd name="T6" fmla="*/ 33 w 216"/>
                  <a:gd name="T7" fmla="*/ 260 h 261"/>
                  <a:gd name="T8" fmla="*/ 33 w 216"/>
                  <a:gd name="T9" fmla="*/ 260 h 261"/>
                  <a:gd name="T10" fmla="*/ 34 w 216"/>
                  <a:gd name="T11" fmla="*/ 260 h 261"/>
                  <a:gd name="T12" fmla="*/ 34 w 216"/>
                  <a:gd name="T13" fmla="*/ 260 h 261"/>
                  <a:gd name="T14" fmla="*/ 34 w 216"/>
                  <a:gd name="T15" fmla="*/ 259 h 261"/>
                  <a:gd name="T16" fmla="*/ 34 w 216"/>
                  <a:gd name="T17" fmla="*/ 259 h 261"/>
                  <a:gd name="T18" fmla="*/ 34 w 216"/>
                  <a:gd name="T19" fmla="*/ 259 h 261"/>
                  <a:gd name="T20" fmla="*/ 80 w 216"/>
                  <a:gd name="T21" fmla="*/ 231 h 261"/>
                  <a:gd name="T22" fmla="*/ 80 w 216"/>
                  <a:gd name="T23" fmla="*/ 231 h 261"/>
                  <a:gd name="T24" fmla="*/ 80 w 216"/>
                  <a:gd name="T25" fmla="*/ 231 h 261"/>
                  <a:gd name="T26" fmla="*/ 80 w 216"/>
                  <a:gd name="T27" fmla="*/ 231 h 261"/>
                  <a:gd name="T28" fmla="*/ 81 w 216"/>
                  <a:gd name="T29" fmla="*/ 231 h 261"/>
                  <a:gd name="T30" fmla="*/ 154 w 216"/>
                  <a:gd name="T31" fmla="*/ 101 h 261"/>
                  <a:gd name="T32" fmla="*/ 164 w 216"/>
                  <a:gd name="T33" fmla="*/ 102 h 261"/>
                  <a:gd name="T34" fmla="*/ 153 w 216"/>
                  <a:gd name="T35" fmla="*/ 101 h 261"/>
                  <a:gd name="T36" fmla="*/ 152 w 216"/>
                  <a:gd name="T37" fmla="*/ 101 h 261"/>
                  <a:gd name="T38" fmla="*/ 152 w 216"/>
                  <a:gd name="T39" fmla="*/ 101 h 261"/>
                  <a:gd name="T40" fmla="*/ 152 w 216"/>
                  <a:gd name="T41" fmla="*/ 101 h 261"/>
                  <a:gd name="T42" fmla="*/ 152 w 216"/>
                  <a:gd name="T43" fmla="*/ 101 h 261"/>
                  <a:gd name="T44" fmla="*/ 152 w 216"/>
                  <a:gd name="T45" fmla="*/ 101 h 261"/>
                  <a:gd name="T46" fmla="*/ 152 w 216"/>
                  <a:gd name="T47" fmla="*/ 100 h 261"/>
                  <a:gd name="T48" fmla="*/ 152 w 216"/>
                  <a:gd name="T49" fmla="*/ 100 h 261"/>
                  <a:gd name="T50" fmla="*/ 152 w 216"/>
                  <a:gd name="T51" fmla="*/ 100 h 261"/>
                  <a:gd name="T52" fmla="*/ 152 w 216"/>
                  <a:gd name="T53" fmla="*/ 100 h 261"/>
                  <a:gd name="T54" fmla="*/ 152 w 216"/>
                  <a:gd name="T55" fmla="*/ 100 h 261"/>
                  <a:gd name="T56" fmla="*/ 152 w 216"/>
                  <a:gd name="T57" fmla="*/ 100 h 261"/>
                  <a:gd name="T58" fmla="*/ 152 w 216"/>
                  <a:gd name="T59" fmla="*/ 100 h 261"/>
                  <a:gd name="T60" fmla="*/ 152 w 216"/>
                  <a:gd name="T61" fmla="*/ 100 h 261"/>
                  <a:gd name="T62" fmla="*/ 152 w 216"/>
                  <a:gd name="T63" fmla="*/ 99 h 261"/>
                  <a:gd name="T64" fmla="*/ 152 w 216"/>
                  <a:gd name="T65" fmla="*/ 99 h 261"/>
                  <a:gd name="T66" fmla="*/ 152 w 216"/>
                  <a:gd name="T67" fmla="*/ 99 h 261"/>
                  <a:gd name="T68" fmla="*/ 152 w 216"/>
                  <a:gd name="T69" fmla="*/ 99 h 261"/>
                  <a:gd name="T70" fmla="*/ 152 w 216"/>
                  <a:gd name="T71" fmla="*/ 99 h 261"/>
                  <a:gd name="T72" fmla="*/ 152 w 216"/>
                  <a:gd name="T73" fmla="*/ 99 h 261"/>
                  <a:gd name="T74" fmla="*/ 152 w 216"/>
                  <a:gd name="T75" fmla="*/ 99 h 261"/>
                  <a:gd name="T76" fmla="*/ 152 w 216"/>
                  <a:gd name="T77" fmla="*/ 99 h 261"/>
                  <a:gd name="T78" fmla="*/ 104 w 216"/>
                  <a:gd name="T79" fmla="*/ 25 h 261"/>
                  <a:gd name="T80" fmla="*/ 104 w 216"/>
                  <a:gd name="T81" fmla="*/ 25 h 261"/>
                  <a:gd name="T82" fmla="*/ 103 w 216"/>
                  <a:gd name="T83" fmla="*/ 25 h 261"/>
                  <a:gd name="T84" fmla="*/ 103 w 216"/>
                  <a:gd name="T85" fmla="*/ 24 h 261"/>
                  <a:gd name="T86" fmla="*/ 103 w 216"/>
                  <a:gd name="T87" fmla="*/ 24 h 261"/>
                  <a:gd name="T88" fmla="*/ 103 w 216"/>
                  <a:gd name="T89" fmla="*/ 24 h 261"/>
                  <a:gd name="T90" fmla="*/ 13 w 216"/>
                  <a:gd name="T91" fmla="*/ 18 h 261"/>
                  <a:gd name="T92" fmla="*/ 56 w 216"/>
                  <a:gd name="T93" fmla="*/ 4 h 261"/>
                  <a:gd name="T94" fmla="*/ 103 w 216"/>
                  <a:gd name="T95" fmla="*/ 24 h 261"/>
                  <a:gd name="T96" fmla="*/ 56 w 216"/>
                  <a:gd name="T97" fmla="*/ 4 h 261"/>
                  <a:gd name="T98" fmla="*/ 13 w 216"/>
                  <a:gd name="T99" fmla="*/ 18 h 261"/>
                  <a:gd name="T100" fmla="*/ 0 w 216"/>
                  <a:gd name="T10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61">
                    <a:moveTo>
                      <a:pt x="33" y="261"/>
                    </a:moveTo>
                    <a:cubicBezTo>
                      <a:pt x="33" y="261"/>
                      <a:pt x="33" y="261"/>
                      <a:pt x="33" y="261"/>
                    </a:cubicBezTo>
                    <a:cubicBezTo>
                      <a:pt x="33" y="261"/>
                      <a:pt x="33" y="261"/>
                      <a:pt x="33" y="261"/>
                    </a:cubicBezTo>
                    <a:moveTo>
                      <a:pt x="33" y="260"/>
                    </a:moveTo>
                    <a:cubicBezTo>
                      <a:pt x="33" y="260"/>
                      <a:pt x="33" y="260"/>
                      <a:pt x="33" y="260"/>
                    </a:cubicBezTo>
                    <a:cubicBezTo>
                      <a:pt x="33" y="260"/>
                      <a:pt x="33" y="260"/>
                      <a:pt x="33" y="260"/>
                    </a:cubicBezTo>
                    <a:moveTo>
                      <a:pt x="33" y="260"/>
                    </a:moveTo>
                    <a:cubicBezTo>
                      <a:pt x="33" y="260"/>
                      <a:pt x="33" y="260"/>
                      <a:pt x="33" y="260"/>
                    </a:cubicBezTo>
                    <a:cubicBezTo>
                      <a:pt x="33" y="260"/>
                      <a:pt x="33" y="260"/>
                      <a:pt x="33" y="260"/>
                    </a:cubicBezTo>
                    <a:moveTo>
                      <a:pt x="33" y="260"/>
                    </a:moveTo>
                    <a:cubicBezTo>
                      <a:pt x="33" y="260"/>
                      <a:pt x="33" y="260"/>
                      <a:pt x="33" y="260"/>
                    </a:cubicBezTo>
                    <a:cubicBezTo>
                      <a:pt x="33" y="260"/>
                      <a:pt x="33" y="260"/>
                      <a:pt x="33" y="260"/>
                    </a:cubicBezTo>
                    <a:moveTo>
                      <a:pt x="33" y="260"/>
                    </a:moveTo>
                    <a:cubicBezTo>
                      <a:pt x="33" y="260"/>
                      <a:pt x="33" y="260"/>
                      <a:pt x="33" y="260"/>
                    </a:cubicBezTo>
                    <a:cubicBezTo>
                      <a:pt x="33" y="260"/>
                      <a:pt x="33" y="260"/>
                      <a:pt x="33" y="260"/>
                    </a:cubicBezTo>
                    <a:moveTo>
                      <a:pt x="34" y="260"/>
                    </a:moveTo>
                    <a:cubicBezTo>
                      <a:pt x="33" y="260"/>
                      <a:pt x="33" y="260"/>
                      <a:pt x="33" y="260"/>
                    </a:cubicBezTo>
                    <a:cubicBezTo>
                      <a:pt x="33" y="260"/>
                      <a:pt x="33" y="260"/>
                      <a:pt x="34" y="260"/>
                    </a:cubicBezTo>
                    <a:moveTo>
                      <a:pt x="34" y="260"/>
                    </a:moveTo>
                    <a:cubicBezTo>
                      <a:pt x="34" y="260"/>
                      <a:pt x="34" y="260"/>
                      <a:pt x="34" y="260"/>
                    </a:cubicBezTo>
                    <a:cubicBezTo>
                      <a:pt x="34" y="260"/>
                      <a:pt x="34" y="260"/>
                      <a:pt x="34" y="260"/>
                    </a:cubicBezTo>
                    <a:moveTo>
                      <a:pt x="34" y="259"/>
                    </a:moveTo>
                    <a:cubicBezTo>
                      <a:pt x="34" y="260"/>
                      <a:pt x="34" y="260"/>
                      <a:pt x="34" y="260"/>
                    </a:cubicBezTo>
                    <a:cubicBezTo>
                      <a:pt x="34" y="260"/>
                      <a:pt x="34" y="260"/>
                      <a:pt x="34" y="259"/>
                    </a:cubicBezTo>
                    <a:moveTo>
                      <a:pt x="34" y="259"/>
                    </a:moveTo>
                    <a:cubicBezTo>
                      <a:pt x="34" y="259"/>
                      <a:pt x="34" y="259"/>
                      <a:pt x="34" y="259"/>
                    </a:cubicBezTo>
                    <a:cubicBezTo>
                      <a:pt x="34" y="259"/>
                      <a:pt x="34" y="259"/>
                      <a:pt x="34" y="259"/>
                    </a:cubicBezTo>
                    <a:moveTo>
                      <a:pt x="34" y="259"/>
                    </a:moveTo>
                    <a:cubicBezTo>
                      <a:pt x="34" y="259"/>
                      <a:pt x="34" y="259"/>
                      <a:pt x="34" y="259"/>
                    </a:cubicBezTo>
                    <a:cubicBezTo>
                      <a:pt x="34" y="259"/>
                      <a:pt x="34" y="259"/>
                      <a:pt x="34" y="259"/>
                    </a:cubicBezTo>
                    <a:moveTo>
                      <a:pt x="80" y="231"/>
                    </a:moveTo>
                    <a:cubicBezTo>
                      <a:pt x="80" y="231"/>
                      <a:pt x="80" y="231"/>
                      <a:pt x="80" y="231"/>
                    </a:cubicBezTo>
                    <a:cubicBezTo>
                      <a:pt x="80" y="231"/>
                      <a:pt x="80" y="231"/>
                      <a:pt x="80" y="231"/>
                    </a:cubicBezTo>
                    <a:moveTo>
                      <a:pt x="80" y="231"/>
                    </a:moveTo>
                    <a:cubicBezTo>
                      <a:pt x="80" y="231"/>
                      <a:pt x="80" y="231"/>
                      <a:pt x="80" y="231"/>
                    </a:cubicBezTo>
                    <a:cubicBezTo>
                      <a:pt x="80" y="231"/>
                      <a:pt x="80" y="231"/>
                      <a:pt x="80" y="231"/>
                    </a:cubicBezTo>
                    <a:moveTo>
                      <a:pt x="80" y="231"/>
                    </a:moveTo>
                    <a:cubicBezTo>
                      <a:pt x="80" y="231"/>
                      <a:pt x="80" y="231"/>
                      <a:pt x="80" y="231"/>
                    </a:cubicBezTo>
                    <a:cubicBezTo>
                      <a:pt x="80" y="231"/>
                      <a:pt x="80" y="231"/>
                      <a:pt x="80" y="231"/>
                    </a:cubicBezTo>
                    <a:moveTo>
                      <a:pt x="80" y="231"/>
                    </a:moveTo>
                    <a:cubicBezTo>
                      <a:pt x="80" y="231"/>
                      <a:pt x="80" y="231"/>
                      <a:pt x="80" y="231"/>
                    </a:cubicBezTo>
                    <a:cubicBezTo>
                      <a:pt x="80" y="231"/>
                      <a:pt x="80" y="231"/>
                      <a:pt x="80" y="231"/>
                    </a:cubicBezTo>
                    <a:moveTo>
                      <a:pt x="81" y="231"/>
                    </a:moveTo>
                    <a:cubicBezTo>
                      <a:pt x="81" y="231"/>
                      <a:pt x="81" y="231"/>
                      <a:pt x="81" y="231"/>
                    </a:cubicBezTo>
                    <a:cubicBezTo>
                      <a:pt x="81" y="231"/>
                      <a:pt x="81" y="231"/>
                      <a:pt x="81" y="231"/>
                    </a:cubicBezTo>
                    <a:moveTo>
                      <a:pt x="153" y="101"/>
                    </a:move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101"/>
                      <a:pt x="154" y="101"/>
                      <a:pt x="154" y="101"/>
                    </a:cubicBezTo>
                    <a:cubicBezTo>
                      <a:pt x="157" y="101"/>
                      <a:pt x="161" y="101"/>
                      <a:pt x="164" y="102"/>
                    </a:cubicBezTo>
                    <a:cubicBezTo>
                      <a:pt x="194" y="107"/>
                      <a:pt x="216" y="134"/>
                      <a:pt x="216" y="164"/>
                    </a:cubicBezTo>
                    <a:cubicBezTo>
                      <a:pt x="216" y="134"/>
                      <a:pt x="194" y="107"/>
                      <a:pt x="164" y="102"/>
                    </a:cubicBezTo>
                    <a:cubicBezTo>
                      <a:pt x="161" y="101"/>
                      <a:pt x="157" y="101"/>
                      <a:pt x="154" y="101"/>
                    </a:cubicBezTo>
                    <a:cubicBezTo>
                      <a:pt x="154" y="101"/>
                      <a:pt x="153" y="101"/>
                      <a:pt x="153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moveTo>
                      <a:pt x="152" y="101"/>
                    </a:move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moveTo>
                      <a:pt x="152" y="101"/>
                    </a:move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moveTo>
                      <a:pt x="152" y="101"/>
                    </a:move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moveTo>
                      <a:pt x="152" y="101"/>
                    </a:move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moveTo>
                      <a:pt x="152" y="101"/>
                    </a:move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2" y="101"/>
                      <a:pt x="152" y="101"/>
                      <a:pt x="152" y="101"/>
                    </a:cubicBezTo>
                    <a:moveTo>
                      <a:pt x="152" y="100"/>
                    </a:moveTo>
                    <a:cubicBezTo>
                      <a:pt x="152" y="100"/>
                      <a:pt x="152" y="101"/>
                      <a:pt x="152" y="101"/>
                    </a:cubicBezTo>
                    <a:cubicBezTo>
                      <a:pt x="152" y="101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100"/>
                    </a:moveTo>
                    <a:cubicBezTo>
                      <a:pt x="152" y="100"/>
                      <a:pt x="152" y="100"/>
                      <a:pt x="152" y="100"/>
                    </a:cubicBezTo>
                    <a:cubicBezTo>
                      <a:pt x="152" y="100"/>
                      <a:pt x="152" y="100"/>
                      <a:pt x="152" y="100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52" y="99"/>
                    </a:moveTo>
                    <a:cubicBezTo>
                      <a:pt x="152" y="99"/>
                      <a:pt x="152" y="99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moveTo>
                      <a:pt x="104" y="25"/>
                    </a:move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moveTo>
                      <a:pt x="104" y="25"/>
                    </a:moveTo>
                    <a:cubicBezTo>
                      <a:pt x="104" y="25"/>
                      <a:pt x="104" y="25"/>
                      <a:pt x="104" y="25"/>
                    </a:cubicBezTo>
                    <a:cubicBezTo>
                      <a:pt x="104" y="25"/>
                      <a:pt x="104" y="25"/>
                      <a:pt x="104" y="25"/>
                    </a:cubicBezTo>
                    <a:moveTo>
                      <a:pt x="103" y="25"/>
                    </a:moveTo>
                    <a:cubicBezTo>
                      <a:pt x="103" y="25"/>
                      <a:pt x="103" y="25"/>
                      <a:pt x="103" y="25"/>
                    </a:cubicBezTo>
                    <a:cubicBezTo>
                      <a:pt x="103" y="25"/>
                      <a:pt x="103" y="25"/>
                      <a:pt x="103" y="25"/>
                    </a:cubicBezTo>
                    <a:moveTo>
                      <a:pt x="103" y="24"/>
                    </a:move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24"/>
                      <a:pt x="103" y="24"/>
                      <a:pt x="103" y="24"/>
                    </a:cubicBezTo>
                    <a:moveTo>
                      <a:pt x="103" y="24"/>
                    </a:move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24"/>
                      <a:pt x="103" y="24"/>
                      <a:pt x="103" y="24"/>
                    </a:cubicBezTo>
                    <a:moveTo>
                      <a:pt x="103" y="24"/>
                    </a:moveTo>
                    <a:cubicBezTo>
                      <a:pt x="103" y="24"/>
                      <a:pt x="103" y="24"/>
                      <a:pt x="103" y="24"/>
                    </a:cubicBezTo>
                    <a:cubicBezTo>
                      <a:pt x="103" y="24"/>
                      <a:pt x="103" y="24"/>
                      <a:pt x="103" y="24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6"/>
                      <a:pt x="10" y="12"/>
                      <a:pt x="13" y="18"/>
                    </a:cubicBezTo>
                    <a:cubicBezTo>
                      <a:pt x="19" y="13"/>
                      <a:pt x="27" y="10"/>
                      <a:pt x="35" y="7"/>
                    </a:cubicBezTo>
                    <a:cubicBezTo>
                      <a:pt x="36" y="7"/>
                      <a:pt x="37" y="7"/>
                      <a:pt x="39" y="6"/>
                    </a:cubicBezTo>
                    <a:cubicBezTo>
                      <a:pt x="44" y="5"/>
                      <a:pt x="50" y="4"/>
                      <a:pt x="56" y="4"/>
                    </a:cubicBezTo>
                    <a:cubicBezTo>
                      <a:pt x="62" y="4"/>
                      <a:pt x="68" y="5"/>
                      <a:pt x="73" y="6"/>
                    </a:cubicBezTo>
                    <a:cubicBezTo>
                      <a:pt x="84" y="9"/>
                      <a:pt x="94" y="15"/>
                      <a:pt x="102" y="23"/>
                    </a:cubicBezTo>
                    <a:cubicBezTo>
                      <a:pt x="102" y="23"/>
                      <a:pt x="103" y="24"/>
                      <a:pt x="103" y="24"/>
                    </a:cubicBezTo>
                    <a:cubicBezTo>
                      <a:pt x="103" y="24"/>
                      <a:pt x="102" y="23"/>
                      <a:pt x="102" y="23"/>
                    </a:cubicBezTo>
                    <a:cubicBezTo>
                      <a:pt x="94" y="15"/>
                      <a:pt x="84" y="9"/>
                      <a:pt x="73" y="6"/>
                    </a:cubicBezTo>
                    <a:cubicBezTo>
                      <a:pt x="68" y="5"/>
                      <a:pt x="62" y="4"/>
                      <a:pt x="56" y="4"/>
                    </a:cubicBezTo>
                    <a:cubicBezTo>
                      <a:pt x="50" y="4"/>
                      <a:pt x="44" y="5"/>
                      <a:pt x="39" y="6"/>
                    </a:cubicBezTo>
                    <a:cubicBezTo>
                      <a:pt x="37" y="7"/>
                      <a:pt x="36" y="7"/>
                      <a:pt x="35" y="7"/>
                    </a:cubicBezTo>
                    <a:cubicBezTo>
                      <a:pt x="27" y="10"/>
                      <a:pt x="19" y="13"/>
                      <a:pt x="13" y="18"/>
                    </a:cubicBezTo>
                    <a:cubicBezTo>
                      <a:pt x="10" y="12"/>
                      <a:pt x="6" y="6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1" name="Freeform 288"/>
              <p:cNvSpPr>
                <a:spLocks/>
              </p:cNvSpPr>
              <p:nvPr/>
            </p:nvSpPr>
            <p:spPr bwMode="auto">
              <a:xfrm>
                <a:off x="869" y="3567"/>
                <a:ext cx="71" cy="728"/>
              </a:xfrm>
              <a:custGeom>
                <a:avLst/>
                <a:gdLst>
                  <a:gd name="T0" fmla="*/ 20 w 27"/>
                  <a:gd name="T1" fmla="*/ 0 h 262"/>
                  <a:gd name="T2" fmla="*/ 8 w 27"/>
                  <a:gd name="T3" fmla="*/ 2 h 262"/>
                  <a:gd name="T4" fmla="*/ 0 w 27"/>
                  <a:gd name="T5" fmla="*/ 1 h 262"/>
                  <a:gd name="T6" fmla="*/ 0 w 27"/>
                  <a:gd name="T7" fmla="*/ 260 h 262"/>
                  <a:gd name="T8" fmla="*/ 27 w 27"/>
                  <a:gd name="T9" fmla="*/ 262 h 262"/>
                  <a:gd name="T10" fmla="*/ 20 w 27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2">
                    <a:moveTo>
                      <a:pt x="20" y="0"/>
                    </a:moveTo>
                    <a:cubicBezTo>
                      <a:pt x="16" y="1"/>
                      <a:pt x="12" y="2"/>
                      <a:pt x="8" y="2"/>
                    </a:cubicBezTo>
                    <a:cubicBezTo>
                      <a:pt x="5" y="2"/>
                      <a:pt x="3" y="2"/>
                      <a:pt x="0" y="1"/>
                    </a:cubicBezTo>
                    <a:cubicBezTo>
                      <a:pt x="0" y="260"/>
                      <a:pt x="0" y="260"/>
                      <a:pt x="0" y="260"/>
                    </a:cubicBezTo>
                    <a:cubicBezTo>
                      <a:pt x="27" y="262"/>
                      <a:pt x="27" y="262"/>
                      <a:pt x="27" y="262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2" name="Freeform 289"/>
              <p:cNvSpPr>
                <a:spLocks/>
              </p:cNvSpPr>
              <p:nvPr/>
            </p:nvSpPr>
            <p:spPr bwMode="auto">
              <a:xfrm>
                <a:off x="1198" y="2991"/>
                <a:ext cx="281" cy="440"/>
              </a:xfrm>
              <a:custGeom>
                <a:avLst/>
                <a:gdLst>
                  <a:gd name="T0" fmla="*/ 12 w 107"/>
                  <a:gd name="T1" fmla="*/ 0 h 158"/>
                  <a:gd name="T2" fmla="*/ 12 w 107"/>
                  <a:gd name="T3" fmla="*/ 1 h 158"/>
                  <a:gd name="T4" fmla="*/ 0 w 107"/>
                  <a:gd name="T5" fmla="*/ 38 h 158"/>
                  <a:gd name="T6" fmla="*/ 37 w 107"/>
                  <a:gd name="T7" fmla="*/ 97 h 158"/>
                  <a:gd name="T8" fmla="*/ 12 w 107"/>
                  <a:gd name="T9" fmla="*/ 148 h 158"/>
                  <a:gd name="T10" fmla="*/ 34 w 107"/>
                  <a:gd name="T11" fmla="*/ 157 h 158"/>
                  <a:gd name="T12" fmla="*/ 44 w 107"/>
                  <a:gd name="T13" fmla="*/ 158 h 158"/>
                  <a:gd name="T14" fmla="*/ 106 w 107"/>
                  <a:gd name="T15" fmla="*/ 106 h 158"/>
                  <a:gd name="T16" fmla="*/ 107 w 107"/>
                  <a:gd name="T17" fmla="*/ 96 h 158"/>
                  <a:gd name="T18" fmla="*/ 55 w 107"/>
                  <a:gd name="T19" fmla="*/ 34 h 158"/>
                  <a:gd name="T20" fmla="*/ 45 w 107"/>
                  <a:gd name="T21" fmla="*/ 33 h 158"/>
                  <a:gd name="T22" fmla="*/ 44 w 107"/>
                  <a:gd name="T23" fmla="*/ 33 h 158"/>
                  <a:gd name="T24" fmla="*/ 44 w 107"/>
                  <a:gd name="T25" fmla="*/ 33 h 158"/>
                  <a:gd name="T26" fmla="*/ 43 w 107"/>
                  <a:gd name="T27" fmla="*/ 33 h 158"/>
                  <a:gd name="T28" fmla="*/ 43 w 107"/>
                  <a:gd name="T29" fmla="*/ 33 h 158"/>
                  <a:gd name="T30" fmla="*/ 43 w 107"/>
                  <a:gd name="T31" fmla="*/ 33 h 158"/>
                  <a:gd name="T32" fmla="*/ 43 w 107"/>
                  <a:gd name="T33" fmla="*/ 33 h 158"/>
                  <a:gd name="T34" fmla="*/ 43 w 107"/>
                  <a:gd name="T35" fmla="*/ 33 h 158"/>
                  <a:gd name="T36" fmla="*/ 43 w 107"/>
                  <a:gd name="T37" fmla="*/ 33 h 158"/>
                  <a:gd name="T38" fmla="*/ 43 w 107"/>
                  <a:gd name="T39" fmla="*/ 33 h 158"/>
                  <a:gd name="T40" fmla="*/ 43 w 107"/>
                  <a:gd name="T41" fmla="*/ 33 h 158"/>
                  <a:gd name="T42" fmla="*/ 43 w 107"/>
                  <a:gd name="T43" fmla="*/ 33 h 158"/>
                  <a:gd name="T44" fmla="*/ 43 w 107"/>
                  <a:gd name="T45" fmla="*/ 33 h 158"/>
                  <a:gd name="T46" fmla="*/ 43 w 107"/>
                  <a:gd name="T47" fmla="*/ 33 h 158"/>
                  <a:gd name="T48" fmla="*/ 43 w 107"/>
                  <a:gd name="T49" fmla="*/ 32 h 158"/>
                  <a:gd name="T50" fmla="*/ 43 w 107"/>
                  <a:gd name="T51" fmla="*/ 32 h 158"/>
                  <a:gd name="T52" fmla="*/ 43 w 107"/>
                  <a:gd name="T53" fmla="*/ 32 h 158"/>
                  <a:gd name="T54" fmla="*/ 43 w 107"/>
                  <a:gd name="T55" fmla="*/ 32 h 158"/>
                  <a:gd name="T56" fmla="*/ 43 w 107"/>
                  <a:gd name="T57" fmla="*/ 32 h 158"/>
                  <a:gd name="T58" fmla="*/ 43 w 107"/>
                  <a:gd name="T59" fmla="*/ 32 h 158"/>
                  <a:gd name="T60" fmla="*/ 43 w 107"/>
                  <a:gd name="T61" fmla="*/ 32 h 158"/>
                  <a:gd name="T62" fmla="*/ 43 w 107"/>
                  <a:gd name="T63" fmla="*/ 32 h 158"/>
                  <a:gd name="T64" fmla="*/ 43 w 107"/>
                  <a:gd name="T65" fmla="*/ 32 h 158"/>
                  <a:gd name="T66" fmla="*/ 43 w 107"/>
                  <a:gd name="T67" fmla="*/ 32 h 158"/>
                  <a:gd name="T68" fmla="*/ 43 w 107"/>
                  <a:gd name="T69" fmla="*/ 32 h 158"/>
                  <a:gd name="T70" fmla="*/ 43 w 107"/>
                  <a:gd name="T71" fmla="*/ 32 h 158"/>
                  <a:gd name="T72" fmla="*/ 43 w 107"/>
                  <a:gd name="T73" fmla="*/ 32 h 158"/>
                  <a:gd name="T74" fmla="*/ 43 w 107"/>
                  <a:gd name="T75" fmla="*/ 32 h 158"/>
                  <a:gd name="T76" fmla="*/ 43 w 107"/>
                  <a:gd name="T77" fmla="*/ 32 h 158"/>
                  <a:gd name="T78" fmla="*/ 43 w 107"/>
                  <a:gd name="T79" fmla="*/ 31 h 158"/>
                  <a:gd name="T80" fmla="*/ 43 w 107"/>
                  <a:gd name="T81" fmla="*/ 31 h 158"/>
                  <a:gd name="T82" fmla="*/ 43 w 107"/>
                  <a:gd name="T83" fmla="*/ 31 h 158"/>
                  <a:gd name="T84" fmla="*/ 43 w 107"/>
                  <a:gd name="T85" fmla="*/ 31 h 158"/>
                  <a:gd name="T86" fmla="*/ 43 w 107"/>
                  <a:gd name="T87" fmla="*/ 31 h 158"/>
                  <a:gd name="T88" fmla="*/ 43 w 107"/>
                  <a:gd name="T89" fmla="*/ 31 h 158"/>
                  <a:gd name="T90" fmla="*/ 43 w 107"/>
                  <a:gd name="T91" fmla="*/ 31 h 158"/>
                  <a:gd name="T92" fmla="*/ 43 w 107"/>
                  <a:gd name="T93" fmla="*/ 31 h 158"/>
                  <a:gd name="T94" fmla="*/ 43 w 107"/>
                  <a:gd name="T95" fmla="*/ 31 h 158"/>
                  <a:gd name="T96" fmla="*/ 43 w 107"/>
                  <a:gd name="T97" fmla="*/ 31 h 158"/>
                  <a:gd name="T98" fmla="*/ 43 w 107"/>
                  <a:gd name="T99" fmla="*/ 31 h 158"/>
                  <a:gd name="T100" fmla="*/ 43 w 107"/>
                  <a:gd name="T101" fmla="*/ 31 h 158"/>
                  <a:gd name="T102" fmla="*/ 43 w 107"/>
                  <a:gd name="T103" fmla="*/ 31 h 158"/>
                  <a:gd name="T104" fmla="*/ 43 w 107"/>
                  <a:gd name="T105" fmla="*/ 31 h 158"/>
                  <a:gd name="T106" fmla="*/ 43 w 107"/>
                  <a:gd name="T107" fmla="*/ 31 h 158"/>
                  <a:gd name="T108" fmla="*/ 43 w 107"/>
                  <a:gd name="T109" fmla="*/ 31 h 158"/>
                  <a:gd name="T110" fmla="*/ 12 w 107"/>
                  <a:gd name="T11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158">
                    <a:moveTo>
                      <a:pt x="12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5"/>
                      <a:pt x="8" y="28"/>
                      <a:pt x="0" y="38"/>
                    </a:cubicBezTo>
                    <a:cubicBezTo>
                      <a:pt x="21" y="49"/>
                      <a:pt x="37" y="72"/>
                      <a:pt x="37" y="97"/>
                    </a:cubicBezTo>
                    <a:cubicBezTo>
                      <a:pt x="37" y="118"/>
                      <a:pt x="27" y="136"/>
                      <a:pt x="12" y="148"/>
                    </a:cubicBezTo>
                    <a:cubicBezTo>
                      <a:pt x="18" y="153"/>
                      <a:pt x="26" y="156"/>
                      <a:pt x="34" y="157"/>
                    </a:cubicBezTo>
                    <a:cubicBezTo>
                      <a:pt x="38" y="158"/>
                      <a:pt x="41" y="158"/>
                      <a:pt x="44" y="158"/>
                    </a:cubicBezTo>
                    <a:cubicBezTo>
                      <a:pt x="74" y="158"/>
                      <a:pt x="101" y="136"/>
                      <a:pt x="106" y="106"/>
                    </a:cubicBezTo>
                    <a:cubicBezTo>
                      <a:pt x="107" y="102"/>
                      <a:pt x="107" y="99"/>
                      <a:pt x="107" y="96"/>
                    </a:cubicBezTo>
                    <a:cubicBezTo>
                      <a:pt x="107" y="66"/>
                      <a:pt x="85" y="39"/>
                      <a:pt x="55" y="34"/>
                    </a:cubicBezTo>
                    <a:cubicBezTo>
                      <a:pt x="52" y="33"/>
                      <a:pt x="48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0" y="17"/>
                      <a:pt x="30" y="4"/>
                      <a:pt x="12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3" name="Freeform 290"/>
              <p:cNvSpPr>
                <a:spLocks/>
              </p:cNvSpPr>
              <p:nvPr/>
            </p:nvSpPr>
            <p:spPr bwMode="auto">
              <a:xfrm>
                <a:off x="869" y="2772"/>
                <a:ext cx="426" cy="801"/>
              </a:xfrm>
              <a:custGeom>
                <a:avLst/>
                <a:gdLst>
                  <a:gd name="T0" fmla="*/ 0 w 162"/>
                  <a:gd name="T1" fmla="*/ 287 h 288"/>
                  <a:gd name="T2" fmla="*/ 20 w 162"/>
                  <a:gd name="T3" fmla="*/ 286 h 288"/>
                  <a:gd name="T4" fmla="*/ 49 w 162"/>
                  <a:gd name="T5" fmla="*/ 272 h 288"/>
                  <a:gd name="T6" fmla="*/ 49 w 162"/>
                  <a:gd name="T7" fmla="*/ 271 h 288"/>
                  <a:gd name="T8" fmla="*/ 49 w 162"/>
                  <a:gd name="T9" fmla="*/ 271 h 288"/>
                  <a:gd name="T10" fmla="*/ 49 w 162"/>
                  <a:gd name="T11" fmla="*/ 271 h 288"/>
                  <a:gd name="T12" fmla="*/ 49 w 162"/>
                  <a:gd name="T13" fmla="*/ 271 h 288"/>
                  <a:gd name="T14" fmla="*/ 49 w 162"/>
                  <a:gd name="T15" fmla="*/ 271 h 288"/>
                  <a:gd name="T16" fmla="*/ 50 w 162"/>
                  <a:gd name="T17" fmla="*/ 271 h 288"/>
                  <a:gd name="T18" fmla="*/ 50 w 162"/>
                  <a:gd name="T19" fmla="*/ 271 h 288"/>
                  <a:gd name="T20" fmla="*/ 50 w 162"/>
                  <a:gd name="T21" fmla="*/ 270 h 288"/>
                  <a:gd name="T22" fmla="*/ 50 w 162"/>
                  <a:gd name="T23" fmla="*/ 270 h 288"/>
                  <a:gd name="T24" fmla="*/ 50 w 162"/>
                  <a:gd name="T25" fmla="*/ 270 h 288"/>
                  <a:gd name="T26" fmla="*/ 96 w 162"/>
                  <a:gd name="T27" fmla="*/ 242 h 288"/>
                  <a:gd name="T28" fmla="*/ 96 w 162"/>
                  <a:gd name="T29" fmla="*/ 242 h 288"/>
                  <a:gd name="T30" fmla="*/ 96 w 162"/>
                  <a:gd name="T31" fmla="*/ 242 h 288"/>
                  <a:gd name="T32" fmla="*/ 96 w 162"/>
                  <a:gd name="T33" fmla="*/ 242 h 288"/>
                  <a:gd name="T34" fmla="*/ 96 w 162"/>
                  <a:gd name="T35" fmla="*/ 242 h 288"/>
                  <a:gd name="T36" fmla="*/ 97 w 162"/>
                  <a:gd name="T37" fmla="*/ 242 h 288"/>
                  <a:gd name="T38" fmla="*/ 137 w 162"/>
                  <a:gd name="T39" fmla="*/ 227 h 288"/>
                  <a:gd name="T40" fmla="*/ 125 w 162"/>
                  <a:gd name="T41" fmla="*/ 117 h 288"/>
                  <a:gd name="T42" fmla="*/ 137 w 162"/>
                  <a:gd name="T43" fmla="*/ 79 h 288"/>
                  <a:gd name="T44" fmla="*/ 120 w 162"/>
                  <a:gd name="T45" fmla="*/ 36 h 288"/>
                  <a:gd name="T46" fmla="*/ 120 w 162"/>
                  <a:gd name="T47" fmla="*/ 36 h 288"/>
                  <a:gd name="T48" fmla="*/ 119 w 162"/>
                  <a:gd name="T49" fmla="*/ 36 h 288"/>
                  <a:gd name="T50" fmla="*/ 119 w 162"/>
                  <a:gd name="T51" fmla="*/ 35 h 288"/>
                  <a:gd name="T52" fmla="*/ 119 w 162"/>
                  <a:gd name="T53" fmla="*/ 35 h 288"/>
                  <a:gd name="T54" fmla="*/ 119 w 162"/>
                  <a:gd name="T55" fmla="*/ 35 h 288"/>
                  <a:gd name="T56" fmla="*/ 119 w 162"/>
                  <a:gd name="T57" fmla="*/ 35 h 288"/>
                  <a:gd name="T58" fmla="*/ 89 w 162"/>
                  <a:gd name="T59" fmla="*/ 17 h 288"/>
                  <a:gd name="T60" fmla="*/ 55 w 162"/>
                  <a:gd name="T61" fmla="*/ 17 h 288"/>
                  <a:gd name="T62" fmla="*/ 29 w 162"/>
                  <a:gd name="T63" fmla="*/ 29 h 288"/>
                  <a:gd name="T64" fmla="*/ 16 w 162"/>
                  <a:gd name="T65" fmla="*/ 11 h 288"/>
                  <a:gd name="T66" fmla="*/ 16 w 162"/>
                  <a:gd name="T67" fmla="*/ 1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2" h="288">
                    <a:moveTo>
                      <a:pt x="0" y="0"/>
                    </a:moveTo>
                    <a:cubicBezTo>
                      <a:pt x="0" y="287"/>
                      <a:pt x="0" y="287"/>
                      <a:pt x="0" y="287"/>
                    </a:cubicBezTo>
                    <a:cubicBezTo>
                      <a:pt x="3" y="288"/>
                      <a:pt x="5" y="288"/>
                      <a:pt x="8" y="288"/>
                    </a:cubicBezTo>
                    <a:cubicBezTo>
                      <a:pt x="12" y="288"/>
                      <a:pt x="16" y="287"/>
                      <a:pt x="20" y="286"/>
                    </a:cubicBezTo>
                    <a:cubicBezTo>
                      <a:pt x="20" y="286"/>
                      <a:pt x="20" y="286"/>
                      <a:pt x="20" y="286"/>
                    </a:cubicBezTo>
                    <a:cubicBezTo>
                      <a:pt x="31" y="284"/>
                      <a:pt x="41" y="279"/>
                      <a:pt x="49" y="272"/>
                    </a:cubicBezTo>
                    <a:cubicBezTo>
                      <a:pt x="49" y="272"/>
                      <a:pt x="49" y="272"/>
                      <a:pt x="49" y="272"/>
                    </a:cubicBezTo>
                    <a:cubicBezTo>
                      <a:pt x="49" y="272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49" y="271"/>
                    </a:cubicBezTo>
                    <a:cubicBezTo>
                      <a:pt x="49" y="271"/>
                      <a:pt x="49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1"/>
                    </a:cubicBezTo>
                    <a:cubicBezTo>
                      <a:pt x="50" y="271"/>
                      <a:pt x="50" y="271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50" y="270"/>
                      <a:pt x="50" y="270"/>
                      <a:pt x="50" y="270"/>
                    </a:cubicBezTo>
                    <a:cubicBezTo>
                      <a:pt x="60" y="261"/>
                      <a:pt x="66" y="248"/>
                      <a:pt x="67" y="235"/>
                    </a:cubicBezTo>
                    <a:cubicBezTo>
                      <a:pt x="76" y="240"/>
                      <a:pt x="85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6" y="242"/>
                      <a:pt x="97" y="242"/>
                      <a:pt x="97" y="242"/>
                    </a:cubicBezTo>
                    <a:cubicBezTo>
                      <a:pt x="97" y="242"/>
                      <a:pt x="97" y="242"/>
                      <a:pt x="97" y="242"/>
                    </a:cubicBezTo>
                    <a:cubicBezTo>
                      <a:pt x="112" y="242"/>
                      <a:pt x="125" y="236"/>
                      <a:pt x="137" y="227"/>
                    </a:cubicBezTo>
                    <a:cubicBezTo>
                      <a:pt x="137" y="227"/>
                      <a:pt x="137" y="227"/>
                      <a:pt x="137" y="227"/>
                    </a:cubicBezTo>
                    <a:cubicBezTo>
                      <a:pt x="152" y="215"/>
                      <a:pt x="162" y="197"/>
                      <a:pt x="162" y="176"/>
                    </a:cubicBezTo>
                    <a:cubicBezTo>
                      <a:pt x="162" y="151"/>
                      <a:pt x="146" y="128"/>
                      <a:pt x="125" y="117"/>
                    </a:cubicBezTo>
                    <a:cubicBezTo>
                      <a:pt x="133" y="107"/>
                      <a:pt x="137" y="94"/>
                      <a:pt x="137" y="80"/>
                    </a:cubicBezTo>
                    <a:cubicBezTo>
                      <a:pt x="137" y="80"/>
                      <a:pt x="137" y="79"/>
                      <a:pt x="137" y="79"/>
                    </a:cubicBezTo>
                    <a:cubicBezTo>
                      <a:pt x="137" y="79"/>
                      <a:pt x="137" y="79"/>
                      <a:pt x="137" y="79"/>
                    </a:cubicBezTo>
                    <a:cubicBezTo>
                      <a:pt x="137" y="63"/>
                      <a:pt x="130" y="48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19" y="36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19" y="36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9" y="35"/>
                      <a:pt x="119" y="35"/>
                    </a:cubicBezTo>
                    <a:cubicBezTo>
                      <a:pt x="119" y="35"/>
                      <a:pt x="118" y="34"/>
                      <a:pt x="118" y="34"/>
                    </a:cubicBezTo>
                    <a:cubicBezTo>
                      <a:pt x="110" y="26"/>
                      <a:pt x="100" y="20"/>
                      <a:pt x="89" y="17"/>
                    </a:cubicBezTo>
                    <a:cubicBezTo>
                      <a:pt x="84" y="16"/>
                      <a:pt x="78" y="15"/>
                      <a:pt x="72" y="15"/>
                    </a:cubicBezTo>
                    <a:cubicBezTo>
                      <a:pt x="66" y="15"/>
                      <a:pt x="60" y="16"/>
                      <a:pt x="55" y="17"/>
                    </a:cubicBezTo>
                    <a:cubicBezTo>
                      <a:pt x="53" y="18"/>
                      <a:pt x="52" y="18"/>
                      <a:pt x="51" y="18"/>
                    </a:cubicBezTo>
                    <a:cubicBezTo>
                      <a:pt x="43" y="21"/>
                      <a:pt x="35" y="24"/>
                      <a:pt x="29" y="29"/>
                    </a:cubicBezTo>
                    <a:cubicBezTo>
                      <a:pt x="26" y="23"/>
                      <a:pt x="22" y="17"/>
                      <a:pt x="16" y="12"/>
                    </a:cubicBezTo>
                    <a:cubicBezTo>
                      <a:pt x="16" y="12"/>
                      <a:pt x="16" y="12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1" y="7"/>
                      <a:pt x="6" y="3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4" name="Freeform 291"/>
              <p:cNvSpPr>
                <a:spLocks/>
              </p:cNvSpPr>
              <p:nvPr/>
            </p:nvSpPr>
            <p:spPr bwMode="auto">
              <a:xfrm>
                <a:off x="536" y="3061"/>
                <a:ext cx="78" cy="114"/>
              </a:xfrm>
              <a:custGeom>
                <a:avLst/>
                <a:gdLst>
                  <a:gd name="T0" fmla="*/ 23 w 30"/>
                  <a:gd name="T1" fmla="*/ 0 h 41"/>
                  <a:gd name="T2" fmla="*/ 15 w 30"/>
                  <a:gd name="T3" fmla="*/ 5 h 41"/>
                  <a:gd name="T4" fmla="*/ 7 w 30"/>
                  <a:gd name="T5" fmla="*/ 0 h 41"/>
                  <a:gd name="T6" fmla="*/ 15 w 30"/>
                  <a:gd name="T7" fmla="*/ 41 h 41"/>
                  <a:gd name="T8" fmla="*/ 23 w 3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1">
                    <a:moveTo>
                      <a:pt x="23" y="0"/>
                    </a:moveTo>
                    <a:cubicBezTo>
                      <a:pt x="18" y="0"/>
                      <a:pt x="19" y="5"/>
                      <a:pt x="15" y="5"/>
                    </a:cubicBezTo>
                    <a:cubicBezTo>
                      <a:pt x="11" y="5"/>
                      <a:pt x="12" y="0"/>
                      <a:pt x="7" y="0"/>
                    </a:cubicBezTo>
                    <a:cubicBezTo>
                      <a:pt x="2" y="0"/>
                      <a:pt x="0" y="10"/>
                      <a:pt x="15" y="41"/>
                    </a:cubicBezTo>
                    <a:cubicBezTo>
                      <a:pt x="30" y="9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5" name="Freeform 292"/>
              <p:cNvSpPr>
                <a:spLocks/>
              </p:cNvSpPr>
              <p:nvPr/>
            </p:nvSpPr>
            <p:spPr bwMode="auto">
              <a:xfrm>
                <a:off x="475" y="3069"/>
                <a:ext cx="100" cy="106"/>
              </a:xfrm>
              <a:custGeom>
                <a:avLst/>
                <a:gdLst>
                  <a:gd name="T0" fmla="*/ 14 w 38"/>
                  <a:gd name="T1" fmla="*/ 3 h 38"/>
                  <a:gd name="T2" fmla="*/ 12 w 38"/>
                  <a:gd name="T3" fmla="*/ 13 h 38"/>
                  <a:gd name="T4" fmla="*/ 3 w 38"/>
                  <a:gd name="T5" fmla="*/ 15 h 38"/>
                  <a:gd name="T6" fmla="*/ 38 w 38"/>
                  <a:gd name="T7" fmla="*/ 38 h 38"/>
                  <a:gd name="T8" fmla="*/ 14 w 3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4" y="3"/>
                    </a:moveTo>
                    <a:cubicBezTo>
                      <a:pt x="10" y="7"/>
                      <a:pt x="15" y="10"/>
                      <a:pt x="12" y="13"/>
                    </a:cubicBezTo>
                    <a:cubicBezTo>
                      <a:pt x="10" y="15"/>
                      <a:pt x="7" y="11"/>
                      <a:pt x="3" y="15"/>
                    </a:cubicBezTo>
                    <a:cubicBezTo>
                      <a:pt x="0" y="18"/>
                      <a:pt x="5" y="27"/>
                      <a:pt x="38" y="38"/>
                    </a:cubicBezTo>
                    <a:cubicBezTo>
                      <a:pt x="26" y="5"/>
                      <a:pt x="18" y="0"/>
                      <a:pt x="14" y="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6" name="Freeform 293"/>
              <p:cNvSpPr>
                <a:spLocks/>
              </p:cNvSpPr>
              <p:nvPr/>
            </p:nvSpPr>
            <p:spPr bwMode="auto">
              <a:xfrm>
                <a:off x="465" y="3133"/>
                <a:ext cx="110" cy="86"/>
              </a:xfrm>
              <a:custGeom>
                <a:avLst/>
                <a:gdLst>
                  <a:gd name="T0" fmla="*/ 0 w 42"/>
                  <a:gd name="T1" fmla="*/ 8 h 31"/>
                  <a:gd name="T2" fmla="*/ 6 w 42"/>
                  <a:gd name="T3" fmla="*/ 15 h 31"/>
                  <a:gd name="T4" fmla="*/ 0 w 42"/>
                  <a:gd name="T5" fmla="*/ 23 h 31"/>
                  <a:gd name="T6" fmla="*/ 42 w 42"/>
                  <a:gd name="T7" fmla="*/ 15 h 31"/>
                  <a:gd name="T8" fmla="*/ 0 w 42"/>
                  <a:gd name="T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0" y="8"/>
                    </a:moveTo>
                    <a:cubicBezTo>
                      <a:pt x="0" y="13"/>
                      <a:pt x="6" y="12"/>
                      <a:pt x="6" y="15"/>
                    </a:cubicBezTo>
                    <a:cubicBezTo>
                      <a:pt x="6" y="19"/>
                      <a:pt x="0" y="18"/>
                      <a:pt x="0" y="23"/>
                    </a:cubicBezTo>
                    <a:cubicBezTo>
                      <a:pt x="1" y="29"/>
                      <a:pt x="11" y="31"/>
                      <a:pt x="42" y="15"/>
                    </a:cubicBezTo>
                    <a:cubicBezTo>
                      <a:pt x="9" y="0"/>
                      <a:pt x="1" y="2"/>
                      <a:pt x="0" y="8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7" name="Freeform 294"/>
              <p:cNvSpPr>
                <a:spLocks/>
              </p:cNvSpPr>
              <p:nvPr/>
            </p:nvSpPr>
            <p:spPr bwMode="auto">
              <a:xfrm>
                <a:off x="475" y="3175"/>
                <a:ext cx="100" cy="108"/>
              </a:xfrm>
              <a:custGeom>
                <a:avLst/>
                <a:gdLst>
                  <a:gd name="T0" fmla="*/ 3 w 38"/>
                  <a:gd name="T1" fmla="*/ 24 h 39"/>
                  <a:gd name="T2" fmla="*/ 12 w 38"/>
                  <a:gd name="T3" fmla="*/ 26 h 39"/>
                  <a:gd name="T4" fmla="*/ 14 w 38"/>
                  <a:gd name="T5" fmla="*/ 35 h 39"/>
                  <a:gd name="T6" fmla="*/ 38 w 38"/>
                  <a:gd name="T7" fmla="*/ 0 h 39"/>
                  <a:gd name="T8" fmla="*/ 3 w 38"/>
                  <a:gd name="T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9">
                    <a:moveTo>
                      <a:pt x="3" y="24"/>
                    </a:moveTo>
                    <a:cubicBezTo>
                      <a:pt x="7" y="28"/>
                      <a:pt x="10" y="24"/>
                      <a:pt x="12" y="26"/>
                    </a:cubicBezTo>
                    <a:cubicBezTo>
                      <a:pt x="15" y="29"/>
                      <a:pt x="10" y="32"/>
                      <a:pt x="14" y="35"/>
                    </a:cubicBezTo>
                    <a:cubicBezTo>
                      <a:pt x="18" y="39"/>
                      <a:pt x="27" y="33"/>
                      <a:pt x="38" y="0"/>
                    </a:cubicBezTo>
                    <a:cubicBezTo>
                      <a:pt x="4" y="13"/>
                      <a:pt x="0" y="20"/>
                      <a:pt x="3" y="2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8" name="Freeform 295"/>
              <p:cNvSpPr>
                <a:spLocks/>
              </p:cNvSpPr>
              <p:nvPr/>
            </p:nvSpPr>
            <p:spPr bwMode="auto">
              <a:xfrm>
                <a:off x="536" y="3175"/>
                <a:ext cx="78" cy="117"/>
              </a:xfrm>
              <a:custGeom>
                <a:avLst/>
                <a:gdLst>
                  <a:gd name="T0" fmla="*/ 7 w 30"/>
                  <a:gd name="T1" fmla="*/ 42 h 42"/>
                  <a:gd name="T2" fmla="*/ 15 w 30"/>
                  <a:gd name="T3" fmla="*/ 37 h 42"/>
                  <a:gd name="T4" fmla="*/ 23 w 30"/>
                  <a:gd name="T5" fmla="*/ 42 h 42"/>
                  <a:gd name="T6" fmla="*/ 15 w 30"/>
                  <a:gd name="T7" fmla="*/ 0 h 42"/>
                  <a:gd name="T8" fmla="*/ 7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7" y="42"/>
                    </a:moveTo>
                    <a:cubicBezTo>
                      <a:pt x="12" y="42"/>
                      <a:pt x="11" y="37"/>
                      <a:pt x="15" y="37"/>
                    </a:cubicBezTo>
                    <a:cubicBezTo>
                      <a:pt x="19" y="37"/>
                      <a:pt x="18" y="42"/>
                      <a:pt x="23" y="42"/>
                    </a:cubicBezTo>
                    <a:cubicBezTo>
                      <a:pt x="28" y="42"/>
                      <a:pt x="30" y="32"/>
                      <a:pt x="15" y="0"/>
                    </a:cubicBezTo>
                    <a:cubicBezTo>
                      <a:pt x="0" y="33"/>
                      <a:pt x="2" y="42"/>
                      <a:pt x="7" y="42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9" name="Freeform 296"/>
              <p:cNvSpPr>
                <a:spLocks/>
              </p:cNvSpPr>
              <p:nvPr/>
            </p:nvSpPr>
            <p:spPr bwMode="auto">
              <a:xfrm>
                <a:off x="575" y="3175"/>
                <a:ext cx="103" cy="108"/>
              </a:xfrm>
              <a:custGeom>
                <a:avLst/>
                <a:gdLst>
                  <a:gd name="T0" fmla="*/ 24 w 39"/>
                  <a:gd name="T1" fmla="*/ 35 h 39"/>
                  <a:gd name="T2" fmla="*/ 26 w 39"/>
                  <a:gd name="T3" fmla="*/ 26 h 39"/>
                  <a:gd name="T4" fmla="*/ 35 w 39"/>
                  <a:gd name="T5" fmla="*/ 24 h 39"/>
                  <a:gd name="T6" fmla="*/ 0 w 39"/>
                  <a:gd name="T7" fmla="*/ 0 h 39"/>
                  <a:gd name="T8" fmla="*/ 24 w 39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4" y="35"/>
                    </a:moveTo>
                    <a:cubicBezTo>
                      <a:pt x="28" y="32"/>
                      <a:pt x="23" y="29"/>
                      <a:pt x="26" y="26"/>
                    </a:cubicBezTo>
                    <a:cubicBezTo>
                      <a:pt x="28" y="24"/>
                      <a:pt x="31" y="28"/>
                      <a:pt x="35" y="24"/>
                    </a:cubicBezTo>
                    <a:cubicBezTo>
                      <a:pt x="39" y="20"/>
                      <a:pt x="33" y="12"/>
                      <a:pt x="0" y="0"/>
                    </a:cubicBezTo>
                    <a:cubicBezTo>
                      <a:pt x="13" y="34"/>
                      <a:pt x="20" y="39"/>
                      <a:pt x="24" y="3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0" name="Freeform 297"/>
              <p:cNvSpPr>
                <a:spLocks/>
              </p:cNvSpPr>
              <p:nvPr/>
            </p:nvSpPr>
            <p:spPr bwMode="auto">
              <a:xfrm>
                <a:off x="575" y="3133"/>
                <a:ext cx="110" cy="84"/>
              </a:xfrm>
              <a:custGeom>
                <a:avLst/>
                <a:gdLst>
                  <a:gd name="T0" fmla="*/ 42 w 42"/>
                  <a:gd name="T1" fmla="*/ 23 h 30"/>
                  <a:gd name="T2" fmla="*/ 36 w 42"/>
                  <a:gd name="T3" fmla="*/ 15 h 30"/>
                  <a:gd name="T4" fmla="*/ 42 w 42"/>
                  <a:gd name="T5" fmla="*/ 8 h 30"/>
                  <a:gd name="T6" fmla="*/ 0 w 42"/>
                  <a:gd name="T7" fmla="*/ 15 h 30"/>
                  <a:gd name="T8" fmla="*/ 42 w 42"/>
                  <a:gd name="T9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42" y="23"/>
                    </a:moveTo>
                    <a:cubicBezTo>
                      <a:pt x="42" y="18"/>
                      <a:pt x="36" y="19"/>
                      <a:pt x="36" y="15"/>
                    </a:cubicBezTo>
                    <a:cubicBezTo>
                      <a:pt x="36" y="12"/>
                      <a:pt x="42" y="13"/>
                      <a:pt x="42" y="8"/>
                    </a:cubicBezTo>
                    <a:cubicBezTo>
                      <a:pt x="41" y="2"/>
                      <a:pt x="31" y="0"/>
                      <a:pt x="0" y="15"/>
                    </a:cubicBezTo>
                    <a:cubicBezTo>
                      <a:pt x="33" y="30"/>
                      <a:pt x="41" y="29"/>
                      <a:pt x="42" y="2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1" name="Freeform 298"/>
              <p:cNvSpPr>
                <a:spLocks/>
              </p:cNvSpPr>
              <p:nvPr/>
            </p:nvSpPr>
            <p:spPr bwMode="auto">
              <a:xfrm>
                <a:off x="575" y="3069"/>
                <a:ext cx="103" cy="106"/>
              </a:xfrm>
              <a:custGeom>
                <a:avLst/>
                <a:gdLst>
                  <a:gd name="T0" fmla="*/ 35 w 39"/>
                  <a:gd name="T1" fmla="*/ 15 h 38"/>
                  <a:gd name="T2" fmla="*/ 26 w 39"/>
                  <a:gd name="T3" fmla="*/ 13 h 38"/>
                  <a:gd name="T4" fmla="*/ 24 w 39"/>
                  <a:gd name="T5" fmla="*/ 3 h 38"/>
                  <a:gd name="T6" fmla="*/ 0 w 39"/>
                  <a:gd name="T7" fmla="*/ 38 h 38"/>
                  <a:gd name="T8" fmla="*/ 35 w 3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5" y="15"/>
                    </a:moveTo>
                    <a:cubicBezTo>
                      <a:pt x="31" y="11"/>
                      <a:pt x="28" y="15"/>
                      <a:pt x="26" y="13"/>
                    </a:cubicBezTo>
                    <a:cubicBezTo>
                      <a:pt x="23" y="10"/>
                      <a:pt x="28" y="7"/>
                      <a:pt x="24" y="3"/>
                    </a:cubicBezTo>
                    <a:cubicBezTo>
                      <a:pt x="20" y="0"/>
                      <a:pt x="11" y="5"/>
                      <a:pt x="0" y="38"/>
                    </a:cubicBezTo>
                    <a:cubicBezTo>
                      <a:pt x="34" y="26"/>
                      <a:pt x="39" y="18"/>
                      <a:pt x="35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2" name="Oval 299"/>
              <p:cNvSpPr>
                <a:spLocks noChangeArrowheads="1"/>
              </p:cNvSpPr>
              <p:nvPr/>
            </p:nvSpPr>
            <p:spPr bwMode="auto">
              <a:xfrm>
                <a:off x="525" y="3122"/>
                <a:ext cx="100" cy="1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3" name="Freeform 300"/>
              <p:cNvSpPr>
                <a:spLocks/>
              </p:cNvSpPr>
              <p:nvPr/>
            </p:nvSpPr>
            <p:spPr bwMode="auto">
              <a:xfrm>
                <a:off x="1082" y="3061"/>
                <a:ext cx="79" cy="114"/>
              </a:xfrm>
              <a:custGeom>
                <a:avLst/>
                <a:gdLst>
                  <a:gd name="T0" fmla="*/ 23 w 30"/>
                  <a:gd name="T1" fmla="*/ 0 h 41"/>
                  <a:gd name="T2" fmla="*/ 15 w 30"/>
                  <a:gd name="T3" fmla="*/ 5 h 41"/>
                  <a:gd name="T4" fmla="*/ 7 w 30"/>
                  <a:gd name="T5" fmla="*/ 0 h 41"/>
                  <a:gd name="T6" fmla="*/ 15 w 30"/>
                  <a:gd name="T7" fmla="*/ 41 h 41"/>
                  <a:gd name="T8" fmla="*/ 23 w 3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1">
                    <a:moveTo>
                      <a:pt x="23" y="0"/>
                    </a:moveTo>
                    <a:cubicBezTo>
                      <a:pt x="18" y="0"/>
                      <a:pt x="19" y="5"/>
                      <a:pt x="15" y="5"/>
                    </a:cubicBezTo>
                    <a:cubicBezTo>
                      <a:pt x="11" y="5"/>
                      <a:pt x="12" y="0"/>
                      <a:pt x="7" y="0"/>
                    </a:cubicBezTo>
                    <a:cubicBezTo>
                      <a:pt x="2" y="0"/>
                      <a:pt x="0" y="10"/>
                      <a:pt x="15" y="41"/>
                    </a:cubicBezTo>
                    <a:cubicBezTo>
                      <a:pt x="30" y="9"/>
                      <a:pt x="28" y="0"/>
                      <a:pt x="23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4" name="Freeform 301"/>
              <p:cNvSpPr>
                <a:spLocks/>
              </p:cNvSpPr>
              <p:nvPr/>
            </p:nvSpPr>
            <p:spPr bwMode="auto">
              <a:xfrm>
                <a:off x="1022" y="3069"/>
                <a:ext cx="99" cy="106"/>
              </a:xfrm>
              <a:custGeom>
                <a:avLst/>
                <a:gdLst>
                  <a:gd name="T0" fmla="*/ 14 w 38"/>
                  <a:gd name="T1" fmla="*/ 3 h 38"/>
                  <a:gd name="T2" fmla="*/ 12 w 38"/>
                  <a:gd name="T3" fmla="*/ 13 h 38"/>
                  <a:gd name="T4" fmla="*/ 3 w 38"/>
                  <a:gd name="T5" fmla="*/ 15 h 38"/>
                  <a:gd name="T6" fmla="*/ 38 w 38"/>
                  <a:gd name="T7" fmla="*/ 38 h 38"/>
                  <a:gd name="T8" fmla="*/ 14 w 3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14" y="3"/>
                    </a:moveTo>
                    <a:cubicBezTo>
                      <a:pt x="10" y="7"/>
                      <a:pt x="15" y="10"/>
                      <a:pt x="12" y="13"/>
                    </a:cubicBezTo>
                    <a:cubicBezTo>
                      <a:pt x="10" y="15"/>
                      <a:pt x="7" y="11"/>
                      <a:pt x="3" y="15"/>
                    </a:cubicBezTo>
                    <a:cubicBezTo>
                      <a:pt x="0" y="18"/>
                      <a:pt x="5" y="27"/>
                      <a:pt x="38" y="38"/>
                    </a:cubicBezTo>
                    <a:cubicBezTo>
                      <a:pt x="26" y="5"/>
                      <a:pt x="18" y="0"/>
                      <a:pt x="14" y="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5" name="Freeform 302"/>
              <p:cNvSpPr>
                <a:spLocks/>
              </p:cNvSpPr>
              <p:nvPr/>
            </p:nvSpPr>
            <p:spPr bwMode="auto">
              <a:xfrm>
                <a:off x="1011" y="3133"/>
                <a:ext cx="110" cy="86"/>
              </a:xfrm>
              <a:custGeom>
                <a:avLst/>
                <a:gdLst>
                  <a:gd name="T0" fmla="*/ 0 w 42"/>
                  <a:gd name="T1" fmla="*/ 8 h 31"/>
                  <a:gd name="T2" fmla="*/ 6 w 42"/>
                  <a:gd name="T3" fmla="*/ 15 h 31"/>
                  <a:gd name="T4" fmla="*/ 0 w 42"/>
                  <a:gd name="T5" fmla="*/ 23 h 31"/>
                  <a:gd name="T6" fmla="*/ 42 w 42"/>
                  <a:gd name="T7" fmla="*/ 15 h 31"/>
                  <a:gd name="T8" fmla="*/ 0 w 42"/>
                  <a:gd name="T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1">
                    <a:moveTo>
                      <a:pt x="0" y="8"/>
                    </a:moveTo>
                    <a:cubicBezTo>
                      <a:pt x="0" y="13"/>
                      <a:pt x="6" y="12"/>
                      <a:pt x="6" y="15"/>
                    </a:cubicBezTo>
                    <a:cubicBezTo>
                      <a:pt x="6" y="19"/>
                      <a:pt x="0" y="18"/>
                      <a:pt x="0" y="23"/>
                    </a:cubicBezTo>
                    <a:cubicBezTo>
                      <a:pt x="1" y="29"/>
                      <a:pt x="11" y="31"/>
                      <a:pt x="42" y="15"/>
                    </a:cubicBezTo>
                    <a:cubicBezTo>
                      <a:pt x="9" y="0"/>
                      <a:pt x="1" y="2"/>
                      <a:pt x="0" y="8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6" name="Freeform 303"/>
              <p:cNvSpPr>
                <a:spLocks/>
              </p:cNvSpPr>
              <p:nvPr/>
            </p:nvSpPr>
            <p:spPr bwMode="auto">
              <a:xfrm>
                <a:off x="1022" y="3175"/>
                <a:ext cx="99" cy="108"/>
              </a:xfrm>
              <a:custGeom>
                <a:avLst/>
                <a:gdLst>
                  <a:gd name="T0" fmla="*/ 3 w 38"/>
                  <a:gd name="T1" fmla="*/ 24 h 39"/>
                  <a:gd name="T2" fmla="*/ 12 w 38"/>
                  <a:gd name="T3" fmla="*/ 26 h 39"/>
                  <a:gd name="T4" fmla="*/ 14 w 38"/>
                  <a:gd name="T5" fmla="*/ 35 h 39"/>
                  <a:gd name="T6" fmla="*/ 38 w 38"/>
                  <a:gd name="T7" fmla="*/ 0 h 39"/>
                  <a:gd name="T8" fmla="*/ 3 w 38"/>
                  <a:gd name="T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9">
                    <a:moveTo>
                      <a:pt x="3" y="24"/>
                    </a:moveTo>
                    <a:cubicBezTo>
                      <a:pt x="7" y="28"/>
                      <a:pt x="10" y="24"/>
                      <a:pt x="12" y="26"/>
                    </a:cubicBezTo>
                    <a:cubicBezTo>
                      <a:pt x="15" y="29"/>
                      <a:pt x="10" y="32"/>
                      <a:pt x="14" y="35"/>
                    </a:cubicBezTo>
                    <a:cubicBezTo>
                      <a:pt x="18" y="39"/>
                      <a:pt x="27" y="33"/>
                      <a:pt x="38" y="0"/>
                    </a:cubicBezTo>
                    <a:cubicBezTo>
                      <a:pt x="4" y="13"/>
                      <a:pt x="0" y="20"/>
                      <a:pt x="3" y="24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7" name="Freeform 304"/>
              <p:cNvSpPr>
                <a:spLocks/>
              </p:cNvSpPr>
              <p:nvPr/>
            </p:nvSpPr>
            <p:spPr bwMode="auto">
              <a:xfrm>
                <a:off x="1082" y="3175"/>
                <a:ext cx="79" cy="117"/>
              </a:xfrm>
              <a:custGeom>
                <a:avLst/>
                <a:gdLst>
                  <a:gd name="T0" fmla="*/ 7 w 30"/>
                  <a:gd name="T1" fmla="*/ 42 h 42"/>
                  <a:gd name="T2" fmla="*/ 15 w 30"/>
                  <a:gd name="T3" fmla="*/ 37 h 42"/>
                  <a:gd name="T4" fmla="*/ 23 w 30"/>
                  <a:gd name="T5" fmla="*/ 42 h 42"/>
                  <a:gd name="T6" fmla="*/ 15 w 30"/>
                  <a:gd name="T7" fmla="*/ 0 h 42"/>
                  <a:gd name="T8" fmla="*/ 7 w 3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2">
                    <a:moveTo>
                      <a:pt x="7" y="42"/>
                    </a:moveTo>
                    <a:cubicBezTo>
                      <a:pt x="12" y="42"/>
                      <a:pt x="11" y="37"/>
                      <a:pt x="15" y="37"/>
                    </a:cubicBezTo>
                    <a:cubicBezTo>
                      <a:pt x="19" y="37"/>
                      <a:pt x="18" y="42"/>
                      <a:pt x="23" y="42"/>
                    </a:cubicBezTo>
                    <a:cubicBezTo>
                      <a:pt x="28" y="42"/>
                      <a:pt x="30" y="32"/>
                      <a:pt x="15" y="0"/>
                    </a:cubicBezTo>
                    <a:cubicBezTo>
                      <a:pt x="0" y="33"/>
                      <a:pt x="2" y="42"/>
                      <a:pt x="7" y="42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8" name="Freeform 305"/>
              <p:cNvSpPr>
                <a:spLocks/>
              </p:cNvSpPr>
              <p:nvPr/>
            </p:nvSpPr>
            <p:spPr bwMode="auto">
              <a:xfrm>
                <a:off x="1121" y="3175"/>
                <a:ext cx="103" cy="108"/>
              </a:xfrm>
              <a:custGeom>
                <a:avLst/>
                <a:gdLst>
                  <a:gd name="T0" fmla="*/ 24 w 39"/>
                  <a:gd name="T1" fmla="*/ 35 h 39"/>
                  <a:gd name="T2" fmla="*/ 26 w 39"/>
                  <a:gd name="T3" fmla="*/ 26 h 39"/>
                  <a:gd name="T4" fmla="*/ 35 w 39"/>
                  <a:gd name="T5" fmla="*/ 24 h 39"/>
                  <a:gd name="T6" fmla="*/ 0 w 39"/>
                  <a:gd name="T7" fmla="*/ 0 h 39"/>
                  <a:gd name="T8" fmla="*/ 24 w 39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24" y="35"/>
                    </a:moveTo>
                    <a:cubicBezTo>
                      <a:pt x="28" y="32"/>
                      <a:pt x="23" y="29"/>
                      <a:pt x="26" y="26"/>
                    </a:cubicBezTo>
                    <a:cubicBezTo>
                      <a:pt x="28" y="24"/>
                      <a:pt x="31" y="28"/>
                      <a:pt x="35" y="24"/>
                    </a:cubicBezTo>
                    <a:cubicBezTo>
                      <a:pt x="39" y="20"/>
                      <a:pt x="33" y="12"/>
                      <a:pt x="0" y="0"/>
                    </a:cubicBezTo>
                    <a:cubicBezTo>
                      <a:pt x="13" y="34"/>
                      <a:pt x="20" y="39"/>
                      <a:pt x="24" y="3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9" name="Freeform 306"/>
              <p:cNvSpPr>
                <a:spLocks/>
              </p:cNvSpPr>
              <p:nvPr/>
            </p:nvSpPr>
            <p:spPr bwMode="auto">
              <a:xfrm>
                <a:off x="1121" y="3133"/>
                <a:ext cx="111" cy="84"/>
              </a:xfrm>
              <a:custGeom>
                <a:avLst/>
                <a:gdLst>
                  <a:gd name="T0" fmla="*/ 42 w 42"/>
                  <a:gd name="T1" fmla="*/ 23 h 30"/>
                  <a:gd name="T2" fmla="*/ 36 w 42"/>
                  <a:gd name="T3" fmla="*/ 15 h 30"/>
                  <a:gd name="T4" fmla="*/ 42 w 42"/>
                  <a:gd name="T5" fmla="*/ 8 h 30"/>
                  <a:gd name="T6" fmla="*/ 0 w 42"/>
                  <a:gd name="T7" fmla="*/ 15 h 30"/>
                  <a:gd name="T8" fmla="*/ 42 w 42"/>
                  <a:gd name="T9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42" y="23"/>
                    </a:moveTo>
                    <a:cubicBezTo>
                      <a:pt x="42" y="18"/>
                      <a:pt x="36" y="19"/>
                      <a:pt x="36" y="15"/>
                    </a:cubicBezTo>
                    <a:cubicBezTo>
                      <a:pt x="36" y="12"/>
                      <a:pt x="42" y="13"/>
                      <a:pt x="42" y="8"/>
                    </a:cubicBezTo>
                    <a:cubicBezTo>
                      <a:pt x="41" y="2"/>
                      <a:pt x="31" y="0"/>
                      <a:pt x="0" y="15"/>
                    </a:cubicBezTo>
                    <a:cubicBezTo>
                      <a:pt x="33" y="30"/>
                      <a:pt x="41" y="29"/>
                      <a:pt x="42" y="2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0" name="Freeform 307"/>
              <p:cNvSpPr>
                <a:spLocks/>
              </p:cNvSpPr>
              <p:nvPr/>
            </p:nvSpPr>
            <p:spPr bwMode="auto">
              <a:xfrm>
                <a:off x="1121" y="3069"/>
                <a:ext cx="103" cy="106"/>
              </a:xfrm>
              <a:custGeom>
                <a:avLst/>
                <a:gdLst>
                  <a:gd name="T0" fmla="*/ 35 w 39"/>
                  <a:gd name="T1" fmla="*/ 15 h 38"/>
                  <a:gd name="T2" fmla="*/ 26 w 39"/>
                  <a:gd name="T3" fmla="*/ 13 h 38"/>
                  <a:gd name="T4" fmla="*/ 24 w 39"/>
                  <a:gd name="T5" fmla="*/ 3 h 38"/>
                  <a:gd name="T6" fmla="*/ 0 w 39"/>
                  <a:gd name="T7" fmla="*/ 38 h 38"/>
                  <a:gd name="T8" fmla="*/ 35 w 39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35" y="15"/>
                    </a:moveTo>
                    <a:cubicBezTo>
                      <a:pt x="31" y="11"/>
                      <a:pt x="28" y="15"/>
                      <a:pt x="26" y="13"/>
                    </a:cubicBezTo>
                    <a:cubicBezTo>
                      <a:pt x="23" y="10"/>
                      <a:pt x="28" y="7"/>
                      <a:pt x="24" y="3"/>
                    </a:cubicBezTo>
                    <a:cubicBezTo>
                      <a:pt x="20" y="0"/>
                      <a:pt x="11" y="5"/>
                      <a:pt x="0" y="38"/>
                    </a:cubicBezTo>
                    <a:cubicBezTo>
                      <a:pt x="34" y="26"/>
                      <a:pt x="39" y="18"/>
                      <a:pt x="35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1" name="Oval 308"/>
              <p:cNvSpPr>
                <a:spLocks noChangeArrowheads="1"/>
              </p:cNvSpPr>
              <p:nvPr/>
            </p:nvSpPr>
            <p:spPr bwMode="auto">
              <a:xfrm>
                <a:off x="1071" y="3122"/>
                <a:ext cx="100" cy="10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2" name="Freeform 309"/>
              <p:cNvSpPr>
                <a:spLocks/>
              </p:cNvSpPr>
              <p:nvPr/>
            </p:nvSpPr>
            <p:spPr bwMode="auto">
              <a:xfrm>
                <a:off x="798" y="2883"/>
                <a:ext cx="69" cy="97"/>
              </a:xfrm>
              <a:custGeom>
                <a:avLst/>
                <a:gdLst>
                  <a:gd name="T0" fmla="*/ 19 w 26"/>
                  <a:gd name="T1" fmla="*/ 0 h 35"/>
                  <a:gd name="T2" fmla="*/ 13 w 26"/>
                  <a:gd name="T3" fmla="*/ 4 h 35"/>
                  <a:gd name="T4" fmla="*/ 6 w 26"/>
                  <a:gd name="T5" fmla="*/ 0 h 35"/>
                  <a:gd name="T6" fmla="*/ 13 w 26"/>
                  <a:gd name="T7" fmla="*/ 35 h 35"/>
                  <a:gd name="T8" fmla="*/ 19 w 2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9"/>
                      <a:pt x="13" y="35"/>
                    </a:cubicBezTo>
                    <a:cubicBezTo>
                      <a:pt x="26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3" name="Freeform 310"/>
              <p:cNvSpPr>
                <a:spLocks/>
              </p:cNvSpPr>
              <p:nvPr/>
            </p:nvSpPr>
            <p:spPr bwMode="auto">
              <a:xfrm>
                <a:off x="746" y="2889"/>
                <a:ext cx="86" cy="91"/>
              </a:xfrm>
              <a:custGeom>
                <a:avLst/>
                <a:gdLst>
                  <a:gd name="T0" fmla="*/ 13 w 33"/>
                  <a:gd name="T1" fmla="*/ 3 h 33"/>
                  <a:gd name="T2" fmla="*/ 11 w 33"/>
                  <a:gd name="T3" fmla="*/ 11 h 33"/>
                  <a:gd name="T4" fmla="*/ 3 w 33"/>
                  <a:gd name="T5" fmla="*/ 13 h 33"/>
                  <a:gd name="T6" fmla="*/ 33 w 33"/>
                  <a:gd name="T7" fmla="*/ 33 h 33"/>
                  <a:gd name="T8" fmla="*/ 13 w 3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3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9" y="13"/>
                      <a:pt x="6" y="10"/>
                      <a:pt x="3" y="13"/>
                    </a:cubicBezTo>
                    <a:cubicBezTo>
                      <a:pt x="0" y="16"/>
                      <a:pt x="5" y="24"/>
                      <a:pt x="33" y="33"/>
                    </a:cubicBezTo>
                    <a:cubicBezTo>
                      <a:pt x="22" y="4"/>
                      <a:pt x="16" y="0"/>
                      <a:pt x="13" y="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4" name="Freeform 311"/>
              <p:cNvSpPr>
                <a:spLocks/>
              </p:cNvSpPr>
              <p:nvPr/>
            </p:nvSpPr>
            <p:spPr bwMode="auto">
              <a:xfrm>
                <a:off x="738" y="2944"/>
                <a:ext cx="94" cy="73"/>
              </a:xfrm>
              <a:custGeom>
                <a:avLst/>
                <a:gdLst>
                  <a:gd name="T0" fmla="*/ 0 w 36"/>
                  <a:gd name="T1" fmla="*/ 6 h 26"/>
                  <a:gd name="T2" fmla="*/ 5 w 36"/>
                  <a:gd name="T3" fmla="*/ 13 h 26"/>
                  <a:gd name="T4" fmla="*/ 0 w 36"/>
                  <a:gd name="T5" fmla="*/ 20 h 26"/>
                  <a:gd name="T6" fmla="*/ 36 w 36"/>
                  <a:gd name="T7" fmla="*/ 13 h 26"/>
                  <a:gd name="T8" fmla="*/ 0 w 3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6"/>
                    </a:moveTo>
                    <a:cubicBezTo>
                      <a:pt x="0" y="11"/>
                      <a:pt x="5" y="10"/>
                      <a:pt x="5" y="13"/>
                    </a:cubicBezTo>
                    <a:cubicBezTo>
                      <a:pt x="5" y="16"/>
                      <a:pt x="0" y="15"/>
                      <a:pt x="0" y="20"/>
                    </a:cubicBezTo>
                    <a:cubicBezTo>
                      <a:pt x="1" y="24"/>
                      <a:pt x="9" y="26"/>
                      <a:pt x="36" y="13"/>
                    </a:cubicBezTo>
                    <a:cubicBezTo>
                      <a:pt x="8" y="0"/>
                      <a:pt x="1" y="2"/>
                      <a:pt x="0" y="6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5" name="Freeform 312"/>
              <p:cNvSpPr>
                <a:spLocks/>
              </p:cNvSpPr>
              <p:nvPr/>
            </p:nvSpPr>
            <p:spPr bwMode="auto">
              <a:xfrm>
                <a:off x="746" y="2980"/>
                <a:ext cx="86" cy="92"/>
              </a:xfrm>
              <a:custGeom>
                <a:avLst/>
                <a:gdLst>
                  <a:gd name="T0" fmla="*/ 3 w 33"/>
                  <a:gd name="T1" fmla="*/ 20 h 33"/>
                  <a:gd name="T2" fmla="*/ 11 w 33"/>
                  <a:gd name="T3" fmla="*/ 22 h 33"/>
                  <a:gd name="T4" fmla="*/ 13 w 33"/>
                  <a:gd name="T5" fmla="*/ 30 h 33"/>
                  <a:gd name="T6" fmla="*/ 33 w 33"/>
                  <a:gd name="T7" fmla="*/ 0 h 33"/>
                  <a:gd name="T8" fmla="*/ 3 w 33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" y="20"/>
                    </a:moveTo>
                    <a:cubicBezTo>
                      <a:pt x="6" y="24"/>
                      <a:pt x="9" y="20"/>
                      <a:pt x="11" y="22"/>
                    </a:cubicBezTo>
                    <a:cubicBezTo>
                      <a:pt x="13" y="24"/>
                      <a:pt x="9" y="27"/>
                      <a:pt x="13" y="30"/>
                    </a:cubicBezTo>
                    <a:cubicBezTo>
                      <a:pt x="16" y="33"/>
                      <a:pt x="23" y="28"/>
                      <a:pt x="33" y="0"/>
                    </a:cubicBezTo>
                    <a:cubicBezTo>
                      <a:pt x="4" y="11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6" name="Freeform 313"/>
              <p:cNvSpPr>
                <a:spLocks/>
              </p:cNvSpPr>
              <p:nvPr/>
            </p:nvSpPr>
            <p:spPr bwMode="auto">
              <a:xfrm>
                <a:off x="798" y="2980"/>
                <a:ext cx="69" cy="100"/>
              </a:xfrm>
              <a:custGeom>
                <a:avLst/>
                <a:gdLst>
                  <a:gd name="T0" fmla="*/ 6 w 26"/>
                  <a:gd name="T1" fmla="*/ 36 h 36"/>
                  <a:gd name="T2" fmla="*/ 13 w 26"/>
                  <a:gd name="T3" fmla="*/ 31 h 36"/>
                  <a:gd name="T4" fmla="*/ 19 w 26"/>
                  <a:gd name="T5" fmla="*/ 36 h 36"/>
                  <a:gd name="T6" fmla="*/ 13 w 26"/>
                  <a:gd name="T7" fmla="*/ 0 h 36"/>
                  <a:gd name="T8" fmla="*/ 6 w 2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cubicBezTo>
                      <a:pt x="11" y="36"/>
                      <a:pt x="10" y="31"/>
                      <a:pt x="13" y="31"/>
                    </a:cubicBezTo>
                    <a:cubicBezTo>
                      <a:pt x="16" y="31"/>
                      <a:pt x="15" y="36"/>
                      <a:pt x="19" y="36"/>
                    </a:cubicBezTo>
                    <a:cubicBezTo>
                      <a:pt x="24" y="35"/>
                      <a:pt x="26" y="27"/>
                      <a:pt x="13" y="0"/>
                    </a:cubicBezTo>
                    <a:cubicBezTo>
                      <a:pt x="0" y="28"/>
                      <a:pt x="2" y="35"/>
                      <a:pt x="6" y="36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7" name="Freeform 314"/>
              <p:cNvSpPr>
                <a:spLocks/>
              </p:cNvSpPr>
              <p:nvPr/>
            </p:nvSpPr>
            <p:spPr bwMode="auto">
              <a:xfrm>
                <a:off x="832" y="2980"/>
                <a:ext cx="87" cy="92"/>
              </a:xfrm>
              <a:custGeom>
                <a:avLst/>
                <a:gdLst>
                  <a:gd name="T0" fmla="*/ 20 w 33"/>
                  <a:gd name="T1" fmla="*/ 30 h 33"/>
                  <a:gd name="T2" fmla="*/ 22 w 33"/>
                  <a:gd name="T3" fmla="*/ 22 h 33"/>
                  <a:gd name="T4" fmla="*/ 30 w 33"/>
                  <a:gd name="T5" fmla="*/ 20 h 33"/>
                  <a:gd name="T6" fmla="*/ 0 w 33"/>
                  <a:gd name="T7" fmla="*/ 0 h 33"/>
                  <a:gd name="T8" fmla="*/ 20 w 33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20" y="30"/>
                    </a:moveTo>
                    <a:cubicBezTo>
                      <a:pt x="23" y="27"/>
                      <a:pt x="19" y="24"/>
                      <a:pt x="22" y="22"/>
                    </a:cubicBezTo>
                    <a:cubicBezTo>
                      <a:pt x="24" y="20"/>
                      <a:pt x="26" y="24"/>
                      <a:pt x="30" y="20"/>
                    </a:cubicBezTo>
                    <a:cubicBezTo>
                      <a:pt x="33" y="17"/>
                      <a:pt x="28" y="10"/>
                      <a:pt x="0" y="0"/>
                    </a:cubicBezTo>
                    <a:cubicBezTo>
                      <a:pt x="10" y="29"/>
                      <a:pt x="17" y="33"/>
                      <a:pt x="20" y="3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8" name="Freeform 315"/>
              <p:cNvSpPr>
                <a:spLocks/>
              </p:cNvSpPr>
              <p:nvPr/>
            </p:nvSpPr>
            <p:spPr bwMode="auto">
              <a:xfrm>
                <a:off x="832" y="2944"/>
                <a:ext cx="92" cy="73"/>
              </a:xfrm>
              <a:custGeom>
                <a:avLst/>
                <a:gdLst>
                  <a:gd name="T0" fmla="*/ 35 w 35"/>
                  <a:gd name="T1" fmla="*/ 20 h 26"/>
                  <a:gd name="T2" fmla="*/ 31 w 35"/>
                  <a:gd name="T3" fmla="*/ 13 h 26"/>
                  <a:gd name="T4" fmla="*/ 35 w 35"/>
                  <a:gd name="T5" fmla="*/ 6 h 26"/>
                  <a:gd name="T6" fmla="*/ 0 w 35"/>
                  <a:gd name="T7" fmla="*/ 13 h 26"/>
                  <a:gd name="T8" fmla="*/ 35 w 35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35" y="20"/>
                    </a:moveTo>
                    <a:cubicBezTo>
                      <a:pt x="35" y="15"/>
                      <a:pt x="31" y="16"/>
                      <a:pt x="31" y="13"/>
                    </a:cubicBezTo>
                    <a:cubicBezTo>
                      <a:pt x="31" y="10"/>
                      <a:pt x="35" y="11"/>
                      <a:pt x="35" y="6"/>
                    </a:cubicBezTo>
                    <a:cubicBezTo>
                      <a:pt x="35" y="2"/>
                      <a:pt x="26" y="0"/>
                      <a:pt x="0" y="13"/>
                    </a:cubicBezTo>
                    <a:cubicBezTo>
                      <a:pt x="28" y="26"/>
                      <a:pt x="35" y="24"/>
                      <a:pt x="35" y="2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79" name="Freeform 316"/>
              <p:cNvSpPr>
                <a:spLocks/>
              </p:cNvSpPr>
              <p:nvPr/>
            </p:nvSpPr>
            <p:spPr bwMode="auto">
              <a:xfrm>
                <a:off x="832" y="2889"/>
                <a:ext cx="87" cy="91"/>
              </a:xfrm>
              <a:custGeom>
                <a:avLst/>
                <a:gdLst>
                  <a:gd name="T0" fmla="*/ 30 w 33"/>
                  <a:gd name="T1" fmla="*/ 13 h 33"/>
                  <a:gd name="T2" fmla="*/ 22 w 33"/>
                  <a:gd name="T3" fmla="*/ 11 h 33"/>
                  <a:gd name="T4" fmla="*/ 20 w 33"/>
                  <a:gd name="T5" fmla="*/ 3 h 33"/>
                  <a:gd name="T6" fmla="*/ 0 w 33"/>
                  <a:gd name="T7" fmla="*/ 33 h 33"/>
                  <a:gd name="T8" fmla="*/ 30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0" y="13"/>
                    </a:moveTo>
                    <a:cubicBezTo>
                      <a:pt x="26" y="10"/>
                      <a:pt x="24" y="13"/>
                      <a:pt x="22" y="11"/>
                    </a:cubicBezTo>
                    <a:cubicBezTo>
                      <a:pt x="19" y="9"/>
                      <a:pt x="23" y="6"/>
                      <a:pt x="20" y="3"/>
                    </a:cubicBezTo>
                    <a:cubicBezTo>
                      <a:pt x="17" y="0"/>
                      <a:pt x="9" y="5"/>
                      <a:pt x="0" y="33"/>
                    </a:cubicBezTo>
                    <a:cubicBezTo>
                      <a:pt x="29" y="23"/>
                      <a:pt x="33" y="16"/>
                      <a:pt x="30" y="1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0" name="Oval 317"/>
              <p:cNvSpPr>
                <a:spLocks noChangeArrowheads="1"/>
              </p:cNvSpPr>
              <p:nvPr/>
            </p:nvSpPr>
            <p:spPr bwMode="auto">
              <a:xfrm>
                <a:off x="790" y="2936"/>
                <a:ext cx="84" cy="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1" name="Freeform 318"/>
              <p:cNvSpPr>
                <a:spLocks/>
              </p:cNvSpPr>
              <p:nvPr/>
            </p:nvSpPr>
            <p:spPr bwMode="auto">
              <a:xfrm>
                <a:off x="809" y="3217"/>
                <a:ext cx="68" cy="97"/>
              </a:xfrm>
              <a:custGeom>
                <a:avLst/>
                <a:gdLst>
                  <a:gd name="T0" fmla="*/ 19 w 26"/>
                  <a:gd name="T1" fmla="*/ 0 h 35"/>
                  <a:gd name="T2" fmla="*/ 13 w 26"/>
                  <a:gd name="T3" fmla="*/ 4 h 35"/>
                  <a:gd name="T4" fmla="*/ 6 w 26"/>
                  <a:gd name="T5" fmla="*/ 0 h 35"/>
                  <a:gd name="T6" fmla="*/ 13 w 26"/>
                  <a:gd name="T7" fmla="*/ 35 h 35"/>
                  <a:gd name="T8" fmla="*/ 19 w 2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5">
                    <a:moveTo>
                      <a:pt x="19" y="0"/>
                    </a:moveTo>
                    <a:cubicBezTo>
                      <a:pt x="15" y="0"/>
                      <a:pt x="16" y="4"/>
                      <a:pt x="13" y="4"/>
                    </a:cubicBezTo>
                    <a:cubicBezTo>
                      <a:pt x="10" y="4"/>
                      <a:pt x="11" y="0"/>
                      <a:pt x="6" y="0"/>
                    </a:cubicBezTo>
                    <a:cubicBezTo>
                      <a:pt x="2" y="0"/>
                      <a:pt x="0" y="9"/>
                      <a:pt x="13" y="35"/>
                    </a:cubicBezTo>
                    <a:cubicBezTo>
                      <a:pt x="26" y="7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2" name="Freeform 319"/>
              <p:cNvSpPr>
                <a:spLocks/>
              </p:cNvSpPr>
              <p:nvPr/>
            </p:nvSpPr>
            <p:spPr bwMode="auto">
              <a:xfrm>
                <a:off x="756" y="3222"/>
                <a:ext cx="87" cy="92"/>
              </a:xfrm>
              <a:custGeom>
                <a:avLst/>
                <a:gdLst>
                  <a:gd name="T0" fmla="*/ 13 w 33"/>
                  <a:gd name="T1" fmla="*/ 3 h 33"/>
                  <a:gd name="T2" fmla="*/ 11 w 33"/>
                  <a:gd name="T3" fmla="*/ 11 h 33"/>
                  <a:gd name="T4" fmla="*/ 3 w 33"/>
                  <a:gd name="T5" fmla="*/ 13 h 33"/>
                  <a:gd name="T6" fmla="*/ 33 w 33"/>
                  <a:gd name="T7" fmla="*/ 33 h 33"/>
                  <a:gd name="T8" fmla="*/ 13 w 33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13" y="3"/>
                    </a:moveTo>
                    <a:cubicBezTo>
                      <a:pt x="9" y="6"/>
                      <a:pt x="13" y="9"/>
                      <a:pt x="11" y="11"/>
                    </a:cubicBezTo>
                    <a:cubicBezTo>
                      <a:pt x="9" y="13"/>
                      <a:pt x="6" y="10"/>
                      <a:pt x="3" y="13"/>
                    </a:cubicBezTo>
                    <a:cubicBezTo>
                      <a:pt x="0" y="16"/>
                      <a:pt x="5" y="24"/>
                      <a:pt x="33" y="33"/>
                    </a:cubicBezTo>
                    <a:cubicBezTo>
                      <a:pt x="22" y="4"/>
                      <a:pt x="16" y="0"/>
                      <a:pt x="13" y="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3" name="Freeform 320"/>
              <p:cNvSpPr>
                <a:spLocks/>
              </p:cNvSpPr>
              <p:nvPr/>
            </p:nvSpPr>
            <p:spPr bwMode="auto">
              <a:xfrm>
                <a:off x="748" y="3278"/>
                <a:ext cx="95" cy="72"/>
              </a:xfrm>
              <a:custGeom>
                <a:avLst/>
                <a:gdLst>
                  <a:gd name="T0" fmla="*/ 0 w 36"/>
                  <a:gd name="T1" fmla="*/ 6 h 26"/>
                  <a:gd name="T2" fmla="*/ 5 w 36"/>
                  <a:gd name="T3" fmla="*/ 13 h 26"/>
                  <a:gd name="T4" fmla="*/ 0 w 36"/>
                  <a:gd name="T5" fmla="*/ 20 h 26"/>
                  <a:gd name="T6" fmla="*/ 36 w 36"/>
                  <a:gd name="T7" fmla="*/ 13 h 26"/>
                  <a:gd name="T8" fmla="*/ 0 w 36"/>
                  <a:gd name="T9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">
                    <a:moveTo>
                      <a:pt x="0" y="6"/>
                    </a:moveTo>
                    <a:cubicBezTo>
                      <a:pt x="0" y="11"/>
                      <a:pt x="5" y="10"/>
                      <a:pt x="5" y="13"/>
                    </a:cubicBezTo>
                    <a:cubicBezTo>
                      <a:pt x="5" y="16"/>
                      <a:pt x="0" y="15"/>
                      <a:pt x="0" y="20"/>
                    </a:cubicBezTo>
                    <a:cubicBezTo>
                      <a:pt x="1" y="24"/>
                      <a:pt x="9" y="26"/>
                      <a:pt x="36" y="13"/>
                    </a:cubicBezTo>
                    <a:cubicBezTo>
                      <a:pt x="8" y="0"/>
                      <a:pt x="1" y="2"/>
                      <a:pt x="0" y="6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4" name="Freeform 321"/>
              <p:cNvSpPr>
                <a:spLocks/>
              </p:cNvSpPr>
              <p:nvPr/>
            </p:nvSpPr>
            <p:spPr bwMode="auto">
              <a:xfrm>
                <a:off x="756" y="3314"/>
                <a:ext cx="87" cy="92"/>
              </a:xfrm>
              <a:custGeom>
                <a:avLst/>
                <a:gdLst>
                  <a:gd name="T0" fmla="*/ 3 w 33"/>
                  <a:gd name="T1" fmla="*/ 20 h 33"/>
                  <a:gd name="T2" fmla="*/ 11 w 33"/>
                  <a:gd name="T3" fmla="*/ 22 h 33"/>
                  <a:gd name="T4" fmla="*/ 13 w 33"/>
                  <a:gd name="T5" fmla="*/ 30 h 33"/>
                  <a:gd name="T6" fmla="*/ 33 w 33"/>
                  <a:gd name="T7" fmla="*/ 0 h 33"/>
                  <a:gd name="T8" fmla="*/ 3 w 33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" y="20"/>
                    </a:moveTo>
                    <a:cubicBezTo>
                      <a:pt x="6" y="24"/>
                      <a:pt x="9" y="20"/>
                      <a:pt x="11" y="22"/>
                    </a:cubicBezTo>
                    <a:cubicBezTo>
                      <a:pt x="13" y="24"/>
                      <a:pt x="9" y="27"/>
                      <a:pt x="13" y="30"/>
                    </a:cubicBezTo>
                    <a:cubicBezTo>
                      <a:pt x="16" y="33"/>
                      <a:pt x="23" y="28"/>
                      <a:pt x="33" y="0"/>
                    </a:cubicBezTo>
                    <a:cubicBezTo>
                      <a:pt x="4" y="11"/>
                      <a:pt x="0" y="17"/>
                      <a:pt x="3" y="2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5" name="Freeform 322"/>
              <p:cNvSpPr>
                <a:spLocks/>
              </p:cNvSpPr>
              <p:nvPr/>
            </p:nvSpPr>
            <p:spPr bwMode="auto">
              <a:xfrm>
                <a:off x="809" y="3314"/>
                <a:ext cx="68" cy="100"/>
              </a:xfrm>
              <a:custGeom>
                <a:avLst/>
                <a:gdLst>
                  <a:gd name="T0" fmla="*/ 6 w 26"/>
                  <a:gd name="T1" fmla="*/ 36 h 36"/>
                  <a:gd name="T2" fmla="*/ 13 w 26"/>
                  <a:gd name="T3" fmla="*/ 31 h 36"/>
                  <a:gd name="T4" fmla="*/ 19 w 26"/>
                  <a:gd name="T5" fmla="*/ 36 h 36"/>
                  <a:gd name="T6" fmla="*/ 13 w 26"/>
                  <a:gd name="T7" fmla="*/ 0 h 36"/>
                  <a:gd name="T8" fmla="*/ 6 w 2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6" y="36"/>
                    </a:moveTo>
                    <a:cubicBezTo>
                      <a:pt x="11" y="36"/>
                      <a:pt x="10" y="31"/>
                      <a:pt x="13" y="31"/>
                    </a:cubicBezTo>
                    <a:cubicBezTo>
                      <a:pt x="16" y="31"/>
                      <a:pt x="15" y="36"/>
                      <a:pt x="19" y="36"/>
                    </a:cubicBezTo>
                    <a:cubicBezTo>
                      <a:pt x="24" y="35"/>
                      <a:pt x="26" y="27"/>
                      <a:pt x="13" y="0"/>
                    </a:cubicBezTo>
                    <a:cubicBezTo>
                      <a:pt x="0" y="28"/>
                      <a:pt x="2" y="35"/>
                      <a:pt x="6" y="36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6" name="Freeform 323"/>
              <p:cNvSpPr>
                <a:spLocks/>
              </p:cNvSpPr>
              <p:nvPr/>
            </p:nvSpPr>
            <p:spPr bwMode="auto">
              <a:xfrm>
                <a:off x="843" y="3314"/>
                <a:ext cx="87" cy="92"/>
              </a:xfrm>
              <a:custGeom>
                <a:avLst/>
                <a:gdLst>
                  <a:gd name="T0" fmla="*/ 20 w 33"/>
                  <a:gd name="T1" fmla="*/ 30 h 33"/>
                  <a:gd name="T2" fmla="*/ 22 w 33"/>
                  <a:gd name="T3" fmla="*/ 22 h 33"/>
                  <a:gd name="T4" fmla="*/ 30 w 33"/>
                  <a:gd name="T5" fmla="*/ 20 h 33"/>
                  <a:gd name="T6" fmla="*/ 0 w 33"/>
                  <a:gd name="T7" fmla="*/ 0 h 33"/>
                  <a:gd name="T8" fmla="*/ 20 w 33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20" y="30"/>
                    </a:moveTo>
                    <a:cubicBezTo>
                      <a:pt x="23" y="27"/>
                      <a:pt x="19" y="24"/>
                      <a:pt x="22" y="22"/>
                    </a:cubicBezTo>
                    <a:cubicBezTo>
                      <a:pt x="24" y="20"/>
                      <a:pt x="26" y="24"/>
                      <a:pt x="30" y="20"/>
                    </a:cubicBezTo>
                    <a:cubicBezTo>
                      <a:pt x="33" y="17"/>
                      <a:pt x="28" y="10"/>
                      <a:pt x="0" y="0"/>
                    </a:cubicBezTo>
                    <a:cubicBezTo>
                      <a:pt x="10" y="29"/>
                      <a:pt x="17" y="33"/>
                      <a:pt x="20" y="3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7" name="Freeform 324"/>
              <p:cNvSpPr>
                <a:spLocks/>
              </p:cNvSpPr>
              <p:nvPr/>
            </p:nvSpPr>
            <p:spPr bwMode="auto">
              <a:xfrm>
                <a:off x="843" y="3278"/>
                <a:ext cx="92" cy="72"/>
              </a:xfrm>
              <a:custGeom>
                <a:avLst/>
                <a:gdLst>
                  <a:gd name="T0" fmla="*/ 35 w 35"/>
                  <a:gd name="T1" fmla="*/ 20 h 26"/>
                  <a:gd name="T2" fmla="*/ 31 w 35"/>
                  <a:gd name="T3" fmla="*/ 13 h 26"/>
                  <a:gd name="T4" fmla="*/ 35 w 35"/>
                  <a:gd name="T5" fmla="*/ 6 h 26"/>
                  <a:gd name="T6" fmla="*/ 0 w 35"/>
                  <a:gd name="T7" fmla="*/ 13 h 26"/>
                  <a:gd name="T8" fmla="*/ 35 w 35"/>
                  <a:gd name="T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">
                    <a:moveTo>
                      <a:pt x="35" y="20"/>
                    </a:moveTo>
                    <a:cubicBezTo>
                      <a:pt x="35" y="15"/>
                      <a:pt x="31" y="16"/>
                      <a:pt x="31" y="13"/>
                    </a:cubicBezTo>
                    <a:cubicBezTo>
                      <a:pt x="31" y="10"/>
                      <a:pt x="35" y="11"/>
                      <a:pt x="35" y="6"/>
                    </a:cubicBezTo>
                    <a:cubicBezTo>
                      <a:pt x="35" y="2"/>
                      <a:pt x="26" y="0"/>
                      <a:pt x="0" y="13"/>
                    </a:cubicBezTo>
                    <a:cubicBezTo>
                      <a:pt x="28" y="26"/>
                      <a:pt x="35" y="24"/>
                      <a:pt x="35" y="2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8" name="Freeform 325"/>
              <p:cNvSpPr>
                <a:spLocks/>
              </p:cNvSpPr>
              <p:nvPr/>
            </p:nvSpPr>
            <p:spPr bwMode="auto">
              <a:xfrm>
                <a:off x="843" y="3222"/>
                <a:ext cx="87" cy="92"/>
              </a:xfrm>
              <a:custGeom>
                <a:avLst/>
                <a:gdLst>
                  <a:gd name="T0" fmla="*/ 30 w 33"/>
                  <a:gd name="T1" fmla="*/ 13 h 33"/>
                  <a:gd name="T2" fmla="*/ 22 w 33"/>
                  <a:gd name="T3" fmla="*/ 11 h 33"/>
                  <a:gd name="T4" fmla="*/ 20 w 33"/>
                  <a:gd name="T5" fmla="*/ 3 h 33"/>
                  <a:gd name="T6" fmla="*/ 0 w 33"/>
                  <a:gd name="T7" fmla="*/ 33 h 33"/>
                  <a:gd name="T8" fmla="*/ 30 w 33"/>
                  <a:gd name="T9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30" y="13"/>
                    </a:moveTo>
                    <a:cubicBezTo>
                      <a:pt x="26" y="10"/>
                      <a:pt x="24" y="13"/>
                      <a:pt x="22" y="11"/>
                    </a:cubicBezTo>
                    <a:cubicBezTo>
                      <a:pt x="19" y="9"/>
                      <a:pt x="23" y="6"/>
                      <a:pt x="20" y="3"/>
                    </a:cubicBezTo>
                    <a:cubicBezTo>
                      <a:pt x="17" y="0"/>
                      <a:pt x="9" y="5"/>
                      <a:pt x="0" y="33"/>
                    </a:cubicBezTo>
                    <a:cubicBezTo>
                      <a:pt x="29" y="23"/>
                      <a:pt x="33" y="16"/>
                      <a:pt x="30" y="13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89" name="Oval 326"/>
              <p:cNvSpPr>
                <a:spLocks noChangeArrowheads="1"/>
              </p:cNvSpPr>
              <p:nvPr/>
            </p:nvSpPr>
            <p:spPr bwMode="auto">
              <a:xfrm>
                <a:off x="801" y="3270"/>
                <a:ext cx="84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0" name="Freeform 327"/>
              <p:cNvSpPr>
                <a:spLocks/>
              </p:cNvSpPr>
              <p:nvPr/>
            </p:nvSpPr>
            <p:spPr bwMode="auto">
              <a:xfrm>
                <a:off x="5187" y="3953"/>
                <a:ext cx="302" cy="351"/>
              </a:xfrm>
              <a:custGeom>
                <a:avLst/>
                <a:gdLst>
                  <a:gd name="T0" fmla="*/ 0 w 115"/>
                  <a:gd name="T1" fmla="*/ 122 h 126"/>
                  <a:gd name="T2" fmla="*/ 1 w 115"/>
                  <a:gd name="T3" fmla="*/ 120 h 126"/>
                  <a:gd name="T4" fmla="*/ 2 w 115"/>
                  <a:gd name="T5" fmla="*/ 114 h 126"/>
                  <a:gd name="T6" fmla="*/ 9 w 115"/>
                  <a:gd name="T7" fmla="*/ 94 h 126"/>
                  <a:gd name="T8" fmla="*/ 21 w 115"/>
                  <a:gd name="T9" fmla="*/ 67 h 126"/>
                  <a:gd name="T10" fmla="*/ 29 w 115"/>
                  <a:gd name="T11" fmla="*/ 53 h 126"/>
                  <a:gd name="T12" fmla="*/ 40 w 115"/>
                  <a:gd name="T13" fmla="*/ 40 h 126"/>
                  <a:gd name="T14" fmla="*/ 51 w 115"/>
                  <a:gd name="T15" fmla="*/ 28 h 126"/>
                  <a:gd name="T16" fmla="*/ 64 w 115"/>
                  <a:gd name="T17" fmla="*/ 18 h 126"/>
                  <a:gd name="T18" fmla="*/ 71 w 115"/>
                  <a:gd name="T19" fmla="*/ 14 h 126"/>
                  <a:gd name="T20" fmla="*/ 77 w 115"/>
                  <a:gd name="T21" fmla="*/ 10 h 126"/>
                  <a:gd name="T22" fmla="*/ 89 w 115"/>
                  <a:gd name="T23" fmla="*/ 5 h 126"/>
                  <a:gd name="T24" fmla="*/ 100 w 115"/>
                  <a:gd name="T25" fmla="*/ 2 h 126"/>
                  <a:gd name="T26" fmla="*/ 108 w 115"/>
                  <a:gd name="T27" fmla="*/ 1 h 126"/>
                  <a:gd name="T28" fmla="*/ 115 w 115"/>
                  <a:gd name="T29" fmla="*/ 0 h 126"/>
                  <a:gd name="T30" fmla="*/ 109 w 115"/>
                  <a:gd name="T31" fmla="*/ 2 h 126"/>
                  <a:gd name="T32" fmla="*/ 101 w 115"/>
                  <a:gd name="T33" fmla="*/ 6 h 126"/>
                  <a:gd name="T34" fmla="*/ 92 w 115"/>
                  <a:gd name="T35" fmla="*/ 11 h 126"/>
                  <a:gd name="T36" fmla="*/ 82 w 115"/>
                  <a:gd name="T37" fmla="*/ 19 h 126"/>
                  <a:gd name="T38" fmla="*/ 78 w 115"/>
                  <a:gd name="T39" fmla="*/ 23 h 126"/>
                  <a:gd name="T40" fmla="*/ 73 w 115"/>
                  <a:gd name="T41" fmla="*/ 28 h 126"/>
                  <a:gd name="T42" fmla="*/ 64 w 115"/>
                  <a:gd name="T43" fmla="*/ 39 h 126"/>
                  <a:gd name="T44" fmla="*/ 57 w 115"/>
                  <a:gd name="T45" fmla="*/ 52 h 126"/>
                  <a:gd name="T46" fmla="*/ 43 w 115"/>
                  <a:gd name="T47" fmla="*/ 103 h 126"/>
                  <a:gd name="T48" fmla="*/ 42 w 115"/>
                  <a:gd name="T49" fmla="*/ 120 h 126"/>
                  <a:gd name="T50" fmla="*/ 42 w 115"/>
                  <a:gd name="T51" fmla="*/ 124 h 126"/>
                  <a:gd name="T52" fmla="*/ 42 w 115"/>
                  <a:gd name="T53" fmla="*/ 125 h 126"/>
                  <a:gd name="T54" fmla="*/ 42 w 115"/>
                  <a:gd name="T55" fmla="*/ 126 h 126"/>
                  <a:gd name="T56" fmla="*/ 0 w 115"/>
                  <a:gd name="T5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5" h="126">
                    <a:moveTo>
                      <a:pt x="0" y="122"/>
                    </a:moveTo>
                    <a:cubicBezTo>
                      <a:pt x="0" y="122"/>
                      <a:pt x="0" y="121"/>
                      <a:pt x="1" y="120"/>
                    </a:cubicBezTo>
                    <a:cubicBezTo>
                      <a:pt x="1" y="118"/>
                      <a:pt x="1" y="116"/>
                      <a:pt x="2" y="114"/>
                    </a:cubicBezTo>
                    <a:cubicBezTo>
                      <a:pt x="3" y="109"/>
                      <a:pt x="5" y="102"/>
                      <a:pt x="9" y="94"/>
                    </a:cubicBezTo>
                    <a:cubicBezTo>
                      <a:pt x="12" y="86"/>
                      <a:pt x="16" y="77"/>
                      <a:pt x="21" y="67"/>
                    </a:cubicBezTo>
                    <a:cubicBezTo>
                      <a:pt x="23" y="63"/>
                      <a:pt x="26" y="58"/>
                      <a:pt x="29" y="53"/>
                    </a:cubicBezTo>
                    <a:cubicBezTo>
                      <a:pt x="33" y="49"/>
                      <a:pt x="36" y="44"/>
                      <a:pt x="40" y="40"/>
                    </a:cubicBezTo>
                    <a:cubicBezTo>
                      <a:pt x="43" y="36"/>
                      <a:pt x="47" y="32"/>
                      <a:pt x="51" y="28"/>
                    </a:cubicBezTo>
                    <a:cubicBezTo>
                      <a:pt x="56" y="24"/>
                      <a:pt x="60" y="21"/>
                      <a:pt x="64" y="18"/>
                    </a:cubicBezTo>
                    <a:cubicBezTo>
                      <a:pt x="66" y="17"/>
                      <a:pt x="69" y="15"/>
                      <a:pt x="71" y="14"/>
                    </a:cubicBezTo>
                    <a:cubicBezTo>
                      <a:pt x="73" y="13"/>
                      <a:pt x="75" y="12"/>
                      <a:pt x="77" y="10"/>
                    </a:cubicBezTo>
                    <a:cubicBezTo>
                      <a:pt x="81" y="8"/>
                      <a:pt x="85" y="7"/>
                      <a:pt x="89" y="5"/>
                    </a:cubicBezTo>
                    <a:cubicBezTo>
                      <a:pt x="93" y="4"/>
                      <a:pt x="97" y="3"/>
                      <a:pt x="100" y="2"/>
                    </a:cubicBezTo>
                    <a:cubicBezTo>
                      <a:pt x="103" y="2"/>
                      <a:pt x="106" y="1"/>
                      <a:pt x="108" y="1"/>
                    </a:cubicBezTo>
                    <a:cubicBezTo>
                      <a:pt x="113" y="0"/>
                      <a:pt x="115" y="0"/>
                      <a:pt x="115" y="0"/>
                    </a:cubicBezTo>
                    <a:cubicBezTo>
                      <a:pt x="115" y="0"/>
                      <a:pt x="113" y="1"/>
                      <a:pt x="109" y="2"/>
                    </a:cubicBezTo>
                    <a:cubicBezTo>
                      <a:pt x="107" y="3"/>
                      <a:pt x="104" y="5"/>
                      <a:pt x="101" y="6"/>
                    </a:cubicBezTo>
                    <a:cubicBezTo>
                      <a:pt x="98" y="7"/>
                      <a:pt x="95" y="9"/>
                      <a:pt x="92" y="11"/>
                    </a:cubicBezTo>
                    <a:cubicBezTo>
                      <a:pt x="89" y="13"/>
                      <a:pt x="86" y="16"/>
                      <a:pt x="82" y="19"/>
                    </a:cubicBezTo>
                    <a:cubicBezTo>
                      <a:pt x="81" y="20"/>
                      <a:pt x="79" y="22"/>
                      <a:pt x="78" y="23"/>
                    </a:cubicBezTo>
                    <a:cubicBezTo>
                      <a:pt x="76" y="25"/>
                      <a:pt x="74" y="26"/>
                      <a:pt x="73" y="28"/>
                    </a:cubicBezTo>
                    <a:cubicBezTo>
                      <a:pt x="70" y="32"/>
                      <a:pt x="67" y="35"/>
                      <a:pt x="64" y="39"/>
                    </a:cubicBezTo>
                    <a:cubicBezTo>
                      <a:pt x="62" y="43"/>
                      <a:pt x="59" y="48"/>
                      <a:pt x="57" y="52"/>
                    </a:cubicBezTo>
                    <a:cubicBezTo>
                      <a:pt x="48" y="69"/>
                      <a:pt x="44" y="88"/>
                      <a:pt x="43" y="103"/>
                    </a:cubicBezTo>
                    <a:cubicBezTo>
                      <a:pt x="42" y="110"/>
                      <a:pt x="42" y="116"/>
                      <a:pt x="42" y="120"/>
                    </a:cubicBezTo>
                    <a:cubicBezTo>
                      <a:pt x="42" y="122"/>
                      <a:pt x="42" y="123"/>
                      <a:pt x="42" y="124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2" y="126"/>
                      <a:pt x="42" y="126"/>
                      <a:pt x="42" y="126"/>
                    </a:cubicBez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1" name="Freeform 328"/>
              <p:cNvSpPr>
                <a:spLocks/>
              </p:cNvSpPr>
              <p:nvPr/>
            </p:nvSpPr>
            <p:spPr bwMode="auto">
              <a:xfrm>
                <a:off x="5024" y="3953"/>
                <a:ext cx="302" cy="351"/>
              </a:xfrm>
              <a:custGeom>
                <a:avLst/>
                <a:gdLst>
                  <a:gd name="T0" fmla="*/ 73 w 115"/>
                  <a:gd name="T1" fmla="*/ 126 h 126"/>
                  <a:gd name="T2" fmla="*/ 73 w 115"/>
                  <a:gd name="T3" fmla="*/ 125 h 126"/>
                  <a:gd name="T4" fmla="*/ 73 w 115"/>
                  <a:gd name="T5" fmla="*/ 124 h 126"/>
                  <a:gd name="T6" fmla="*/ 73 w 115"/>
                  <a:gd name="T7" fmla="*/ 120 h 126"/>
                  <a:gd name="T8" fmla="*/ 72 w 115"/>
                  <a:gd name="T9" fmla="*/ 103 h 126"/>
                  <a:gd name="T10" fmla="*/ 58 w 115"/>
                  <a:gd name="T11" fmla="*/ 52 h 126"/>
                  <a:gd name="T12" fmla="*/ 51 w 115"/>
                  <a:gd name="T13" fmla="*/ 39 h 126"/>
                  <a:gd name="T14" fmla="*/ 42 w 115"/>
                  <a:gd name="T15" fmla="*/ 28 h 126"/>
                  <a:gd name="T16" fmla="*/ 37 w 115"/>
                  <a:gd name="T17" fmla="*/ 23 h 126"/>
                  <a:gd name="T18" fmla="*/ 32 w 115"/>
                  <a:gd name="T19" fmla="*/ 19 h 126"/>
                  <a:gd name="T20" fmla="*/ 23 w 115"/>
                  <a:gd name="T21" fmla="*/ 11 h 126"/>
                  <a:gd name="T22" fmla="*/ 14 w 115"/>
                  <a:gd name="T23" fmla="*/ 6 h 126"/>
                  <a:gd name="T24" fmla="*/ 6 w 115"/>
                  <a:gd name="T25" fmla="*/ 2 h 126"/>
                  <a:gd name="T26" fmla="*/ 0 w 115"/>
                  <a:gd name="T27" fmla="*/ 0 h 126"/>
                  <a:gd name="T28" fmla="*/ 7 w 115"/>
                  <a:gd name="T29" fmla="*/ 1 h 126"/>
                  <a:gd name="T30" fmla="*/ 15 w 115"/>
                  <a:gd name="T31" fmla="*/ 2 h 126"/>
                  <a:gd name="T32" fmla="*/ 26 w 115"/>
                  <a:gd name="T33" fmla="*/ 5 h 126"/>
                  <a:gd name="T34" fmla="*/ 38 w 115"/>
                  <a:gd name="T35" fmla="*/ 10 h 126"/>
                  <a:gd name="T36" fmla="*/ 44 w 115"/>
                  <a:gd name="T37" fmla="*/ 14 h 126"/>
                  <a:gd name="T38" fmla="*/ 51 w 115"/>
                  <a:gd name="T39" fmla="*/ 18 h 126"/>
                  <a:gd name="T40" fmla="*/ 63 w 115"/>
                  <a:gd name="T41" fmla="*/ 28 h 126"/>
                  <a:gd name="T42" fmla="*/ 75 w 115"/>
                  <a:gd name="T43" fmla="*/ 40 h 126"/>
                  <a:gd name="T44" fmla="*/ 86 w 115"/>
                  <a:gd name="T45" fmla="*/ 53 h 126"/>
                  <a:gd name="T46" fmla="*/ 94 w 115"/>
                  <a:gd name="T47" fmla="*/ 67 h 126"/>
                  <a:gd name="T48" fmla="*/ 106 w 115"/>
                  <a:gd name="T49" fmla="*/ 94 h 126"/>
                  <a:gd name="T50" fmla="*/ 113 w 115"/>
                  <a:gd name="T51" fmla="*/ 114 h 126"/>
                  <a:gd name="T52" fmla="*/ 114 w 115"/>
                  <a:gd name="T53" fmla="*/ 120 h 126"/>
                  <a:gd name="T54" fmla="*/ 115 w 115"/>
                  <a:gd name="T55" fmla="*/ 122 h 126"/>
                  <a:gd name="T56" fmla="*/ 73 w 115"/>
                  <a:gd name="T5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5" h="126">
                    <a:moveTo>
                      <a:pt x="73" y="126"/>
                    </a:moveTo>
                    <a:cubicBezTo>
                      <a:pt x="73" y="125"/>
                      <a:pt x="73" y="125"/>
                      <a:pt x="73" y="125"/>
                    </a:cubicBezTo>
                    <a:cubicBezTo>
                      <a:pt x="73" y="125"/>
                      <a:pt x="73" y="125"/>
                      <a:pt x="73" y="124"/>
                    </a:cubicBezTo>
                    <a:cubicBezTo>
                      <a:pt x="73" y="123"/>
                      <a:pt x="73" y="122"/>
                      <a:pt x="73" y="120"/>
                    </a:cubicBezTo>
                    <a:cubicBezTo>
                      <a:pt x="73" y="116"/>
                      <a:pt x="73" y="110"/>
                      <a:pt x="72" y="103"/>
                    </a:cubicBezTo>
                    <a:cubicBezTo>
                      <a:pt x="70" y="88"/>
                      <a:pt x="66" y="69"/>
                      <a:pt x="58" y="52"/>
                    </a:cubicBezTo>
                    <a:cubicBezTo>
                      <a:pt x="56" y="48"/>
                      <a:pt x="53" y="43"/>
                      <a:pt x="51" y="39"/>
                    </a:cubicBezTo>
                    <a:cubicBezTo>
                      <a:pt x="48" y="35"/>
                      <a:pt x="45" y="32"/>
                      <a:pt x="42" y="28"/>
                    </a:cubicBezTo>
                    <a:cubicBezTo>
                      <a:pt x="40" y="26"/>
                      <a:pt x="39" y="25"/>
                      <a:pt x="37" y="23"/>
                    </a:cubicBezTo>
                    <a:cubicBezTo>
                      <a:pt x="36" y="22"/>
                      <a:pt x="34" y="20"/>
                      <a:pt x="32" y="19"/>
                    </a:cubicBezTo>
                    <a:cubicBezTo>
                      <a:pt x="29" y="16"/>
                      <a:pt x="26" y="13"/>
                      <a:pt x="23" y="11"/>
                    </a:cubicBezTo>
                    <a:cubicBezTo>
                      <a:pt x="20" y="9"/>
                      <a:pt x="16" y="7"/>
                      <a:pt x="14" y="6"/>
                    </a:cubicBezTo>
                    <a:cubicBezTo>
                      <a:pt x="11" y="5"/>
                      <a:pt x="8" y="3"/>
                      <a:pt x="6" y="2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7" y="1"/>
                    </a:cubicBezTo>
                    <a:cubicBezTo>
                      <a:pt x="9" y="1"/>
                      <a:pt x="12" y="2"/>
                      <a:pt x="15" y="2"/>
                    </a:cubicBezTo>
                    <a:cubicBezTo>
                      <a:pt x="18" y="3"/>
                      <a:pt x="22" y="4"/>
                      <a:pt x="26" y="5"/>
                    </a:cubicBezTo>
                    <a:cubicBezTo>
                      <a:pt x="29" y="7"/>
                      <a:pt x="33" y="8"/>
                      <a:pt x="38" y="10"/>
                    </a:cubicBezTo>
                    <a:cubicBezTo>
                      <a:pt x="40" y="12"/>
                      <a:pt x="42" y="13"/>
                      <a:pt x="44" y="14"/>
                    </a:cubicBezTo>
                    <a:cubicBezTo>
                      <a:pt x="46" y="15"/>
                      <a:pt x="49" y="17"/>
                      <a:pt x="51" y="18"/>
                    </a:cubicBezTo>
                    <a:cubicBezTo>
                      <a:pt x="55" y="21"/>
                      <a:pt x="59" y="24"/>
                      <a:pt x="63" y="28"/>
                    </a:cubicBezTo>
                    <a:cubicBezTo>
                      <a:pt x="68" y="32"/>
                      <a:pt x="71" y="36"/>
                      <a:pt x="75" y="40"/>
                    </a:cubicBezTo>
                    <a:cubicBezTo>
                      <a:pt x="79" y="44"/>
                      <a:pt x="82" y="49"/>
                      <a:pt x="86" y="53"/>
                    </a:cubicBezTo>
                    <a:cubicBezTo>
                      <a:pt x="89" y="58"/>
                      <a:pt x="92" y="63"/>
                      <a:pt x="94" y="67"/>
                    </a:cubicBezTo>
                    <a:cubicBezTo>
                      <a:pt x="99" y="77"/>
                      <a:pt x="103" y="86"/>
                      <a:pt x="106" y="94"/>
                    </a:cubicBezTo>
                    <a:cubicBezTo>
                      <a:pt x="109" y="102"/>
                      <a:pt x="111" y="109"/>
                      <a:pt x="113" y="114"/>
                    </a:cubicBezTo>
                    <a:cubicBezTo>
                      <a:pt x="113" y="116"/>
                      <a:pt x="114" y="118"/>
                      <a:pt x="114" y="120"/>
                    </a:cubicBezTo>
                    <a:cubicBezTo>
                      <a:pt x="114" y="121"/>
                      <a:pt x="115" y="122"/>
                      <a:pt x="115" y="122"/>
                    </a:cubicBezTo>
                    <a:lnTo>
                      <a:pt x="73" y="126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2" name="Freeform 329"/>
              <p:cNvSpPr>
                <a:spLocks/>
              </p:cNvSpPr>
              <p:nvPr/>
            </p:nvSpPr>
            <p:spPr bwMode="auto">
              <a:xfrm>
                <a:off x="5200" y="4104"/>
                <a:ext cx="310" cy="200"/>
              </a:xfrm>
              <a:custGeom>
                <a:avLst/>
                <a:gdLst>
                  <a:gd name="T0" fmla="*/ 0 w 118"/>
                  <a:gd name="T1" fmla="*/ 65 h 72"/>
                  <a:gd name="T2" fmla="*/ 1 w 118"/>
                  <a:gd name="T3" fmla="*/ 64 h 72"/>
                  <a:gd name="T4" fmla="*/ 1 w 118"/>
                  <a:gd name="T5" fmla="*/ 63 h 72"/>
                  <a:gd name="T6" fmla="*/ 2 w 118"/>
                  <a:gd name="T7" fmla="*/ 60 h 72"/>
                  <a:gd name="T8" fmla="*/ 3 w 118"/>
                  <a:gd name="T9" fmla="*/ 57 h 72"/>
                  <a:gd name="T10" fmla="*/ 7 w 118"/>
                  <a:gd name="T11" fmla="*/ 50 h 72"/>
                  <a:gd name="T12" fmla="*/ 12 w 118"/>
                  <a:gd name="T13" fmla="*/ 42 h 72"/>
                  <a:gd name="T14" fmla="*/ 19 w 118"/>
                  <a:gd name="T15" fmla="*/ 32 h 72"/>
                  <a:gd name="T16" fmla="*/ 28 w 118"/>
                  <a:gd name="T17" fmla="*/ 23 h 72"/>
                  <a:gd name="T18" fmla="*/ 34 w 118"/>
                  <a:gd name="T19" fmla="*/ 19 h 72"/>
                  <a:gd name="T20" fmla="*/ 39 w 118"/>
                  <a:gd name="T21" fmla="*/ 15 h 72"/>
                  <a:gd name="T22" fmla="*/ 45 w 118"/>
                  <a:gd name="T23" fmla="*/ 12 h 72"/>
                  <a:gd name="T24" fmla="*/ 51 w 118"/>
                  <a:gd name="T25" fmla="*/ 9 h 72"/>
                  <a:gd name="T26" fmla="*/ 64 w 118"/>
                  <a:gd name="T27" fmla="*/ 4 h 72"/>
                  <a:gd name="T28" fmla="*/ 76 w 118"/>
                  <a:gd name="T29" fmla="*/ 1 h 72"/>
                  <a:gd name="T30" fmla="*/ 87 w 118"/>
                  <a:gd name="T31" fmla="*/ 0 h 72"/>
                  <a:gd name="T32" fmla="*/ 98 w 118"/>
                  <a:gd name="T33" fmla="*/ 0 h 72"/>
                  <a:gd name="T34" fmla="*/ 102 w 118"/>
                  <a:gd name="T35" fmla="*/ 0 h 72"/>
                  <a:gd name="T36" fmla="*/ 106 w 118"/>
                  <a:gd name="T37" fmla="*/ 1 h 72"/>
                  <a:gd name="T38" fmla="*/ 112 w 118"/>
                  <a:gd name="T39" fmla="*/ 1 h 72"/>
                  <a:gd name="T40" fmla="*/ 118 w 118"/>
                  <a:gd name="T41" fmla="*/ 2 h 72"/>
                  <a:gd name="T42" fmla="*/ 112 w 118"/>
                  <a:gd name="T43" fmla="*/ 3 h 72"/>
                  <a:gd name="T44" fmla="*/ 106 w 118"/>
                  <a:gd name="T45" fmla="*/ 4 h 72"/>
                  <a:gd name="T46" fmla="*/ 102 w 118"/>
                  <a:gd name="T47" fmla="*/ 5 h 72"/>
                  <a:gd name="T48" fmla="*/ 98 w 118"/>
                  <a:gd name="T49" fmla="*/ 7 h 72"/>
                  <a:gd name="T50" fmla="*/ 89 w 118"/>
                  <a:gd name="T51" fmla="*/ 10 h 72"/>
                  <a:gd name="T52" fmla="*/ 80 w 118"/>
                  <a:gd name="T53" fmla="*/ 14 h 72"/>
                  <a:gd name="T54" fmla="*/ 71 w 118"/>
                  <a:gd name="T55" fmla="*/ 20 h 72"/>
                  <a:gd name="T56" fmla="*/ 62 w 118"/>
                  <a:gd name="T57" fmla="*/ 26 h 72"/>
                  <a:gd name="T58" fmla="*/ 59 w 118"/>
                  <a:gd name="T59" fmla="*/ 30 h 72"/>
                  <a:gd name="T60" fmla="*/ 56 w 118"/>
                  <a:gd name="T61" fmla="*/ 34 h 72"/>
                  <a:gd name="T62" fmla="*/ 53 w 118"/>
                  <a:gd name="T63" fmla="*/ 38 h 72"/>
                  <a:gd name="T64" fmla="*/ 50 w 118"/>
                  <a:gd name="T65" fmla="*/ 42 h 72"/>
                  <a:gd name="T66" fmla="*/ 46 w 118"/>
                  <a:gd name="T67" fmla="*/ 50 h 72"/>
                  <a:gd name="T68" fmla="*/ 44 w 118"/>
                  <a:gd name="T69" fmla="*/ 58 h 72"/>
                  <a:gd name="T70" fmla="*/ 42 w 118"/>
                  <a:gd name="T71" fmla="*/ 64 h 72"/>
                  <a:gd name="T72" fmla="*/ 42 w 118"/>
                  <a:gd name="T73" fmla="*/ 68 h 72"/>
                  <a:gd name="T74" fmla="*/ 42 w 118"/>
                  <a:gd name="T75" fmla="*/ 70 h 72"/>
                  <a:gd name="T76" fmla="*/ 42 w 118"/>
                  <a:gd name="T77" fmla="*/ 71 h 72"/>
                  <a:gd name="T78" fmla="*/ 43 w 118"/>
                  <a:gd name="T79" fmla="*/ 71 h 72"/>
                  <a:gd name="T80" fmla="*/ 43 w 118"/>
                  <a:gd name="T81" fmla="*/ 71 h 72"/>
                  <a:gd name="T82" fmla="*/ 42 w 118"/>
                  <a:gd name="T83" fmla="*/ 72 h 72"/>
                  <a:gd name="T84" fmla="*/ 0 w 118"/>
                  <a:gd name="T85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72">
                    <a:moveTo>
                      <a:pt x="0" y="65"/>
                    </a:move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3"/>
                      <a:pt x="1" y="63"/>
                    </a:cubicBezTo>
                    <a:cubicBezTo>
                      <a:pt x="1" y="62"/>
                      <a:pt x="2" y="61"/>
                      <a:pt x="2" y="60"/>
                    </a:cubicBezTo>
                    <a:cubicBezTo>
                      <a:pt x="2" y="59"/>
                      <a:pt x="3" y="58"/>
                      <a:pt x="3" y="57"/>
                    </a:cubicBezTo>
                    <a:cubicBezTo>
                      <a:pt x="4" y="55"/>
                      <a:pt x="5" y="53"/>
                      <a:pt x="7" y="50"/>
                    </a:cubicBezTo>
                    <a:cubicBezTo>
                      <a:pt x="8" y="47"/>
                      <a:pt x="10" y="44"/>
                      <a:pt x="12" y="42"/>
                    </a:cubicBezTo>
                    <a:cubicBezTo>
                      <a:pt x="14" y="38"/>
                      <a:pt x="17" y="35"/>
                      <a:pt x="19" y="32"/>
                    </a:cubicBezTo>
                    <a:cubicBezTo>
                      <a:pt x="22" y="29"/>
                      <a:pt x="25" y="26"/>
                      <a:pt x="28" y="23"/>
                    </a:cubicBezTo>
                    <a:cubicBezTo>
                      <a:pt x="30" y="22"/>
                      <a:pt x="32" y="20"/>
                      <a:pt x="34" y="19"/>
                    </a:cubicBezTo>
                    <a:cubicBezTo>
                      <a:pt x="35" y="18"/>
                      <a:pt x="37" y="16"/>
                      <a:pt x="39" y="15"/>
                    </a:cubicBezTo>
                    <a:cubicBezTo>
                      <a:pt x="41" y="14"/>
                      <a:pt x="43" y="13"/>
                      <a:pt x="45" y="12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5" y="7"/>
                      <a:pt x="60" y="5"/>
                      <a:pt x="64" y="4"/>
                    </a:cubicBezTo>
                    <a:cubicBezTo>
                      <a:pt x="68" y="3"/>
                      <a:pt x="72" y="2"/>
                      <a:pt x="76" y="1"/>
                    </a:cubicBezTo>
                    <a:cubicBezTo>
                      <a:pt x="80" y="1"/>
                      <a:pt x="84" y="1"/>
                      <a:pt x="87" y="0"/>
                    </a:cubicBezTo>
                    <a:cubicBezTo>
                      <a:pt x="91" y="0"/>
                      <a:pt x="94" y="0"/>
                      <a:pt x="98" y="0"/>
                    </a:cubicBezTo>
                    <a:cubicBezTo>
                      <a:pt x="99" y="0"/>
                      <a:pt x="101" y="0"/>
                      <a:pt x="102" y="0"/>
                    </a:cubicBezTo>
                    <a:cubicBezTo>
                      <a:pt x="103" y="0"/>
                      <a:pt x="105" y="0"/>
                      <a:pt x="106" y="1"/>
                    </a:cubicBezTo>
                    <a:cubicBezTo>
                      <a:pt x="108" y="1"/>
                      <a:pt x="111" y="1"/>
                      <a:pt x="112" y="1"/>
                    </a:cubicBezTo>
                    <a:cubicBezTo>
                      <a:pt x="116" y="2"/>
                      <a:pt x="118" y="2"/>
                      <a:pt x="118" y="2"/>
                    </a:cubicBezTo>
                    <a:cubicBezTo>
                      <a:pt x="118" y="2"/>
                      <a:pt x="116" y="2"/>
                      <a:pt x="112" y="3"/>
                    </a:cubicBezTo>
                    <a:cubicBezTo>
                      <a:pt x="111" y="4"/>
                      <a:pt x="109" y="4"/>
                      <a:pt x="106" y="4"/>
                    </a:cubicBezTo>
                    <a:cubicBezTo>
                      <a:pt x="105" y="5"/>
                      <a:pt x="104" y="5"/>
                      <a:pt x="102" y="5"/>
                    </a:cubicBezTo>
                    <a:cubicBezTo>
                      <a:pt x="101" y="6"/>
                      <a:pt x="100" y="6"/>
                      <a:pt x="98" y="7"/>
                    </a:cubicBezTo>
                    <a:cubicBezTo>
                      <a:pt x="96" y="8"/>
                      <a:pt x="93" y="9"/>
                      <a:pt x="89" y="10"/>
                    </a:cubicBezTo>
                    <a:cubicBezTo>
                      <a:pt x="86" y="11"/>
                      <a:pt x="83" y="13"/>
                      <a:pt x="80" y="14"/>
                    </a:cubicBezTo>
                    <a:cubicBezTo>
                      <a:pt x="77" y="16"/>
                      <a:pt x="74" y="18"/>
                      <a:pt x="71" y="20"/>
                    </a:cubicBezTo>
                    <a:cubicBezTo>
                      <a:pt x="68" y="22"/>
                      <a:pt x="65" y="24"/>
                      <a:pt x="62" y="26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6" y="33"/>
                      <a:pt x="56" y="34"/>
                    </a:cubicBezTo>
                    <a:cubicBezTo>
                      <a:pt x="54" y="35"/>
                      <a:pt x="54" y="37"/>
                      <a:pt x="53" y="38"/>
                    </a:cubicBezTo>
                    <a:cubicBezTo>
                      <a:pt x="52" y="39"/>
                      <a:pt x="51" y="41"/>
                      <a:pt x="50" y="42"/>
                    </a:cubicBezTo>
                    <a:cubicBezTo>
                      <a:pt x="48" y="45"/>
                      <a:pt x="47" y="48"/>
                      <a:pt x="46" y="50"/>
                    </a:cubicBezTo>
                    <a:cubicBezTo>
                      <a:pt x="45" y="53"/>
                      <a:pt x="44" y="55"/>
                      <a:pt x="44" y="58"/>
                    </a:cubicBezTo>
                    <a:cubicBezTo>
                      <a:pt x="43" y="60"/>
                      <a:pt x="43" y="62"/>
                      <a:pt x="42" y="64"/>
                    </a:cubicBezTo>
                    <a:cubicBezTo>
                      <a:pt x="42" y="66"/>
                      <a:pt x="42" y="67"/>
                      <a:pt x="42" y="68"/>
                    </a:cubicBezTo>
                    <a:cubicBezTo>
                      <a:pt x="42" y="69"/>
                      <a:pt x="42" y="70"/>
                      <a:pt x="42" y="70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2" y="72"/>
                      <a:pt x="42" y="72"/>
                      <a:pt x="42" y="72"/>
                    </a:cubicBez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3" name="Freeform 330"/>
              <p:cNvSpPr>
                <a:spLocks/>
              </p:cNvSpPr>
              <p:nvPr/>
            </p:nvSpPr>
            <p:spPr bwMode="auto">
              <a:xfrm>
                <a:off x="4992" y="4104"/>
                <a:ext cx="310" cy="200"/>
              </a:xfrm>
              <a:custGeom>
                <a:avLst/>
                <a:gdLst>
                  <a:gd name="T0" fmla="*/ 77 w 118"/>
                  <a:gd name="T1" fmla="*/ 72 h 72"/>
                  <a:gd name="T2" fmla="*/ 78 w 118"/>
                  <a:gd name="T3" fmla="*/ 71 h 72"/>
                  <a:gd name="T4" fmla="*/ 78 w 118"/>
                  <a:gd name="T5" fmla="*/ 71 h 72"/>
                  <a:gd name="T6" fmla="*/ 77 w 118"/>
                  <a:gd name="T7" fmla="*/ 71 h 72"/>
                  <a:gd name="T8" fmla="*/ 77 w 118"/>
                  <a:gd name="T9" fmla="*/ 70 h 72"/>
                  <a:gd name="T10" fmla="*/ 77 w 118"/>
                  <a:gd name="T11" fmla="*/ 68 h 72"/>
                  <a:gd name="T12" fmla="*/ 76 w 118"/>
                  <a:gd name="T13" fmla="*/ 64 h 72"/>
                  <a:gd name="T14" fmla="*/ 75 w 118"/>
                  <a:gd name="T15" fmla="*/ 58 h 72"/>
                  <a:gd name="T16" fmla="*/ 72 w 118"/>
                  <a:gd name="T17" fmla="*/ 50 h 72"/>
                  <a:gd name="T18" fmla="*/ 68 w 118"/>
                  <a:gd name="T19" fmla="*/ 42 h 72"/>
                  <a:gd name="T20" fmla="*/ 66 w 118"/>
                  <a:gd name="T21" fmla="*/ 38 h 72"/>
                  <a:gd name="T22" fmla="*/ 63 w 118"/>
                  <a:gd name="T23" fmla="*/ 34 h 72"/>
                  <a:gd name="T24" fmla="*/ 59 w 118"/>
                  <a:gd name="T25" fmla="*/ 30 h 72"/>
                  <a:gd name="T26" fmla="*/ 56 w 118"/>
                  <a:gd name="T27" fmla="*/ 26 h 72"/>
                  <a:gd name="T28" fmla="*/ 47 w 118"/>
                  <a:gd name="T29" fmla="*/ 20 h 72"/>
                  <a:gd name="T30" fmla="*/ 38 w 118"/>
                  <a:gd name="T31" fmla="*/ 14 h 72"/>
                  <a:gd name="T32" fmla="*/ 29 w 118"/>
                  <a:gd name="T33" fmla="*/ 10 h 72"/>
                  <a:gd name="T34" fmla="*/ 20 w 118"/>
                  <a:gd name="T35" fmla="*/ 7 h 72"/>
                  <a:gd name="T36" fmla="*/ 16 w 118"/>
                  <a:gd name="T37" fmla="*/ 5 h 72"/>
                  <a:gd name="T38" fmla="*/ 12 w 118"/>
                  <a:gd name="T39" fmla="*/ 4 h 72"/>
                  <a:gd name="T40" fmla="*/ 6 w 118"/>
                  <a:gd name="T41" fmla="*/ 3 h 72"/>
                  <a:gd name="T42" fmla="*/ 0 w 118"/>
                  <a:gd name="T43" fmla="*/ 2 h 72"/>
                  <a:gd name="T44" fmla="*/ 6 w 118"/>
                  <a:gd name="T45" fmla="*/ 1 h 72"/>
                  <a:gd name="T46" fmla="*/ 12 w 118"/>
                  <a:gd name="T47" fmla="*/ 1 h 72"/>
                  <a:gd name="T48" fmla="*/ 16 w 118"/>
                  <a:gd name="T49" fmla="*/ 0 h 72"/>
                  <a:gd name="T50" fmla="*/ 21 w 118"/>
                  <a:gd name="T51" fmla="*/ 0 h 72"/>
                  <a:gd name="T52" fmla="*/ 31 w 118"/>
                  <a:gd name="T53" fmla="*/ 0 h 72"/>
                  <a:gd name="T54" fmla="*/ 42 w 118"/>
                  <a:gd name="T55" fmla="*/ 1 h 72"/>
                  <a:gd name="T56" fmla="*/ 54 w 118"/>
                  <a:gd name="T57" fmla="*/ 4 h 72"/>
                  <a:gd name="T58" fmla="*/ 67 w 118"/>
                  <a:gd name="T59" fmla="*/ 9 h 72"/>
                  <a:gd name="T60" fmla="*/ 73 w 118"/>
                  <a:gd name="T61" fmla="*/ 12 h 72"/>
                  <a:gd name="T62" fmla="*/ 79 w 118"/>
                  <a:gd name="T63" fmla="*/ 15 h 72"/>
                  <a:gd name="T64" fmla="*/ 85 w 118"/>
                  <a:gd name="T65" fmla="*/ 19 h 72"/>
                  <a:gd name="T66" fmla="*/ 90 w 118"/>
                  <a:gd name="T67" fmla="*/ 23 h 72"/>
                  <a:gd name="T68" fmla="*/ 99 w 118"/>
                  <a:gd name="T69" fmla="*/ 32 h 72"/>
                  <a:gd name="T70" fmla="*/ 106 w 118"/>
                  <a:gd name="T71" fmla="*/ 42 h 72"/>
                  <a:gd name="T72" fmla="*/ 112 w 118"/>
                  <a:gd name="T73" fmla="*/ 50 h 72"/>
                  <a:gd name="T74" fmla="*/ 115 w 118"/>
                  <a:gd name="T75" fmla="*/ 57 h 72"/>
                  <a:gd name="T76" fmla="*/ 116 w 118"/>
                  <a:gd name="T77" fmla="*/ 60 h 72"/>
                  <a:gd name="T78" fmla="*/ 117 w 118"/>
                  <a:gd name="T79" fmla="*/ 63 h 72"/>
                  <a:gd name="T80" fmla="*/ 118 w 118"/>
                  <a:gd name="T81" fmla="*/ 64 h 72"/>
                  <a:gd name="T82" fmla="*/ 118 w 118"/>
                  <a:gd name="T83" fmla="*/ 65 h 72"/>
                  <a:gd name="T84" fmla="*/ 77 w 118"/>
                  <a:gd name="T8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72">
                    <a:moveTo>
                      <a:pt x="77" y="72"/>
                    </a:moveTo>
                    <a:cubicBezTo>
                      <a:pt x="78" y="71"/>
                      <a:pt x="78" y="71"/>
                      <a:pt x="78" y="71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7" y="71"/>
                      <a:pt x="77" y="71"/>
                      <a:pt x="77" y="70"/>
                    </a:cubicBezTo>
                    <a:cubicBezTo>
                      <a:pt x="77" y="70"/>
                      <a:pt x="77" y="69"/>
                      <a:pt x="77" y="68"/>
                    </a:cubicBezTo>
                    <a:cubicBezTo>
                      <a:pt x="76" y="67"/>
                      <a:pt x="76" y="66"/>
                      <a:pt x="76" y="64"/>
                    </a:cubicBezTo>
                    <a:cubicBezTo>
                      <a:pt x="76" y="62"/>
                      <a:pt x="75" y="60"/>
                      <a:pt x="75" y="58"/>
                    </a:cubicBezTo>
                    <a:cubicBezTo>
                      <a:pt x="74" y="55"/>
                      <a:pt x="73" y="53"/>
                      <a:pt x="72" y="50"/>
                    </a:cubicBezTo>
                    <a:cubicBezTo>
                      <a:pt x="71" y="48"/>
                      <a:pt x="70" y="45"/>
                      <a:pt x="68" y="42"/>
                    </a:cubicBezTo>
                    <a:cubicBezTo>
                      <a:pt x="67" y="41"/>
                      <a:pt x="67" y="39"/>
                      <a:pt x="66" y="38"/>
                    </a:cubicBezTo>
                    <a:cubicBezTo>
                      <a:pt x="65" y="37"/>
                      <a:pt x="64" y="35"/>
                      <a:pt x="63" y="34"/>
                    </a:cubicBezTo>
                    <a:cubicBezTo>
                      <a:pt x="62" y="33"/>
                      <a:pt x="61" y="31"/>
                      <a:pt x="59" y="30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3" y="24"/>
                      <a:pt x="50" y="22"/>
                      <a:pt x="47" y="20"/>
                    </a:cubicBezTo>
                    <a:cubicBezTo>
                      <a:pt x="44" y="18"/>
                      <a:pt x="41" y="16"/>
                      <a:pt x="38" y="14"/>
                    </a:cubicBezTo>
                    <a:cubicBezTo>
                      <a:pt x="35" y="13"/>
                      <a:pt x="32" y="11"/>
                      <a:pt x="29" y="10"/>
                    </a:cubicBezTo>
                    <a:cubicBezTo>
                      <a:pt x="26" y="9"/>
                      <a:pt x="23" y="8"/>
                      <a:pt x="20" y="7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4" y="5"/>
                      <a:pt x="13" y="5"/>
                      <a:pt x="12" y="4"/>
                    </a:cubicBezTo>
                    <a:cubicBezTo>
                      <a:pt x="10" y="4"/>
                      <a:pt x="7" y="4"/>
                      <a:pt x="6" y="3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0" y="2"/>
                      <a:pt x="2" y="2"/>
                      <a:pt x="6" y="1"/>
                    </a:cubicBezTo>
                    <a:cubicBezTo>
                      <a:pt x="8" y="1"/>
                      <a:pt x="10" y="1"/>
                      <a:pt x="12" y="1"/>
                    </a:cubicBezTo>
                    <a:cubicBezTo>
                      <a:pt x="13" y="0"/>
                      <a:pt x="15" y="0"/>
                      <a:pt x="16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4" y="0"/>
                      <a:pt x="27" y="0"/>
                      <a:pt x="31" y="0"/>
                    </a:cubicBezTo>
                    <a:cubicBezTo>
                      <a:pt x="34" y="1"/>
                      <a:pt x="38" y="1"/>
                      <a:pt x="42" y="1"/>
                    </a:cubicBezTo>
                    <a:cubicBezTo>
                      <a:pt x="46" y="2"/>
                      <a:pt x="50" y="3"/>
                      <a:pt x="54" y="4"/>
                    </a:cubicBezTo>
                    <a:cubicBezTo>
                      <a:pt x="59" y="5"/>
                      <a:pt x="63" y="7"/>
                      <a:pt x="67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5" y="13"/>
                      <a:pt x="77" y="14"/>
                      <a:pt x="79" y="15"/>
                    </a:cubicBezTo>
                    <a:cubicBezTo>
                      <a:pt x="81" y="16"/>
                      <a:pt x="83" y="18"/>
                      <a:pt x="85" y="19"/>
                    </a:cubicBezTo>
                    <a:cubicBezTo>
                      <a:pt x="86" y="20"/>
                      <a:pt x="88" y="22"/>
                      <a:pt x="90" y="23"/>
                    </a:cubicBezTo>
                    <a:cubicBezTo>
                      <a:pt x="93" y="26"/>
                      <a:pt x="96" y="29"/>
                      <a:pt x="99" y="32"/>
                    </a:cubicBezTo>
                    <a:cubicBezTo>
                      <a:pt x="102" y="35"/>
                      <a:pt x="104" y="38"/>
                      <a:pt x="106" y="42"/>
                    </a:cubicBezTo>
                    <a:cubicBezTo>
                      <a:pt x="108" y="44"/>
                      <a:pt x="110" y="47"/>
                      <a:pt x="112" y="50"/>
                    </a:cubicBezTo>
                    <a:cubicBezTo>
                      <a:pt x="113" y="53"/>
                      <a:pt x="114" y="55"/>
                      <a:pt x="115" y="57"/>
                    </a:cubicBezTo>
                    <a:cubicBezTo>
                      <a:pt x="115" y="58"/>
                      <a:pt x="116" y="59"/>
                      <a:pt x="116" y="60"/>
                    </a:cubicBezTo>
                    <a:cubicBezTo>
                      <a:pt x="117" y="61"/>
                      <a:pt x="117" y="62"/>
                      <a:pt x="117" y="63"/>
                    </a:cubicBezTo>
                    <a:cubicBezTo>
                      <a:pt x="117" y="63"/>
                      <a:pt x="117" y="64"/>
                      <a:pt x="118" y="64"/>
                    </a:cubicBezTo>
                    <a:cubicBezTo>
                      <a:pt x="118" y="65"/>
                      <a:pt x="118" y="65"/>
                      <a:pt x="118" y="65"/>
                    </a:cubicBezTo>
                    <a:lnTo>
                      <a:pt x="77" y="72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4" name="Freeform 331"/>
              <p:cNvSpPr>
                <a:spLocks/>
              </p:cNvSpPr>
              <p:nvPr/>
            </p:nvSpPr>
            <p:spPr bwMode="auto">
              <a:xfrm>
                <a:off x="5197" y="3917"/>
                <a:ext cx="110" cy="331"/>
              </a:xfrm>
              <a:custGeom>
                <a:avLst/>
                <a:gdLst>
                  <a:gd name="T0" fmla="*/ 0 w 42"/>
                  <a:gd name="T1" fmla="*/ 119 h 119"/>
                  <a:gd name="T2" fmla="*/ 0 w 42"/>
                  <a:gd name="T3" fmla="*/ 117 h 119"/>
                  <a:gd name="T4" fmla="*/ 0 w 42"/>
                  <a:gd name="T5" fmla="*/ 113 h 119"/>
                  <a:gd name="T6" fmla="*/ 2 w 42"/>
                  <a:gd name="T7" fmla="*/ 99 h 119"/>
                  <a:gd name="T8" fmla="*/ 9 w 42"/>
                  <a:gd name="T9" fmla="*/ 55 h 119"/>
                  <a:gd name="T10" fmla="*/ 16 w 42"/>
                  <a:gd name="T11" fmla="*/ 33 h 119"/>
                  <a:gd name="T12" fmla="*/ 25 w 42"/>
                  <a:gd name="T13" fmla="*/ 14 h 119"/>
                  <a:gd name="T14" fmla="*/ 30 w 42"/>
                  <a:gd name="T15" fmla="*/ 8 h 119"/>
                  <a:gd name="T16" fmla="*/ 34 w 42"/>
                  <a:gd name="T17" fmla="*/ 3 h 119"/>
                  <a:gd name="T18" fmla="*/ 37 w 42"/>
                  <a:gd name="T19" fmla="*/ 1 h 119"/>
                  <a:gd name="T20" fmla="*/ 38 w 42"/>
                  <a:gd name="T21" fmla="*/ 0 h 119"/>
                  <a:gd name="T22" fmla="*/ 37 w 42"/>
                  <a:gd name="T23" fmla="*/ 1 h 119"/>
                  <a:gd name="T24" fmla="*/ 35 w 42"/>
                  <a:gd name="T25" fmla="*/ 4 h 119"/>
                  <a:gd name="T26" fmla="*/ 33 w 42"/>
                  <a:gd name="T27" fmla="*/ 10 h 119"/>
                  <a:gd name="T28" fmla="*/ 31 w 42"/>
                  <a:gd name="T29" fmla="*/ 17 h 119"/>
                  <a:gd name="T30" fmla="*/ 29 w 42"/>
                  <a:gd name="T31" fmla="*/ 36 h 119"/>
                  <a:gd name="T32" fmla="*/ 30 w 42"/>
                  <a:gd name="T33" fmla="*/ 57 h 119"/>
                  <a:gd name="T34" fmla="*/ 37 w 42"/>
                  <a:gd name="T35" fmla="*/ 97 h 119"/>
                  <a:gd name="T36" fmla="*/ 40 w 42"/>
                  <a:gd name="T37" fmla="*/ 110 h 119"/>
                  <a:gd name="T38" fmla="*/ 41 w 42"/>
                  <a:gd name="T39" fmla="*/ 113 h 119"/>
                  <a:gd name="T40" fmla="*/ 42 w 42"/>
                  <a:gd name="T41" fmla="*/ 114 h 119"/>
                  <a:gd name="T42" fmla="*/ 0 w 42"/>
                  <a:gd name="T4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" h="119">
                    <a:moveTo>
                      <a:pt x="0" y="119"/>
                    </a:moveTo>
                    <a:cubicBezTo>
                      <a:pt x="0" y="119"/>
                      <a:pt x="0" y="118"/>
                      <a:pt x="0" y="117"/>
                    </a:cubicBezTo>
                    <a:cubicBezTo>
                      <a:pt x="0" y="116"/>
                      <a:pt x="0" y="115"/>
                      <a:pt x="0" y="113"/>
                    </a:cubicBezTo>
                    <a:cubicBezTo>
                      <a:pt x="1" y="110"/>
                      <a:pt x="1" y="105"/>
                      <a:pt x="2" y="99"/>
                    </a:cubicBezTo>
                    <a:cubicBezTo>
                      <a:pt x="3" y="87"/>
                      <a:pt x="5" y="71"/>
                      <a:pt x="9" y="55"/>
                    </a:cubicBezTo>
                    <a:cubicBezTo>
                      <a:pt x="11" y="48"/>
                      <a:pt x="13" y="40"/>
                      <a:pt x="16" y="33"/>
                    </a:cubicBezTo>
                    <a:cubicBezTo>
                      <a:pt x="19" y="26"/>
                      <a:pt x="22" y="20"/>
                      <a:pt x="25" y="14"/>
                    </a:cubicBezTo>
                    <a:cubicBezTo>
                      <a:pt x="26" y="12"/>
                      <a:pt x="28" y="10"/>
                      <a:pt x="30" y="8"/>
                    </a:cubicBezTo>
                    <a:cubicBezTo>
                      <a:pt x="31" y="6"/>
                      <a:pt x="33" y="4"/>
                      <a:pt x="34" y="3"/>
                    </a:cubicBezTo>
                    <a:cubicBezTo>
                      <a:pt x="35" y="2"/>
                      <a:pt x="36" y="1"/>
                      <a:pt x="37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1"/>
                    </a:cubicBezTo>
                    <a:cubicBezTo>
                      <a:pt x="37" y="2"/>
                      <a:pt x="36" y="3"/>
                      <a:pt x="35" y="4"/>
                    </a:cubicBezTo>
                    <a:cubicBezTo>
                      <a:pt x="35" y="6"/>
                      <a:pt x="34" y="8"/>
                      <a:pt x="33" y="10"/>
                    </a:cubicBezTo>
                    <a:cubicBezTo>
                      <a:pt x="32" y="12"/>
                      <a:pt x="32" y="14"/>
                      <a:pt x="31" y="17"/>
                    </a:cubicBezTo>
                    <a:cubicBezTo>
                      <a:pt x="30" y="22"/>
                      <a:pt x="29" y="29"/>
                      <a:pt x="29" y="36"/>
                    </a:cubicBezTo>
                    <a:cubicBezTo>
                      <a:pt x="29" y="42"/>
                      <a:pt x="29" y="50"/>
                      <a:pt x="30" y="57"/>
                    </a:cubicBezTo>
                    <a:cubicBezTo>
                      <a:pt x="32" y="72"/>
                      <a:pt x="35" y="86"/>
                      <a:pt x="37" y="97"/>
                    </a:cubicBezTo>
                    <a:cubicBezTo>
                      <a:pt x="38" y="102"/>
                      <a:pt x="40" y="107"/>
                      <a:pt x="40" y="110"/>
                    </a:cubicBezTo>
                    <a:cubicBezTo>
                      <a:pt x="41" y="111"/>
                      <a:pt x="41" y="112"/>
                      <a:pt x="41" y="113"/>
                    </a:cubicBezTo>
                    <a:cubicBezTo>
                      <a:pt x="42" y="114"/>
                      <a:pt x="42" y="114"/>
                      <a:pt x="42" y="114"/>
                    </a:cubicBez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2D5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5" name="Freeform 332"/>
              <p:cNvSpPr>
                <a:spLocks/>
              </p:cNvSpPr>
              <p:nvPr/>
            </p:nvSpPr>
            <p:spPr bwMode="auto">
              <a:xfrm>
                <a:off x="2085" y="3142"/>
                <a:ext cx="806" cy="664"/>
              </a:xfrm>
              <a:custGeom>
                <a:avLst/>
                <a:gdLst>
                  <a:gd name="T0" fmla="*/ 260 w 307"/>
                  <a:gd name="T1" fmla="*/ 98 h 239"/>
                  <a:gd name="T2" fmla="*/ 150 w 307"/>
                  <a:gd name="T3" fmla="*/ 0 h 239"/>
                  <a:gd name="T4" fmla="*/ 40 w 307"/>
                  <a:gd name="T5" fmla="*/ 102 h 239"/>
                  <a:gd name="T6" fmla="*/ 0 w 307"/>
                  <a:gd name="T7" fmla="*/ 157 h 239"/>
                  <a:gd name="T8" fmla="*/ 154 w 307"/>
                  <a:gd name="T9" fmla="*/ 239 h 239"/>
                  <a:gd name="T10" fmla="*/ 307 w 307"/>
                  <a:gd name="T11" fmla="*/ 157 h 239"/>
                  <a:gd name="T12" fmla="*/ 260 w 307"/>
                  <a:gd name="T13" fmla="*/ 98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39">
                    <a:moveTo>
                      <a:pt x="260" y="98"/>
                    </a:moveTo>
                    <a:cubicBezTo>
                      <a:pt x="254" y="43"/>
                      <a:pt x="207" y="0"/>
                      <a:pt x="150" y="0"/>
                    </a:cubicBezTo>
                    <a:cubicBezTo>
                      <a:pt x="92" y="0"/>
                      <a:pt x="45" y="45"/>
                      <a:pt x="40" y="102"/>
                    </a:cubicBezTo>
                    <a:cubicBezTo>
                      <a:pt x="15" y="116"/>
                      <a:pt x="0" y="136"/>
                      <a:pt x="0" y="157"/>
                    </a:cubicBezTo>
                    <a:cubicBezTo>
                      <a:pt x="0" y="202"/>
                      <a:pt x="69" y="239"/>
                      <a:pt x="154" y="239"/>
                    </a:cubicBezTo>
                    <a:cubicBezTo>
                      <a:pt x="238" y="239"/>
                      <a:pt x="307" y="202"/>
                      <a:pt x="307" y="157"/>
                    </a:cubicBezTo>
                    <a:cubicBezTo>
                      <a:pt x="307" y="134"/>
                      <a:pt x="289" y="113"/>
                      <a:pt x="260" y="98"/>
                    </a:cubicBezTo>
                  </a:path>
                </a:pathLst>
              </a:custGeom>
              <a:solidFill>
                <a:srgbClr val="72B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6" name="Freeform 333"/>
              <p:cNvSpPr>
                <a:spLocks/>
              </p:cNvSpPr>
              <p:nvPr/>
            </p:nvSpPr>
            <p:spPr bwMode="auto">
              <a:xfrm>
                <a:off x="2138" y="3236"/>
                <a:ext cx="701" cy="578"/>
              </a:xfrm>
              <a:custGeom>
                <a:avLst/>
                <a:gdLst>
                  <a:gd name="T0" fmla="*/ 226 w 267"/>
                  <a:gd name="T1" fmla="*/ 86 h 208"/>
                  <a:gd name="T2" fmla="*/ 131 w 267"/>
                  <a:gd name="T3" fmla="*/ 0 h 208"/>
                  <a:gd name="T4" fmla="*/ 35 w 267"/>
                  <a:gd name="T5" fmla="*/ 89 h 208"/>
                  <a:gd name="T6" fmla="*/ 0 w 267"/>
                  <a:gd name="T7" fmla="*/ 137 h 208"/>
                  <a:gd name="T8" fmla="*/ 134 w 267"/>
                  <a:gd name="T9" fmla="*/ 208 h 208"/>
                  <a:gd name="T10" fmla="*/ 267 w 267"/>
                  <a:gd name="T11" fmla="*/ 137 h 208"/>
                  <a:gd name="T12" fmla="*/ 226 w 267"/>
                  <a:gd name="T13" fmla="*/ 8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208">
                    <a:moveTo>
                      <a:pt x="226" y="86"/>
                    </a:moveTo>
                    <a:cubicBezTo>
                      <a:pt x="221" y="38"/>
                      <a:pt x="180" y="0"/>
                      <a:pt x="131" y="0"/>
                    </a:cubicBezTo>
                    <a:cubicBezTo>
                      <a:pt x="80" y="0"/>
                      <a:pt x="39" y="39"/>
                      <a:pt x="35" y="89"/>
                    </a:cubicBezTo>
                    <a:cubicBezTo>
                      <a:pt x="14" y="102"/>
                      <a:pt x="0" y="119"/>
                      <a:pt x="0" y="137"/>
                    </a:cubicBezTo>
                    <a:cubicBezTo>
                      <a:pt x="0" y="176"/>
                      <a:pt x="60" y="208"/>
                      <a:pt x="134" y="208"/>
                    </a:cubicBezTo>
                    <a:cubicBezTo>
                      <a:pt x="207" y="208"/>
                      <a:pt x="267" y="176"/>
                      <a:pt x="267" y="137"/>
                    </a:cubicBezTo>
                    <a:cubicBezTo>
                      <a:pt x="267" y="117"/>
                      <a:pt x="251" y="99"/>
                      <a:pt x="226" y="86"/>
                    </a:cubicBezTo>
                  </a:path>
                </a:pathLst>
              </a:custGeom>
              <a:solidFill>
                <a:srgbClr val="59A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7" name="Freeform 334"/>
              <p:cNvSpPr>
                <a:spLocks/>
              </p:cNvSpPr>
              <p:nvPr/>
            </p:nvSpPr>
            <p:spPr bwMode="auto">
              <a:xfrm>
                <a:off x="2253" y="3637"/>
                <a:ext cx="470" cy="625"/>
              </a:xfrm>
              <a:custGeom>
                <a:avLst/>
                <a:gdLst>
                  <a:gd name="T0" fmla="*/ 192 w 470"/>
                  <a:gd name="T1" fmla="*/ 625 h 625"/>
                  <a:gd name="T2" fmla="*/ 279 w 470"/>
                  <a:gd name="T3" fmla="*/ 625 h 625"/>
                  <a:gd name="T4" fmla="*/ 271 w 470"/>
                  <a:gd name="T5" fmla="*/ 239 h 625"/>
                  <a:gd name="T6" fmla="*/ 470 w 470"/>
                  <a:gd name="T7" fmla="*/ 8 h 625"/>
                  <a:gd name="T8" fmla="*/ 268 w 470"/>
                  <a:gd name="T9" fmla="*/ 169 h 625"/>
                  <a:gd name="T10" fmla="*/ 237 w 470"/>
                  <a:gd name="T11" fmla="*/ 0 h 625"/>
                  <a:gd name="T12" fmla="*/ 205 w 470"/>
                  <a:gd name="T13" fmla="*/ 158 h 625"/>
                  <a:gd name="T14" fmla="*/ 0 w 470"/>
                  <a:gd name="T15" fmla="*/ 8 h 625"/>
                  <a:gd name="T16" fmla="*/ 200 w 470"/>
                  <a:gd name="T17" fmla="*/ 239 h 625"/>
                  <a:gd name="T18" fmla="*/ 192 w 470"/>
                  <a:gd name="T19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0" h="625">
                    <a:moveTo>
                      <a:pt x="192" y="625"/>
                    </a:moveTo>
                    <a:lnTo>
                      <a:pt x="279" y="625"/>
                    </a:lnTo>
                    <a:lnTo>
                      <a:pt x="271" y="239"/>
                    </a:lnTo>
                    <a:lnTo>
                      <a:pt x="470" y="8"/>
                    </a:lnTo>
                    <a:lnTo>
                      <a:pt x="268" y="169"/>
                    </a:lnTo>
                    <a:lnTo>
                      <a:pt x="237" y="0"/>
                    </a:lnTo>
                    <a:lnTo>
                      <a:pt x="205" y="158"/>
                    </a:lnTo>
                    <a:lnTo>
                      <a:pt x="0" y="8"/>
                    </a:lnTo>
                    <a:lnTo>
                      <a:pt x="200" y="239"/>
                    </a:lnTo>
                    <a:lnTo>
                      <a:pt x="192" y="625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8" name="Freeform 335"/>
              <p:cNvSpPr>
                <a:spLocks/>
              </p:cNvSpPr>
              <p:nvPr/>
            </p:nvSpPr>
            <p:spPr bwMode="auto">
              <a:xfrm>
                <a:off x="2253" y="3637"/>
                <a:ext cx="470" cy="625"/>
              </a:xfrm>
              <a:custGeom>
                <a:avLst/>
                <a:gdLst>
                  <a:gd name="T0" fmla="*/ 192 w 470"/>
                  <a:gd name="T1" fmla="*/ 625 h 625"/>
                  <a:gd name="T2" fmla="*/ 279 w 470"/>
                  <a:gd name="T3" fmla="*/ 625 h 625"/>
                  <a:gd name="T4" fmla="*/ 271 w 470"/>
                  <a:gd name="T5" fmla="*/ 239 h 625"/>
                  <a:gd name="T6" fmla="*/ 470 w 470"/>
                  <a:gd name="T7" fmla="*/ 8 h 625"/>
                  <a:gd name="T8" fmla="*/ 268 w 470"/>
                  <a:gd name="T9" fmla="*/ 169 h 625"/>
                  <a:gd name="T10" fmla="*/ 237 w 470"/>
                  <a:gd name="T11" fmla="*/ 0 h 625"/>
                  <a:gd name="T12" fmla="*/ 205 w 470"/>
                  <a:gd name="T13" fmla="*/ 158 h 625"/>
                  <a:gd name="T14" fmla="*/ 0 w 470"/>
                  <a:gd name="T15" fmla="*/ 8 h 625"/>
                  <a:gd name="T16" fmla="*/ 200 w 470"/>
                  <a:gd name="T17" fmla="*/ 239 h 625"/>
                  <a:gd name="T18" fmla="*/ 192 w 470"/>
                  <a:gd name="T19" fmla="*/ 62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0" h="625">
                    <a:moveTo>
                      <a:pt x="192" y="625"/>
                    </a:moveTo>
                    <a:lnTo>
                      <a:pt x="279" y="625"/>
                    </a:lnTo>
                    <a:lnTo>
                      <a:pt x="271" y="239"/>
                    </a:lnTo>
                    <a:lnTo>
                      <a:pt x="470" y="8"/>
                    </a:lnTo>
                    <a:lnTo>
                      <a:pt x="268" y="169"/>
                    </a:lnTo>
                    <a:lnTo>
                      <a:pt x="237" y="0"/>
                    </a:lnTo>
                    <a:lnTo>
                      <a:pt x="205" y="158"/>
                    </a:lnTo>
                    <a:lnTo>
                      <a:pt x="0" y="8"/>
                    </a:lnTo>
                    <a:lnTo>
                      <a:pt x="200" y="239"/>
                    </a:lnTo>
                    <a:lnTo>
                      <a:pt x="192" y="6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99" name="Freeform 336"/>
              <p:cNvSpPr>
                <a:spLocks noEditPoints="1"/>
              </p:cNvSpPr>
              <p:nvPr/>
            </p:nvSpPr>
            <p:spPr bwMode="auto">
              <a:xfrm>
                <a:off x="2524" y="3578"/>
                <a:ext cx="367" cy="298"/>
              </a:xfrm>
              <a:custGeom>
                <a:avLst/>
                <a:gdLst>
                  <a:gd name="T0" fmla="*/ 22 w 140"/>
                  <a:gd name="T1" fmla="*/ 83 h 107"/>
                  <a:gd name="T2" fmla="*/ 22 w 140"/>
                  <a:gd name="T3" fmla="*/ 83 h 107"/>
                  <a:gd name="T4" fmla="*/ 0 w 140"/>
                  <a:gd name="T5" fmla="*/ 107 h 107"/>
                  <a:gd name="T6" fmla="*/ 22 w 140"/>
                  <a:gd name="T7" fmla="*/ 83 h 107"/>
                  <a:gd name="T8" fmla="*/ 140 w 140"/>
                  <a:gd name="T9" fmla="*/ 2 h 107"/>
                  <a:gd name="T10" fmla="*/ 140 w 140"/>
                  <a:gd name="T11" fmla="*/ 2 h 107"/>
                  <a:gd name="T12" fmla="*/ 140 w 140"/>
                  <a:gd name="T13" fmla="*/ 2 h 107"/>
                  <a:gd name="T14" fmla="*/ 140 w 140"/>
                  <a:gd name="T15" fmla="*/ 2 h 107"/>
                  <a:gd name="T16" fmla="*/ 140 w 140"/>
                  <a:gd name="T17" fmla="*/ 2 h 107"/>
                  <a:gd name="T18" fmla="*/ 140 w 140"/>
                  <a:gd name="T19" fmla="*/ 2 h 107"/>
                  <a:gd name="T20" fmla="*/ 140 w 140"/>
                  <a:gd name="T21" fmla="*/ 1 h 107"/>
                  <a:gd name="T22" fmla="*/ 140 w 140"/>
                  <a:gd name="T23" fmla="*/ 1 h 107"/>
                  <a:gd name="T24" fmla="*/ 140 w 140"/>
                  <a:gd name="T25" fmla="*/ 1 h 107"/>
                  <a:gd name="T26" fmla="*/ 140 w 140"/>
                  <a:gd name="T27" fmla="*/ 1 h 107"/>
                  <a:gd name="T28" fmla="*/ 140 w 140"/>
                  <a:gd name="T29" fmla="*/ 1 h 107"/>
                  <a:gd name="T30" fmla="*/ 140 w 140"/>
                  <a:gd name="T31" fmla="*/ 1 h 107"/>
                  <a:gd name="T32" fmla="*/ 140 w 140"/>
                  <a:gd name="T33" fmla="*/ 1 h 107"/>
                  <a:gd name="T34" fmla="*/ 140 w 140"/>
                  <a:gd name="T35" fmla="*/ 1 h 107"/>
                  <a:gd name="T36" fmla="*/ 140 w 140"/>
                  <a:gd name="T37" fmla="*/ 1 h 107"/>
                  <a:gd name="T38" fmla="*/ 140 w 140"/>
                  <a:gd name="T39" fmla="*/ 1 h 107"/>
                  <a:gd name="T40" fmla="*/ 140 w 140"/>
                  <a:gd name="T41" fmla="*/ 1 h 107"/>
                  <a:gd name="T42" fmla="*/ 140 w 140"/>
                  <a:gd name="T43" fmla="*/ 1 h 107"/>
                  <a:gd name="T44" fmla="*/ 140 w 140"/>
                  <a:gd name="T45" fmla="*/ 1 h 107"/>
                  <a:gd name="T46" fmla="*/ 140 w 140"/>
                  <a:gd name="T47" fmla="*/ 1 h 107"/>
                  <a:gd name="T48" fmla="*/ 140 w 140"/>
                  <a:gd name="T49" fmla="*/ 1 h 107"/>
                  <a:gd name="T50" fmla="*/ 140 w 140"/>
                  <a:gd name="T51" fmla="*/ 0 h 107"/>
                  <a:gd name="T52" fmla="*/ 140 w 140"/>
                  <a:gd name="T53" fmla="*/ 0 h 107"/>
                  <a:gd name="T54" fmla="*/ 140 w 140"/>
                  <a:gd name="T55" fmla="*/ 0 h 107"/>
                  <a:gd name="T56" fmla="*/ 140 w 140"/>
                  <a:gd name="T57" fmla="*/ 0 h 107"/>
                  <a:gd name="T58" fmla="*/ 140 w 140"/>
                  <a:gd name="T59" fmla="*/ 0 h 107"/>
                  <a:gd name="T60" fmla="*/ 140 w 140"/>
                  <a:gd name="T6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0" h="107">
                    <a:moveTo>
                      <a:pt x="22" y="83"/>
                    </a:moveTo>
                    <a:cubicBezTo>
                      <a:pt x="22" y="83"/>
                      <a:pt x="22" y="83"/>
                      <a:pt x="22" y="8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2" y="83"/>
                      <a:pt x="22" y="83"/>
                      <a:pt x="22" y="83"/>
                    </a:cubicBezTo>
                    <a:moveTo>
                      <a:pt x="140" y="2"/>
                    </a:move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moveTo>
                      <a:pt x="140" y="2"/>
                    </a:move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40" y="2"/>
                      <a:pt x="140" y="2"/>
                    </a:cubicBezTo>
                    <a:moveTo>
                      <a:pt x="140" y="1"/>
                    </a:move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moveTo>
                      <a:pt x="140" y="1"/>
                    </a:move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moveTo>
                      <a:pt x="140" y="1"/>
                    </a:move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moveTo>
                      <a:pt x="140" y="1"/>
                    </a:move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moveTo>
                      <a:pt x="140" y="1"/>
                    </a:moveTo>
                    <a:cubicBezTo>
                      <a:pt x="140" y="1"/>
                      <a:pt x="140" y="1"/>
                      <a:pt x="140" y="1"/>
                    </a:cubicBezTo>
                    <a:cubicBezTo>
                      <a:pt x="140" y="1"/>
                      <a:pt x="140" y="1"/>
                      <a:pt x="140" y="1"/>
                    </a:cubicBezTo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solidFill>
                <a:srgbClr val="D4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0" name="Freeform 337"/>
              <p:cNvSpPr>
                <a:spLocks/>
              </p:cNvSpPr>
              <p:nvPr/>
            </p:nvSpPr>
            <p:spPr bwMode="auto">
              <a:xfrm>
                <a:off x="2487" y="3142"/>
                <a:ext cx="404" cy="620"/>
              </a:xfrm>
              <a:custGeom>
                <a:avLst/>
                <a:gdLst>
                  <a:gd name="T0" fmla="*/ 0 w 154"/>
                  <a:gd name="T1" fmla="*/ 0 h 223"/>
                  <a:gd name="T2" fmla="*/ 0 w 154"/>
                  <a:gd name="T3" fmla="*/ 34 h 223"/>
                  <a:gd name="T4" fmla="*/ 93 w 154"/>
                  <a:gd name="T5" fmla="*/ 120 h 223"/>
                  <a:gd name="T6" fmla="*/ 134 w 154"/>
                  <a:gd name="T7" fmla="*/ 171 h 223"/>
                  <a:gd name="T8" fmla="*/ 91 w 154"/>
                  <a:gd name="T9" fmla="*/ 223 h 223"/>
                  <a:gd name="T10" fmla="*/ 154 w 154"/>
                  <a:gd name="T11" fmla="*/ 159 h 223"/>
                  <a:gd name="T12" fmla="*/ 154 w 154"/>
                  <a:gd name="T13" fmla="*/ 159 h 223"/>
                  <a:gd name="T14" fmla="*/ 154 w 154"/>
                  <a:gd name="T15" fmla="*/ 159 h 223"/>
                  <a:gd name="T16" fmla="*/ 154 w 154"/>
                  <a:gd name="T17" fmla="*/ 159 h 223"/>
                  <a:gd name="T18" fmla="*/ 154 w 154"/>
                  <a:gd name="T19" fmla="*/ 158 h 223"/>
                  <a:gd name="T20" fmla="*/ 154 w 154"/>
                  <a:gd name="T21" fmla="*/ 158 h 223"/>
                  <a:gd name="T22" fmla="*/ 154 w 154"/>
                  <a:gd name="T23" fmla="*/ 158 h 223"/>
                  <a:gd name="T24" fmla="*/ 154 w 154"/>
                  <a:gd name="T25" fmla="*/ 158 h 223"/>
                  <a:gd name="T26" fmla="*/ 154 w 154"/>
                  <a:gd name="T27" fmla="*/ 158 h 223"/>
                  <a:gd name="T28" fmla="*/ 154 w 154"/>
                  <a:gd name="T29" fmla="*/ 158 h 223"/>
                  <a:gd name="T30" fmla="*/ 154 w 154"/>
                  <a:gd name="T31" fmla="*/ 158 h 223"/>
                  <a:gd name="T32" fmla="*/ 154 w 154"/>
                  <a:gd name="T33" fmla="*/ 158 h 223"/>
                  <a:gd name="T34" fmla="*/ 154 w 154"/>
                  <a:gd name="T35" fmla="*/ 158 h 223"/>
                  <a:gd name="T36" fmla="*/ 154 w 154"/>
                  <a:gd name="T37" fmla="*/ 158 h 223"/>
                  <a:gd name="T38" fmla="*/ 154 w 154"/>
                  <a:gd name="T39" fmla="*/ 157 h 223"/>
                  <a:gd name="T40" fmla="*/ 154 w 154"/>
                  <a:gd name="T41" fmla="*/ 157 h 223"/>
                  <a:gd name="T42" fmla="*/ 154 w 154"/>
                  <a:gd name="T43" fmla="*/ 157 h 223"/>
                  <a:gd name="T44" fmla="*/ 154 w 154"/>
                  <a:gd name="T45" fmla="*/ 157 h 223"/>
                  <a:gd name="T46" fmla="*/ 154 w 154"/>
                  <a:gd name="T47" fmla="*/ 157 h 223"/>
                  <a:gd name="T48" fmla="*/ 154 w 154"/>
                  <a:gd name="T49" fmla="*/ 157 h 223"/>
                  <a:gd name="T50" fmla="*/ 106 w 154"/>
                  <a:gd name="T51" fmla="*/ 98 h 223"/>
                  <a:gd name="T52" fmla="*/ 0 w 154"/>
                  <a:gd name="T5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223">
                    <a:moveTo>
                      <a:pt x="0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9" y="35"/>
                      <a:pt x="88" y="72"/>
                      <a:pt x="93" y="120"/>
                    </a:cubicBezTo>
                    <a:cubicBezTo>
                      <a:pt x="118" y="133"/>
                      <a:pt x="134" y="151"/>
                      <a:pt x="134" y="171"/>
                    </a:cubicBezTo>
                    <a:cubicBezTo>
                      <a:pt x="134" y="192"/>
                      <a:pt x="118" y="210"/>
                      <a:pt x="91" y="223"/>
                    </a:cubicBezTo>
                    <a:cubicBezTo>
                      <a:pt x="128" y="209"/>
                      <a:pt x="153" y="185"/>
                      <a:pt x="154" y="159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4" y="159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8"/>
                    </a:cubicBezTo>
                    <a:cubicBezTo>
                      <a:pt x="154" y="158"/>
                      <a:pt x="154" y="158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57"/>
                      <a:pt x="154" y="157"/>
                      <a:pt x="154" y="157"/>
                    </a:cubicBezTo>
                    <a:cubicBezTo>
                      <a:pt x="154" y="134"/>
                      <a:pt x="135" y="113"/>
                      <a:pt x="106" y="98"/>
                    </a:cubicBezTo>
                    <a:cubicBezTo>
                      <a:pt x="101" y="44"/>
                      <a:pt x="56" y="2"/>
                      <a:pt x="0" y="0"/>
                    </a:cubicBezTo>
                  </a:path>
                </a:pathLst>
              </a:custGeom>
              <a:solidFill>
                <a:srgbClr val="8ECB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1" name="Freeform 338"/>
              <p:cNvSpPr>
                <a:spLocks/>
              </p:cNvSpPr>
              <p:nvPr/>
            </p:nvSpPr>
            <p:spPr bwMode="auto">
              <a:xfrm>
                <a:off x="2487" y="3236"/>
                <a:ext cx="352" cy="573"/>
              </a:xfrm>
              <a:custGeom>
                <a:avLst/>
                <a:gdLst>
                  <a:gd name="T0" fmla="*/ 0 w 134"/>
                  <a:gd name="T1" fmla="*/ 0 h 206"/>
                  <a:gd name="T2" fmla="*/ 0 w 134"/>
                  <a:gd name="T3" fmla="*/ 0 h 206"/>
                  <a:gd name="T4" fmla="*/ 0 w 134"/>
                  <a:gd name="T5" fmla="*/ 147 h 206"/>
                  <a:gd name="T6" fmla="*/ 1 w 134"/>
                  <a:gd name="T7" fmla="*/ 144 h 206"/>
                  <a:gd name="T8" fmla="*/ 13 w 134"/>
                  <a:gd name="T9" fmla="*/ 205 h 206"/>
                  <a:gd name="T10" fmla="*/ 90 w 134"/>
                  <a:gd name="T11" fmla="*/ 147 h 206"/>
                  <a:gd name="T12" fmla="*/ 36 w 134"/>
                  <a:gd name="T13" fmla="*/ 206 h 206"/>
                  <a:gd name="T14" fmla="*/ 36 w 134"/>
                  <a:gd name="T15" fmla="*/ 206 h 206"/>
                  <a:gd name="T16" fmla="*/ 36 w 134"/>
                  <a:gd name="T17" fmla="*/ 206 h 206"/>
                  <a:gd name="T18" fmla="*/ 91 w 134"/>
                  <a:gd name="T19" fmla="*/ 189 h 206"/>
                  <a:gd name="T20" fmla="*/ 91 w 134"/>
                  <a:gd name="T21" fmla="*/ 189 h 206"/>
                  <a:gd name="T22" fmla="*/ 134 w 134"/>
                  <a:gd name="T23" fmla="*/ 137 h 206"/>
                  <a:gd name="T24" fmla="*/ 93 w 134"/>
                  <a:gd name="T25" fmla="*/ 86 h 206"/>
                  <a:gd name="T26" fmla="*/ 0 w 134"/>
                  <a:gd name="T2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4" h="20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3" y="205"/>
                      <a:pt x="13" y="205"/>
                      <a:pt x="13" y="205"/>
                    </a:cubicBezTo>
                    <a:cubicBezTo>
                      <a:pt x="90" y="147"/>
                      <a:pt x="90" y="147"/>
                      <a:pt x="90" y="147"/>
                    </a:cubicBezTo>
                    <a:cubicBezTo>
                      <a:pt x="36" y="206"/>
                      <a:pt x="36" y="206"/>
                      <a:pt x="36" y="206"/>
                    </a:cubicBezTo>
                    <a:cubicBezTo>
                      <a:pt x="36" y="206"/>
                      <a:pt x="36" y="206"/>
                      <a:pt x="36" y="206"/>
                    </a:cubicBezTo>
                    <a:cubicBezTo>
                      <a:pt x="36" y="206"/>
                      <a:pt x="36" y="206"/>
                      <a:pt x="36" y="206"/>
                    </a:cubicBezTo>
                    <a:cubicBezTo>
                      <a:pt x="57" y="203"/>
                      <a:pt x="76" y="197"/>
                      <a:pt x="91" y="189"/>
                    </a:cubicBezTo>
                    <a:cubicBezTo>
                      <a:pt x="91" y="189"/>
                      <a:pt x="91" y="189"/>
                      <a:pt x="91" y="189"/>
                    </a:cubicBezTo>
                    <a:cubicBezTo>
                      <a:pt x="118" y="176"/>
                      <a:pt x="134" y="158"/>
                      <a:pt x="134" y="137"/>
                    </a:cubicBezTo>
                    <a:cubicBezTo>
                      <a:pt x="134" y="117"/>
                      <a:pt x="118" y="99"/>
                      <a:pt x="93" y="86"/>
                    </a:cubicBezTo>
                    <a:cubicBezTo>
                      <a:pt x="88" y="38"/>
                      <a:pt x="49" y="1"/>
                      <a:pt x="0" y="0"/>
                    </a:cubicBezTo>
                  </a:path>
                </a:pathLst>
              </a:custGeom>
              <a:solidFill>
                <a:srgbClr val="7AB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2" name="Freeform 339"/>
              <p:cNvSpPr>
                <a:spLocks/>
              </p:cNvSpPr>
              <p:nvPr/>
            </p:nvSpPr>
            <p:spPr bwMode="auto">
              <a:xfrm>
                <a:off x="2487" y="3637"/>
                <a:ext cx="236" cy="625"/>
              </a:xfrm>
              <a:custGeom>
                <a:avLst/>
                <a:gdLst>
                  <a:gd name="T0" fmla="*/ 3 w 236"/>
                  <a:gd name="T1" fmla="*/ 0 h 625"/>
                  <a:gd name="T2" fmla="*/ 0 w 236"/>
                  <a:gd name="T3" fmla="*/ 8 h 625"/>
                  <a:gd name="T4" fmla="*/ 0 w 236"/>
                  <a:gd name="T5" fmla="*/ 16 h 625"/>
                  <a:gd name="T6" fmla="*/ 0 w 236"/>
                  <a:gd name="T7" fmla="*/ 169 h 625"/>
                  <a:gd name="T8" fmla="*/ 0 w 236"/>
                  <a:gd name="T9" fmla="*/ 177 h 625"/>
                  <a:gd name="T10" fmla="*/ 0 w 236"/>
                  <a:gd name="T11" fmla="*/ 625 h 625"/>
                  <a:gd name="T12" fmla="*/ 45 w 236"/>
                  <a:gd name="T13" fmla="*/ 625 h 625"/>
                  <a:gd name="T14" fmla="*/ 37 w 236"/>
                  <a:gd name="T15" fmla="*/ 239 h 625"/>
                  <a:gd name="T16" fmla="*/ 95 w 236"/>
                  <a:gd name="T17" fmla="*/ 172 h 625"/>
                  <a:gd name="T18" fmla="*/ 236 w 236"/>
                  <a:gd name="T19" fmla="*/ 8 h 625"/>
                  <a:gd name="T20" fmla="*/ 34 w 236"/>
                  <a:gd name="T21" fmla="*/ 169 h 625"/>
                  <a:gd name="T22" fmla="*/ 3 w 236"/>
                  <a:gd name="T23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625">
                    <a:moveTo>
                      <a:pt x="3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169"/>
                    </a:lnTo>
                    <a:lnTo>
                      <a:pt x="0" y="177"/>
                    </a:lnTo>
                    <a:lnTo>
                      <a:pt x="0" y="625"/>
                    </a:lnTo>
                    <a:lnTo>
                      <a:pt x="45" y="625"/>
                    </a:lnTo>
                    <a:lnTo>
                      <a:pt x="37" y="239"/>
                    </a:lnTo>
                    <a:lnTo>
                      <a:pt x="95" y="172"/>
                    </a:lnTo>
                    <a:lnTo>
                      <a:pt x="236" y="8"/>
                    </a:lnTo>
                    <a:lnTo>
                      <a:pt x="34" y="16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18A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3" name="Freeform 340"/>
              <p:cNvSpPr>
                <a:spLocks/>
              </p:cNvSpPr>
              <p:nvPr/>
            </p:nvSpPr>
            <p:spPr bwMode="auto">
              <a:xfrm>
                <a:off x="2487" y="3637"/>
                <a:ext cx="236" cy="625"/>
              </a:xfrm>
              <a:custGeom>
                <a:avLst/>
                <a:gdLst>
                  <a:gd name="T0" fmla="*/ 3 w 236"/>
                  <a:gd name="T1" fmla="*/ 0 h 625"/>
                  <a:gd name="T2" fmla="*/ 0 w 236"/>
                  <a:gd name="T3" fmla="*/ 8 h 625"/>
                  <a:gd name="T4" fmla="*/ 0 w 236"/>
                  <a:gd name="T5" fmla="*/ 16 h 625"/>
                  <a:gd name="T6" fmla="*/ 0 w 236"/>
                  <a:gd name="T7" fmla="*/ 169 h 625"/>
                  <a:gd name="T8" fmla="*/ 0 w 236"/>
                  <a:gd name="T9" fmla="*/ 177 h 625"/>
                  <a:gd name="T10" fmla="*/ 0 w 236"/>
                  <a:gd name="T11" fmla="*/ 625 h 625"/>
                  <a:gd name="T12" fmla="*/ 45 w 236"/>
                  <a:gd name="T13" fmla="*/ 625 h 625"/>
                  <a:gd name="T14" fmla="*/ 37 w 236"/>
                  <a:gd name="T15" fmla="*/ 239 h 625"/>
                  <a:gd name="T16" fmla="*/ 95 w 236"/>
                  <a:gd name="T17" fmla="*/ 172 h 625"/>
                  <a:gd name="T18" fmla="*/ 236 w 236"/>
                  <a:gd name="T19" fmla="*/ 8 h 625"/>
                  <a:gd name="T20" fmla="*/ 34 w 236"/>
                  <a:gd name="T21" fmla="*/ 169 h 625"/>
                  <a:gd name="T22" fmla="*/ 3 w 236"/>
                  <a:gd name="T23" fmla="*/ 0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6" h="625">
                    <a:moveTo>
                      <a:pt x="3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169"/>
                    </a:lnTo>
                    <a:lnTo>
                      <a:pt x="0" y="177"/>
                    </a:lnTo>
                    <a:lnTo>
                      <a:pt x="0" y="625"/>
                    </a:lnTo>
                    <a:lnTo>
                      <a:pt x="45" y="625"/>
                    </a:lnTo>
                    <a:lnTo>
                      <a:pt x="37" y="239"/>
                    </a:lnTo>
                    <a:lnTo>
                      <a:pt x="95" y="172"/>
                    </a:lnTo>
                    <a:lnTo>
                      <a:pt x="236" y="8"/>
                    </a:lnTo>
                    <a:lnTo>
                      <a:pt x="34" y="169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4" name="Freeform 341"/>
              <p:cNvSpPr>
                <a:spLocks/>
              </p:cNvSpPr>
              <p:nvPr/>
            </p:nvSpPr>
            <p:spPr bwMode="auto">
              <a:xfrm>
                <a:off x="2203" y="3517"/>
                <a:ext cx="116" cy="97"/>
              </a:xfrm>
              <a:custGeom>
                <a:avLst/>
                <a:gdLst>
                  <a:gd name="T0" fmla="*/ 20 w 44"/>
                  <a:gd name="T1" fmla="*/ 0 h 35"/>
                  <a:gd name="T2" fmla="*/ 20 w 44"/>
                  <a:gd name="T3" fmla="*/ 35 h 35"/>
                  <a:gd name="T4" fmla="*/ 20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0" y="0"/>
                    </a:moveTo>
                    <a:cubicBezTo>
                      <a:pt x="0" y="0"/>
                      <a:pt x="0" y="35"/>
                      <a:pt x="20" y="35"/>
                    </a:cubicBezTo>
                    <a:cubicBezTo>
                      <a:pt x="44" y="35"/>
                      <a:pt x="44" y="0"/>
                      <a:pt x="20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5" name="Freeform 342"/>
              <p:cNvSpPr>
                <a:spLocks/>
              </p:cNvSpPr>
              <p:nvPr/>
            </p:nvSpPr>
            <p:spPr bwMode="auto">
              <a:xfrm>
                <a:off x="2287" y="3342"/>
                <a:ext cx="105" cy="83"/>
              </a:xfrm>
              <a:custGeom>
                <a:avLst/>
                <a:gdLst>
                  <a:gd name="T0" fmla="*/ 20 w 40"/>
                  <a:gd name="T1" fmla="*/ 0 h 30"/>
                  <a:gd name="T2" fmla="*/ 20 w 40"/>
                  <a:gd name="T3" fmla="*/ 30 h 30"/>
                  <a:gd name="T4" fmla="*/ 20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0" y="0"/>
                    </a:moveTo>
                    <a:cubicBezTo>
                      <a:pt x="0" y="0"/>
                      <a:pt x="0" y="30"/>
                      <a:pt x="20" y="30"/>
                    </a:cubicBezTo>
                    <a:cubicBezTo>
                      <a:pt x="40" y="30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6" name="Freeform 343"/>
              <p:cNvSpPr>
                <a:spLocks/>
              </p:cNvSpPr>
              <p:nvPr/>
            </p:nvSpPr>
            <p:spPr bwMode="auto">
              <a:xfrm>
                <a:off x="2476" y="3292"/>
                <a:ext cx="95" cy="80"/>
              </a:xfrm>
              <a:custGeom>
                <a:avLst/>
                <a:gdLst>
                  <a:gd name="T0" fmla="*/ 16 w 36"/>
                  <a:gd name="T1" fmla="*/ 0 h 29"/>
                  <a:gd name="T2" fmla="*/ 16 w 36"/>
                  <a:gd name="T3" fmla="*/ 29 h 29"/>
                  <a:gd name="T4" fmla="*/ 16 w 36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9">
                    <a:moveTo>
                      <a:pt x="16" y="0"/>
                    </a:moveTo>
                    <a:cubicBezTo>
                      <a:pt x="0" y="0"/>
                      <a:pt x="0" y="29"/>
                      <a:pt x="16" y="29"/>
                    </a:cubicBezTo>
                    <a:cubicBezTo>
                      <a:pt x="36" y="29"/>
                      <a:pt x="36" y="0"/>
                      <a:pt x="16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7" name="Freeform 344"/>
              <p:cNvSpPr>
                <a:spLocks/>
              </p:cNvSpPr>
              <p:nvPr/>
            </p:nvSpPr>
            <p:spPr bwMode="auto">
              <a:xfrm>
                <a:off x="2392" y="3584"/>
                <a:ext cx="116" cy="91"/>
              </a:xfrm>
              <a:custGeom>
                <a:avLst/>
                <a:gdLst>
                  <a:gd name="T0" fmla="*/ 24 w 44"/>
                  <a:gd name="T1" fmla="*/ 0 h 33"/>
                  <a:gd name="T2" fmla="*/ 24 w 44"/>
                  <a:gd name="T3" fmla="*/ 33 h 33"/>
                  <a:gd name="T4" fmla="*/ 24 w 44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3">
                    <a:moveTo>
                      <a:pt x="24" y="0"/>
                    </a:moveTo>
                    <a:cubicBezTo>
                      <a:pt x="0" y="0"/>
                      <a:pt x="0" y="33"/>
                      <a:pt x="24" y="33"/>
                    </a:cubicBezTo>
                    <a:cubicBezTo>
                      <a:pt x="44" y="33"/>
                      <a:pt x="44" y="0"/>
                      <a:pt x="24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8" name="Freeform 345"/>
              <p:cNvSpPr>
                <a:spLocks/>
              </p:cNvSpPr>
              <p:nvPr/>
            </p:nvSpPr>
            <p:spPr bwMode="auto">
              <a:xfrm>
                <a:off x="2561" y="3428"/>
                <a:ext cx="105" cy="83"/>
              </a:xfrm>
              <a:custGeom>
                <a:avLst/>
                <a:gdLst>
                  <a:gd name="T0" fmla="*/ 20 w 40"/>
                  <a:gd name="T1" fmla="*/ 0 h 30"/>
                  <a:gd name="T2" fmla="*/ 20 w 40"/>
                  <a:gd name="T3" fmla="*/ 30 h 30"/>
                  <a:gd name="T4" fmla="*/ 20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0" y="0"/>
                    </a:moveTo>
                    <a:cubicBezTo>
                      <a:pt x="0" y="0"/>
                      <a:pt x="0" y="30"/>
                      <a:pt x="20" y="30"/>
                    </a:cubicBezTo>
                    <a:cubicBezTo>
                      <a:pt x="40" y="30"/>
                      <a:pt x="40" y="0"/>
                      <a:pt x="20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09" name="Freeform 346"/>
              <p:cNvSpPr>
                <a:spLocks/>
              </p:cNvSpPr>
              <p:nvPr/>
            </p:nvSpPr>
            <p:spPr bwMode="auto">
              <a:xfrm>
                <a:off x="2655" y="3584"/>
                <a:ext cx="84" cy="72"/>
              </a:xfrm>
              <a:custGeom>
                <a:avLst/>
                <a:gdLst>
                  <a:gd name="T0" fmla="*/ 16 w 32"/>
                  <a:gd name="T1" fmla="*/ 0 h 26"/>
                  <a:gd name="T2" fmla="*/ 16 w 32"/>
                  <a:gd name="T3" fmla="*/ 26 h 26"/>
                  <a:gd name="T4" fmla="*/ 16 w 32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6">
                    <a:moveTo>
                      <a:pt x="16" y="0"/>
                    </a:moveTo>
                    <a:cubicBezTo>
                      <a:pt x="0" y="0"/>
                      <a:pt x="0" y="26"/>
                      <a:pt x="16" y="26"/>
                    </a:cubicBezTo>
                    <a:cubicBezTo>
                      <a:pt x="32" y="26"/>
                      <a:pt x="32" y="0"/>
                      <a:pt x="16" y="0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0" name="Freeform 347"/>
              <p:cNvSpPr>
                <a:spLocks/>
              </p:cNvSpPr>
              <p:nvPr/>
            </p:nvSpPr>
            <p:spPr bwMode="auto">
              <a:xfrm>
                <a:off x="139" y="4134"/>
                <a:ext cx="37" cy="148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7 w 14"/>
                  <a:gd name="T13" fmla="*/ 50 h 53"/>
                  <a:gd name="T14" fmla="*/ 12 w 14"/>
                  <a:gd name="T15" fmla="*/ 48 h 53"/>
                  <a:gd name="T16" fmla="*/ 8 w 14"/>
                  <a:gd name="T17" fmla="*/ 33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1"/>
                      <a:pt x="0" y="22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7" y="50"/>
                    </a:cubicBezTo>
                    <a:cubicBezTo>
                      <a:pt x="9" y="53"/>
                      <a:pt x="14" y="51"/>
                      <a:pt x="12" y="48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1" name="Freeform 348"/>
              <p:cNvSpPr>
                <a:spLocks/>
              </p:cNvSpPr>
              <p:nvPr/>
            </p:nvSpPr>
            <p:spPr bwMode="auto">
              <a:xfrm>
                <a:off x="184" y="4131"/>
                <a:ext cx="42" cy="134"/>
              </a:xfrm>
              <a:custGeom>
                <a:avLst/>
                <a:gdLst>
                  <a:gd name="T0" fmla="*/ 12 w 16"/>
                  <a:gd name="T1" fmla="*/ 2 h 48"/>
                  <a:gd name="T2" fmla="*/ 0 w 16"/>
                  <a:gd name="T3" fmla="*/ 44 h 48"/>
                  <a:gd name="T4" fmla="*/ 6 w 16"/>
                  <a:gd name="T5" fmla="*/ 44 h 48"/>
                  <a:gd name="T6" fmla="*/ 15 w 16"/>
                  <a:gd name="T7" fmla="*/ 4 h 48"/>
                  <a:gd name="T8" fmla="*/ 12 w 16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8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8"/>
                      <a:pt x="6" y="48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2" name="Freeform 349"/>
              <p:cNvSpPr>
                <a:spLocks/>
              </p:cNvSpPr>
              <p:nvPr/>
            </p:nvSpPr>
            <p:spPr bwMode="auto">
              <a:xfrm>
                <a:off x="234" y="4156"/>
                <a:ext cx="21" cy="123"/>
              </a:xfrm>
              <a:custGeom>
                <a:avLst/>
                <a:gdLst>
                  <a:gd name="T0" fmla="*/ 6 w 8"/>
                  <a:gd name="T1" fmla="*/ 2 h 44"/>
                  <a:gd name="T2" fmla="*/ 2 w 8"/>
                  <a:gd name="T3" fmla="*/ 2 h 44"/>
                  <a:gd name="T4" fmla="*/ 2 w 8"/>
                  <a:gd name="T5" fmla="*/ 14 h 44"/>
                  <a:gd name="T6" fmla="*/ 0 w 8"/>
                  <a:gd name="T7" fmla="*/ 16 h 44"/>
                  <a:gd name="T8" fmla="*/ 0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6 w 8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6" y="2"/>
                    </a:moveTo>
                    <a:cubicBezTo>
                      <a:pt x="6" y="0"/>
                      <a:pt x="2" y="0"/>
                      <a:pt x="2" y="2"/>
                    </a:cubicBezTo>
                    <a:cubicBezTo>
                      <a:pt x="2" y="6"/>
                      <a:pt x="2" y="10"/>
                      <a:pt x="2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22"/>
                      <a:pt x="0" y="27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5"/>
                      <a:pt x="6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3" name="Freeform 350"/>
              <p:cNvSpPr>
                <a:spLocks/>
              </p:cNvSpPr>
              <p:nvPr/>
            </p:nvSpPr>
            <p:spPr bwMode="auto">
              <a:xfrm>
                <a:off x="291" y="4123"/>
                <a:ext cx="48" cy="133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6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30 h 48"/>
                  <a:gd name="T16" fmla="*/ 0 w 18"/>
                  <a:gd name="T17" fmla="*/ 31 h 48"/>
                  <a:gd name="T18" fmla="*/ 0 w 18"/>
                  <a:gd name="T19" fmla="*/ 43 h 48"/>
                  <a:gd name="T20" fmla="*/ 1 w 18"/>
                  <a:gd name="T21" fmla="*/ 43 h 48"/>
                  <a:gd name="T22" fmla="*/ 8 w 18"/>
                  <a:gd name="T23" fmla="*/ 43 h 48"/>
                  <a:gd name="T24" fmla="*/ 8 w 18"/>
                  <a:gd name="T25" fmla="*/ 42 h 48"/>
                  <a:gd name="T26" fmla="*/ 8 w 18"/>
                  <a:gd name="T27" fmla="*/ 45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9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2" y="12"/>
                      <a:pt x="1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1" y="43"/>
                    </a:cubicBezTo>
                    <a:cubicBezTo>
                      <a:pt x="2" y="47"/>
                      <a:pt x="8" y="47"/>
                      <a:pt x="8" y="43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4" y="48"/>
                      <a:pt x="18" y="47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4" name="Freeform 351"/>
              <p:cNvSpPr>
                <a:spLocks/>
              </p:cNvSpPr>
              <p:nvPr/>
            </p:nvSpPr>
            <p:spPr bwMode="auto">
              <a:xfrm>
                <a:off x="389" y="4165"/>
                <a:ext cx="13" cy="91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30 h 33"/>
                  <a:gd name="T6" fmla="*/ 5 w 5"/>
                  <a:gd name="T7" fmla="*/ 30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5" name="Freeform 352"/>
              <p:cNvSpPr>
                <a:spLocks/>
              </p:cNvSpPr>
              <p:nvPr/>
            </p:nvSpPr>
            <p:spPr bwMode="auto">
              <a:xfrm>
                <a:off x="428" y="4156"/>
                <a:ext cx="37" cy="112"/>
              </a:xfrm>
              <a:custGeom>
                <a:avLst/>
                <a:gdLst>
                  <a:gd name="T0" fmla="*/ 7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5 w 14"/>
                  <a:gd name="T11" fmla="*/ 37 h 40"/>
                  <a:gd name="T12" fmla="*/ 11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3" y="13"/>
                      <a:pt x="2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6" y="40"/>
                      <a:pt x="10" y="40"/>
                      <a:pt x="11" y="37"/>
                    </a:cubicBezTo>
                    <a:cubicBezTo>
                      <a:pt x="12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6" name="Freeform 353"/>
              <p:cNvSpPr>
                <a:spLocks/>
              </p:cNvSpPr>
              <p:nvPr/>
            </p:nvSpPr>
            <p:spPr bwMode="auto">
              <a:xfrm>
                <a:off x="473" y="4154"/>
                <a:ext cx="42" cy="144"/>
              </a:xfrm>
              <a:custGeom>
                <a:avLst/>
                <a:gdLst>
                  <a:gd name="T0" fmla="*/ 7 w 16"/>
                  <a:gd name="T1" fmla="*/ 4 h 52"/>
                  <a:gd name="T2" fmla="*/ 6 w 16"/>
                  <a:gd name="T3" fmla="*/ 11 h 52"/>
                  <a:gd name="T4" fmla="*/ 3 w 16"/>
                  <a:gd name="T5" fmla="*/ 13 h 52"/>
                  <a:gd name="T6" fmla="*/ 2 w 16"/>
                  <a:gd name="T7" fmla="*/ 23 h 52"/>
                  <a:gd name="T8" fmla="*/ 4 w 16"/>
                  <a:gd name="T9" fmla="*/ 25 h 52"/>
                  <a:gd name="T10" fmla="*/ 4 w 16"/>
                  <a:gd name="T11" fmla="*/ 49 h 52"/>
                  <a:gd name="T12" fmla="*/ 10 w 16"/>
                  <a:gd name="T13" fmla="*/ 49 h 52"/>
                  <a:gd name="T14" fmla="*/ 15 w 16"/>
                  <a:gd name="T15" fmla="*/ 5 h 52"/>
                  <a:gd name="T16" fmla="*/ 7 w 16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2">
                    <a:moveTo>
                      <a:pt x="7" y="4"/>
                    </a:moveTo>
                    <a:cubicBezTo>
                      <a:pt x="7" y="7"/>
                      <a:pt x="7" y="9"/>
                      <a:pt x="6" y="11"/>
                    </a:cubicBezTo>
                    <a:cubicBezTo>
                      <a:pt x="5" y="11"/>
                      <a:pt x="3" y="11"/>
                      <a:pt x="3" y="13"/>
                    </a:cubicBezTo>
                    <a:cubicBezTo>
                      <a:pt x="3" y="16"/>
                      <a:pt x="3" y="20"/>
                      <a:pt x="2" y="23"/>
                    </a:cubicBezTo>
                    <a:cubicBezTo>
                      <a:pt x="0" y="24"/>
                      <a:pt x="3" y="26"/>
                      <a:pt x="4" y="25"/>
                    </a:cubicBezTo>
                    <a:cubicBezTo>
                      <a:pt x="3" y="33"/>
                      <a:pt x="3" y="41"/>
                      <a:pt x="4" y="49"/>
                    </a:cubicBezTo>
                    <a:cubicBezTo>
                      <a:pt x="5" y="52"/>
                      <a:pt x="10" y="52"/>
                      <a:pt x="10" y="49"/>
                    </a:cubicBezTo>
                    <a:cubicBezTo>
                      <a:pt x="13" y="35"/>
                      <a:pt x="13" y="20"/>
                      <a:pt x="15" y="5"/>
                    </a:cubicBezTo>
                    <a:cubicBezTo>
                      <a:pt x="16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7" name="Freeform 354"/>
              <p:cNvSpPr>
                <a:spLocks/>
              </p:cNvSpPr>
              <p:nvPr/>
            </p:nvSpPr>
            <p:spPr bwMode="auto">
              <a:xfrm>
                <a:off x="355" y="4165"/>
                <a:ext cx="31" cy="130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5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4" y="5"/>
                      <a:pt x="4" y="7"/>
                      <a:pt x="5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8" name="Freeform 355"/>
              <p:cNvSpPr>
                <a:spLocks/>
              </p:cNvSpPr>
              <p:nvPr/>
            </p:nvSpPr>
            <p:spPr bwMode="auto">
              <a:xfrm>
                <a:off x="55" y="4148"/>
                <a:ext cx="47" cy="134"/>
              </a:xfrm>
              <a:custGeom>
                <a:avLst/>
                <a:gdLst>
                  <a:gd name="T0" fmla="*/ 17 w 18"/>
                  <a:gd name="T1" fmla="*/ 44 h 48"/>
                  <a:gd name="T2" fmla="*/ 16 w 18"/>
                  <a:gd name="T3" fmla="*/ 17 h 48"/>
                  <a:gd name="T4" fmla="*/ 10 w 18"/>
                  <a:gd name="T5" fmla="*/ 15 h 48"/>
                  <a:gd name="T6" fmla="*/ 10 w 18"/>
                  <a:gd name="T7" fmla="*/ 15 h 48"/>
                  <a:gd name="T8" fmla="*/ 9 w 18"/>
                  <a:gd name="T9" fmla="*/ 15 h 48"/>
                  <a:gd name="T10" fmla="*/ 10 w 18"/>
                  <a:gd name="T11" fmla="*/ 4 h 48"/>
                  <a:gd name="T12" fmla="*/ 4 w 18"/>
                  <a:gd name="T13" fmla="*/ 3 h 48"/>
                  <a:gd name="T14" fmla="*/ 1 w 18"/>
                  <a:gd name="T15" fmla="*/ 29 h 48"/>
                  <a:gd name="T16" fmla="*/ 0 w 18"/>
                  <a:gd name="T17" fmla="*/ 30 h 48"/>
                  <a:gd name="T18" fmla="*/ 0 w 18"/>
                  <a:gd name="T19" fmla="*/ 42 h 48"/>
                  <a:gd name="T20" fmla="*/ 1 w 18"/>
                  <a:gd name="T21" fmla="*/ 43 h 48"/>
                  <a:gd name="T22" fmla="*/ 8 w 18"/>
                  <a:gd name="T23" fmla="*/ 42 h 48"/>
                  <a:gd name="T24" fmla="*/ 8 w 18"/>
                  <a:gd name="T25" fmla="*/ 42 h 48"/>
                  <a:gd name="T26" fmla="*/ 8 w 18"/>
                  <a:gd name="T27" fmla="*/ 44 h 48"/>
                  <a:gd name="T28" fmla="*/ 13 w 18"/>
                  <a:gd name="T29" fmla="*/ 46 h 48"/>
                  <a:gd name="T30" fmla="*/ 17 w 18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48">
                    <a:moveTo>
                      <a:pt x="17" y="44"/>
                    </a:moveTo>
                    <a:cubicBezTo>
                      <a:pt x="14" y="35"/>
                      <a:pt x="14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1"/>
                      <a:pt x="9" y="8"/>
                      <a:pt x="10" y="4"/>
                    </a:cubicBezTo>
                    <a:cubicBezTo>
                      <a:pt x="10" y="0"/>
                      <a:pt x="5" y="0"/>
                      <a:pt x="4" y="3"/>
                    </a:cubicBezTo>
                    <a:cubicBezTo>
                      <a:pt x="2" y="12"/>
                      <a:pt x="1" y="20"/>
                      <a:pt x="1" y="29"/>
                    </a:cubicBezTo>
                    <a:cubicBezTo>
                      <a:pt x="1" y="29"/>
                      <a:pt x="0" y="29"/>
                      <a:pt x="0" y="30"/>
                    </a:cubicBezTo>
                    <a:cubicBezTo>
                      <a:pt x="0" y="34"/>
                      <a:pt x="0" y="38"/>
                      <a:pt x="0" y="42"/>
                    </a:cubicBezTo>
                    <a:cubicBezTo>
                      <a:pt x="0" y="43"/>
                      <a:pt x="1" y="43"/>
                      <a:pt x="1" y="43"/>
                    </a:cubicBezTo>
                    <a:cubicBezTo>
                      <a:pt x="2" y="47"/>
                      <a:pt x="8" y="47"/>
                      <a:pt x="8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3"/>
                      <a:pt x="8" y="44"/>
                      <a:pt x="8" y="44"/>
                    </a:cubicBezTo>
                    <a:cubicBezTo>
                      <a:pt x="9" y="47"/>
                      <a:pt x="12" y="47"/>
                      <a:pt x="13" y="46"/>
                    </a:cubicBezTo>
                    <a:cubicBezTo>
                      <a:pt x="14" y="48"/>
                      <a:pt x="18" y="46"/>
                      <a:pt x="17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19" name="Freeform 356"/>
              <p:cNvSpPr>
                <a:spLocks/>
              </p:cNvSpPr>
              <p:nvPr/>
            </p:nvSpPr>
            <p:spPr bwMode="auto">
              <a:xfrm>
                <a:off x="152" y="4190"/>
                <a:ext cx="13" cy="92"/>
              </a:xfrm>
              <a:custGeom>
                <a:avLst/>
                <a:gdLst>
                  <a:gd name="T0" fmla="*/ 5 w 5"/>
                  <a:gd name="T1" fmla="*/ 3 h 33"/>
                  <a:gd name="T2" fmla="*/ 0 w 5"/>
                  <a:gd name="T3" fmla="*/ 3 h 33"/>
                  <a:gd name="T4" fmla="*/ 0 w 5"/>
                  <a:gd name="T5" fmla="*/ 29 h 33"/>
                  <a:gd name="T6" fmla="*/ 5 w 5"/>
                  <a:gd name="T7" fmla="*/ 29 h 33"/>
                  <a:gd name="T8" fmla="*/ 5 w 5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29"/>
                    </a:cubicBezTo>
                    <a:cubicBezTo>
                      <a:pt x="0" y="33"/>
                      <a:pt x="5" y="33"/>
                      <a:pt x="5" y="29"/>
                    </a:cubicBezTo>
                    <a:cubicBezTo>
                      <a:pt x="5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0" name="Freeform 357"/>
              <p:cNvSpPr>
                <a:spLocks/>
              </p:cNvSpPr>
              <p:nvPr/>
            </p:nvSpPr>
            <p:spPr bwMode="auto">
              <a:xfrm>
                <a:off x="192" y="4179"/>
                <a:ext cx="36" cy="114"/>
              </a:xfrm>
              <a:custGeom>
                <a:avLst/>
                <a:gdLst>
                  <a:gd name="T0" fmla="*/ 7 w 14"/>
                  <a:gd name="T1" fmla="*/ 6 h 41"/>
                  <a:gd name="T2" fmla="*/ 7 w 14"/>
                  <a:gd name="T3" fmla="*/ 4 h 41"/>
                  <a:gd name="T4" fmla="*/ 1 w 14"/>
                  <a:gd name="T5" fmla="*/ 6 h 41"/>
                  <a:gd name="T6" fmla="*/ 3 w 14"/>
                  <a:gd name="T7" fmla="*/ 29 h 41"/>
                  <a:gd name="T8" fmla="*/ 5 w 14"/>
                  <a:gd name="T9" fmla="*/ 32 h 41"/>
                  <a:gd name="T10" fmla="*/ 5 w 14"/>
                  <a:gd name="T11" fmla="*/ 37 h 41"/>
                  <a:gd name="T12" fmla="*/ 10 w 14"/>
                  <a:gd name="T13" fmla="*/ 37 h 41"/>
                  <a:gd name="T14" fmla="*/ 13 w 14"/>
                  <a:gd name="T15" fmla="*/ 10 h 41"/>
                  <a:gd name="T16" fmla="*/ 7 w 14"/>
                  <a:gd name="T17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1">
                    <a:moveTo>
                      <a:pt x="7" y="6"/>
                    </a:moveTo>
                    <a:cubicBezTo>
                      <a:pt x="7" y="6"/>
                      <a:pt x="7" y="5"/>
                      <a:pt x="7" y="4"/>
                    </a:cubicBezTo>
                    <a:cubicBezTo>
                      <a:pt x="6" y="0"/>
                      <a:pt x="0" y="2"/>
                      <a:pt x="1" y="6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1"/>
                      <a:pt x="4" y="32"/>
                      <a:pt x="5" y="32"/>
                    </a:cubicBezTo>
                    <a:cubicBezTo>
                      <a:pt x="5" y="34"/>
                      <a:pt x="5" y="36"/>
                      <a:pt x="5" y="37"/>
                    </a:cubicBezTo>
                    <a:cubicBezTo>
                      <a:pt x="6" y="41"/>
                      <a:pt x="10" y="41"/>
                      <a:pt x="10" y="37"/>
                    </a:cubicBezTo>
                    <a:cubicBezTo>
                      <a:pt x="12" y="28"/>
                      <a:pt x="11" y="19"/>
                      <a:pt x="13" y="10"/>
                    </a:cubicBezTo>
                    <a:cubicBezTo>
                      <a:pt x="14" y="6"/>
                      <a:pt x="9" y="4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1" name="Freeform 358"/>
              <p:cNvSpPr>
                <a:spLocks/>
              </p:cNvSpPr>
              <p:nvPr/>
            </p:nvSpPr>
            <p:spPr bwMode="auto">
              <a:xfrm>
                <a:off x="118" y="4190"/>
                <a:ext cx="32" cy="128"/>
              </a:xfrm>
              <a:custGeom>
                <a:avLst/>
                <a:gdLst>
                  <a:gd name="T0" fmla="*/ 8 w 12"/>
                  <a:gd name="T1" fmla="*/ 7 h 46"/>
                  <a:gd name="T2" fmla="*/ 7 w 12"/>
                  <a:gd name="T3" fmla="*/ 2 h 46"/>
                  <a:gd name="T4" fmla="*/ 3 w 12"/>
                  <a:gd name="T5" fmla="*/ 3 h 46"/>
                  <a:gd name="T6" fmla="*/ 4 w 12"/>
                  <a:gd name="T7" fmla="*/ 8 h 46"/>
                  <a:gd name="T8" fmla="*/ 3 w 12"/>
                  <a:gd name="T9" fmla="*/ 10 h 46"/>
                  <a:gd name="T10" fmla="*/ 4 w 12"/>
                  <a:gd name="T11" fmla="*/ 43 h 46"/>
                  <a:gd name="T12" fmla="*/ 11 w 12"/>
                  <a:gd name="T13" fmla="*/ 42 h 46"/>
                  <a:gd name="T14" fmla="*/ 11 w 12"/>
                  <a:gd name="T15" fmla="*/ 28 h 46"/>
                  <a:gd name="T16" fmla="*/ 11 w 12"/>
                  <a:gd name="T17" fmla="*/ 27 h 46"/>
                  <a:gd name="T18" fmla="*/ 11 w 12"/>
                  <a:gd name="T19" fmla="*/ 21 h 46"/>
                  <a:gd name="T20" fmla="*/ 11 w 12"/>
                  <a:gd name="T21" fmla="*/ 12 h 46"/>
                  <a:gd name="T22" fmla="*/ 8 w 12"/>
                  <a:gd name="T23" fmla="*/ 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6">
                    <a:moveTo>
                      <a:pt x="8" y="7"/>
                    </a:moveTo>
                    <a:cubicBezTo>
                      <a:pt x="8" y="5"/>
                      <a:pt x="7" y="4"/>
                      <a:pt x="7" y="2"/>
                    </a:cubicBezTo>
                    <a:cubicBezTo>
                      <a:pt x="6" y="0"/>
                      <a:pt x="3" y="1"/>
                      <a:pt x="3" y="3"/>
                    </a:cubicBezTo>
                    <a:cubicBezTo>
                      <a:pt x="4" y="5"/>
                      <a:pt x="4" y="6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6"/>
                      <a:pt x="11" y="46"/>
                      <a:pt x="11" y="42"/>
                    </a:cubicBezTo>
                    <a:cubicBezTo>
                      <a:pt x="11" y="37"/>
                      <a:pt x="11" y="33"/>
                      <a:pt x="11" y="28"/>
                    </a:cubicBezTo>
                    <a:cubicBezTo>
                      <a:pt x="11" y="28"/>
                      <a:pt x="11" y="28"/>
                      <a:pt x="11" y="27"/>
                    </a:cubicBezTo>
                    <a:cubicBezTo>
                      <a:pt x="11" y="25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1" y="12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2" name="Freeform 359"/>
              <p:cNvSpPr>
                <a:spLocks/>
              </p:cNvSpPr>
              <p:nvPr/>
            </p:nvSpPr>
            <p:spPr bwMode="auto">
              <a:xfrm>
                <a:off x="105" y="4173"/>
                <a:ext cx="34" cy="75"/>
              </a:xfrm>
              <a:custGeom>
                <a:avLst/>
                <a:gdLst>
                  <a:gd name="T0" fmla="*/ 12 w 13"/>
                  <a:gd name="T1" fmla="*/ 24 h 27"/>
                  <a:gd name="T2" fmla="*/ 4 w 13"/>
                  <a:gd name="T3" fmla="*/ 2 h 27"/>
                  <a:gd name="T4" fmla="*/ 1 w 13"/>
                  <a:gd name="T5" fmla="*/ 3 h 27"/>
                  <a:gd name="T6" fmla="*/ 9 w 13"/>
                  <a:gd name="T7" fmla="*/ 26 h 27"/>
                  <a:gd name="T8" fmla="*/ 12 w 13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0"/>
                      <a:pt x="1" y="3"/>
                    </a:cubicBezTo>
                    <a:cubicBezTo>
                      <a:pt x="3" y="11"/>
                      <a:pt x="5" y="18"/>
                      <a:pt x="9" y="26"/>
                    </a:cubicBezTo>
                    <a:cubicBezTo>
                      <a:pt x="10" y="27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3" name="Freeform 360"/>
              <p:cNvSpPr>
                <a:spLocks/>
              </p:cNvSpPr>
              <p:nvPr/>
            </p:nvSpPr>
            <p:spPr bwMode="auto">
              <a:xfrm>
                <a:off x="207" y="4176"/>
                <a:ext cx="29" cy="92"/>
              </a:xfrm>
              <a:custGeom>
                <a:avLst/>
                <a:gdLst>
                  <a:gd name="T0" fmla="*/ 3 w 11"/>
                  <a:gd name="T1" fmla="*/ 5 h 33"/>
                  <a:gd name="T2" fmla="*/ 3 w 11"/>
                  <a:gd name="T3" fmla="*/ 29 h 33"/>
                  <a:gd name="T4" fmla="*/ 9 w 11"/>
                  <a:gd name="T5" fmla="*/ 27 h 33"/>
                  <a:gd name="T6" fmla="*/ 9 w 11"/>
                  <a:gd name="T7" fmla="*/ 6 h 33"/>
                  <a:gd name="T8" fmla="*/ 3 w 11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3" y="5"/>
                    </a:moveTo>
                    <a:cubicBezTo>
                      <a:pt x="0" y="12"/>
                      <a:pt x="1" y="21"/>
                      <a:pt x="3" y="29"/>
                    </a:cubicBezTo>
                    <a:cubicBezTo>
                      <a:pt x="4" y="33"/>
                      <a:pt x="10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1" y="2"/>
                      <a:pt x="4" y="0"/>
                      <a:pt x="3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4" name="Freeform 361"/>
              <p:cNvSpPr>
                <a:spLocks/>
              </p:cNvSpPr>
              <p:nvPr/>
            </p:nvSpPr>
            <p:spPr bwMode="auto">
              <a:xfrm>
                <a:off x="536" y="4137"/>
                <a:ext cx="39" cy="139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6 h 50"/>
                  <a:gd name="T4" fmla="*/ 6 w 15"/>
                  <a:gd name="T5" fmla="*/ 4 h 50"/>
                  <a:gd name="T6" fmla="*/ 4 w 15"/>
                  <a:gd name="T7" fmla="*/ 15 h 50"/>
                  <a:gd name="T8" fmla="*/ 3 w 15"/>
                  <a:gd name="T9" fmla="*/ 17 h 50"/>
                  <a:gd name="T10" fmla="*/ 4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2"/>
                      <a:pt x="8" y="0"/>
                      <a:pt x="6" y="4"/>
                    </a:cubicBezTo>
                    <a:cubicBezTo>
                      <a:pt x="5" y="8"/>
                      <a:pt x="5" y="11"/>
                      <a:pt x="4" y="15"/>
                    </a:cubicBezTo>
                    <a:cubicBezTo>
                      <a:pt x="4" y="15"/>
                      <a:pt x="3" y="16"/>
                      <a:pt x="3" y="17"/>
                    </a:cubicBezTo>
                    <a:cubicBezTo>
                      <a:pt x="0" y="27"/>
                      <a:pt x="0" y="36"/>
                      <a:pt x="4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8" y="34"/>
                      <a:pt x="8" y="30"/>
                    </a:cubicBezTo>
                    <a:cubicBezTo>
                      <a:pt x="9" y="30"/>
                      <a:pt x="10" y="29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5" name="Freeform 362"/>
              <p:cNvSpPr>
                <a:spLocks/>
              </p:cNvSpPr>
              <p:nvPr/>
            </p:nvSpPr>
            <p:spPr bwMode="auto">
              <a:xfrm>
                <a:off x="591" y="4173"/>
                <a:ext cx="21" cy="89"/>
              </a:xfrm>
              <a:custGeom>
                <a:avLst/>
                <a:gdLst>
                  <a:gd name="T0" fmla="*/ 6 w 8"/>
                  <a:gd name="T1" fmla="*/ 4 h 32"/>
                  <a:gd name="T2" fmla="*/ 0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0" y="5"/>
                    </a:cubicBezTo>
                    <a:cubicBezTo>
                      <a:pt x="2" y="13"/>
                      <a:pt x="2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7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6" name="Freeform 363"/>
              <p:cNvSpPr>
                <a:spLocks/>
              </p:cNvSpPr>
              <p:nvPr/>
            </p:nvSpPr>
            <p:spPr bwMode="auto">
              <a:xfrm>
                <a:off x="263" y="4162"/>
                <a:ext cx="21" cy="86"/>
              </a:xfrm>
              <a:custGeom>
                <a:avLst/>
                <a:gdLst>
                  <a:gd name="T0" fmla="*/ 6 w 8"/>
                  <a:gd name="T1" fmla="*/ 3 h 31"/>
                  <a:gd name="T2" fmla="*/ 1 w 8"/>
                  <a:gd name="T3" fmla="*/ 5 h 31"/>
                  <a:gd name="T4" fmla="*/ 3 w 8"/>
                  <a:gd name="T5" fmla="*/ 29 h 31"/>
                  <a:gd name="T6" fmla="*/ 8 w 8"/>
                  <a:gd name="T7" fmla="*/ 29 h 31"/>
                  <a:gd name="T8" fmla="*/ 6 w 8"/>
                  <a:gd name="T9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6" y="3"/>
                    </a:moveTo>
                    <a:cubicBezTo>
                      <a:pt x="5" y="0"/>
                      <a:pt x="0" y="1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1"/>
                      <a:pt x="8" y="31"/>
                      <a:pt x="8" y="29"/>
                    </a:cubicBezTo>
                    <a:cubicBezTo>
                      <a:pt x="8" y="20"/>
                      <a:pt x="8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7" name="Freeform 364"/>
              <p:cNvSpPr>
                <a:spLocks/>
              </p:cNvSpPr>
              <p:nvPr/>
            </p:nvSpPr>
            <p:spPr bwMode="auto">
              <a:xfrm>
                <a:off x="607" y="4162"/>
                <a:ext cx="50" cy="147"/>
              </a:xfrm>
              <a:custGeom>
                <a:avLst/>
                <a:gdLst>
                  <a:gd name="T0" fmla="*/ 17 w 19"/>
                  <a:gd name="T1" fmla="*/ 46 h 53"/>
                  <a:gd name="T2" fmla="*/ 12 w 19"/>
                  <a:gd name="T3" fmla="*/ 14 h 53"/>
                  <a:gd name="T4" fmla="*/ 11 w 19"/>
                  <a:gd name="T5" fmla="*/ 13 h 53"/>
                  <a:gd name="T6" fmla="*/ 11 w 19"/>
                  <a:gd name="T7" fmla="*/ 4 h 53"/>
                  <a:gd name="T8" fmla="*/ 7 w 19"/>
                  <a:gd name="T9" fmla="*/ 4 h 53"/>
                  <a:gd name="T10" fmla="*/ 7 w 19"/>
                  <a:gd name="T11" fmla="*/ 12 h 53"/>
                  <a:gd name="T12" fmla="*/ 7 w 19"/>
                  <a:gd name="T13" fmla="*/ 14 h 53"/>
                  <a:gd name="T14" fmla="*/ 6 w 19"/>
                  <a:gd name="T15" fmla="*/ 22 h 53"/>
                  <a:gd name="T16" fmla="*/ 4 w 19"/>
                  <a:gd name="T17" fmla="*/ 22 h 53"/>
                  <a:gd name="T18" fmla="*/ 0 w 19"/>
                  <a:gd name="T19" fmla="*/ 39 h 53"/>
                  <a:gd name="T20" fmla="*/ 2 w 19"/>
                  <a:gd name="T21" fmla="*/ 39 h 53"/>
                  <a:gd name="T22" fmla="*/ 6 w 19"/>
                  <a:gd name="T23" fmla="*/ 25 h 53"/>
                  <a:gd name="T24" fmla="*/ 9 w 19"/>
                  <a:gd name="T25" fmla="*/ 48 h 53"/>
                  <a:gd name="T26" fmla="*/ 17 w 19"/>
                  <a:gd name="T27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3">
                    <a:moveTo>
                      <a:pt x="17" y="46"/>
                    </a:moveTo>
                    <a:cubicBezTo>
                      <a:pt x="14" y="36"/>
                      <a:pt x="13" y="25"/>
                      <a:pt x="12" y="14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0"/>
                      <a:pt x="11" y="12"/>
                      <a:pt x="11" y="4"/>
                    </a:cubicBezTo>
                    <a:cubicBezTo>
                      <a:pt x="11" y="0"/>
                      <a:pt x="7" y="0"/>
                      <a:pt x="7" y="4"/>
                    </a:cubicBezTo>
                    <a:cubicBezTo>
                      <a:pt x="7" y="12"/>
                      <a:pt x="7" y="10"/>
                      <a:pt x="7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6" y="16"/>
                      <a:pt x="6" y="19"/>
                      <a:pt x="6" y="22"/>
                    </a:cubicBezTo>
                    <a:cubicBezTo>
                      <a:pt x="5" y="21"/>
                      <a:pt x="4" y="22"/>
                      <a:pt x="4" y="22"/>
                    </a:cubicBezTo>
                    <a:cubicBezTo>
                      <a:pt x="2" y="28"/>
                      <a:pt x="2" y="33"/>
                      <a:pt x="0" y="39"/>
                    </a:cubicBezTo>
                    <a:cubicBezTo>
                      <a:pt x="0" y="40"/>
                      <a:pt x="2" y="40"/>
                      <a:pt x="2" y="39"/>
                    </a:cubicBezTo>
                    <a:cubicBezTo>
                      <a:pt x="4" y="35"/>
                      <a:pt x="4" y="30"/>
                      <a:pt x="6" y="25"/>
                    </a:cubicBezTo>
                    <a:cubicBezTo>
                      <a:pt x="5" y="33"/>
                      <a:pt x="6" y="41"/>
                      <a:pt x="9" y="48"/>
                    </a:cubicBezTo>
                    <a:cubicBezTo>
                      <a:pt x="11" y="53"/>
                      <a:pt x="19" y="51"/>
                      <a:pt x="17" y="4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8" name="Freeform 365"/>
              <p:cNvSpPr>
                <a:spLocks/>
              </p:cNvSpPr>
              <p:nvPr/>
            </p:nvSpPr>
            <p:spPr bwMode="auto">
              <a:xfrm>
                <a:off x="670" y="4237"/>
                <a:ext cx="18" cy="81"/>
              </a:xfrm>
              <a:custGeom>
                <a:avLst/>
                <a:gdLst>
                  <a:gd name="T0" fmla="*/ 6 w 7"/>
                  <a:gd name="T1" fmla="*/ 3 h 29"/>
                  <a:gd name="T2" fmla="*/ 1 w 7"/>
                  <a:gd name="T3" fmla="*/ 3 h 29"/>
                  <a:gd name="T4" fmla="*/ 0 w 7"/>
                  <a:gd name="T5" fmla="*/ 25 h 29"/>
                  <a:gd name="T6" fmla="*/ 7 w 7"/>
                  <a:gd name="T7" fmla="*/ 25 h 29"/>
                  <a:gd name="T8" fmla="*/ 6 w 7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9">
                    <a:moveTo>
                      <a:pt x="6" y="3"/>
                    </a:moveTo>
                    <a:cubicBezTo>
                      <a:pt x="6" y="0"/>
                      <a:pt x="2" y="0"/>
                      <a:pt x="1" y="3"/>
                    </a:cubicBezTo>
                    <a:cubicBezTo>
                      <a:pt x="1" y="10"/>
                      <a:pt x="0" y="21"/>
                      <a:pt x="0" y="25"/>
                    </a:cubicBezTo>
                    <a:cubicBezTo>
                      <a:pt x="0" y="29"/>
                      <a:pt x="7" y="29"/>
                      <a:pt x="7" y="25"/>
                    </a:cubicBezTo>
                    <a:cubicBezTo>
                      <a:pt x="7" y="21"/>
                      <a:pt x="6" y="11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29" name="Freeform 366"/>
              <p:cNvSpPr>
                <a:spLocks/>
              </p:cNvSpPr>
              <p:nvPr/>
            </p:nvSpPr>
            <p:spPr bwMode="auto">
              <a:xfrm>
                <a:off x="691" y="4173"/>
                <a:ext cx="23" cy="111"/>
              </a:xfrm>
              <a:custGeom>
                <a:avLst/>
                <a:gdLst>
                  <a:gd name="T0" fmla="*/ 3 w 9"/>
                  <a:gd name="T1" fmla="*/ 3 h 40"/>
                  <a:gd name="T2" fmla="*/ 0 w 9"/>
                  <a:gd name="T3" fmla="*/ 35 h 40"/>
                  <a:gd name="T4" fmla="*/ 8 w 9"/>
                  <a:gd name="T5" fmla="*/ 35 h 40"/>
                  <a:gd name="T6" fmla="*/ 9 w 9"/>
                  <a:gd name="T7" fmla="*/ 4 h 40"/>
                  <a:gd name="T8" fmla="*/ 3 w 9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8" y="25"/>
                      <a:pt x="8" y="15"/>
                      <a:pt x="9" y="4"/>
                    </a:cubicBezTo>
                    <a:cubicBezTo>
                      <a:pt x="9" y="1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0" name="Freeform 367"/>
              <p:cNvSpPr>
                <a:spLocks/>
              </p:cNvSpPr>
              <p:nvPr/>
            </p:nvSpPr>
            <p:spPr bwMode="auto">
              <a:xfrm>
                <a:off x="714" y="4165"/>
                <a:ext cx="45" cy="158"/>
              </a:xfrm>
              <a:custGeom>
                <a:avLst/>
                <a:gdLst>
                  <a:gd name="T0" fmla="*/ 7 w 17"/>
                  <a:gd name="T1" fmla="*/ 5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1 h 57"/>
                  <a:gd name="T8" fmla="*/ 2 w 17"/>
                  <a:gd name="T9" fmla="*/ 19 h 57"/>
                  <a:gd name="T10" fmla="*/ 6 w 17"/>
                  <a:gd name="T11" fmla="*/ 54 h 57"/>
                  <a:gd name="T12" fmla="*/ 12 w 17"/>
                  <a:gd name="T13" fmla="*/ 52 h 57"/>
                  <a:gd name="T14" fmla="*/ 15 w 17"/>
                  <a:gd name="T15" fmla="*/ 10 h 57"/>
                  <a:gd name="T16" fmla="*/ 7 w 17"/>
                  <a:gd name="T17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5"/>
                    </a:moveTo>
                    <a:cubicBezTo>
                      <a:pt x="6" y="7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2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8" y="57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10"/>
                    </a:cubicBezTo>
                    <a:cubicBezTo>
                      <a:pt x="17" y="4"/>
                      <a:pt x="10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1" name="Freeform 368"/>
              <p:cNvSpPr>
                <a:spLocks/>
              </p:cNvSpPr>
              <p:nvPr/>
            </p:nvSpPr>
            <p:spPr bwMode="auto">
              <a:xfrm>
                <a:off x="664" y="4142"/>
                <a:ext cx="21" cy="101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7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0" y="36"/>
                      <a:pt x="7" y="36"/>
                      <a:pt x="7" y="32"/>
                    </a:cubicBezTo>
                    <a:cubicBezTo>
                      <a:pt x="7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2" name="Freeform 369"/>
              <p:cNvSpPr>
                <a:spLocks/>
              </p:cNvSpPr>
              <p:nvPr/>
            </p:nvSpPr>
            <p:spPr bwMode="auto">
              <a:xfrm>
                <a:off x="751" y="4165"/>
                <a:ext cx="42" cy="111"/>
              </a:xfrm>
              <a:custGeom>
                <a:avLst/>
                <a:gdLst>
                  <a:gd name="T0" fmla="*/ 5 w 16"/>
                  <a:gd name="T1" fmla="*/ 5 h 40"/>
                  <a:gd name="T2" fmla="*/ 4 w 16"/>
                  <a:gd name="T3" fmla="*/ 37 h 40"/>
                  <a:gd name="T4" fmla="*/ 10 w 16"/>
                  <a:gd name="T5" fmla="*/ 36 h 40"/>
                  <a:gd name="T6" fmla="*/ 13 w 16"/>
                  <a:gd name="T7" fmla="*/ 10 h 40"/>
                  <a:gd name="T8" fmla="*/ 5 w 16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5" y="5"/>
                    </a:moveTo>
                    <a:cubicBezTo>
                      <a:pt x="1" y="15"/>
                      <a:pt x="0" y="26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6" y="4"/>
                      <a:pt x="8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3" name="Freeform 370"/>
              <p:cNvSpPr>
                <a:spLocks/>
              </p:cNvSpPr>
              <p:nvPr/>
            </p:nvSpPr>
            <p:spPr bwMode="auto">
              <a:xfrm>
                <a:off x="814" y="4212"/>
                <a:ext cx="21" cy="86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7 h 31"/>
                  <a:gd name="T4" fmla="*/ 7 w 8"/>
                  <a:gd name="T5" fmla="*/ 27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2"/>
                      <a:pt x="0" y="20"/>
                      <a:pt x="1" y="27"/>
                    </a:cubicBezTo>
                    <a:cubicBezTo>
                      <a:pt x="1" y="31"/>
                      <a:pt x="6" y="31"/>
                      <a:pt x="7" y="27"/>
                    </a:cubicBezTo>
                    <a:cubicBezTo>
                      <a:pt x="8" y="20"/>
                      <a:pt x="8" y="12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4" name="Freeform 371"/>
              <p:cNvSpPr>
                <a:spLocks/>
              </p:cNvSpPr>
              <p:nvPr/>
            </p:nvSpPr>
            <p:spPr bwMode="auto">
              <a:xfrm>
                <a:off x="903" y="4134"/>
                <a:ext cx="35" cy="148"/>
              </a:xfrm>
              <a:custGeom>
                <a:avLst/>
                <a:gdLst>
                  <a:gd name="T0" fmla="*/ 10 w 13"/>
                  <a:gd name="T1" fmla="*/ 1 h 53"/>
                  <a:gd name="T2" fmla="*/ 4 w 13"/>
                  <a:gd name="T3" fmla="*/ 21 h 53"/>
                  <a:gd name="T4" fmla="*/ 0 w 13"/>
                  <a:gd name="T5" fmla="*/ 24 h 53"/>
                  <a:gd name="T6" fmla="*/ 4 w 13"/>
                  <a:gd name="T7" fmla="*/ 44 h 53"/>
                  <a:gd name="T8" fmla="*/ 4 w 13"/>
                  <a:gd name="T9" fmla="*/ 45 h 53"/>
                  <a:gd name="T10" fmla="*/ 5 w 13"/>
                  <a:gd name="T11" fmla="*/ 46 h 53"/>
                  <a:gd name="T12" fmla="*/ 7 w 13"/>
                  <a:gd name="T13" fmla="*/ 50 h 53"/>
                  <a:gd name="T14" fmla="*/ 12 w 13"/>
                  <a:gd name="T15" fmla="*/ 48 h 53"/>
                  <a:gd name="T16" fmla="*/ 8 w 13"/>
                  <a:gd name="T17" fmla="*/ 33 h 53"/>
                  <a:gd name="T18" fmla="*/ 13 w 13"/>
                  <a:gd name="T19" fmla="*/ 2 h 53"/>
                  <a:gd name="T20" fmla="*/ 10 w 13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53">
                    <a:moveTo>
                      <a:pt x="10" y="1"/>
                    </a:moveTo>
                    <a:cubicBezTo>
                      <a:pt x="7" y="8"/>
                      <a:pt x="5" y="14"/>
                      <a:pt x="4" y="21"/>
                    </a:cubicBezTo>
                    <a:cubicBezTo>
                      <a:pt x="2" y="21"/>
                      <a:pt x="0" y="22"/>
                      <a:pt x="0" y="24"/>
                    </a:cubicBezTo>
                    <a:cubicBezTo>
                      <a:pt x="0" y="31"/>
                      <a:pt x="1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5" y="46"/>
                    </a:cubicBezTo>
                    <a:cubicBezTo>
                      <a:pt x="5" y="48"/>
                      <a:pt x="6" y="49"/>
                      <a:pt x="7" y="50"/>
                    </a:cubicBezTo>
                    <a:cubicBezTo>
                      <a:pt x="9" y="53"/>
                      <a:pt x="13" y="51"/>
                      <a:pt x="12" y="48"/>
                    </a:cubicBezTo>
                    <a:cubicBezTo>
                      <a:pt x="10" y="43"/>
                      <a:pt x="9" y="38"/>
                      <a:pt x="8" y="33"/>
                    </a:cubicBezTo>
                    <a:cubicBezTo>
                      <a:pt x="8" y="22"/>
                      <a:pt x="9" y="12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5" name="Freeform 372"/>
              <p:cNvSpPr>
                <a:spLocks/>
              </p:cNvSpPr>
              <p:nvPr/>
            </p:nvSpPr>
            <p:spPr bwMode="auto">
              <a:xfrm>
                <a:off x="945" y="4131"/>
                <a:ext cx="45" cy="134"/>
              </a:xfrm>
              <a:custGeom>
                <a:avLst/>
                <a:gdLst>
                  <a:gd name="T0" fmla="*/ 12 w 17"/>
                  <a:gd name="T1" fmla="*/ 2 h 48"/>
                  <a:gd name="T2" fmla="*/ 1 w 17"/>
                  <a:gd name="T3" fmla="*/ 44 h 48"/>
                  <a:gd name="T4" fmla="*/ 7 w 17"/>
                  <a:gd name="T5" fmla="*/ 44 h 48"/>
                  <a:gd name="T6" fmla="*/ 15 w 17"/>
                  <a:gd name="T7" fmla="*/ 4 h 48"/>
                  <a:gd name="T8" fmla="*/ 12 w 17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8">
                    <a:moveTo>
                      <a:pt x="12" y="2"/>
                    </a:moveTo>
                    <a:cubicBezTo>
                      <a:pt x="4" y="14"/>
                      <a:pt x="0" y="29"/>
                      <a:pt x="1" y="44"/>
                    </a:cubicBezTo>
                    <a:cubicBezTo>
                      <a:pt x="1" y="48"/>
                      <a:pt x="6" y="48"/>
                      <a:pt x="7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7" y="2"/>
                      <a:pt x="14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6" name="Freeform 373"/>
              <p:cNvSpPr>
                <a:spLocks/>
              </p:cNvSpPr>
              <p:nvPr/>
            </p:nvSpPr>
            <p:spPr bwMode="auto">
              <a:xfrm>
                <a:off x="998" y="4156"/>
                <a:ext cx="18" cy="123"/>
              </a:xfrm>
              <a:custGeom>
                <a:avLst/>
                <a:gdLst>
                  <a:gd name="T0" fmla="*/ 6 w 7"/>
                  <a:gd name="T1" fmla="*/ 2 h 44"/>
                  <a:gd name="T2" fmla="*/ 2 w 7"/>
                  <a:gd name="T3" fmla="*/ 2 h 44"/>
                  <a:gd name="T4" fmla="*/ 2 w 7"/>
                  <a:gd name="T5" fmla="*/ 14 h 44"/>
                  <a:gd name="T6" fmla="*/ 0 w 7"/>
                  <a:gd name="T7" fmla="*/ 16 h 44"/>
                  <a:gd name="T8" fmla="*/ 0 w 7"/>
                  <a:gd name="T9" fmla="*/ 33 h 44"/>
                  <a:gd name="T10" fmla="*/ 1 w 7"/>
                  <a:gd name="T11" fmla="*/ 35 h 44"/>
                  <a:gd name="T12" fmla="*/ 2 w 7"/>
                  <a:gd name="T13" fmla="*/ 41 h 44"/>
                  <a:gd name="T14" fmla="*/ 6 w 7"/>
                  <a:gd name="T15" fmla="*/ 41 h 44"/>
                  <a:gd name="T16" fmla="*/ 6 w 7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4">
                    <a:moveTo>
                      <a:pt x="6" y="2"/>
                    </a:moveTo>
                    <a:cubicBezTo>
                      <a:pt x="6" y="0"/>
                      <a:pt x="2" y="0"/>
                      <a:pt x="2" y="2"/>
                    </a:cubicBezTo>
                    <a:cubicBezTo>
                      <a:pt x="2" y="6"/>
                      <a:pt x="2" y="10"/>
                      <a:pt x="2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22"/>
                      <a:pt x="0" y="27"/>
                      <a:pt x="0" y="33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" y="37"/>
                      <a:pt x="1" y="39"/>
                      <a:pt x="2" y="41"/>
                    </a:cubicBezTo>
                    <a:cubicBezTo>
                      <a:pt x="2" y="44"/>
                      <a:pt x="6" y="44"/>
                      <a:pt x="6" y="41"/>
                    </a:cubicBezTo>
                    <a:cubicBezTo>
                      <a:pt x="7" y="28"/>
                      <a:pt x="7" y="15"/>
                      <a:pt x="6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7" name="Freeform 374"/>
              <p:cNvSpPr>
                <a:spLocks/>
              </p:cNvSpPr>
              <p:nvPr/>
            </p:nvSpPr>
            <p:spPr bwMode="auto">
              <a:xfrm>
                <a:off x="1053" y="4123"/>
                <a:ext cx="50" cy="133"/>
              </a:xfrm>
              <a:custGeom>
                <a:avLst/>
                <a:gdLst>
                  <a:gd name="T0" fmla="*/ 18 w 19"/>
                  <a:gd name="T1" fmla="*/ 44 h 48"/>
                  <a:gd name="T2" fmla="*/ 17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10 w 19"/>
                  <a:gd name="T9" fmla="*/ 16 h 48"/>
                  <a:gd name="T10" fmla="*/ 10 w 19"/>
                  <a:gd name="T11" fmla="*/ 4 h 48"/>
                  <a:gd name="T12" fmla="*/ 5 w 19"/>
                  <a:gd name="T13" fmla="*/ 3 h 48"/>
                  <a:gd name="T14" fmla="*/ 2 w 19"/>
                  <a:gd name="T15" fmla="*/ 30 h 48"/>
                  <a:gd name="T16" fmla="*/ 0 w 19"/>
                  <a:gd name="T17" fmla="*/ 31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4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7" y="17"/>
                    </a:cubicBezTo>
                    <a:cubicBezTo>
                      <a:pt x="18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2"/>
                      <a:pt x="10" y="8"/>
                      <a:pt x="10" y="4"/>
                    </a:cubicBezTo>
                    <a:cubicBezTo>
                      <a:pt x="11" y="1"/>
                      <a:pt x="5" y="0"/>
                      <a:pt x="5" y="3"/>
                    </a:cubicBezTo>
                    <a:cubicBezTo>
                      <a:pt x="3" y="12"/>
                      <a:pt x="2" y="21"/>
                      <a:pt x="2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2" y="44"/>
                      <a:pt x="2" y="43"/>
                    </a:cubicBezTo>
                    <a:cubicBezTo>
                      <a:pt x="3" y="47"/>
                      <a:pt x="9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4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8" name="Freeform 375"/>
              <p:cNvSpPr>
                <a:spLocks/>
              </p:cNvSpPr>
              <p:nvPr/>
            </p:nvSpPr>
            <p:spPr bwMode="auto">
              <a:xfrm>
                <a:off x="1150" y="4165"/>
                <a:ext cx="16" cy="91"/>
              </a:xfrm>
              <a:custGeom>
                <a:avLst/>
                <a:gdLst>
                  <a:gd name="T0" fmla="*/ 6 w 6"/>
                  <a:gd name="T1" fmla="*/ 3 h 33"/>
                  <a:gd name="T2" fmla="*/ 1 w 6"/>
                  <a:gd name="T3" fmla="*/ 3 h 33"/>
                  <a:gd name="T4" fmla="*/ 1 w 6"/>
                  <a:gd name="T5" fmla="*/ 30 h 33"/>
                  <a:gd name="T6" fmla="*/ 6 w 6"/>
                  <a:gd name="T7" fmla="*/ 30 h 33"/>
                  <a:gd name="T8" fmla="*/ 6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6" y="3"/>
                    </a:moveTo>
                    <a:cubicBezTo>
                      <a:pt x="6" y="0"/>
                      <a:pt x="1" y="0"/>
                      <a:pt x="1" y="3"/>
                    </a:cubicBezTo>
                    <a:cubicBezTo>
                      <a:pt x="1" y="12"/>
                      <a:pt x="0" y="21"/>
                      <a:pt x="1" y="30"/>
                    </a:cubicBezTo>
                    <a:cubicBezTo>
                      <a:pt x="1" y="33"/>
                      <a:pt x="5" y="33"/>
                      <a:pt x="6" y="30"/>
                    </a:cubicBezTo>
                    <a:cubicBezTo>
                      <a:pt x="6" y="21"/>
                      <a:pt x="6" y="12"/>
                      <a:pt x="6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39" name="Freeform 376"/>
              <p:cNvSpPr>
                <a:spLocks/>
              </p:cNvSpPr>
              <p:nvPr/>
            </p:nvSpPr>
            <p:spPr bwMode="auto">
              <a:xfrm>
                <a:off x="1192" y="4156"/>
                <a:ext cx="37" cy="112"/>
              </a:xfrm>
              <a:custGeom>
                <a:avLst/>
                <a:gdLst>
                  <a:gd name="T0" fmla="*/ 7 w 14"/>
                  <a:gd name="T1" fmla="*/ 6 h 40"/>
                  <a:gd name="T2" fmla="*/ 6 w 14"/>
                  <a:gd name="T3" fmla="*/ 3 h 40"/>
                  <a:gd name="T4" fmla="*/ 0 w 14"/>
                  <a:gd name="T5" fmla="*/ 5 h 40"/>
                  <a:gd name="T6" fmla="*/ 2 w 14"/>
                  <a:gd name="T7" fmla="*/ 29 h 40"/>
                  <a:gd name="T8" fmla="*/ 4 w 14"/>
                  <a:gd name="T9" fmla="*/ 31 h 40"/>
                  <a:gd name="T10" fmla="*/ 5 w 14"/>
                  <a:gd name="T11" fmla="*/ 37 h 40"/>
                  <a:gd name="T12" fmla="*/ 10 w 14"/>
                  <a:gd name="T13" fmla="*/ 37 h 40"/>
                  <a:gd name="T14" fmla="*/ 13 w 14"/>
                  <a:gd name="T15" fmla="*/ 9 h 40"/>
                  <a:gd name="T16" fmla="*/ 7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7" y="6"/>
                    </a:moveTo>
                    <a:cubicBezTo>
                      <a:pt x="7" y="5"/>
                      <a:pt x="7" y="4"/>
                      <a:pt x="6" y="3"/>
                    </a:cubicBezTo>
                    <a:cubicBezTo>
                      <a:pt x="5" y="0"/>
                      <a:pt x="0" y="1"/>
                      <a:pt x="0" y="5"/>
                    </a:cubicBezTo>
                    <a:cubicBezTo>
                      <a:pt x="2" y="13"/>
                      <a:pt x="2" y="21"/>
                      <a:pt x="2" y="29"/>
                    </a:cubicBezTo>
                    <a:cubicBezTo>
                      <a:pt x="2" y="30"/>
                      <a:pt x="3" y="31"/>
                      <a:pt x="4" y="31"/>
                    </a:cubicBezTo>
                    <a:cubicBezTo>
                      <a:pt x="5" y="33"/>
                      <a:pt x="5" y="35"/>
                      <a:pt x="5" y="37"/>
                    </a:cubicBezTo>
                    <a:cubicBezTo>
                      <a:pt x="5" y="40"/>
                      <a:pt x="10" y="40"/>
                      <a:pt x="10" y="37"/>
                    </a:cubicBezTo>
                    <a:cubicBezTo>
                      <a:pt x="11" y="28"/>
                      <a:pt x="11" y="18"/>
                      <a:pt x="13" y="9"/>
                    </a:cubicBezTo>
                    <a:cubicBezTo>
                      <a:pt x="14" y="5"/>
                      <a:pt x="9" y="3"/>
                      <a:pt x="7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0" name="Freeform 377"/>
              <p:cNvSpPr>
                <a:spLocks/>
              </p:cNvSpPr>
              <p:nvPr/>
            </p:nvSpPr>
            <p:spPr bwMode="auto">
              <a:xfrm>
                <a:off x="1237" y="4154"/>
                <a:ext cx="39" cy="144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4 w 15"/>
                  <a:gd name="T9" fmla="*/ 25 h 52"/>
                  <a:gd name="T10" fmla="*/ 4 w 15"/>
                  <a:gd name="T11" fmla="*/ 49 h 52"/>
                  <a:gd name="T12" fmla="*/ 10 w 15"/>
                  <a:gd name="T13" fmla="*/ 49 h 52"/>
                  <a:gd name="T14" fmla="*/ 15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7" y="7"/>
                      <a:pt x="6" y="9"/>
                      <a:pt x="6" y="11"/>
                    </a:cubicBezTo>
                    <a:cubicBezTo>
                      <a:pt x="4" y="11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  <a:cubicBezTo>
                      <a:pt x="3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10" y="49"/>
                    </a:cubicBezTo>
                    <a:cubicBezTo>
                      <a:pt x="13" y="35"/>
                      <a:pt x="13" y="20"/>
                      <a:pt x="15" y="5"/>
                    </a:cubicBezTo>
                    <a:cubicBezTo>
                      <a:pt x="15" y="1"/>
                      <a:pt x="8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1" name="Freeform 378"/>
              <p:cNvSpPr>
                <a:spLocks/>
              </p:cNvSpPr>
              <p:nvPr/>
            </p:nvSpPr>
            <p:spPr bwMode="auto">
              <a:xfrm>
                <a:off x="1119" y="4165"/>
                <a:ext cx="31" cy="130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3 w 12"/>
                  <a:gd name="T5" fmla="*/ 4 h 47"/>
                  <a:gd name="T6" fmla="*/ 4 w 12"/>
                  <a:gd name="T7" fmla="*/ 8 h 47"/>
                  <a:gd name="T8" fmla="*/ 3 w 12"/>
                  <a:gd name="T9" fmla="*/ 10 h 47"/>
                  <a:gd name="T10" fmla="*/ 3 w 12"/>
                  <a:gd name="T11" fmla="*/ 43 h 47"/>
                  <a:gd name="T12" fmla="*/ 11 w 12"/>
                  <a:gd name="T13" fmla="*/ 42 h 47"/>
                  <a:gd name="T14" fmla="*/ 10 w 12"/>
                  <a:gd name="T15" fmla="*/ 29 h 47"/>
                  <a:gd name="T16" fmla="*/ 11 w 12"/>
                  <a:gd name="T17" fmla="*/ 28 h 47"/>
                  <a:gd name="T18" fmla="*/ 10 w 12"/>
                  <a:gd name="T19" fmla="*/ 21 h 47"/>
                  <a:gd name="T20" fmla="*/ 11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7" y="6"/>
                      <a:pt x="7" y="4"/>
                      <a:pt x="7" y="3"/>
                    </a:cubicBezTo>
                    <a:cubicBezTo>
                      <a:pt x="6" y="0"/>
                      <a:pt x="3" y="1"/>
                      <a:pt x="3" y="4"/>
                    </a:cubicBezTo>
                    <a:cubicBezTo>
                      <a:pt x="3" y="5"/>
                      <a:pt x="4" y="7"/>
                      <a:pt x="4" y="8"/>
                    </a:cubicBezTo>
                    <a:cubicBezTo>
                      <a:pt x="4" y="8"/>
                      <a:pt x="3" y="9"/>
                      <a:pt x="3" y="10"/>
                    </a:cubicBezTo>
                    <a:cubicBezTo>
                      <a:pt x="1" y="21"/>
                      <a:pt x="0" y="32"/>
                      <a:pt x="3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0" y="33"/>
                      <a:pt x="10" y="29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6"/>
                      <a:pt x="10" y="23"/>
                      <a:pt x="10" y="21"/>
                    </a:cubicBezTo>
                    <a:cubicBezTo>
                      <a:pt x="10" y="18"/>
                      <a:pt x="11" y="15"/>
                      <a:pt x="11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2" name="Freeform 379"/>
              <p:cNvSpPr>
                <a:spLocks/>
              </p:cNvSpPr>
              <p:nvPr/>
            </p:nvSpPr>
            <p:spPr bwMode="auto">
              <a:xfrm>
                <a:off x="869" y="4173"/>
                <a:ext cx="32" cy="75"/>
              </a:xfrm>
              <a:custGeom>
                <a:avLst/>
                <a:gdLst>
                  <a:gd name="T0" fmla="*/ 12 w 12"/>
                  <a:gd name="T1" fmla="*/ 24 h 27"/>
                  <a:gd name="T2" fmla="*/ 4 w 12"/>
                  <a:gd name="T3" fmla="*/ 2 h 27"/>
                  <a:gd name="T4" fmla="*/ 0 w 12"/>
                  <a:gd name="T5" fmla="*/ 3 h 27"/>
                  <a:gd name="T6" fmla="*/ 9 w 12"/>
                  <a:gd name="T7" fmla="*/ 26 h 27"/>
                  <a:gd name="T8" fmla="*/ 12 w 12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7">
                    <a:moveTo>
                      <a:pt x="12" y="24"/>
                    </a:moveTo>
                    <a:cubicBezTo>
                      <a:pt x="8" y="17"/>
                      <a:pt x="6" y="10"/>
                      <a:pt x="4" y="2"/>
                    </a:cubicBezTo>
                    <a:cubicBezTo>
                      <a:pt x="3" y="0"/>
                      <a:pt x="0" y="0"/>
                      <a:pt x="0" y="3"/>
                    </a:cubicBezTo>
                    <a:cubicBezTo>
                      <a:pt x="2" y="11"/>
                      <a:pt x="5" y="18"/>
                      <a:pt x="9" y="26"/>
                    </a:cubicBezTo>
                    <a:cubicBezTo>
                      <a:pt x="10" y="27"/>
                      <a:pt x="12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3" name="Freeform 380"/>
              <p:cNvSpPr>
                <a:spLocks/>
              </p:cNvSpPr>
              <p:nvPr/>
            </p:nvSpPr>
            <p:spPr bwMode="auto">
              <a:xfrm>
                <a:off x="804" y="4140"/>
                <a:ext cx="47" cy="12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1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8"/>
                      <a:pt x="7" y="18"/>
                      <a:pt x="12" y="8"/>
                    </a:cubicBezTo>
                    <a:cubicBezTo>
                      <a:pt x="13" y="4"/>
                      <a:pt x="8" y="0"/>
                      <a:pt x="6" y="4"/>
                    </a:cubicBezTo>
                    <a:cubicBezTo>
                      <a:pt x="0" y="17"/>
                      <a:pt x="2" y="29"/>
                      <a:pt x="10" y="41"/>
                    </a:cubicBezTo>
                    <a:cubicBezTo>
                      <a:pt x="12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4" name="Freeform 381"/>
              <p:cNvSpPr>
                <a:spLocks/>
              </p:cNvSpPr>
              <p:nvPr/>
            </p:nvSpPr>
            <p:spPr bwMode="auto">
              <a:xfrm>
                <a:off x="972" y="4176"/>
                <a:ext cx="26" cy="92"/>
              </a:xfrm>
              <a:custGeom>
                <a:avLst/>
                <a:gdLst>
                  <a:gd name="T0" fmla="*/ 3 w 10"/>
                  <a:gd name="T1" fmla="*/ 5 h 33"/>
                  <a:gd name="T2" fmla="*/ 3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3 w 10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3" y="5"/>
                    </a:moveTo>
                    <a:cubicBezTo>
                      <a:pt x="0" y="12"/>
                      <a:pt x="0" y="21"/>
                      <a:pt x="3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8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3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5" name="Freeform 382"/>
              <p:cNvSpPr>
                <a:spLocks/>
              </p:cNvSpPr>
              <p:nvPr/>
            </p:nvSpPr>
            <p:spPr bwMode="auto">
              <a:xfrm>
                <a:off x="1297" y="4137"/>
                <a:ext cx="40" cy="139"/>
              </a:xfrm>
              <a:custGeom>
                <a:avLst/>
                <a:gdLst>
                  <a:gd name="T0" fmla="*/ 11 w 15"/>
                  <a:gd name="T1" fmla="*/ 28 h 50"/>
                  <a:gd name="T2" fmla="*/ 14 w 15"/>
                  <a:gd name="T3" fmla="*/ 6 h 50"/>
                  <a:gd name="T4" fmla="*/ 7 w 15"/>
                  <a:gd name="T5" fmla="*/ 4 h 50"/>
                  <a:gd name="T6" fmla="*/ 5 w 15"/>
                  <a:gd name="T7" fmla="*/ 15 h 50"/>
                  <a:gd name="T8" fmla="*/ 4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9 w 15"/>
                  <a:gd name="T15" fmla="*/ 30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2" y="20"/>
                      <a:pt x="12" y="13"/>
                      <a:pt x="14" y="6"/>
                    </a:cubicBezTo>
                    <a:cubicBezTo>
                      <a:pt x="15" y="2"/>
                      <a:pt x="8" y="0"/>
                      <a:pt x="7" y="4"/>
                    </a:cubicBezTo>
                    <a:cubicBezTo>
                      <a:pt x="6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4" y="17"/>
                    </a:cubicBezTo>
                    <a:cubicBezTo>
                      <a:pt x="1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10" y="38"/>
                      <a:pt x="9" y="34"/>
                      <a:pt x="9" y="30"/>
                    </a:cubicBezTo>
                    <a:cubicBezTo>
                      <a:pt x="10" y="30"/>
                      <a:pt x="11" y="29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6" name="Freeform 383"/>
              <p:cNvSpPr>
                <a:spLocks/>
              </p:cNvSpPr>
              <p:nvPr/>
            </p:nvSpPr>
            <p:spPr bwMode="auto">
              <a:xfrm>
                <a:off x="1352" y="4173"/>
                <a:ext cx="21" cy="89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8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4" y="32"/>
                      <a:pt x="8" y="32"/>
                      <a:pt x="8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7" name="Freeform 384"/>
              <p:cNvSpPr>
                <a:spLocks/>
              </p:cNvSpPr>
              <p:nvPr/>
            </p:nvSpPr>
            <p:spPr bwMode="auto">
              <a:xfrm>
                <a:off x="1368" y="4162"/>
                <a:ext cx="53" cy="147"/>
              </a:xfrm>
              <a:custGeom>
                <a:avLst/>
                <a:gdLst>
                  <a:gd name="T0" fmla="*/ 18 w 20"/>
                  <a:gd name="T1" fmla="*/ 46 h 53"/>
                  <a:gd name="T2" fmla="*/ 13 w 20"/>
                  <a:gd name="T3" fmla="*/ 14 h 53"/>
                  <a:gd name="T4" fmla="*/ 12 w 20"/>
                  <a:gd name="T5" fmla="*/ 13 h 53"/>
                  <a:gd name="T6" fmla="*/ 12 w 20"/>
                  <a:gd name="T7" fmla="*/ 4 h 53"/>
                  <a:gd name="T8" fmla="*/ 8 w 20"/>
                  <a:gd name="T9" fmla="*/ 4 h 53"/>
                  <a:gd name="T10" fmla="*/ 8 w 20"/>
                  <a:gd name="T11" fmla="*/ 12 h 53"/>
                  <a:gd name="T12" fmla="*/ 7 w 20"/>
                  <a:gd name="T13" fmla="*/ 14 h 53"/>
                  <a:gd name="T14" fmla="*/ 6 w 20"/>
                  <a:gd name="T15" fmla="*/ 22 h 53"/>
                  <a:gd name="T16" fmla="*/ 5 w 20"/>
                  <a:gd name="T17" fmla="*/ 22 h 53"/>
                  <a:gd name="T18" fmla="*/ 1 w 20"/>
                  <a:gd name="T19" fmla="*/ 39 h 53"/>
                  <a:gd name="T20" fmla="*/ 3 w 20"/>
                  <a:gd name="T21" fmla="*/ 39 h 53"/>
                  <a:gd name="T22" fmla="*/ 6 w 20"/>
                  <a:gd name="T23" fmla="*/ 25 h 53"/>
                  <a:gd name="T24" fmla="*/ 10 w 20"/>
                  <a:gd name="T25" fmla="*/ 48 h 53"/>
                  <a:gd name="T26" fmla="*/ 18 w 20"/>
                  <a:gd name="T27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3">
                    <a:moveTo>
                      <a:pt x="18" y="46"/>
                    </a:moveTo>
                    <a:cubicBezTo>
                      <a:pt x="14" y="36"/>
                      <a:pt x="14" y="25"/>
                      <a:pt x="13" y="14"/>
                    </a:cubicBezTo>
                    <a:cubicBezTo>
                      <a:pt x="13" y="13"/>
                      <a:pt x="12" y="13"/>
                      <a:pt x="12" y="13"/>
                    </a:cubicBezTo>
                    <a:cubicBezTo>
                      <a:pt x="12" y="10"/>
                      <a:pt x="12" y="12"/>
                      <a:pt x="12" y="4"/>
                    </a:cubicBezTo>
                    <a:cubicBezTo>
                      <a:pt x="12" y="0"/>
                      <a:pt x="8" y="0"/>
                      <a:pt x="8" y="4"/>
                    </a:cubicBezTo>
                    <a:cubicBezTo>
                      <a:pt x="8" y="12"/>
                      <a:pt x="8" y="10"/>
                      <a:pt x="8" y="12"/>
                    </a:cubicBezTo>
                    <a:cubicBezTo>
                      <a:pt x="8" y="13"/>
                      <a:pt x="7" y="13"/>
                      <a:pt x="7" y="14"/>
                    </a:cubicBezTo>
                    <a:cubicBezTo>
                      <a:pt x="7" y="16"/>
                      <a:pt x="7" y="19"/>
                      <a:pt x="6" y="22"/>
                    </a:cubicBezTo>
                    <a:cubicBezTo>
                      <a:pt x="6" y="21"/>
                      <a:pt x="5" y="22"/>
                      <a:pt x="5" y="22"/>
                    </a:cubicBezTo>
                    <a:cubicBezTo>
                      <a:pt x="3" y="28"/>
                      <a:pt x="2" y="33"/>
                      <a:pt x="1" y="39"/>
                    </a:cubicBezTo>
                    <a:cubicBezTo>
                      <a:pt x="0" y="40"/>
                      <a:pt x="2" y="40"/>
                      <a:pt x="3" y="39"/>
                    </a:cubicBezTo>
                    <a:cubicBezTo>
                      <a:pt x="4" y="35"/>
                      <a:pt x="5" y="30"/>
                      <a:pt x="6" y="25"/>
                    </a:cubicBezTo>
                    <a:cubicBezTo>
                      <a:pt x="6" y="33"/>
                      <a:pt x="7" y="41"/>
                      <a:pt x="10" y="48"/>
                    </a:cubicBezTo>
                    <a:cubicBezTo>
                      <a:pt x="12" y="53"/>
                      <a:pt x="20" y="51"/>
                      <a:pt x="18" y="4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8" name="Freeform 385"/>
              <p:cNvSpPr>
                <a:spLocks/>
              </p:cNvSpPr>
              <p:nvPr/>
            </p:nvSpPr>
            <p:spPr bwMode="auto">
              <a:xfrm>
                <a:off x="1434" y="4237"/>
                <a:ext cx="16" cy="81"/>
              </a:xfrm>
              <a:custGeom>
                <a:avLst/>
                <a:gdLst>
                  <a:gd name="T0" fmla="*/ 5 w 6"/>
                  <a:gd name="T1" fmla="*/ 3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1" y="10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6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49" name="Freeform 386"/>
              <p:cNvSpPr>
                <a:spLocks/>
              </p:cNvSpPr>
              <p:nvPr/>
            </p:nvSpPr>
            <p:spPr bwMode="auto">
              <a:xfrm>
                <a:off x="1452" y="4173"/>
                <a:ext cx="27" cy="111"/>
              </a:xfrm>
              <a:custGeom>
                <a:avLst/>
                <a:gdLst>
                  <a:gd name="T0" fmla="*/ 3 w 10"/>
                  <a:gd name="T1" fmla="*/ 3 h 40"/>
                  <a:gd name="T2" fmla="*/ 0 w 10"/>
                  <a:gd name="T3" fmla="*/ 35 h 40"/>
                  <a:gd name="T4" fmla="*/ 8 w 10"/>
                  <a:gd name="T5" fmla="*/ 35 h 40"/>
                  <a:gd name="T6" fmla="*/ 10 w 10"/>
                  <a:gd name="T7" fmla="*/ 4 h 40"/>
                  <a:gd name="T8" fmla="*/ 3 w 10"/>
                  <a:gd name="T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0">
                    <a:moveTo>
                      <a:pt x="3" y="3"/>
                    </a:moveTo>
                    <a:cubicBezTo>
                      <a:pt x="0" y="14"/>
                      <a:pt x="0" y="24"/>
                      <a:pt x="0" y="35"/>
                    </a:cubicBezTo>
                    <a:cubicBezTo>
                      <a:pt x="0" y="40"/>
                      <a:pt x="8" y="40"/>
                      <a:pt x="8" y="35"/>
                    </a:cubicBezTo>
                    <a:cubicBezTo>
                      <a:pt x="9" y="25"/>
                      <a:pt x="9" y="15"/>
                      <a:pt x="10" y="4"/>
                    </a:cubicBezTo>
                    <a:cubicBezTo>
                      <a:pt x="10" y="1"/>
                      <a:pt x="4" y="0"/>
                      <a:pt x="3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0" name="Freeform 387"/>
              <p:cNvSpPr>
                <a:spLocks/>
              </p:cNvSpPr>
              <p:nvPr/>
            </p:nvSpPr>
            <p:spPr bwMode="auto">
              <a:xfrm>
                <a:off x="1479" y="4165"/>
                <a:ext cx="44" cy="158"/>
              </a:xfrm>
              <a:custGeom>
                <a:avLst/>
                <a:gdLst>
                  <a:gd name="T0" fmla="*/ 7 w 17"/>
                  <a:gd name="T1" fmla="*/ 5 h 57"/>
                  <a:gd name="T2" fmla="*/ 4 w 17"/>
                  <a:gd name="T3" fmla="*/ 12 h 57"/>
                  <a:gd name="T4" fmla="*/ 4 w 17"/>
                  <a:gd name="T5" fmla="*/ 11 h 57"/>
                  <a:gd name="T6" fmla="*/ 1 w 17"/>
                  <a:gd name="T7" fmla="*/ 11 h 57"/>
                  <a:gd name="T8" fmla="*/ 2 w 17"/>
                  <a:gd name="T9" fmla="*/ 19 h 57"/>
                  <a:gd name="T10" fmla="*/ 6 w 17"/>
                  <a:gd name="T11" fmla="*/ 54 h 57"/>
                  <a:gd name="T12" fmla="*/ 12 w 17"/>
                  <a:gd name="T13" fmla="*/ 52 h 57"/>
                  <a:gd name="T14" fmla="*/ 15 w 17"/>
                  <a:gd name="T15" fmla="*/ 10 h 57"/>
                  <a:gd name="T16" fmla="*/ 7 w 17"/>
                  <a:gd name="T17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7">
                    <a:moveTo>
                      <a:pt x="7" y="5"/>
                    </a:moveTo>
                    <a:cubicBezTo>
                      <a:pt x="6" y="7"/>
                      <a:pt x="5" y="10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1" y="10"/>
                      <a:pt x="1" y="11"/>
                    </a:cubicBezTo>
                    <a:cubicBezTo>
                      <a:pt x="1" y="14"/>
                      <a:pt x="2" y="17"/>
                      <a:pt x="2" y="19"/>
                    </a:cubicBezTo>
                    <a:cubicBezTo>
                      <a:pt x="0" y="31"/>
                      <a:pt x="1" y="43"/>
                      <a:pt x="6" y="54"/>
                    </a:cubicBezTo>
                    <a:cubicBezTo>
                      <a:pt x="7" y="57"/>
                      <a:pt x="12" y="55"/>
                      <a:pt x="12" y="52"/>
                    </a:cubicBezTo>
                    <a:cubicBezTo>
                      <a:pt x="11" y="38"/>
                      <a:pt x="9" y="23"/>
                      <a:pt x="15" y="10"/>
                    </a:cubicBezTo>
                    <a:cubicBezTo>
                      <a:pt x="17" y="4"/>
                      <a:pt x="9" y="0"/>
                      <a:pt x="7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1" name="Freeform 388"/>
              <p:cNvSpPr>
                <a:spLocks/>
              </p:cNvSpPr>
              <p:nvPr/>
            </p:nvSpPr>
            <p:spPr bwMode="auto">
              <a:xfrm>
                <a:off x="1426" y="4142"/>
                <a:ext cx="21" cy="101"/>
              </a:xfrm>
              <a:custGeom>
                <a:avLst/>
                <a:gdLst>
                  <a:gd name="T0" fmla="*/ 0 w 8"/>
                  <a:gd name="T1" fmla="*/ 5 h 36"/>
                  <a:gd name="T2" fmla="*/ 0 w 8"/>
                  <a:gd name="T3" fmla="*/ 32 h 36"/>
                  <a:gd name="T4" fmla="*/ 8 w 8"/>
                  <a:gd name="T5" fmla="*/ 32 h 36"/>
                  <a:gd name="T6" fmla="*/ 8 w 8"/>
                  <a:gd name="T7" fmla="*/ 5 h 36"/>
                  <a:gd name="T8" fmla="*/ 0 w 8"/>
                  <a:gd name="T9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6">
                    <a:moveTo>
                      <a:pt x="0" y="5"/>
                    </a:moveTo>
                    <a:cubicBezTo>
                      <a:pt x="0" y="14"/>
                      <a:pt x="0" y="23"/>
                      <a:pt x="0" y="32"/>
                    </a:cubicBezTo>
                    <a:cubicBezTo>
                      <a:pt x="1" y="36"/>
                      <a:pt x="8" y="36"/>
                      <a:pt x="8" y="32"/>
                    </a:cubicBezTo>
                    <a:cubicBezTo>
                      <a:pt x="8" y="23"/>
                      <a:pt x="8" y="14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2" name="Freeform 389"/>
              <p:cNvSpPr>
                <a:spLocks/>
              </p:cNvSpPr>
              <p:nvPr/>
            </p:nvSpPr>
            <p:spPr bwMode="auto">
              <a:xfrm>
                <a:off x="1515" y="4165"/>
                <a:ext cx="40" cy="111"/>
              </a:xfrm>
              <a:custGeom>
                <a:avLst/>
                <a:gdLst>
                  <a:gd name="T0" fmla="*/ 5 w 15"/>
                  <a:gd name="T1" fmla="*/ 5 h 40"/>
                  <a:gd name="T2" fmla="*/ 4 w 15"/>
                  <a:gd name="T3" fmla="*/ 37 h 40"/>
                  <a:gd name="T4" fmla="*/ 10 w 15"/>
                  <a:gd name="T5" fmla="*/ 36 h 40"/>
                  <a:gd name="T6" fmla="*/ 13 w 15"/>
                  <a:gd name="T7" fmla="*/ 10 h 40"/>
                  <a:gd name="T8" fmla="*/ 5 w 15"/>
                  <a:gd name="T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0">
                    <a:moveTo>
                      <a:pt x="5" y="5"/>
                    </a:moveTo>
                    <a:cubicBezTo>
                      <a:pt x="0" y="15"/>
                      <a:pt x="0" y="26"/>
                      <a:pt x="4" y="37"/>
                    </a:cubicBezTo>
                    <a:cubicBezTo>
                      <a:pt x="5" y="40"/>
                      <a:pt x="10" y="40"/>
                      <a:pt x="10" y="36"/>
                    </a:cubicBezTo>
                    <a:cubicBezTo>
                      <a:pt x="10" y="27"/>
                      <a:pt x="9" y="18"/>
                      <a:pt x="13" y="10"/>
                    </a:cubicBezTo>
                    <a:cubicBezTo>
                      <a:pt x="15" y="4"/>
                      <a:pt x="7" y="0"/>
                      <a:pt x="5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3" name="Freeform 390"/>
              <p:cNvSpPr>
                <a:spLocks/>
              </p:cNvSpPr>
              <p:nvPr/>
            </p:nvSpPr>
            <p:spPr bwMode="auto">
              <a:xfrm>
                <a:off x="1576" y="4212"/>
                <a:ext cx="21" cy="86"/>
              </a:xfrm>
              <a:custGeom>
                <a:avLst/>
                <a:gdLst>
                  <a:gd name="T0" fmla="*/ 0 w 8"/>
                  <a:gd name="T1" fmla="*/ 5 h 31"/>
                  <a:gd name="T2" fmla="*/ 1 w 8"/>
                  <a:gd name="T3" fmla="*/ 27 h 31"/>
                  <a:gd name="T4" fmla="*/ 7 w 8"/>
                  <a:gd name="T5" fmla="*/ 27 h 31"/>
                  <a:gd name="T6" fmla="*/ 8 w 8"/>
                  <a:gd name="T7" fmla="*/ 5 h 31"/>
                  <a:gd name="T8" fmla="*/ 0 w 8"/>
                  <a:gd name="T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1">
                    <a:moveTo>
                      <a:pt x="0" y="5"/>
                    </a:moveTo>
                    <a:cubicBezTo>
                      <a:pt x="0" y="12"/>
                      <a:pt x="0" y="20"/>
                      <a:pt x="1" y="27"/>
                    </a:cubicBezTo>
                    <a:cubicBezTo>
                      <a:pt x="2" y="31"/>
                      <a:pt x="7" y="31"/>
                      <a:pt x="7" y="27"/>
                    </a:cubicBezTo>
                    <a:cubicBezTo>
                      <a:pt x="8" y="20"/>
                      <a:pt x="8" y="12"/>
                      <a:pt x="8" y="5"/>
                    </a:cubicBezTo>
                    <a:cubicBezTo>
                      <a:pt x="8" y="0"/>
                      <a:pt x="0" y="0"/>
                      <a:pt x="0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4" name="Freeform 391"/>
              <p:cNvSpPr>
                <a:spLocks/>
              </p:cNvSpPr>
              <p:nvPr/>
            </p:nvSpPr>
            <p:spPr bwMode="auto">
              <a:xfrm>
                <a:off x="1665" y="4134"/>
                <a:ext cx="37" cy="148"/>
              </a:xfrm>
              <a:custGeom>
                <a:avLst/>
                <a:gdLst>
                  <a:gd name="T0" fmla="*/ 11 w 14"/>
                  <a:gd name="T1" fmla="*/ 1 h 53"/>
                  <a:gd name="T2" fmla="*/ 5 w 14"/>
                  <a:gd name="T3" fmla="*/ 21 h 53"/>
                  <a:gd name="T4" fmla="*/ 0 w 14"/>
                  <a:gd name="T5" fmla="*/ 24 h 53"/>
                  <a:gd name="T6" fmla="*/ 4 w 14"/>
                  <a:gd name="T7" fmla="*/ 44 h 53"/>
                  <a:gd name="T8" fmla="*/ 4 w 14"/>
                  <a:gd name="T9" fmla="*/ 45 h 53"/>
                  <a:gd name="T10" fmla="*/ 5 w 14"/>
                  <a:gd name="T11" fmla="*/ 46 h 53"/>
                  <a:gd name="T12" fmla="*/ 8 w 14"/>
                  <a:gd name="T13" fmla="*/ 50 h 53"/>
                  <a:gd name="T14" fmla="*/ 13 w 14"/>
                  <a:gd name="T15" fmla="*/ 48 h 53"/>
                  <a:gd name="T16" fmla="*/ 8 w 14"/>
                  <a:gd name="T17" fmla="*/ 33 h 53"/>
                  <a:gd name="T18" fmla="*/ 13 w 14"/>
                  <a:gd name="T19" fmla="*/ 2 h 53"/>
                  <a:gd name="T20" fmla="*/ 11 w 14"/>
                  <a:gd name="T21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53">
                    <a:moveTo>
                      <a:pt x="11" y="1"/>
                    </a:moveTo>
                    <a:cubicBezTo>
                      <a:pt x="8" y="8"/>
                      <a:pt x="6" y="14"/>
                      <a:pt x="5" y="21"/>
                    </a:cubicBezTo>
                    <a:cubicBezTo>
                      <a:pt x="3" y="21"/>
                      <a:pt x="0" y="22"/>
                      <a:pt x="0" y="24"/>
                    </a:cubicBezTo>
                    <a:cubicBezTo>
                      <a:pt x="0" y="31"/>
                      <a:pt x="2" y="38"/>
                      <a:pt x="4" y="44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9" y="53"/>
                      <a:pt x="14" y="51"/>
                      <a:pt x="13" y="48"/>
                    </a:cubicBezTo>
                    <a:cubicBezTo>
                      <a:pt x="11" y="43"/>
                      <a:pt x="9" y="38"/>
                      <a:pt x="8" y="33"/>
                    </a:cubicBezTo>
                    <a:cubicBezTo>
                      <a:pt x="9" y="22"/>
                      <a:pt x="10" y="12"/>
                      <a:pt x="13" y="2"/>
                    </a:cubicBezTo>
                    <a:cubicBezTo>
                      <a:pt x="14" y="1"/>
                      <a:pt x="12" y="0"/>
                      <a:pt x="11" y="1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5" name="Freeform 392"/>
              <p:cNvSpPr>
                <a:spLocks/>
              </p:cNvSpPr>
              <p:nvPr/>
            </p:nvSpPr>
            <p:spPr bwMode="auto">
              <a:xfrm>
                <a:off x="1710" y="4131"/>
                <a:ext cx="42" cy="134"/>
              </a:xfrm>
              <a:custGeom>
                <a:avLst/>
                <a:gdLst>
                  <a:gd name="T0" fmla="*/ 12 w 16"/>
                  <a:gd name="T1" fmla="*/ 2 h 48"/>
                  <a:gd name="T2" fmla="*/ 0 w 16"/>
                  <a:gd name="T3" fmla="*/ 44 h 48"/>
                  <a:gd name="T4" fmla="*/ 6 w 16"/>
                  <a:gd name="T5" fmla="*/ 44 h 48"/>
                  <a:gd name="T6" fmla="*/ 15 w 16"/>
                  <a:gd name="T7" fmla="*/ 4 h 48"/>
                  <a:gd name="T8" fmla="*/ 12 w 16"/>
                  <a:gd name="T9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8">
                    <a:moveTo>
                      <a:pt x="12" y="2"/>
                    </a:moveTo>
                    <a:cubicBezTo>
                      <a:pt x="3" y="14"/>
                      <a:pt x="0" y="29"/>
                      <a:pt x="0" y="44"/>
                    </a:cubicBezTo>
                    <a:cubicBezTo>
                      <a:pt x="0" y="48"/>
                      <a:pt x="6" y="48"/>
                      <a:pt x="6" y="44"/>
                    </a:cubicBezTo>
                    <a:cubicBezTo>
                      <a:pt x="7" y="30"/>
                      <a:pt x="8" y="16"/>
                      <a:pt x="15" y="4"/>
                    </a:cubicBezTo>
                    <a:cubicBezTo>
                      <a:pt x="16" y="2"/>
                      <a:pt x="13" y="0"/>
                      <a:pt x="12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6" name="Freeform 393"/>
              <p:cNvSpPr>
                <a:spLocks/>
              </p:cNvSpPr>
              <p:nvPr/>
            </p:nvSpPr>
            <p:spPr bwMode="auto">
              <a:xfrm>
                <a:off x="1760" y="4156"/>
                <a:ext cx="21" cy="123"/>
              </a:xfrm>
              <a:custGeom>
                <a:avLst/>
                <a:gdLst>
                  <a:gd name="T0" fmla="*/ 7 w 8"/>
                  <a:gd name="T1" fmla="*/ 2 h 44"/>
                  <a:gd name="T2" fmla="*/ 3 w 8"/>
                  <a:gd name="T3" fmla="*/ 2 h 44"/>
                  <a:gd name="T4" fmla="*/ 2 w 8"/>
                  <a:gd name="T5" fmla="*/ 14 h 44"/>
                  <a:gd name="T6" fmla="*/ 0 w 8"/>
                  <a:gd name="T7" fmla="*/ 16 h 44"/>
                  <a:gd name="T8" fmla="*/ 1 w 8"/>
                  <a:gd name="T9" fmla="*/ 33 h 44"/>
                  <a:gd name="T10" fmla="*/ 2 w 8"/>
                  <a:gd name="T11" fmla="*/ 35 h 44"/>
                  <a:gd name="T12" fmla="*/ 2 w 8"/>
                  <a:gd name="T13" fmla="*/ 41 h 44"/>
                  <a:gd name="T14" fmla="*/ 7 w 8"/>
                  <a:gd name="T15" fmla="*/ 41 h 44"/>
                  <a:gd name="T16" fmla="*/ 7 w 8"/>
                  <a:gd name="T1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4">
                    <a:moveTo>
                      <a:pt x="7" y="2"/>
                    </a:moveTo>
                    <a:cubicBezTo>
                      <a:pt x="7" y="0"/>
                      <a:pt x="3" y="0"/>
                      <a:pt x="3" y="2"/>
                    </a:cubicBezTo>
                    <a:cubicBezTo>
                      <a:pt x="2" y="6"/>
                      <a:pt x="2" y="10"/>
                      <a:pt x="2" y="14"/>
                    </a:cubicBezTo>
                    <a:cubicBezTo>
                      <a:pt x="1" y="15"/>
                      <a:pt x="0" y="15"/>
                      <a:pt x="0" y="16"/>
                    </a:cubicBezTo>
                    <a:cubicBezTo>
                      <a:pt x="0" y="22"/>
                      <a:pt x="0" y="27"/>
                      <a:pt x="1" y="33"/>
                    </a:cubicBezTo>
                    <a:cubicBezTo>
                      <a:pt x="1" y="34"/>
                      <a:pt x="1" y="35"/>
                      <a:pt x="2" y="35"/>
                    </a:cubicBezTo>
                    <a:cubicBezTo>
                      <a:pt x="2" y="37"/>
                      <a:pt x="2" y="39"/>
                      <a:pt x="2" y="41"/>
                    </a:cubicBezTo>
                    <a:cubicBezTo>
                      <a:pt x="2" y="44"/>
                      <a:pt x="7" y="44"/>
                      <a:pt x="7" y="41"/>
                    </a:cubicBezTo>
                    <a:cubicBezTo>
                      <a:pt x="8" y="28"/>
                      <a:pt x="7" y="15"/>
                      <a:pt x="7" y="2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7" name="Freeform 394"/>
              <p:cNvSpPr>
                <a:spLocks/>
              </p:cNvSpPr>
              <p:nvPr/>
            </p:nvSpPr>
            <p:spPr bwMode="auto">
              <a:xfrm>
                <a:off x="1817" y="4123"/>
                <a:ext cx="50" cy="133"/>
              </a:xfrm>
              <a:custGeom>
                <a:avLst/>
                <a:gdLst>
                  <a:gd name="T0" fmla="*/ 18 w 19"/>
                  <a:gd name="T1" fmla="*/ 44 h 48"/>
                  <a:gd name="T2" fmla="*/ 16 w 19"/>
                  <a:gd name="T3" fmla="*/ 17 h 48"/>
                  <a:gd name="T4" fmla="*/ 10 w 19"/>
                  <a:gd name="T5" fmla="*/ 15 h 48"/>
                  <a:gd name="T6" fmla="*/ 10 w 19"/>
                  <a:gd name="T7" fmla="*/ 15 h 48"/>
                  <a:gd name="T8" fmla="*/ 9 w 19"/>
                  <a:gd name="T9" fmla="*/ 16 h 48"/>
                  <a:gd name="T10" fmla="*/ 10 w 19"/>
                  <a:gd name="T11" fmla="*/ 4 h 48"/>
                  <a:gd name="T12" fmla="*/ 4 w 19"/>
                  <a:gd name="T13" fmla="*/ 3 h 48"/>
                  <a:gd name="T14" fmla="*/ 1 w 19"/>
                  <a:gd name="T15" fmla="*/ 30 h 48"/>
                  <a:gd name="T16" fmla="*/ 0 w 19"/>
                  <a:gd name="T17" fmla="*/ 31 h 48"/>
                  <a:gd name="T18" fmla="*/ 0 w 19"/>
                  <a:gd name="T19" fmla="*/ 43 h 48"/>
                  <a:gd name="T20" fmla="*/ 2 w 19"/>
                  <a:gd name="T21" fmla="*/ 43 h 48"/>
                  <a:gd name="T22" fmla="*/ 9 w 19"/>
                  <a:gd name="T23" fmla="*/ 43 h 48"/>
                  <a:gd name="T24" fmla="*/ 9 w 19"/>
                  <a:gd name="T25" fmla="*/ 42 h 48"/>
                  <a:gd name="T26" fmla="*/ 9 w 19"/>
                  <a:gd name="T27" fmla="*/ 45 h 48"/>
                  <a:gd name="T28" fmla="*/ 13 w 19"/>
                  <a:gd name="T29" fmla="*/ 46 h 48"/>
                  <a:gd name="T30" fmla="*/ 18 w 19"/>
                  <a:gd name="T31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8">
                    <a:moveTo>
                      <a:pt x="18" y="44"/>
                    </a:moveTo>
                    <a:cubicBezTo>
                      <a:pt x="15" y="35"/>
                      <a:pt x="15" y="26"/>
                      <a:pt x="16" y="17"/>
                    </a:cubicBezTo>
                    <a:cubicBezTo>
                      <a:pt x="17" y="13"/>
                      <a:pt x="11" y="11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2"/>
                      <a:pt x="10" y="8"/>
                      <a:pt x="10" y="4"/>
                    </a:cubicBezTo>
                    <a:cubicBezTo>
                      <a:pt x="10" y="1"/>
                      <a:pt x="5" y="0"/>
                      <a:pt x="4" y="3"/>
                    </a:cubicBezTo>
                    <a:cubicBezTo>
                      <a:pt x="3" y="12"/>
                      <a:pt x="2" y="21"/>
                      <a:pt x="1" y="30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5"/>
                      <a:pt x="0" y="39"/>
                      <a:pt x="0" y="43"/>
                    </a:cubicBezTo>
                    <a:cubicBezTo>
                      <a:pt x="0" y="44"/>
                      <a:pt x="1" y="44"/>
                      <a:pt x="2" y="43"/>
                    </a:cubicBezTo>
                    <a:cubicBezTo>
                      <a:pt x="2" y="47"/>
                      <a:pt x="8" y="47"/>
                      <a:pt x="9" y="43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9" y="44"/>
                      <a:pt x="9" y="45"/>
                    </a:cubicBezTo>
                    <a:cubicBezTo>
                      <a:pt x="9" y="47"/>
                      <a:pt x="12" y="48"/>
                      <a:pt x="13" y="46"/>
                    </a:cubicBezTo>
                    <a:cubicBezTo>
                      <a:pt x="15" y="48"/>
                      <a:pt x="19" y="47"/>
                      <a:pt x="18" y="4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8" name="Freeform 395"/>
              <p:cNvSpPr>
                <a:spLocks/>
              </p:cNvSpPr>
              <p:nvPr/>
            </p:nvSpPr>
            <p:spPr bwMode="auto">
              <a:xfrm>
                <a:off x="1914" y="4165"/>
                <a:ext cx="16" cy="91"/>
              </a:xfrm>
              <a:custGeom>
                <a:avLst/>
                <a:gdLst>
                  <a:gd name="T0" fmla="*/ 5 w 6"/>
                  <a:gd name="T1" fmla="*/ 3 h 33"/>
                  <a:gd name="T2" fmla="*/ 0 w 6"/>
                  <a:gd name="T3" fmla="*/ 3 h 33"/>
                  <a:gd name="T4" fmla="*/ 0 w 6"/>
                  <a:gd name="T5" fmla="*/ 30 h 33"/>
                  <a:gd name="T6" fmla="*/ 5 w 6"/>
                  <a:gd name="T7" fmla="*/ 30 h 33"/>
                  <a:gd name="T8" fmla="*/ 5 w 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3">
                    <a:moveTo>
                      <a:pt x="5" y="3"/>
                    </a:moveTo>
                    <a:cubicBezTo>
                      <a:pt x="5" y="0"/>
                      <a:pt x="0" y="0"/>
                      <a:pt x="0" y="3"/>
                    </a:cubicBezTo>
                    <a:cubicBezTo>
                      <a:pt x="0" y="12"/>
                      <a:pt x="0" y="21"/>
                      <a:pt x="0" y="30"/>
                    </a:cubicBezTo>
                    <a:cubicBezTo>
                      <a:pt x="0" y="33"/>
                      <a:pt x="5" y="33"/>
                      <a:pt x="5" y="30"/>
                    </a:cubicBezTo>
                    <a:cubicBezTo>
                      <a:pt x="6" y="21"/>
                      <a:pt x="5" y="12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59" name="Freeform 396"/>
              <p:cNvSpPr>
                <a:spLocks/>
              </p:cNvSpPr>
              <p:nvPr/>
            </p:nvSpPr>
            <p:spPr bwMode="auto">
              <a:xfrm>
                <a:off x="1954" y="4156"/>
                <a:ext cx="37" cy="112"/>
              </a:xfrm>
              <a:custGeom>
                <a:avLst/>
                <a:gdLst>
                  <a:gd name="T0" fmla="*/ 8 w 14"/>
                  <a:gd name="T1" fmla="*/ 6 h 40"/>
                  <a:gd name="T2" fmla="*/ 7 w 14"/>
                  <a:gd name="T3" fmla="*/ 3 h 40"/>
                  <a:gd name="T4" fmla="*/ 1 w 14"/>
                  <a:gd name="T5" fmla="*/ 5 h 40"/>
                  <a:gd name="T6" fmla="*/ 3 w 14"/>
                  <a:gd name="T7" fmla="*/ 29 h 40"/>
                  <a:gd name="T8" fmla="*/ 5 w 14"/>
                  <a:gd name="T9" fmla="*/ 31 h 40"/>
                  <a:gd name="T10" fmla="*/ 6 w 14"/>
                  <a:gd name="T11" fmla="*/ 37 h 40"/>
                  <a:gd name="T12" fmla="*/ 11 w 14"/>
                  <a:gd name="T13" fmla="*/ 37 h 40"/>
                  <a:gd name="T14" fmla="*/ 14 w 14"/>
                  <a:gd name="T15" fmla="*/ 9 h 40"/>
                  <a:gd name="T16" fmla="*/ 8 w 14"/>
                  <a:gd name="T17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0">
                    <a:moveTo>
                      <a:pt x="8" y="6"/>
                    </a:moveTo>
                    <a:cubicBezTo>
                      <a:pt x="7" y="5"/>
                      <a:pt x="7" y="4"/>
                      <a:pt x="7" y="3"/>
                    </a:cubicBezTo>
                    <a:cubicBezTo>
                      <a:pt x="6" y="0"/>
                      <a:pt x="0" y="1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0"/>
                      <a:pt x="4" y="31"/>
                      <a:pt x="5" y="31"/>
                    </a:cubicBezTo>
                    <a:cubicBezTo>
                      <a:pt x="5" y="33"/>
                      <a:pt x="5" y="35"/>
                      <a:pt x="6" y="37"/>
                    </a:cubicBezTo>
                    <a:cubicBezTo>
                      <a:pt x="6" y="40"/>
                      <a:pt x="10" y="40"/>
                      <a:pt x="11" y="37"/>
                    </a:cubicBezTo>
                    <a:cubicBezTo>
                      <a:pt x="12" y="28"/>
                      <a:pt x="12" y="18"/>
                      <a:pt x="14" y="9"/>
                    </a:cubicBezTo>
                    <a:cubicBezTo>
                      <a:pt x="14" y="5"/>
                      <a:pt x="10" y="3"/>
                      <a:pt x="8" y="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0" name="Freeform 397"/>
              <p:cNvSpPr>
                <a:spLocks/>
              </p:cNvSpPr>
              <p:nvPr/>
            </p:nvSpPr>
            <p:spPr bwMode="auto">
              <a:xfrm>
                <a:off x="2001" y="4154"/>
                <a:ext cx="40" cy="144"/>
              </a:xfrm>
              <a:custGeom>
                <a:avLst/>
                <a:gdLst>
                  <a:gd name="T0" fmla="*/ 7 w 15"/>
                  <a:gd name="T1" fmla="*/ 4 h 52"/>
                  <a:gd name="T2" fmla="*/ 6 w 15"/>
                  <a:gd name="T3" fmla="*/ 11 h 52"/>
                  <a:gd name="T4" fmla="*/ 2 w 15"/>
                  <a:gd name="T5" fmla="*/ 13 h 52"/>
                  <a:gd name="T6" fmla="*/ 1 w 15"/>
                  <a:gd name="T7" fmla="*/ 23 h 52"/>
                  <a:gd name="T8" fmla="*/ 3 w 15"/>
                  <a:gd name="T9" fmla="*/ 25 h 52"/>
                  <a:gd name="T10" fmla="*/ 4 w 15"/>
                  <a:gd name="T11" fmla="*/ 49 h 52"/>
                  <a:gd name="T12" fmla="*/ 9 w 15"/>
                  <a:gd name="T13" fmla="*/ 49 h 52"/>
                  <a:gd name="T14" fmla="*/ 14 w 15"/>
                  <a:gd name="T15" fmla="*/ 5 h 52"/>
                  <a:gd name="T16" fmla="*/ 7 w 15"/>
                  <a:gd name="T1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7" y="4"/>
                    </a:moveTo>
                    <a:cubicBezTo>
                      <a:pt x="6" y="7"/>
                      <a:pt x="6" y="9"/>
                      <a:pt x="6" y="11"/>
                    </a:cubicBezTo>
                    <a:cubicBezTo>
                      <a:pt x="4" y="11"/>
                      <a:pt x="2" y="11"/>
                      <a:pt x="2" y="13"/>
                    </a:cubicBezTo>
                    <a:cubicBezTo>
                      <a:pt x="2" y="16"/>
                      <a:pt x="3" y="20"/>
                      <a:pt x="1" y="23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" y="33"/>
                      <a:pt x="2" y="41"/>
                      <a:pt x="4" y="49"/>
                    </a:cubicBezTo>
                    <a:cubicBezTo>
                      <a:pt x="4" y="52"/>
                      <a:pt x="9" y="52"/>
                      <a:pt x="9" y="49"/>
                    </a:cubicBezTo>
                    <a:cubicBezTo>
                      <a:pt x="12" y="35"/>
                      <a:pt x="13" y="20"/>
                      <a:pt x="14" y="5"/>
                    </a:cubicBezTo>
                    <a:cubicBezTo>
                      <a:pt x="15" y="1"/>
                      <a:pt x="7" y="0"/>
                      <a:pt x="7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1" name="Freeform 398"/>
              <p:cNvSpPr>
                <a:spLocks/>
              </p:cNvSpPr>
              <p:nvPr/>
            </p:nvSpPr>
            <p:spPr bwMode="auto">
              <a:xfrm>
                <a:off x="1880" y="4165"/>
                <a:ext cx="32" cy="130"/>
              </a:xfrm>
              <a:custGeom>
                <a:avLst/>
                <a:gdLst>
                  <a:gd name="T0" fmla="*/ 8 w 12"/>
                  <a:gd name="T1" fmla="*/ 7 h 47"/>
                  <a:gd name="T2" fmla="*/ 7 w 12"/>
                  <a:gd name="T3" fmla="*/ 3 h 47"/>
                  <a:gd name="T4" fmla="*/ 4 w 12"/>
                  <a:gd name="T5" fmla="*/ 4 h 47"/>
                  <a:gd name="T6" fmla="*/ 5 w 12"/>
                  <a:gd name="T7" fmla="*/ 8 h 47"/>
                  <a:gd name="T8" fmla="*/ 3 w 12"/>
                  <a:gd name="T9" fmla="*/ 10 h 47"/>
                  <a:gd name="T10" fmla="*/ 4 w 12"/>
                  <a:gd name="T11" fmla="*/ 43 h 47"/>
                  <a:gd name="T12" fmla="*/ 11 w 12"/>
                  <a:gd name="T13" fmla="*/ 42 h 47"/>
                  <a:gd name="T14" fmla="*/ 11 w 12"/>
                  <a:gd name="T15" fmla="*/ 29 h 47"/>
                  <a:gd name="T16" fmla="*/ 11 w 12"/>
                  <a:gd name="T17" fmla="*/ 28 h 47"/>
                  <a:gd name="T18" fmla="*/ 11 w 12"/>
                  <a:gd name="T19" fmla="*/ 21 h 47"/>
                  <a:gd name="T20" fmla="*/ 12 w 12"/>
                  <a:gd name="T21" fmla="*/ 13 h 47"/>
                  <a:gd name="T22" fmla="*/ 8 w 12"/>
                  <a:gd name="T23" fmla="*/ 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7">
                    <a:moveTo>
                      <a:pt x="8" y="7"/>
                    </a:moveTo>
                    <a:cubicBezTo>
                      <a:pt x="8" y="6"/>
                      <a:pt x="8" y="4"/>
                      <a:pt x="7" y="3"/>
                    </a:cubicBezTo>
                    <a:cubicBezTo>
                      <a:pt x="7" y="0"/>
                      <a:pt x="3" y="1"/>
                      <a:pt x="4" y="4"/>
                    </a:cubicBezTo>
                    <a:cubicBezTo>
                      <a:pt x="4" y="5"/>
                      <a:pt x="4" y="7"/>
                      <a:pt x="5" y="8"/>
                    </a:cubicBezTo>
                    <a:cubicBezTo>
                      <a:pt x="4" y="8"/>
                      <a:pt x="4" y="9"/>
                      <a:pt x="3" y="10"/>
                    </a:cubicBezTo>
                    <a:cubicBezTo>
                      <a:pt x="1" y="21"/>
                      <a:pt x="0" y="32"/>
                      <a:pt x="4" y="43"/>
                    </a:cubicBezTo>
                    <a:cubicBezTo>
                      <a:pt x="5" y="47"/>
                      <a:pt x="11" y="46"/>
                      <a:pt x="11" y="42"/>
                    </a:cubicBezTo>
                    <a:cubicBezTo>
                      <a:pt x="11" y="38"/>
                      <a:pt x="11" y="33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6"/>
                      <a:pt x="11" y="23"/>
                      <a:pt x="11" y="21"/>
                    </a:cubicBezTo>
                    <a:cubicBezTo>
                      <a:pt x="11" y="18"/>
                      <a:pt x="11" y="15"/>
                      <a:pt x="12" y="13"/>
                    </a:cubicBezTo>
                    <a:cubicBezTo>
                      <a:pt x="12" y="10"/>
                      <a:pt x="10" y="8"/>
                      <a:pt x="8" y="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2" name="Freeform 399"/>
              <p:cNvSpPr>
                <a:spLocks/>
              </p:cNvSpPr>
              <p:nvPr/>
            </p:nvSpPr>
            <p:spPr bwMode="auto">
              <a:xfrm>
                <a:off x="1631" y="4173"/>
                <a:ext cx="34" cy="75"/>
              </a:xfrm>
              <a:custGeom>
                <a:avLst/>
                <a:gdLst>
                  <a:gd name="T0" fmla="*/ 12 w 13"/>
                  <a:gd name="T1" fmla="*/ 24 h 27"/>
                  <a:gd name="T2" fmla="*/ 4 w 13"/>
                  <a:gd name="T3" fmla="*/ 2 h 27"/>
                  <a:gd name="T4" fmla="*/ 1 w 13"/>
                  <a:gd name="T5" fmla="*/ 3 h 27"/>
                  <a:gd name="T6" fmla="*/ 9 w 13"/>
                  <a:gd name="T7" fmla="*/ 26 h 27"/>
                  <a:gd name="T8" fmla="*/ 12 w 13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12" y="24"/>
                    </a:moveTo>
                    <a:cubicBezTo>
                      <a:pt x="9" y="17"/>
                      <a:pt x="6" y="10"/>
                      <a:pt x="4" y="2"/>
                    </a:cubicBezTo>
                    <a:cubicBezTo>
                      <a:pt x="4" y="0"/>
                      <a:pt x="0" y="0"/>
                      <a:pt x="1" y="3"/>
                    </a:cubicBezTo>
                    <a:cubicBezTo>
                      <a:pt x="3" y="11"/>
                      <a:pt x="6" y="18"/>
                      <a:pt x="9" y="26"/>
                    </a:cubicBezTo>
                    <a:cubicBezTo>
                      <a:pt x="10" y="27"/>
                      <a:pt x="13" y="26"/>
                      <a:pt x="12" y="2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3" name="Freeform 400"/>
              <p:cNvSpPr>
                <a:spLocks/>
              </p:cNvSpPr>
              <p:nvPr/>
            </p:nvSpPr>
            <p:spPr bwMode="auto">
              <a:xfrm>
                <a:off x="1565" y="4140"/>
                <a:ext cx="47" cy="122"/>
              </a:xfrm>
              <a:custGeom>
                <a:avLst/>
                <a:gdLst>
                  <a:gd name="T0" fmla="*/ 16 w 18"/>
                  <a:gd name="T1" fmla="*/ 37 h 44"/>
                  <a:gd name="T2" fmla="*/ 12 w 18"/>
                  <a:gd name="T3" fmla="*/ 8 h 44"/>
                  <a:gd name="T4" fmla="*/ 6 w 18"/>
                  <a:gd name="T5" fmla="*/ 4 h 44"/>
                  <a:gd name="T6" fmla="*/ 10 w 18"/>
                  <a:gd name="T7" fmla="*/ 41 h 44"/>
                  <a:gd name="T8" fmla="*/ 16 w 18"/>
                  <a:gd name="T9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4">
                    <a:moveTo>
                      <a:pt x="16" y="37"/>
                    </a:moveTo>
                    <a:cubicBezTo>
                      <a:pt x="11" y="28"/>
                      <a:pt x="8" y="18"/>
                      <a:pt x="12" y="8"/>
                    </a:cubicBezTo>
                    <a:cubicBezTo>
                      <a:pt x="14" y="4"/>
                      <a:pt x="8" y="0"/>
                      <a:pt x="6" y="4"/>
                    </a:cubicBezTo>
                    <a:cubicBezTo>
                      <a:pt x="0" y="17"/>
                      <a:pt x="3" y="29"/>
                      <a:pt x="10" y="41"/>
                    </a:cubicBezTo>
                    <a:cubicBezTo>
                      <a:pt x="13" y="44"/>
                      <a:pt x="18" y="41"/>
                      <a:pt x="16" y="37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4" name="Freeform 401"/>
              <p:cNvSpPr>
                <a:spLocks/>
              </p:cNvSpPr>
              <p:nvPr/>
            </p:nvSpPr>
            <p:spPr bwMode="auto">
              <a:xfrm>
                <a:off x="1736" y="4176"/>
                <a:ext cx="26" cy="92"/>
              </a:xfrm>
              <a:custGeom>
                <a:avLst/>
                <a:gdLst>
                  <a:gd name="T0" fmla="*/ 2 w 10"/>
                  <a:gd name="T1" fmla="*/ 5 h 33"/>
                  <a:gd name="T2" fmla="*/ 2 w 10"/>
                  <a:gd name="T3" fmla="*/ 29 h 33"/>
                  <a:gd name="T4" fmla="*/ 9 w 10"/>
                  <a:gd name="T5" fmla="*/ 27 h 33"/>
                  <a:gd name="T6" fmla="*/ 9 w 10"/>
                  <a:gd name="T7" fmla="*/ 6 h 33"/>
                  <a:gd name="T8" fmla="*/ 2 w 10"/>
                  <a:gd name="T9" fmla="*/ 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3">
                    <a:moveTo>
                      <a:pt x="2" y="5"/>
                    </a:moveTo>
                    <a:cubicBezTo>
                      <a:pt x="0" y="12"/>
                      <a:pt x="0" y="21"/>
                      <a:pt x="2" y="29"/>
                    </a:cubicBezTo>
                    <a:cubicBezTo>
                      <a:pt x="4" y="33"/>
                      <a:pt x="9" y="31"/>
                      <a:pt x="9" y="27"/>
                    </a:cubicBezTo>
                    <a:cubicBezTo>
                      <a:pt x="7" y="20"/>
                      <a:pt x="7" y="13"/>
                      <a:pt x="9" y="6"/>
                    </a:cubicBezTo>
                    <a:cubicBezTo>
                      <a:pt x="10" y="2"/>
                      <a:pt x="4" y="0"/>
                      <a:pt x="2" y="5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5" name="Freeform 402"/>
              <p:cNvSpPr>
                <a:spLocks/>
              </p:cNvSpPr>
              <p:nvPr/>
            </p:nvSpPr>
            <p:spPr bwMode="auto">
              <a:xfrm>
                <a:off x="2062" y="4137"/>
                <a:ext cx="39" cy="139"/>
              </a:xfrm>
              <a:custGeom>
                <a:avLst/>
                <a:gdLst>
                  <a:gd name="T0" fmla="*/ 11 w 15"/>
                  <a:gd name="T1" fmla="*/ 28 h 50"/>
                  <a:gd name="T2" fmla="*/ 13 w 15"/>
                  <a:gd name="T3" fmla="*/ 6 h 50"/>
                  <a:gd name="T4" fmla="*/ 6 w 15"/>
                  <a:gd name="T5" fmla="*/ 4 h 50"/>
                  <a:gd name="T6" fmla="*/ 5 w 15"/>
                  <a:gd name="T7" fmla="*/ 15 h 50"/>
                  <a:gd name="T8" fmla="*/ 3 w 15"/>
                  <a:gd name="T9" fmla="*/ 17 h 50"/>
                  <a:gd name="T10" fmla="*/ 5 w 15"/>
                  <a:gd name="T11" fmla="*/ 46 h 50"/>
                  <a:gd name="T12" fmla="*/ 11 w 15"/>
                  <a:gd name="T13" fmla="*/ 42 h 50"/>
                  <a:gd name="T14" fmla="*/ 8 w 15"/>
                  <a:gd name="T15" fmla="*/ 30 h 50"/>
                  <a:gd name="T16" fmla="*/ 11 w 15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0">
                    <a:moveTo>
                      <a:pt x="11" y="28"/>
                    </a:moveTo>
                    <a:cubicBezTo>
                      <a:pt x="11" y="20"/>
                      <a:pt x="11" y="13"/>
                      <a:pt x="13" y="6"/>
                    </a:cubicBezTo>
                    <a:cubicBezTo>
                      <a:pt x="15" y="2"/>
                      <a:pt x="8" y="0"/>
                      <a:pt x="6" y="4"/>
                    </a:cubicBezTo>
                    <a:cubicBezTo>
                      <a:pt x="5" y="8"/>
                      <a:pt x="5" y="11"/>
                      <a:pt x="5" y="15"/>
                    </a:cubicBezTo>
                    <a:cubicBezTo>
                      <a:pt x="4" y="15"/>
                      <a:pt x="4" y="16"/>
                      <a:pt x="3" y="17"/>
                    </a:cubicBezTo>
                    <a:cubicBezTo>
                      <a:pt x="0" y="27"/>
                      <a:pt x="0" y="36"/>
                      <a:pt x="5" y="46"/>
                    </a:cubicBezTo>
                    <a:cubicBezTo>
                      <a:pt x="7" y="50"/>
                      <a:pt x="13" y="46"/>
                      <a:pt x="11" y="42"/>
                    </a:cubicBezTo>
                    <a:cubicBezTo>
                      <a:pt x="9" y="38"/>
                      <a:pt x="9" y="34"/>
                      <a:pt x="8" y="30"/>
                    </a:cubicBezTo>
                    <a:cubicBezTo>
                      <a:pt x="10" y="30"/>
                      <a:pt x="11" y="29"/>
                      <a:pt x="11" y="28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6" name="Freeform 403"/>
              <p:cNvSpPr>
                <a:spLocks/>
              </p:cNvSpPr>
              <p:nvPr/>
            </p:nvSpPr>
            <p:spPr bwMode="auto">
              <a:xfrm>
                <a:off x="2117" y="4173"/>
                <a:ext cx="21" cy="89"/>
              </a:xfrm>
              <a:custGeom>
                <a:avLst/>
                <a:gdLst>
                  <a:gd name="T0" fmla="*/ 6 w 8"/>
                  <a:gd name="T1" fmla="*/ 4 h 32"/>
                  <a:gd name="T2" fmla="*/ 1 w 8"/>
                  <a:gd name="T3" fmla="*/ 5 h 32"/>
                  <a:gd name="T4" fmla="*/ 3 w 8"/>
                  <a:gd name="T5" fmla="*/ 29 h 32"/>
                  <a:gd name="T6" fmla="*/ 7 w 8"/>
                  <a:gd name="T7" fmla="*/ 29 h 32"/>
                  <a:gd name="T8" fmla="*/ 6 w 8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2">
                    <a:moveTo>
                      <a:pt x="6" y="4"/>
                    </a:moveTo>
                    <a:cubicBezTo>
                      <a:pt x="5" y="0"/>
                      <a:pt x="0" y="2"/>
                      <a:pt x="1" y="5"/>
                    </a:cubicBezTo>
                    <a:cubicBezTo>
                      <a:pt x="3" y="13"/>
                      <a:pt x="3" y="21"/>
                      <a:pt x="3" y="29"/>
                    </a:cubicBezTo>
                    <a:cubicBezTo>
                      <a:pt x="3" y="32"/>
                      <a:pt x="7" y="32"/>
                      <a:pt x="7" y="29"/>
                    </a:cubicBezTo>
                    <a:cubicBezTo>
                      <a:pt x="8" y="20"/>
                      <a:pt x="8" y="12"/>
                      <a:pt x="6" y="4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7" name="Freeform 404"/>
              <p:cNvSpPr>
                <a:spLocks/>
              </p:cNvSpPr>
              <p:nvPr/>
            </p:nvSpPr>
            <p:spPr bwMode="auto">
              <a:xfrm>
                <a:off x="2132" y="4162"/>
                <a:ext cx="50" cy="147"/>
              </a:xfrm>
              <a:custGeom>
                <a:avLst/>
                <a:gdLst>
                  <a:gd name="T0" fmla="*/ 17 w 19"/>
                  <a:gd name="T1" fmla="*/ 46 h 53"/>
                  <a:gd name="T2" fmla="*/ 12 w 19"/>
                  <a:gd name="T3" fmla="*/ 14 h 53"/>
                  <a:gd name="T4" fmla="*/ 12 w 19"/>
                  <a:gd name="T5" fmla="*/ 13 h 53"/>
                  <a:gd name="T6" fmla="*/ 12 w 19"/>
                  <a:gd name="T7" fmla="*/ 4 h 53"/>
                  <a:gd name="T8" fmla="*/ 7 w 19"/>
                  <a:gd name="T9" fmla="*/ 4 h 53"/>
                  <a:gd name="T10" fmla="*/ 8 w 19"/>
                  <a:gd name="T11" fmla="*/ 12 h 53"/>
                  <a:gd name="T12" fmla="*/ 7 w 19"/>
                  <a:gd name="T13" fmla="*/ 14 h 53"/>
                  <a:gd name="T14" fmla="*/ 6 w 19"/>
                  <a:gd name="T15" fmla="*/ 22 h 53"/>
                  <a:gd name="T16" fmla="*/ 4 w 19"/>
                  <a:gd name="T17" fmla="*/ 22 h 53"/>
                  <a:gd name="T18" fmla="*/ 0 w 19"/>
                  <a:gd name="T19" fmla="*/ 39 h 53"/>
                  <a:gd name="T20" fmla="*/ 2 w 19"/>
                  <a:gd name="T21" fmla="*/ 39 h 53"/>
                  <a:gd name="T22" fmla="*/ 6 w 19"/>
                  <a:gd name="T23" fmla="*/ 25 h 53"/>
                  <a:gd name="T24" fmla="*/ 10 w 19"/>
                  <a:gd name="T25" fmla="*/ 48 h 53"/>
                  <a:gd name="T26" fmla="*/ 17 w 19"/>
                  <a:gd name="T27" fmla="*/ 4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3">
                    <a:moveTo>
                      <a:pt x="17" y="46"/>
                    </a:moveTo>
                    <a:cubicBezTo>
                      <a:pt x="14" y="36"/>
                      <a:pt x="14" y="25"/>
                      <a:pt x="12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0"/>
                      <a:pt x="12" y="12"/>
                      <a:pt x="12" y="4"/>
                    </a:cubicBezTo>
                    <a:cubicBezTo>
                      <a:pt x="12" y="0"/>
                      <a:pt x="7" y="0"/>
                      <a:pt x="7" y="4"/>
                    </a:cubicBezTo>
                    <a:cubicBezTo>
                      <a:pt x="7" y="12"/>
                      <a:pt x="7" y="10"/>
                      <a:pt x="8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6" y="16"/>
                      <a:pt x="6" y="19"/>
                      <a:pt x="6" y="22"/>
                    </a:cubicBezTo>
                    <a:cubicBezTo>
                      <a:pt x="5" y="21"/>
                      <a:pt x="5" y="22"/>
                      <a:pt x="4" y="22"/>
                    </a:cubicBezTo>
                    <a:cubicBezTo>
                      <a:pt x="3" y="28"/>
                      <a:pt x="2" y="33"/>
                      <a:pt x="0" y="39"/>
                    </a:cubicBezTo>
                    <a:cubicBezTo>
                      <a:pt x="0" y="40"/>
                      <a:pt x="2" y="40"/>
                      <a:pt x="2" y="39"/>
                    </a:cubicBezTo>
                    <a:cubicBezTo>
                      <a:pt x="4" y="35"/>
                      <a:pt x="5" y="30"/>
                      <a:pt x="6" y="25"/>
                    </a:cubicBezTo>
                    <a:cubicBezTo>
                      <a:pt x="6" y="33"/>
                      <a:pt x="7" y="41"/>
                      <a:pt x="10" y="48"/>
                    </a:cubicBezTo>
                    <a:cubicBezTo>
                      <a:pt x="12" y="53"/>
                      <a:pt x="19" y="51"/>
                      <a:pt x="17" y="46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868" name="Freeform 405"/>
              <p:cNvSpPr>
                <a:spLocks/>
              </p:cNvSpPr>
              <p:nvPr/>
            </p:nvSpPr>
            <p:spPr bwMode="auto">
              <a:xfrm>
                <a:off x="2198" y="4237"/>
                <a:ext cx="16" cy="81"/>
              </a:xfrm>
              <a:custGeom>
                <a:avLst/>
                <a:gdLst>
                  <a:gd name="T0" fmla="*/ 5 w 6"/>
                  <a:gd name="T1" fmla="*/ 3 h 29"/>
                  <a:gd name="T2" fmla="*/ 1 w 6"/>
                  <a:gd name="T3" fmla="*/ 3 h 29"/>
                  <a:gd name="T4" fmla="*/ 0 w 6"/>
                  <a:gd name="T5" fmla="*/ 25 h 29"/>
                  <a:gd name="T6" fmla="*/ 6 w 6"/>
                  <a:gd name="T7" fmla="*/ 25 h 29"/>
                  <a:gd name="T8" fmla="*/ 5 w 6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5" y="3"/>
                    </a:moveTo>
                    <a:cubicBezTo>
                      <a:pt x="5" y="0"/>
                      <a:pt x="1" y="0"/>
                      <a:pt x="1" y="3"/>
                    </a:cubicBezTo>
                    <a:cubicBezTo>
                      <a:pt x="0" y="10"/>
                      <a:pt x="0" y="21"/>
                      <a:pt x="0" y="25"/>
                    </a:cubicBezTo>
                    <a:cubicBezTo>
                      <a:pt x="0" y="29"/>
                      <a:pt x="6" y="29"/>
                      <a:pt x="6" y="25"/>
                    </a:cubicBezTo>
                    <a:cubicBezTo>
                      <a:pt x="6" y="21"/>
                      <a:pt x="5" y="11"/>
                      <a:pt x="5" y="3"/>
                    </a:cubicBezTo>
                    <a:close/>
                  </a:path>
                </a:pathLst>
              </a:custGeom>
              <a:solidFill>
                <a:srgbClr val="61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Freeform 407"/>
            <p:cNvSpPr>
              <a:spLocks/>
            </p:cNvSpPr>
            <p:nvPr/>
          </p:nvSpPr>
          <p:spPr bwMode="auto">
            <a:xfrm>
              <a:off x="2216" y="4173"/>
              <a:ext cx="27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Freeform 408"/>
            <p:cNvSpPr>
              <a:spLocks/>
            </p:cNvSpPr>
            <p:nvPr/>
          </p:nvSpPr>
          <p:spPr bwMode="auto">
            <a:xfrm>
              <a:off x="2240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9"/>
            <p:cNvSpPr>
              <a:spLocks/>
            </p:cNvSpPr>
            <p:nvPr/>
          </p:nvSpPr>
          <p:spPr bwMode="auto">
            <a:xfrm>
              <a:off x="2190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10"/>
            <p:cNvSpPr>
              <a:spLocks/>
            </p:cNvSpPr>
            <p:nvPr/>
          </p:nvSpPr>
          <p:spPr bwMode="auto">
            <a:xfrm>
              <a:off x="2279" y="4165"/>
              <a:ext cx="40" cy="111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11"/>
            <p:cNvSpPr>
              <a:spLocks/>
            </p:cNvSpPr>
            <p:nvPr/>
          </p:nvSpPr>
          <p:spPr bwMode="auto">
            <a:xfrm>
              <a:off x="2340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2"/>
            <p:cNvSpPr>
              <a:spLocks/>
            </p:cNvSpPr>
            <p:nvPr/>
          </p:nvSpPr>
          <p:spPr bwMode="auto">
            <a:xfrm>
              <a:off x="2429" y="4134"/>
              <a:ext cx="37" cy="148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3"/>
            <p:cNvSpPr>
              <a:spLocks/>
            </p:cNvSpPr>
            <p:nvPr/>
          </p:nvSpPr>
          <p:spPr bwMode="auto">
            <a:xfrm>
              <a:off x="2471" y="4131"/>
              <a:ext cx="45" cy="134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4"/>
            <p:cNvSpPr>
              <a:spLocks/>
            </p:cNvSpPr>
            <p:nvPr/>
          </p:nvSpPr>
          <p:spPr bwMode="auto">
            <a:xfrm>
              <a:off x="2524" y="4156"/>
              <a:ext cx="21" cy="12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5"/>
            <p:cNvSpPr>
              <a:spLocks/>
            </p:cNvSpPr>
            <p:nvPr/>
          </p:nvSpPr>
          <p:spPr bwMode="auto">
            <a:xfrm>
              <a:off x="2582" y="4123"/>
              <a:ext cx="47" cy="133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6"/>
            <p:cNvSpPr>
              <a:spLocks/>
            </p:cNvSpPr>
            <p:nvPr/>
          </p:nvSpPr>
          <p:spPr bwMode="auto">
            <a:xfrm>
              <a:off x="2679" y="4165"/>
              <a:ext cx="13" cy="9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7"/>
            <p:cNvSpPr>
              <a:spLocks/>
            </p:cNvSpPr>
            <p:nvPr/>
          </p:nvSpPr>
          <p:spPr bwMode="auto">
            <a:xfrm>
              <a:off x="2718" y="4156"/>
              <a:ext cx="37" cy="112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8"/>
            <p:cNvSpPr>
              <a:spLocks/>
            </p:cNvSpPr>
            <p:nvPr/>
          </p:nvSpPr>
          <p:spPr bwMode="auto">
            <a:xfrm>
              <a:off x="2763" y="4154"/>
              <a:ext cx="42" cy="144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9"/>
            <p:cNvSpPr>
              <a:spLocks/>
            </p:cNvSpPr>
            <p:nvPr/>
          </p:nvSpPr>
          <p:spPr bwMode="auto">
            <a:xfrm>
              <a:off x="2645" y="4165"/>
              <a:ext cx="31" cy="130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20"/>
            <p:cNvSpPr>
              <a:spLocks/>
            </p:cNvSpPr>
            <p:nvPr/>
          </p:nvSpPr>
          <p:spPr bwMode="auto">
            <a:xfrm>
              <a:off x="2395" y="4173"/>
              <a:ext cx="34" cy="75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21"/>
            <p:cNvSpPr>
              <a:spLocks/>
            </p:cNvSpPr>
            <p:nvPr/>
          </p:nvSpPr>
          <p:spPr bwMode="auto">
            <a:xfrm>
              <a:off x="2329" y="4140"/>
              <a:ext cx="48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2"/>
            <p:cNvSpPr>
              <a:spLocks/>
            </p:cNvSpPr>
            <p:nvPr/>
          </p:nvSpPr>
          <p:spPr bwMode="auto">
            <a:xfrm>
              <a:off x="2497" y="4176"/>
              <a:ext cx="29" cy="92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3"/>
            <p:cNvSpPr>
              <a:spLocks/>
            </p:cNvSpPr>
            <p:nvPr/>
          </p:nvSpPr>
          <p:spPr bwMode="auto">
            <a:xfrm>
              <a:off x="2826" y="4137"/>
              <a:ext cx="39" cy="139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4"/>
            <p:cNvSpPr>
              <a:spLocks/>
            </p:cNvSpPr>
            <p:nvPr/>
          </p:nvSpPr>
          <p:spPr bwMode="auto">
            <a:xfrm>
              <a:off x="2881" y="4173"/>
              <a:ext cx="21" cy="89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5"/>
            <p:cNvSpPr>
              <a:spLocks/>
            </p:cNvSpPr>
            <p:nvPr/>
          </p:nvSpPr>
          <p:spPr bwMode="auto">
            <a:xfrm>
              <a:off x="2897" y="4162"/>
              <a:ext cx="50" cy="147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6"/>
            <p:cNvSpPr>
              <a:spLocks/>
            </p:cNvSpPr>
            <p:nvPr/>
          </p:nvSpPr>
          <p:spPr bwMode="auto">
            <a:xfrm>
              <a:off x="2960" y="4237"/>
              <a:ext cx="18" cy="81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7"/>
            <p:cNvSpPr>
              <a:spLocks/>
            </p:cNvSpPr>
            <p:nvPr/>
          </p:nvSpPr>
          <p:spPr bwMode="auto">
            <a:xfrm>
              <a:off x="2978" y="4173"/>
              <a:ext cx="26" cy="111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8"/>
            <p:cNvSpPr>
              <a:spLocks/>
            </p:cNvSpPr>
            <p:nvPr/>
          </p:nvSpPr>
          <p:spPr bwMode="auto">
            <a:xfrm>
              <a:off x="3004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9"/>
            <p:cNvSpPr>
              <a:spLocks/>
            </p:cNvSpPr>
            <p:nvPr/>
          </p:nvSpPr>
          <p:spPr bwMode="auto">
            <a:xfrm>
              <a:off x="2952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30"/>
            <p:cNvSpPr>
              <a:spLocks/>
            </p:cNvSpPr>
            <p:nvPr/>
          </p:nvSpPr>
          <p:spPr bwMode="auto">
            <a:xfrm>
              <a:off x="3041" y="4165"/>
              <a:ext cx="42" cy="111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431"/>
            <p:cNvSpPr>
              <a:spLocks/>
            </p:cNvSpPr>
            <p:nvPr/>
          </p:nvSpPr>
          <p:spPr bwMode="auto">
            <a:xfrm>
              <a:off x="3104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432"/>
            <p:cNvSpPr>
              <a:spLocks/>
            </p:cNvSpPr>
            <p:nvPr/>
          </p:nvSpPr>
          <p:spPr bwMode="auto">
            <a:xfrm>
              <a:off x="3193" y="4134"/>
              <a:ext cx="35" cy="148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433"/>
            <p:cNvSpPr>
              <a:spLocks/>
            </p:cNvSpPr>
            <p:nvPr/>
          </p:nvSpPr>
          <p:spPr bwMode="auto">
            <a:xfrm>
              <a:off x="3235" y="4131"/>
              <a:ext cx="45" cy="134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434"/>
            <p:cNvSpPr>
              <a:spLocks/>
            </p:cNvSpPr>
            <p:nvPr/>
          </p:nvSpPr>
          <p:spPr bwMode="auto">
            <a:xfrm>
              <a:off x="3288" y="4156"/>
              <a:ext cx="18" cy="12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435"/>
            <p:cNvSpPr>
              <a:spLocks/>
            </p:cNvSpPr>
            <p:nvPr/>
          </p:nvSpPr>
          <p:spPr bwMode="auto">
            <a:xfrm>
              <a:off x="3343" y="4123"/>
              <a:ext cx="50" cy="133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436"/>
            <p:cNvSpPr>
              <a:spLocks/>
            </p:cNvSpPr>
            <p:nvPr/>
          </p:nvSpPr>
          <p:spPr bwMode="auto">
            <a:xfrm>
              <a:off x="3440" y="4165"/>
              <a:ext cx="16" cy="91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0" name="Freeform 437"/>
            <p:cNvSpPr>
              <a:spLocks/>
            </p:cNvSpPr>
            <p:nvPr/>
          </p:nvSpPr>
          <p:spPr bwMode="auto">
            <a:xfrm>
              <a:off x="3480" y="4156"/>
              <a:ext cx="39" cy="112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1" name="Freeform 438"/>
            <p:cNvSpPr>
              <a:spLocks/>
            </p:cNvSpPr>
            <p:nvPr/>
          </p:nvSpPr>
          <p:spPr bwMode="auto">
            <a:xfrm>
              <a:off x="3527" y="4154"/>
              <a:ext cx="39" cy="144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2" name="Freeform 439"/>
            <p:cNvSpPr>
              <a:spLocks/>
            </p:cNvSpPr>
            <p:nvPr/>
          </p:nvSpPr>
          <p:spPr bwMode="auto">
            <a:xfrm>
              <a:off x="3406" y="4165"/>
              <a:ext cx="32" cy="130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3" name="Freeform 440"/>
            <p:cNvSpPr>
              <a:spLocks/>
            </p:cNvSpPr>
            <p:nvPr/>
          </p:nvSpPr>
          <p:spPr bwMode="auto">
            <a:xfrm>
              <a:off x="3159" y="4173"/>
              <a:ext cx="32" cy="75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4" name="Freeform 441"/>
            <p:cNvSpPr>
              <a:spLocks/>
            </p:cNvSpPr>
            <p:nvPr/>
          </p:nvSpPr>
          <p:spPr bwMode="auto">
            <a:xfrm>
              <a:off x="3094" y="4140"/>
              <a:ext cx="47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5" name="Freeform 442"/>
            <p:cNvSpPr>
              <a:spLocks/>
            </p:cNvSpPr>
            <p:nvPr/>
          </p:nvSpPr>
          <p:spPr bwMode="auto">
            <a:xfrm>
              <a:off x="3262" y="4176"/>
              <a:ext cx="26" cy="92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6" name="Freeform 443"/>
            <p:cNvSpPr>
              <a:spLocks/>
            </p:cNvSpPr>
            <p:nvPr/>
          </p:nvSpPr>
          <p:spPr bwMode="auto">
            <a:xfrm>
              <a:off x="3587" y="4137"/>
              <a:ext cx="40" cy="139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7" name="Freeform 444"/>
            <p:cNvSpPr>
              <a:spLocks/>
            </p:cNvSpPr>
            <p:nvPr/>
          </p:nvSpPr>
          <p:spPr bwMode="auto">
            <a:xfrm>
              <a:off x="3642" y="4173"/>
              <a:ext cx="22" cy="8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8" name="Freeform 445"/>
            <p:cNvSpPr>
              <a:spLocks/>
            </p:cNvSpPr>
            <p:nvPr/>
          </p:nvSpPr>
          <p:spPr bwMode="auto">
            <a:xfrm>
              <a:off x="3658" y="4162"/>
              <a:ext cx="50" cy="147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9" name="Freeform 446"/>
            <p:cNvSpPr>
              <a:spLocks/>
            </p:cNvSpPr>
            <p:nvPr/>
          </p:nvSpPr>
          <p:spPr bwMode="auto">
            <a:xfrm>
              <a:off x="3724" y="4237"/>
              <a:ext cx="16" cy="81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0" name="Freeform 447"/>
            <p:cNvSpPr>
              <a:spLocks/>
            </p:cNvSpPr>
            <p:nvPr/>
          </p:nvSpPr>
          <p:spPr bwMode="auto">
            <a:xfrm>
              <a:off x="3742" y="4173"/>
              <a:ext cx="27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1" name="Freeform 448"/>
            <p:cNvSpPr>
              <a:spLocks/>
            </p:cNvSpPr>
            <p:nvPr/>
          </p:nvSpPr>
          <p:spPr bwMode="auto">
            <a:xfrm>
              <a:off x="3769" y="4165"/>
              <a:ext cx="44" cy="158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>
              <a:off x="3716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>
              <a:off x="3805" y="4165"/>
              <a:ext cx="40" cy="111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>
              <a:off x="3866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>
              <a:off x="3955" y="4134"/>
              <a:ext cx="37" cy="148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>
              <a:off x="4000" y="4131"/>
              <a:ext cx="42" cy="134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>
              <a:off x="4050" y="4156"/>
              <a:ext cx="21" cy="12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>
              <a:off x="4107" y="4123"/>
              <a:ext cx="50" cy="133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>
              <a:off x="4204" y="4165"/>
              <a:ext cx="16" cy="9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>
              <a:off x="4244" y="4156"/>
              <a:ext cx="37" cy="112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>
              <a:off x="4291" y="4154"/>
              <a:ext cx="40" cy="144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>
              <a:off x="4170" y="4165"/>
              <a:ext cx="32" cy="130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>
              <a:off x="3921" y="4173"/>
              <a:ext cx="34" cy="75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>
              <a:off x="3855" y="4140"/>
              <a:ext cx="47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>
              <a:off x="4026" y="4176"/>
              <a:ext cx="26" cy="92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>
              <a:off x="4352" y="4137"/>
              <a:ext cx="39" cy="139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>
              <a:off x="4407" y="4173"/>
              <a:ext cx="21" cy="8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>
              <a:off x="4422" y="4162"/>
              <a:ext cx="50" cy="147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>
              <a:off x="4488" y="4237"/>
              <a:ext cx="16" cy="81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>
              <a:off x="4507" y="4173"/>
              <a:ext cx="26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>
              <a:off x="4530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>
              <a:off x="4480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>
              <a:off x="4570" y="4165"/>
              <a:ext cx="39" cy="111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>
              <a:off x="4630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>
              <a:off x="4719" y="4134"/>
              <a:ext cx="37" cy="148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>
              <a:off x="4761" y="4131"/>
              <a:ext cx="45" cy="134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>
              <a:off x="4814" y="4156"/>
              <a:ext cx="18" cy="12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>
              <a:off x="4869" y="4123"/>
              <a:ext cx="50" cy="133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>
              <a:off x="4966" y="4165"/>
              <a:ext cx="16" cy="9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>
              <a:off x="5008" y="4156"/>
              <a:ext cx="37" cy="112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>
              <a:off x="5053" y="4154"/>
              <a:ext cx="42" cy="144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>
              <a:off x="4935" y="4165"/>
              <a:ext cx="31" cy="130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>
              <a:off x="4685" y="4173"/>
              <a:ext cx="34" cy="75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>
              <a:off x="4619" y="4140"/>
              <a:ext cx="48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>
              <a:off x="4788" y="4176"/>
              <a:ext cx="26" cy="92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>
              <a:off x="5116" y="4137"/>
              <a:ext cx="37" cy="139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>
              <a:off x="5168" y="4173"/>
              <a:ext cx="24" cy="89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>
              <a:off x="5184" y="4162"/>
              <a:ext cx="53" cy="147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>
              <a:off x="5250" y="4237"/>
              <a:ext cx="15" cy="81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>
              <a:off x="5268" y="4173"/>
              <a:ext cx="26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>
              <a:off x="5294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>
              <a:off x="5242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>
              <a:off x="5331" y="4165"/>
              <a:ext cx="42" cy="111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>
              <a:off x="5392" y="4212"/>
              <a:ext cx="21" cy="86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>
              <a:off x="5481" y="4134"/>
              <a:ext cx="37" cy="148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>
              <a:off x="5525" y="4131"/>
              <a:ext cx="42" cy="134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>
              <a:off x="5578" y="4156"/>
              <a:ext cx="18" cy="12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>
              <a:off x="5633" y="4123"/>
              <a:ext cx="50" cy="133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>
              <a:off x="5730" y="4165"/>
              <a:ext cx="16" cy="91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>
              <a:off x="5770" y="4156"/>
              <a:ext cx="39" cy="112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>
              <a:off x="5817" y="4154"/>
              <a:ext cx="39" cy="144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>
              <a:off x="5696" y="4165"/>
              <a:ext cx="32" cy="130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>
              <a:off x="5447" y="4173"/>
              <a:ext cx="34" cy="75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>
              <a:off x="5381" y="4140"/>
              <a:ext cx="50" cy="122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>
              <a:off x="5552" y="4176"/>
              <a:ext cx="26" cy="92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>
              <a:off x="5877" y="4137"/>
              <a:ext cx="40" cy="139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>
              <a:off x="5933" y="4173"/>
              <a:ext cx="21" cy="8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>
              <a:off x="5948" y="4162"/>
              <a:ext cx="50" cy="147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>
              <a:off x="6014" y="4237"/>
              <a:ext cx="16" cy="81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>
              <a:off x="6032" y="4173"/>
              <a:ext cx="27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>
              <a:off x="6059" y="4165"/>
              <a:ext cx="42" cy="158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>
              <a:off x="6006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>
              <a:off x="6095" y="4165"/>
              <a:ext cx="40" cy="111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>
              <a:off x="6156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>
              <a:off x="6245" y="4134"/>
              <a:ext cx="37" cy="148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>
              <a:off x="6290" y="4131"/>
              <a:ext cx="42" cy="134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>
              <a:off x="6340" y="4156"/>
              <a:ext cx="21" cy="12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>
              <a:off x="6397" y="4123"/>
              <a:ext cx="48" cy="133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>
              <a:off x="6495" y="4165"/>
              <a:ext cx="13" cy="91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>
              <a:off x="6534" y="4156"/>
              <a:ext cx="37" cy="112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3" name="Freeform 518"/>
            <p:cNvSpPr>
              <a:spLocks/>
            </p:cNvSpPr>
            <p:nvPr/>
          </p:nvSpPr>
          <p:spPr bwMode="auto">
            <a:xfrm>
              <a:off x="6579" y="4154"/>
              <a:ext cx="42" cy="144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4" name="Freeform 519"/>
            <p:cNvSpPr>
              <a:spLocks/>
            </p:cNvSpPr>
            <p:nvPr/>
          </p:nvSpPr>
          <p:spPr bwMode="auto">
            <a:xfrm>
              <a:off x="6460" y="4165"/>
              <a:ext cx="32" cy="130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5" name="Freeform 520"/>
            <p:cNvSpPr>
              <a:spLocks/>
            </p:cNvSpPr>
            <p:nvPr/>
          </p:nvSpPr>
          <p:spPr bwMode="auto">
            <a:xfrm>
              <a:off x="6211" y="4173"/>
              <a:ext cx="34" cy="75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6" name="Freeform 521"/>
            <p:cNvSpPr>
              <a:spLocks/>
            </p:cNvSpPr>
            <p:nvPr/>
          </p:nvSpPr>
          <p:spPr bwMode="auto">
            <a:xfrm>
              <a:off x="6145" y="4140"/>
              <a:ext cx="48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7" name="Freeform 522"/>
            <p:cNvSpPr>
              <a:spLocks/>
            </p:cNvSpPr>
            <p:nvPr/>
          </p:nvSpPr>
          <p:spPr bwMode="auto">
            <a:xfrm>
              <a:off x="6316" y="4176"/>
              <a:ext cx="26" cy="92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8" name="Freeform 523"/>
            <p:cNvSpPr>
              <a:spLocks/>
            </p:cNvSpPr>
            <p:nvPr/>
          </p:nvSpPr>
          <p:spPr bwMode="auto">
            <a:xfrm>
              <a:off x="6642" y="4137"/>
              <a:ext cx="39" cy="139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9" name="Freeform 524"/>
            <p:cNvSpPr>
              <a:spLocks/>
            </p:cNvSpPr>
            <p:nvPr/>
          </p:nvSpPr>
          <p:spPr bwMode="auto">
            <a:xfrm>
              <a:off x="6697" y="4173"/>
              <a:ext cx="21" cy="8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0" name="Freeform 525"/>
            <p:cNvSpPr>
              <a:spLocks/>
            </p:cNvSpPr>
            <p:nvPr/>
          </p:nvSpPr>
          <p:spPr bwMode="auto">
            <a:xfrm>
              <a:off x="6713" y="4162"/>
              <a:ext cx="49" cy="147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1" name="Freeform 526"/>
            <p:cNvSpPr>
              <a:spLocks/>
            </p:cNvSpPr>
            <p:nvPr/>
          </p:nvSpPr>
          <p:spPr bwMode="auto">
            <a:xfrm>
              <a:off x="6778" y="4237"/>
              <a:ext cx="16" cy="81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2" name="Freeform 527"/>
            <p:cNvSpPr>
              <a:spLocks/>
            </p:cNvSpPr>
            <p:nvPr/>
          </p:nvSpPr>
          <p:spPr bwMode="auto">
            <a:xfrm>
              <a:off x="6797" y="4173"/>
              <a:ext cx="26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3" name="Freeform 528"/>
            <p:cNvSpPr>
              <a:spLocks/>
            </p:cNvSpPr>
            <p:nvPr/>
          </p:nvSpPr>
          <p:spPr bwMode="auto">
            <a:xfrm>
              <a:off x="6820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4" name="Freeform 529"/>
            <p:cNvSpPr>
              <a:spLocks/>
            </p:cNvSpPr>
            <p:nvPr/>
          </p:nvSpPr>
          <p:spPr bwMode="auto">
            <a:xfrm>
              <a:off x="6770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5" name="Freeform 530"/>
            <p:cNvSpPr>
              <a:spLocks/>
            </p:cNvSpPr>
            <p:nvPr/>
          </p:nvSpPr>
          <p:spPr bwMode="auto">
            <a:xfrm>
              <a:off x="6860" y="4165"/>
              <a:ext cx="39" cy="111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6" name="Freeform 531"/>
            <p:cNvSpPr>
              <a:spLocks/>
            </p:cNvSpPr>
            <p:nvPr/>
          </p:nvSpPr>
          <p:spPr bwMode="auto">
            <a:xfrm>
              <a:off x="6920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7" name="Freeform 532"/>
            <p:cNvSpPr>
              <a:spLocks/>
            </p:cNvSpPr>
            <p:nvPr/>
          </p:nvSpPr>
          <p:spPr bwMode="auto">
            <a:xfrm>
              <a:off x="7009" y="4134"/>
              <a:ext cx="34" cy="148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8" name="Freeform 533"/>
            <p:cNvSpPr>
              <a:spLocks/>
            </p:cNvSpPr>
            <p:nvPr/>
          </p:nvSpPr>
          <p:spPr bwMode="auto">
            <a:xfrm>
              <a:off x="7051" y="4131"/>
              <a:ext cx="45" cy="134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9" name="Freeform 534"/>
            <p:cNvSpPr>
              <a:spLocks/>
            </p:cNvSpPr>
            <p:nvPr/>
          </p:nvSpPr>
          <p:spPr bwMode="auto">
            <a:xfrm>
              <a:off x="7104" y="4156"/>
              <a:ext cx="18" cy="12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0" name="Freeform 535"/>
            <p:cNvSpPr>
              <a:spLocks/>
            </p:cNvSpPr>
            <p:nvPr/>
          </p:nvSpPr>
          <p:spPr bwMode="auto">
            <a:xfrm>
              <a:off x="7159" y="4123"/>
              <a:ext cx="50" cy="133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1" name="Freeform 536"/>
            <p:cNvSpPr>
              <a:spLocks/>
            </p:cNvSpPr>
            <p:nvPr/>
          </p:nvSpPr>
          <p:spPr bwMode="auto">
            <a:xfrm>
              <a:off x="7256" y="4165"/>
              <a:ext cx="16" cy="91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2" name="Freeform 537"/>
            <p:cNvSpPr>
              <a:spLocks/>
            </p:cNvSpPr>
            <p:nvPr/>
          </p:nvSpPr>
          <p:spPr bwMode="auto">
            <a:xfrm>
              <a:off x="7298" y="4156"/>
              <a:ext cx="37" cy="112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3" name="Freeform 538"/>
            <p:cNvSpPr>
              <a:spLocks/>
            </p:cNvSpPr>
            <p:nvPr/>
          </p:nvSpPr>
          <p:spPr bwMode="auto">
            <a:xfrm>
              <a:off x="7343" y="4154"/>
              <a:ext cx="39" cy="144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4" name="Freeform 539"/>
            <p:cNvSpPr>
              <a:spLocks/>
            </p:cNvSpPr>
            <p:nvPr/>
          </p:nvSpPr>
          <p:spPr bwMode="auto">
            <a:xfrm>
              <a:off x="7225" y="4165"/>
              <a:ext cx="31" cy="130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5" name="Freeform 540"/>
            <p:cNvSpPr>
              <a:spLocks/>
            </p:cNvSpPr>
            <p:nvPr/>
          </p:nvSpPr>
          <p:spPr bwMode="auto">
            <a:xfrm>
              <a:off x="6975" y="4173"/>
              <a:ext cx="32" cy="75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6" name="Freeform 541"/>
            <p:cNvSpPr>
              <a:spLocks/>
            </p:cNvSpPr>
            <p:nvPr/>
          </p:nvSpPr>
          <p:spPr bwMode="auto">
            <a:xfrm>
              <a:off x="6909" y="4140"/>
              <a:ext cx="48" cy="122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7" name="Freeform 542"/>
            <p:cNvSpPr>
              <a:spLocks/>
            </p:cNvSpPr>
            <p:nvPr/>
          </p:nvSpPr>
          <p:spPr bwMode="auto">
            <a:xfrm>
              <a:off x="7078" y="4176"/>
              <a:ext cx="26" cy="92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8" name="Freeform 543"/>
            <p:cNvSpPr>
              <a:spLocks/>
            </p:cNvSpPr>
            <p:nvPr/>
          </p:nvSpPr>
          <p:spPr bwMode="auto">
            <a:xfrm>
              <a:off x="7406" y="4137"/>
              <a:ext cx="37" cy="139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9" name="Freeform 544"/>
            <p:cNvSpPr>
              <a:spLocks/>
            </p:cNvSpPr>
            <p:nvPr/>
          </p:nvSpPr>
          <p:spPr bwMode="auto">
            <a:xfrm>
              <a:off x="7458" y="4173"/>
              <a:ext cx="21" cy="89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0" name="Freeform 545"/>
            <p:cNvSpPr>
              <a:spLocks/>
            </p:cNvSpPr>
            <p:nvPr/>
          </p:nvSpPr>
          <p:spPr bwMode="auto">
            <a:xfrm>
              <a:off x="7474" y="4162"/>
              <a:ext cx="53" cy="147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1" name="Freeform 546"/>
            <p:cNvSpPr>
              <a:spLocks/>
            </p:cNvSpPr>
            <p:nvPr/>
          </p:nvSpPr>
          <p:spPr bwMode="auto">
            <a:xfrm>
              <a:off x="7540" y="4237"/>
              <a:ext cx="16" cy="81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2" name="Freeform 547"/>
            <p:cNvSpPr>
              <a:spLocks/>
            </p:cNvSpPr>
            <p:nvPr/>
          </p:nvSpPr>
          <p:spPr bwMode="auto">
            <a:xfrm>
              <a:off x="7558" y="4173"/>
              <a:ext cx="26" cy="111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3" name="Freeform 548"/>
            <p:cNvSpPr>
              <a:spLocks/>
            </p:cNvSpPr>
            <p:nvPr/>
          </p:nvSpPr>
          <p:spPr bwMode="auto">
            <a:xfrm>
              <a:off x="7584" y="4165"/>
              <a:ext cx="45" cy="158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4" name="Freeform 549"/>
            <p:cNvSpPr>
              <a:spLocks/>
            </p:cNvSpPr>
            <p:nvPr/>
          </p:nvSpPr>
          <p:spPr bwMode="auto">
            <a:xfrm>
              <a:off x="7532" y="4142"/>
              <a:ext cx="21" cy="101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5" name="Freeform 550"/>
            <p:cNvSpPr>
              <a:spLocks/>
            </p:cNvSpPr>
            <p:nvPr/>
          </p:nvSpPr>
          <p:spPr bwMode="auto">
            <a:xfrm>
              <a:off x="7621" y="4165"/>
              <a:ext cx="40" cy="111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6" name="Freeform 551"/>
            <p:cNvSpPr>
              <a:spLocks/>
            </p:cNvSpPr>
            <p:nvPr/>
          </p:nvSpPr>
          <p:spPr bwMode="auto">
            <a:xfrm>
              <a:off x="7682" y="4212"/>
              <a:ext cx="21" cy="86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7" name="Freeform 552"/>
            <p:cNvSpPr>
              <a:spLocks/>
            </p:cNvSpPr>
            <p:nvPr/>
          </p:nvSpPr>
          <p:spPr bwMode="auto">
            <a:xfrm>
              <a:off x="-16" y="4206"/>
              <a:ext cx="7750" cy="145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8" name="Freeform 553"/>
            <p:cNvSpPr>
              <a:spLocks/>
            </p:cNvSpPr>
            <p:nvPr/>
          </p:nvSpPr>
          <p:spPr bwMode="auto">
            <a:xfrm>
              <a:off x="-3" y="4206"/>
              <a:ext cx="7721" cy="101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070" name="标题 1"/>
          <p:cNvSpPr>
            <a:spLocks noGrp="1"/>
          </p:cNvSpPr>
          <p:nvPr>
            <p:ph type="ctrTitle"/>
          </p:nvPr>
        </p:nvSpPr>
        <p:spPr>
          <a:xfrm>
            <a:off x="2219386" y="1551354"/>
            <a:ext cx="8291451" cy="1071563"/>
          </a:xfrm>
        </p:spPr>
        <p:txBody>
          <a:bodyPr/>
          <a:lstStyle/>
          <a:p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Tìm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hiểu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thành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phần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và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vai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trò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của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đất</a:t>
            </a:r>
            <a:r>
              <a:rPr lang="en-US" altLang="zh-CN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trồng</a:t>
            </a:r>
            <a:endParaRPr lang="zh-CN" alt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36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7476D8-5100-B290-9046-563C8B55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5" y="13542"/>
            <a:ext cx="6121400" cy="4163452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xmlns="" id="{1048FD00-0AAF-AFA3-5FAD-4D5CDAE57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8045" y="3312161"/>
            <a:ext cx="6736649" cy="3520442"/>
          </a:xfrm>
          <a:prstGeom prst="rect">
            <a:avLst/>
          </a:prstGeom>
        </p:spPr>
      </p:pic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8643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7476D8-5100-B290-9046-563C8B550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150" y="229717"/>
            <a:ext cx="5242396" cy="5242396"/>
          </a:xfrm>
          <a:prstGeom prst="rect">
            <a:avLst/>
          </a:prstGeom>
        </p:spPr>
      </p:pic>
      <p:pic>
        <p:nvPicPr>
          <p:cNvPr id="408" name="Picture 407">
            <a:extLst>
              <a:ext uri="{FF2B5EF4-FFF2-40B4-BE49-F238E27FC236}">
                <a16:creationId xmlns:a16="http://schemas.microsoft.com/office/drawing/2014/main" xmlns="" id="{1048FD00-0AAF-AFA3-5FAD-4D5CDAE57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2600" y="618567"/>
            <a:ext cx="6227001" cy="4181636"/>
          </a:xfrm>
          <a:prstGeom prst="rect">
            <a:avLst/>
          </a:prstGeom>
        </p:spPr>
      </p:pic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8041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AB0F6BDE-7612-C411-B6BC-529E4C4AA502}"/>
              </a:ext>
            </a:extLst>
          </p:cNvPr>
          <p:cNvSpPr txBox="1"/>
          <p:nvPr/>
        </p:nvSpPr>
        <p:spPr>
          <a:xfrm>
            <a:off x="131449" y="1255812"/>
            <a:ext cx="54794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em, đất trồng có thành phần như thế nào và có vai trò gì đối với cây trồng? </a:t>
            </a:r>
            <a:endParaRPr lang="en-US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xmlns="" id="{910EE5A1-A1E5-18CA-6240-BA5EE187277C}"/>
              </a:ext>
            </a:extLst>
          </p:cNvPr>
          <p:cNvSpPr txBox="1"/>
          <p:nvPr/>
        </p:nvSpPr>
        <p:spPr>
          <a:xfrm>
            <a:off x="92710" y="3409843"/>
            <a:ext cx="5185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đất trồng cây gồm những công việc nào và mục đích của chúng là gì?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0DFFF7-2308-8DB2-6DD4-EB6DA2E20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8" y="341542"/>
            <a:ext cx="5353686" cy="54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279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0"/>
      <p:bldP spid="3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7880432" y="1844605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85" name="图片 58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35" y1="6990" x2="34939" y2="11596"/>
                        <a14:foregroundMark x1="3500" y1="61212" x2="18433" y2="73657"/>
                        <a14:foregroundMark x1="20713" y1="61414" x2="18433" y2="93535"/>
                        <a14:foregroundMark x1="14290" y1="94626" x2="66891" y2="98586"/>
                        <a14:foregroundMark x1="11143" y1="14222" x2="14290" y2="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" y="17461"/>
            <a:ext cx="1102968" cy="876402"/>
          </a:xfrm>
          <a:prstGeom prst="rect">
            <a:avLst/>
          </a:prstGeom>
        </p:spPr>
      </p:pic>
      <p:pic>
        <p:nvPicPr>
          <p:cNvPr id="604" name="图片 60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35" y1="6990" x2="34939" y2="11596"/>
                        <a14:foregroundMark x1="3500" y1="61212" x2="18433" y2="73657"/>
                        <a14:foregroundMark x1="20713" y1="61414" x2="18433" y2="93535"/>
                        <a14:foregroundMark x1="14290" y1="94626" x2="66891" y2="98586"/>
                        <a14:foregroundMark x1="11143" y1="14222" x2="14290" y2="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3826" y="3844701"/>
            <a:ext cx="1102968" cy="876402"/>
          </a:xfrm>
          <a:prstGeom prst="rect">
            <a:avLst/>
          </a:prstGeom>
        </p:spPr>
      </p:pic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AB0F6BDE-7612-C411-B6BC-529E4C4AA502}"/>
              </a:ext>
            </a:extLst>
          </p:cNvPr>
          <p:cNvSpPr txBox="1"/>
          <p:nvPr/>
        </p:nvSpPr>
        <p:spPr>
          <a:xfrm>
            <a:off x="131448" y="1255812"/>
            <a:ext cx="66932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em, đất trồng có thành phần như thế nào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vi-VN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vai trò gì đối với cây trồng? </a:t>
            </a:r>
            <a:endParaRPr lang="en-US" sz="32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xmlns="" id="{910EE5A1-A1E5-18CA-6240-BA5EE187277C}"/>
              </a:ext>
            </a:extLst>
          </p:cNvPr>
          <p:cNvSpPr txBox="1"/>
          <p:nvPr/>
        </p:nvSpPr>
        <p:spPr>
          <a:xfrm>
            <a:off x="92709" y="3409843"/>
            <a:ext cx="6547804" cy="265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3:Em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94B3771-369C-BE0F-1601-17E468A73D25}"/>
              </a:ext>
            </a:extLst>
          </p:cNvPr>
          <p:cNvSpPr/>
          <p:nvPr/>
        </p:nvSpPr>
        <p:spPr>
          <a:xfrm>
            <a:off x="1394619" y="166686"/>
            <a:ext cx="5245894" cy="596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3" name="y2mate.com - 1_minute_timer_dong_ho_dem_nguoc_1_phut_LFCPjkqibdM_360p">
            <a:hlinkClick r:id="" action="ppaction://media"/>
            <a:extLst>
              <a:ext uri="{FF2B5EF4-FFF2-40B4-BE49-F238E27FC236}">
                <a16:creationId xmlns:a16="http://schemas.microsoft.com/office/drawing/2014/main" xmlns="" id="{7C94CCF5-28B6-7B48-F34E-B3DB7B7E01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33718" y="276917"/>
            <a:ext cx="4107459" cy="2310444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2600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83"/>
                </p:tgtEl>
              </p:cMediaNode>
            </p:video>
          </p:childTnLst>
        </p:cTn>
      </p:par>
    </p:tnLst>
    <p:bldLst>
      <p:bldP spid="377" grpId="0"/>
      <p:bldP spid="3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Freeform 6"/>
          <p:cNvSpPr>
            <a:spLocks/>
          </p:cNvSpPr>
          <p:nvPr/>
        </p:nvSpPr>
        <p:spPr bwMode="auto">
          <a:xfrm>
            <a:off x="5745163" y="3584576"/>
            <a:ext cx="554038" cy="280988"/>
          </a:xfrm>
          <a:custGeom>
            <a:avLst/>
            <a:gdLst>
              <a:gd name="T0" fmla="*/ 131 w 133"/>
              <a:gd name="T1" fmla="*/ 64 h 64"/>
              <a:gd name="T2" fmla="*/ 133 w 133"/>
              <a:gd name="T3" fmla="*/ 55 h 64"/>
              <a:gd name="T4" fmla="*/ 132 w 133"/>
              <a:gd name="T5" fmla="*/ 46 h 64"/>
              <a:gd name="T6" fmla="*/ 128 w 133"/>
              <a:gd name="T7" fmla="*/ 38 h 64"/>
              <a:gd name="T8" fmla="*/ 118 w 133"/>
              <a:gd name="T9" fmla="*/ 28 h 64"/>
              <a:gd name="T10" fmla="*/ 104 w 133"/>
              <a:gd name="T11" fmla="*/ 24 h 64"/>
              <a:gd name="T12" fmla="*/ 90 w 133"/>
              <a:gd name="T13" fmla="*/ 28 h 64"/>
              <a:gd name="T14" fmla="*/ 90 w 133"/>
              <a:gd name="T15" fmla="*/ 28 h 64"/>
              <a:gd name="T16" fmla="*/ 89 w 133"/>
              <a:gd name="T17" fmla="*/ 27 h 64"/>
              <a:gd name="T18" fmla="*/ 89 w 133"/>
              <a:gd name="T19" fmla="*/ 22 h 64"/>
              <a:gd name="T20" fmla="*/ 76 w 133"/>
              <a:gd name="T21" fmla="*/ 5 h 64"/>
              <a:gd name="T22" fmla="*/ 54 w 133"/>
              <a:gd name="T23" fmla="*/ 2 h 64"/>
              <a:gd name="T24" fmla="*/ 34 w 133"/>
              <a:gd name="T25" fmla="*/ 23 h 64"/>
              <a:gd name="T26" fmla="*/ 33 w 133"/>
              <a:gd name="T27" fmla="*/ 34 h 64"/>
              <a:gd name="T28" fmla="*/ 33 w 133"/>
              <a:gd name="T29" fmla="*/ 34 h 64"/>
              <a:gd name="T30" fmla="*/ 14 w 133"/>
              <a:gd name="T31" fmla="*/ 37 h 64"/>
              <a:gd name="T32" fmla="*/ 4 w 133"/>
              <a:gd name="T33" fmla="*/ 47 h 64"/>
              <a:gd name="T34" fmla="*/ 4 w 133"/>
              <a:gd name="T35" fmla="*/ 46 h 64"/>
              <a:gd name="T36" fmla="*/ 4 w 133"/>
              <a:gd name="T37" fmla="*/ 46 h 64"/>
              <a:gd name="T38" fmla="*/ 1 w 133"/>
              <a:gd name="T39" fmla="*/ 64 h 64"/>
              <a:gd name="T40" fmla="*/ 131 w 133"/>
              <a:gd name="T41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" h="64">
                <a:moveTo>
                  <a:pt x="131" y="64"/>
                </a:moveTo>
                <a:cubicBezTo>
                  <a:pt x="132" y="61"/>
                  <a:pt x="133" y="58"/>
                  <a:pt x="133" y="55"/>
                </a:cubicBezTo>
                <a:cubicBezTo>
                  <a:pt x="133" y="52"/>
                  <a:pt x="133" y="49"/>
                  <a:pt x="132" y="46"/>
                </a:cubicBezTo>
                <a:cubicBezTo>
                  <a:pt x="131" y="43"/>
                  <a:pt x="130" y="41"/>
                  <a:pt x="128" y="38"/>
                </a:cubicBezTo>
                <a:cubicBezTo>
                  <a:pt x="125" y="33"/>
                  <a:pt x="123" y="32"/>
                  <a:pt x="118" y="28"/>
                </a:cubicBezTo>
                <a:cubicBezTo>
                  <a:pt x="114" y="26"/>
                  <a:pt x="109" y="24"/>
                  <a:pt x="104" y="24"/>
                </a:cubicBezTo>
                <a:cubicBezTo>
                  <a:pt x="99" y="24"/>
                  <a:pt x="94" y="26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89" y="27"/>
                  <a:pt x="89" y="27"/>
                  <a:pt x="89" y="27"/>
                </a:cubicBezTo>
                <a:cubicBezTo>
                  <a:pt x="89" y="26"/>
                  <a:pt x="89" y="24"/>
                  <a:pt x="89" y="22"/>
                </a:cubicBezTo>
                <a:cubicBezTo>
                  <a:pt x="86" y="15"/>
                  <a:pt x="82" y="8"/>
                  <a:pt x="76" y="5"/>
                </a:cubicBezTo>
                <a:cubicBezTo>
                  <a:pt x="69" y="1"/>
                  <a:pt x="62" y="0"/>
                  <a:pt x="54" y="2"/>
                </a:cubicBezTo>
                <a:cubicBezTo>
                  <a:pt x="44" y="5"/>
                  <a:pt x="37" y="13"/>
                  <a:pt x="34" y="23"/>
                </a:cubicBezTo>
                <a:cubicBezTo>
                  <a:pt x="34" y="26"/>
                  <a:pt x="33" y="31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6" y="32"/>
                  <a:pt x="19" y="33"/>
                  <a:pt x="14" y="37"/>
                </a:cubicBezTo>
                <a:cubicBezTo>
                  <a:pt x="9" y="39"/>
                  <a:pt x="6" y="43"/>
                  <a:pt x="4" y="47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51"/>
                  <a:pt x="0" y="58"/>
                  <a:pt x="1" y="64"/>
                </a:cubicBezTo>
                <a:lnTo>
                  <a:pt x="13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3" name="Freeform 12"/>
          <p:cNvSpPr>
            <a:spLocks/>
          </p:cNvSpPr>
          <p:nvPr/>
        </p:nvSpPr>
        <p:spPr bwMode="auto">
          <a:xfrm>
            <a:off x="2201863" y="4457701"/>
            <a:ext cx="720725" cy="322263"/>
          </a:xfrm>
          <a:custGeom>
            <a:avLst/>
            <a:gdLst>
              <a:gd name="T0" fmla="*/ 6 w 173"/>
              <a:gd name="T1" fmla="*/ 73 h 73"/>
              <a:gd name="T2" fmla="*/ 40 w 173"/>
              <a:gd name="T3" fmla="*/ 24 h 73"/>
              <a:gd name="T4" fmla="*/ 57 w 173"/>
              <a:gd name="T5" fmla="*/ 29 h 73"/>
              <a:gd name="T6" fmla="*/ 94 w 173"/>
              <a:gd name="T7" fmla="*/ 0 h 73"/>
              <a:gd name="T8" fmla="*/ 128 w 173"/>
              <a:gd name="T9" fmla="*/ 39 h 73"/>
              <a:gd name="T10" fmla="*/ 140 w 173"/>
              <a:gd name="T11" fmla="*/ 36 h 73"/>
              <a:gd name="T12" fmla="*/ 173 w 173"/>
              <a:gd name="T13" fmla="*/ 69 h 73"/>
              <a:gd name="T14" fmla="*/ 173 w 173"/>
              <a:gd name="T15" fmla="*/ 73 h 73"/>
              <a:gd name="T16" fmla="*/ 6 w 173"/>
              <a:gd name="T1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3" h="73">
                <a:moveTo>
                  <a:pt x="6" y="73"/>
                </a:moveTo>
                <a:cubicBezTo>
                  <a:pt x="0" y="52"/>
                  <a:pt x="11" y="24"/>
                  <a:pt x="40" y="24"/>
                </a:cubicBezTo>
                <a:cubicBezTo>
                  <a:pt x="47" y="24"/>
                  <a:pt x="52" y="26"/>
                  <a:pt x="57" y="29"/>
                </a:cubicBezTo>
                <a:cubicBezTo>
                  <a:pt x="60" y="13"/>
                  <a:pt x="72" y="0"/>
                  <a:pt x="94" y="0"/>
                </a:cubicBezTo>
                <a:cubicBezTo>
                  <a:pt x="115" y="0"/>
                  <a:pt x="129" y="20"/>
                  <a:pt x="128" y="39"/>
                </a:cubicBezTo>
                <a:cubicBezTo>
                  <a:pt x="132" y="37"/>
                  <a:pt x="136" y="36"/>
                  <a:pt x="140" y="36"/>
                </a:cubicBezTo>
                <a:cubicBezTo>
                  <a:pt x="158" y="36"/>
                  <a:pt x="173" y="51"/>
                  <a:pt x="173" y="69"/>
                </a:cubicBezTo>
                <a:cubicBezTo>
                  <a:pt x="173" y="71"/>
                  <a:pt x="173" y="72"/>
                  <a:pt x="173" y="73"/>
                </a:cubicBezTo>
                <a:lnTo>
                  <a:pt x="6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69" name="组合 568"/>
          <p:cNvGrpSpPr/>
          <p:nvPr/>
        </p:nvGrpSpPr>
        <p:grpSpPr>
          <a:xfrm>
            <a:off x="4976813" y="3060065"/>
            <a:ext cx="2379824" cy="3704955"/>
            <a:chOff x="412751" y="3773489"/>
            <a:chExt cx="1955800" cy="3044825"/>
          </a:xfrm>
        </p:grpSpPr>
        <p:sp>
          <p:nvSpPr>
            <p:cNvPr id="361" name="Freeform 10"/>
            <p:cNvSpPr>
              <a:spLocks/>
            </p:cNvSpPr>
            <p:nvPr/>
          </p:nvSpPr>
          <p:spPr bwMode="auto">
            <a:xfrm>
              <a:off x="1430338" y="3773489"/>
              <a:ext cx="541338" cy="273050"/>
            </a:xfrm>
            <a:custGeom>
              <a:avLst/>
              <a:gdLst>
                <a:gd name="T0" fmla="*/ 118 w 130"/>
                <a:gd name="T1" fmla="*/ 62 h 62"/>
                <a:gd name="T2" fmla="*/ 100 w 130"/>
                <a:gd name="T3" fmla="*/ 18 h 62"/>
                <a:gd name="T4" fmla="*/ 85 w 130"/>
                <a:gd name="T5" fmla="*/ 21 h 62"/>
                <a:gd name="T6" fmla="*/ 58 w 130"/>
                <a:gd name="T7" fmla="*/ 0 h 62"/>
                <a:gd name="T8" fmla="*/ 33 w 130"/>
                <a:gd name="T9" fmla="*/ 28 h 62"/>
                <a:gd name="T10" fmla="*/ 24 w 130"/>
                <a:gd name="T11" fmla="*/ 26 h 62"/>
                <a:gd name="T12" fmla="*/ 0 w 130"/>
                <a:gd name="T13" fmla="*/ 50 h 62"/>
                <a:gd name="T14" fmla="*/ 3 w 130"/>
                <a:gd name="T15" fmla="*/ 62 h 62"/>
                <a:gd name="T16" fmla="*/ 118 w 130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62">
                  <a:moveTo>
                    <a:pt x="118" y="62"/>
                  </a:moveTo>
                  <a:cubicBezTo>
                    <a:pt x="130" y="47"/>
                    <a:pt x="124" y="18"/>
                    <a:pt x="100" y="18"/>
                  </a:cubicBezTo>
                  <a:cubicBezTo>
                    <a:pt x="92" y="18"/>
                    <a:pt x="89" y="19"/>
                    <a:pt x="85" y="21"/>
                  </a:cubicBezTo>
                  <a:cubicBezTo>
                    <a:pt x="83" y="10"/>
                    <a:pt x="74" y="0"/>
                    <a:pt x="58" y="0"/>
                  </a:cubicBezTo>
                  <a:cubicBezTo>
                    <a:pt x="43" y="0"/>
                    <a:pt x="32" y="14"/>
                    <a:pt x="33" y="28"/>
                  </a:cubicBezTo>
                  <a:cubicBezTo>
                    <a:pt x="30" y="27"/>
                    <a:pt x="27" y="26"/>
                    <a:pt x="24" y="26"/>
                  </a:cubicBezTo>
                  <a:cubicBezTo>
                    <a:pt x="10" y="26"/>
                    <a:pt x="0" y="37"/>
                    <a:pt x="0" y="50"/>
                  </a:cubicBezTo>
                  <a:cubicBezTo>
                    <a:pt x="0" y="54"/>
                    <a:pt x="1" y="58"/>
                    <a:pt x="3" y="62"/>
                  </a:cubicBezTo>
                  <a:lnTo>
                    <a:pt x="11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3" name="Freeform 282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5" name="Freeform 284"/>
            <p:cNvSpPr>
              <a:spLocks/>
            </p:cNvSpPr>
            <p:nvPr/>
          </p:nvSpPr>
          <p:spPr bwMode="auto">
            <a:xfrm>
              <a:off x="1638301" y="4705351"/>
              <a:ext cx="730250" cy="763588"/>
            </a:xfrm>
            <a:custGeom>
              <a:avLst/>
              <a:gdLst>
                <a:gd name="T0" fmla="*/ 118 w 175"/>
                <a:gd name="T1" fmla="*/ 44 h 173"/>
                <a:gd name="T2" fmla="*/ 107 w 175"/>
                <a:gd name="T3" fmla="*/ 43 h 173"/>
                <a:gd name="T4" fmla="*/ 71 w 175"/>
                <a:gd name="T5" fmla="*/ 9 h 173"/>
                <a:gd name="T6" fmla="*/ 46 w 175"/>
                <a:gd name="T7" fmla="*/ 96 h 173"/>
                <a:gd name="T8" fmla="*/ 97 w 175"/>
                <a:gd name="T9" fmla="*/ 167 h 173"/>
                <a:gd name="T10" fmla="*/ 169 w 175"/>
                <a:gd name="T11" fmla="*/ 116 h 173"/>
                <a:gd name="T12" fmla="*/ 118 w 175"/>
                <a:gd name="T13" fmla="*/ 4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73">
                  <a:moveTo>
                    <a:pt x="118" y="44"/>
                  </a:moveTo>
                  <a:cubicBezTo>
                    <a:pt x="114" y="43"/>
                    <a:pt x="110" y="43"/>
                    <a:pt x="107" y="43"/>
                  </a:cubicBezTo>
                  <a:cubicBezTo>
                    <a:pt x="103" y="27"/>
                    <a:pt x="92" y="12"/>
                    <a:pt x="71" y="9"/>
                  </a:cubicBezTo>
                  <a:cubicBezTo>
                    <a:pt x="17" y="0"/>
                    <a:pt x="0" y="78"/>
                    <a:pt x="46" y="96"/>
                  </a:cubicBezTo>
                  <a:cubicBezTo>
                    <a:pt x="41" y="129"/>
                    <a:pt x="64" y="162"/>
                    <a:pt x="97" y="167"/>
                  </a:cubicBezTo>
                  <a:cubicBezTo>
                    <a:pt x="131" y="173"/>
                    <a:pt x="164" y="149"/>
                    <a:pt x="169" y="116"/>
                  </a:cubicBezTo>
                  <a:cubicBezTo>
                    <a:pt x="175" y="82"/>
                    <a:pt x="151" y="49"/>
                    <a:pt x="118" y="4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6" name="Freeform 285"/>
            <p:cNvSpPr>
              <a:spLocks/>
            </p:cNvSpPr>
            <p:nvPr/>
          </p:nvSpPr>
          <p:spPr bwMode="auto">
            <a:xfrm>
              <a:off x="412751" y="4506914"/>
              <a:ext cx="738188" cy="1004888"/>
            </a:xfrm>
            <a:custGeom>
              <a:avLst/>
              <a:gdLst>
                <a:gd name="T0" fmla="*/ 157 w 177"/>
                <a:gd name="T1" fmla="*/ 80 h 228"/>
                <a:gd name="T2" fmla="*/ 169 w 177"/>
                <a:gd name="T3" fmla="*/ 60 h 228"/>
                <a:gd name="T4" fmla="*/ 169 w 177"/>
                <a:gd name="T5" fmla="*/ 35 h 228"/>
                <a:gd name="T6" fmla="*/ 156 w 177"/>
                <a:gd name="T7" fmla="*/ 13 h 228"/>
                <a:gd name="T8" fmla="*/ 136 w 177"/>
                <a:gd name="T9" fmla="*/ 2 h 228"/>
                <a:gd name="T10" fmla="*/ 112 w 177"/>
                <a:gd name="T11" fmla="*/ 2 h 228"/>
                <a:gd name="T12" fmla="*/ 92 w 177"/>
                <a:gd name="T13" fmla="*/ 13 h 228"/>
                <a:gd name="T14" fmla="*/ 80 w 177"/>
                <a:gd name="T15" fmla="*/ 35 h 228"/>
                <a:gd name="T16" fmla="*/ 78 w 177"/>
                <a:gd name="T17" fmla="*/ 52 h 228"/>
                <a:gd name="T18" fmla="*/ 45 w 177"/>
                <a:gd name="T19" fmla="*/ 119 h 228"/>
                <a:gd name="T20" fmla="*/ 68 w 177"/>
                <a:gd name="T21" fmla="*/ 221 h 228"/>
                <a:gd name="T22" fmla="*/ 91 w 177"/>
                <a:gd name="T23" fmla="*/ 217 h 228"/>
                <a:gd name="T24" fmla="*/ 120 w 177"/>
                <a:gd name="T25" fmla="*/ 228 h 228"/>
                <a:gd name="T26" fmla="*/ 120 w 177"/>
                <a:gd name="T27" fmla="*/ 140 h 228"/>
                <a:gd name="T28" fmla="*/ 115 w 177"/>
                <a:gd name="T29" fmla="*/ 140 h 228"/>
                <a:gd name="T30" fmla="*/ 134 w 177"/>
                <a:gd name="T31" fmla="*/ 93 h 228"/>
                <a:gd name="T32" fmla="*/ 156 w 177"/>
                <a:gd name="T33" fmla="*/ 81 h 228"/>
                <a:gd name="T34" fmla="*/ 157 w 177"/>
                <a:gd name="T35" fmla="*/ 8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28">
                  <a:moveTo>
                    <a:pt x="157" y="80"/>
                  </a:moveTo>
                  <a:cubicBezTo>
                    <a:pt x="162" y="74"/>
                    <a:pt x="166" y="68"/>
                    <a:pt x="169" y="60"/>
                  </a:cubicBezTo>
                  <a:cubicBezTo>
                    <a:pt x="171" y="52"/>
                    <a:pt x="171" y="43"/>
                    <a:pt x="169" y="35"/>
                  </a:cubicBezTo>
                  <a:cubicBezTo>
                    <a:pt x="165" y="27"/>
                    <a:pt x="163" y="20"/>
                    <a:pt x="156" y="13"/>
                  </a:cubicBezTo>
                  <a:cubicBezTo>
                    <a:pt x="150" y="8"/>
                    <a:pt x="144" y="4"/>
                    <a:pt x="136" y="2"/>
                  </a:cubicBezTo>
                  <a:cubicBezTo>
                    <a:pt x="127" y="0"/>
                    <a:pt x="121" y="0"/>
                    <a:pt x="112" y="2"/>
                  </a:cubicBezTo>
                  <a:cubicBezTo>
                    <a:pt x="104" y="4"/>
                    <a:pt x="98" y="8"/>
                    <a:pt x="92" y="13"/>
                  </a:cubicBezTo>
                  <a:cubicBezTo>
                    <a:pt x="85" y="20"/>
                    <a:pt x="83" y="27"/>
                    <a:pt x="80" y="35"/>
                  </a:cubicBezTo>
                  <a:cubicBezTo>
                    <a:pt x="78" y="41"/>
                    <a:pt x="78" y="47"/>
                    <a:pt x="78" y="52"/>
                  </a:cubicBezTo>
                  <a:cubicBezTo>
                    <a:pt x="46" y="58"/>
                    <a:pt x="35" y="93"/>
                    <a:pt x="45" y="119"/>
                  </a:cubicBezTo>
                  <a:cubicBezTo>
                    <a:pt x="0" y="140"/>
                    <a:pt x="8" y="221"/>
                    <a:pt x="68" y="221"/>
                  </a:cubicBezTo>
                  <a:cubicBezTo>
                    <a:pt x="77" y="221"/>
                    <a:pt x="84" y="220"/>
                    <a:pt x="91" y="217"/>
                  </a:cubicBezTo>
                  <a:cubicBezTo>
                    <a:pt x="98" y="224"/>
                    <a:pt x="107" y="228"/>
                    <a:pt x="120" y="228"/>
                  </a:cubicBezTo>
                  <a:cubicBezTo>
                    <a:pt x="177" y="228"/>
                    <a:pt x="177" y="140"/>
                    <a:pt x="120" y="140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30" y="130"/>
                    <a:pt x="137" y="111"/>
                    <a:pt x="134" y="93"/>
                  </a:cubicBezTo>
                  <a:cubicBezTo>
                    <a:pt x="143" y="91"/>
                    <a:pt x="150" y="87"/>
                    <a:pt x="156" y="81"/>
                  </a:cubicBezTo>
                  <a:lnTo>
                    <a:pt x="157" y="80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7" name="Freeform 286"/>
            <p:cNvSpPr>
              <a:spLocks/>
            </p:cNvSpPr>
            <p:nvPr/>
          </p:nvSpPr>
          <p:spPr bwMode="auto">
            <a:xfrm>
              <a:off x="787401" y="4368801"/>
              <a:ext cx="1268413" cy="1303338"/>
            </a:xfrm>
            <a:custGeom>
              <a:avLst/>
              <a:gdLst>
                <a:gd name="T0" fmla="*/ 267 w 304"/>
                <a:gd name="T1" fmla="*/ 124 h 295"/>
                <a:gd name="T2" fmla="*/ 279 w 304"/>
                <a:gd name="T3" fmla="*/ 87 h 295"/>
                <a:gd name="T4" fmla="*/ 260 w 304"/>
                <a:gd name="T5" fmla="*/ 41 h 295"/>
                <a:gd name="T6" fmla="*/ 231 w 304"/>
                <a:gd name="T7" fmla="*/ 24 h 295"/>
                <a:gd name="T8" fmla="*/ 197 w 304"/>
                <a:gd name="T9" fmla="*/ 24 h 295"/>
                <a:gd name="T10" fmla="*/ 193 w 304"/>
                <a:gd name="T11" fmla="*/ 25 h 295"/>
                <a:gd name="T12" fmla="*/ 171 w 304"/>
                <a:gd name="T13" fmla="*/ 36 h 295"/>
                <a:gd name="T14" fmla="*/ 158 w 304"/>
                <a:gd name="T15" fmla="*/ 19 h 295"/>
                <a:gd name="T16" fmla="*/ 114 w 304"/>
                <a:gd name="T17" fmla="*/ 0 h 295"/>
                <a:gd name="T18" fmla="*/ 97 w 304"/>
                <a:gd name="T19" fmla="*/ 2 h 295"/>
                <a:gd name="T20" fmla="*/ 70 w 304"/>
                <a:gd name="T21" fmla="*/ 19 h 295"/>
                <a:gd name="T22" fmla="*/ 66 w 304"/>
                <a:gd name="T23" fmla="*/ 22 h 295"/>
                <a:gd name="T24" fmla="*/ 50 w 304"/>
                <a:gd name="T25" fmla="*/ 50 h 295"/>
                <a:gd name="T26" fmla="*/ 47 w 304"/>
                <a:gd name="T27" fmla="*/ 66 h 295"/>
                <a:gd name="T28" fmla="*/ 48 w 304"/>
                <a:gd name="T29" fmla="*/ 76 h 295"/>
                <a:gd name="T30" fmla="*/ 19 w 304"/>
                <a:gd name="T31" fmla="*/ 92 h 295"/>
                <a:gd name="T32" fmla="*/ 2 w 304"/>
                <a:gd name="T33" fmla="*/ 131 h 295"/>
                <a:gd name="T34" fmla="*/ 19 w 304"/>
                <a:gd name="T35" fmla="*/ 170 h 295"/>
                <a:gd name="T36" fmla="*/ 22 w 304"/>
                <a:gd name="T37" fmla="*/ 174 h 295"/>
                <a:gd name="T38" fmla="*/ 62 w 304"/>
                <a:gd name="T39" fmla="*/ 259 h 295"/>
                <a:gd name="T40" fmla="*/ 92 w 304"/>
                <a:gd name="T41" fmla="*/ 250 h 295"/>
                <a:gd name="T42" fmla="*/ 108 w 304"/>
                <a:gd name="T43" fmla="*/ 277 h 295"/>
                <a:gd name="T44" fmla="*/ 150 w 304"/>
                <a:gd name="T45" fmla="*/ 295 h 295"/>
                <a:gd name="T46" fmla="*/ 192 w 304"/>
                <a:gd name="T47" fmla="*/ 277 h 295"/>
                <a:gd name="T48" fmla="*/ 209 w 304"/>
                <a:gd name="T49" fmla="*/ 242 h 295"/>
                <a:gd name="T50" fmla="*/ 238 w 304"/>
                <a:gd name="T51" fmla="*/ 249 h 295"/>
                <a:gd name="T52" fmla="*/ 304 w 304"/>
                <a:gd name="T53" fmla="*/ 183 h 295"/>
                <a:gd name="T54" fmla="*/ 267 w 304"/>
                <a:gd name="T55" fmla="*/ 12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295">
                  <a:moveTo>
                    <a:pt x="267" y="124"/>
                  </a:moveTo>
                  <a:cubicBezTo>
                    <a:pt x="275" y="114"/>
                    <a:pt x="279" y="101"/>
                    <a:pt x="279" y="87"/>
                  </a:cubicBezTo>
                  <a:cubicBezTo>
                    <a:pt x="279" y="70"/>
                    <a:pt x="272" y="53"/>
                    <a:pt x="260" y="41"/>
                  </a:cubicBezTo>
                  <a:cubicBezTo>
                    <a:pt x="252" y="33"/>
                    <a:pt x="242" y="27"/>
                    <a:pt x="231" y="24"/>
                  </a:cubicBezTo>
                  <a:cubicBezTo>
                    <a:pt x="220" y="21"/>
                    <a:pt x="208" y="21"/>
                    <a:pt x="197" y="24"/>
                  </a:cubicBezTo>
                  <a:cubicBezTo>
                    <a:pt x="195" y="25"/>
                    <a:pt x="194" y="25"/>
                    <a:pt x="193" y="25"/>
                  </a:cubicBezTo>
                  <a:cubicBezTo>
                    <a:pt x="185" y="28"/>
                    <a:pt x="177" y="31"/>
                    <a:pt x="171" y="36"/>
                  </a:cubicBezTo>
                  <a:cubicBezTo>
                    <a:pt x="168" y="30"/>
                    <a:pt x="164" y="24"/>
                    <a:pt x="158" y="19"/>
                  </a:cubicBezTo>
                  <a:cubicBezTo>
                    <a:pt x="147" y="7"/>
                    <a:pt x="131" y="0"/>
                    <a:pt x="114" y="0"/>
                  </a:cubicBezTo>
                  <a:cubicBezTo>
                    <a:pt x="108" y="1"/>
                    <a:pt x="103" y="2"/>
                    <a:pt x="97" y="2"/>
                  </a:cubicBezTo>
                  <a:cubicBezTo>
                    <a:pt x="87" y="5"/>
                    <a:pt x="77" y="11"/>
                    <a:pt x="70" y="19"/>
                  </a:cubicBezTo>
                  <a:cubicBezTo>
                    <a:pt x="68" y="20"/>
                    <a:pt x="67" y="21"/>
                    <a:pt x="66" y="22"/>
                  </a:cubicBezTo>
                  <a:cubicBezTo>
                    <a:pt x="58" y="30"/>
                    <a:pt x="53" y="39"/>
                    <a:pt x="50" y="50"/>
                  </a:cubicBezTo>
                  <a:cubicBezTo>
                    <a:pt x="49" y="55"/>
                    <a:pt x="48" y="61"/>
                    <a:pt x="47" y="66"/>
                  </a:cubicBezTo>
                  <a:cubicBezTo>
                    <a:pt x="47" y="70"/>
                    <a:pt x="48" y="73"/>
                    <a:pt x="48" y="76"/>
                  </a:cubicBezTo>
                  <a:cubicBezTo>
                    <a:pt x="37" y="78"/>
                    <a:pt x="27" y="84"/>
                    <a:pt x="19" y="92"/>
                  </a:cubicBezTo>
                  <a:cubicBezTo>
                    <a:pt x="8" y="102"/>
                    <a:pt x="2" y="116"/>
                    <a:pt x="2" y="131"/>
                  </a:cubicBezTo>
                  <a:cubicBezTo>
                    <a:pt x="2" y="146"/>
                    <a:pt x="8" y="160"/>
                    <a:pt x="19" y="170"/>
                  </a:cubicBezTo>
                  <a:cubicBezTo>
                    <a:pt x="20" y="172"/>
                    <a:pt x="21" y="173"/>
                    <a:pt x="22" y="174"/>
                  </a:cubicBezTo>
                  <a:cubicBezTo>
                    <a:pt x="0" y="204"/>
                    <a:pt x="13" y="259"/>
                    <a:pt x="62" y="259"/>
                  </a:cubicBezTo>
                  <a:cubicBezTo>
                    <a:pt x="74" y="259"/>
                    <a:pt x="84" y="255"/>
                    <a:pt x="92" y="250"/>
                  </a:cubicBezTo>
                  <a:cubicBezTo>
                    <a:pt x="95" y="260"/>
                    <a:pt x="100" y="270"/>
                    <a:pt x="108" y="277"/>
                  </a:cubicBezTo>
                  <a:cubicBezTo>
                    <a:pt x="119" y="288"/>
                    <a:pt x="134" y="295"/>
                    <a:pt x="150" y="295"/>
                  </a:cubicBezTo>
                  <a:cubicBezTo>
                    <a:pt x="166" y="295"/>
                    <a:pt x="181" y="288"/>
                    <a:pt x="192" y="277"/>
                  </a:cubicBezTo>
                  <a:cubicBezTo>
                    <a:pt x="202" y="268"/>
                    <a:pt x="208" y="255"/>
                    <a:pt x="209" y="242"/>
                  </a:cubicBezTo>
                  <a:cubicBezTo>
                    <a:pt x="218" y="247"/>
                    <a:pt x="227" y="249"/>
                    <a:pt x="238" y="249"/>
                  </a:cubicBezTo>
                  <a:cubicBezTo>
                    <a:pt x="274" y="249"/>
                    <a:pt x="304" y="219"/>
                    <a:pt x="304" y="183"/>
                  </a:cubicBezTo>
                  <a:cubicBezTo>
                    <a:pt x="304" y="158"/>
                    <a:pt x="288" y="135"/>
                    <a:pt x="267" y="124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8" name="Freeform 287"/>
            <p:cNvSpPr>
              <a:spLocks noEditPoints="1"/>
            </p:cNvSpPr>
            <p:nvPr/>
          </p:nvSpPr>
          <p:spPr bwMode="auto">
            <a:xfrm>
              <a:off x="1446213" y="4448176"/>
              <a:ext cx="901700" cy="1152525"/>
            </a:xfrm>
            <a:custGeom>
              <a:avLst/>
              <a:gdLst>
                <a:gd name="T0" fmla="*/ 33 w 216"/>
                <a:gd name="T1" fmla="*/ 261 h 261"/>
                <a:gd name="T2" fmla="*/ 33 w 216"/>
                <a:gd name="T3" fmla="*/ 260 h 261"/>
                <a:gd name="T4" fmla="*/ 33 w 216"/>
                <a:gd name="T5" fmla="*/ 260 h 261"/>
                <a:gd name="T6" fmla="*/ 33 w 216"/>
                <a:gd name="T7" fmla="*/ 260 h 261"/>
                <a:gd name="T8" fmla="*/ 33 w 216"/>
                <a:gd name="T9" fmla="*/ 260 h 261"/>
                <a:gd name="T10" fmla="*/ 34 w 216"/>
                <a:gd name="T11" fmla="*/ 260 h 261"/>
                <a:gd name="T12" fmla="*/ 34 w 216"/>
                <a:gd name="T13" fmla="*/ 260 h 261"/>
                <a:gd name="T14" fmla="*/ 34 w 216"/>
                <a:gd name="T15" fmla="*/ 259 h 261"/>
                <a:gd name="T16" fmla="*/ 34 w 216"/>
                <a:gd name="T17" fmla="*/ 259 h 261"/>
                <a:gd name="T18" fmla="*/ 34 w 216"/>
                <a:gd name="T19" fmla="*/ 259 h 261"/>
                <a:gd name="T20" fmla="*/ 80 w 216"/>
                <a:gd name="T21" fmla="*/ 231 h 261"/>
                <a:gd name="T22" fmla="*/ 80 w 216"/>
                <a:gd name="T23" fmla="*/ 231 h 261"/>
                <a:gd name="T24" fmla="*/ 80 w 216"/>
                <a:gd name="T25" fmla="*/ 231 h 261"/>
                <a:gd name="T26" fmla="*/ 80 w 216"/>
                <a:gd name="T27" fmla="*/ 231 h 261"/>
                <a:gd name="T28" fmla="*/ 81 w 216"/>
                <a:gd name="T29" fmla="*/ 231 h 261"/>
                <a:gd name="T30" fmla="*/ 154 w 216"/>
                <a:gd name="T31" fmla="*/ 101 h 261"/>
                <a:gd name="T32" fmla="*/ 164 w 216"/>
                <a:gd name="T33" fmla="*/ 102 h 261"/>
                <a:gd name="T34" fmla="*/ 153 w 216"/>
                <a:gd name="T35" fmla="*/ 101 h 261"/>
                <a:gd name="T36" fmla="*/ 152 w 216"/>
                <a:gd name="T37" fmla="*/ 101 h 261"/>
                <a:gd name="T38" fmla="*/ 152 w 216"/>
                <a:gd name="T39" fmla="*/ 101 h 261"/>
                <a:gd name="T40" fmla="*/ 152 w 216"/>
                <a:gd name="T41" fmla="*/ 101 h 261"/>
                <a:gd name="T42" fmla="*/ 152 w 216"/>
                <a:gd name="T43" fmla="*/ 101 h 261"/>
                <a:gd name="T44" fmla="*/ 152 w 216"/>
                <a:gd name="T45" fmla="*/ 101 h 261"/>
                <a:gd name="T46" fmla="*/ 152 w 216"/>
                <a:gd name="T47" fmla="*/ 100 h 261"/>
                <a:gd name="T48" fmla="*/ 152 w 216"/>
                <a:gd name="T49" fmla="*/ 100 h 261"/>
                <a:gd name="T50" fmla="*/ 152 w 216"/>
                <a:gd name="T51" fmla="*/ 100 h 261"/>
                <a:gd name="T52" fmla="*/ 152 w 216"/>
                <a:gd name="T53" fmla="*/ 100 h 261"/>
                <a:gd name="T54" fmla="*/ 152 w 216"/>
                <a:gd name="T55" fmla="*/ 100 h 261"/>
                <a:gd name="T56" fmla="*/ 152 w 216"/>
                <a:gd name="T57" fmla="*/ 100 h 261"/>
                <a:gd name="T58" fmla="*/ 152 w 216"/>
                <a:gd name="T59" fmla="*/ 100 h 261"/>
                <a:gd name="T60" fmla="*/ 152 w 216"/>
                <a:gd name="T61" fmla="*/ 100 h 261"/>
                <a:gd name="T62" fmla="*/ 152 w 216"/>
                <a:gd name="T63" fmla="*/ 99 h 261"/>
                <a:gd name="T64" fmla="*/ 152 w 216"/>
                <a:gd name="T65" fmla="*/ 99 h 261"/>
                <a:gd name="T66" fmla="*/ 152 w 216"/>
                <a:gd name="T67" fmla="*/ 99 h 261"/>
                <a:gd name="T68" fmla="*/ 152 w 216"/>
                <a:gd name="T69" fmla="*/ 99 h 261"/>
                <a:gd name="T70" fmla="*/ 152 w 216"/>
                <a:gd name="T71" fmla="*/ 99 h 261"/>
                <a:gd name="T72" fmla="*/ 152 w 216"/>
                <a:gd name="T73" fmla="*/ 99 h 261"/>
                <a:gd name="T74" fmla="*/ 152 w 216"/>
                <a:gd name="T75" fmla="*/ 99 h 261"/>
                <a:gd name="T76" fmla="*/ 152 w 216"/>
                <a:gd name="T77" fmla="*/ 99 h 261"/>
                <a:gd name="T78" fmla="*/ 104 w 216"/>
                <a:gd name="T79" fmla="*/ 25 h 261"/>
                <a:gd name="T80" fmla="*/ 104 w 216"/>
                <a:gd name="T81" fmla="*/ 25 h 261"/>
                <a:gd name="T82" fmla="*/ 103 w 216"/>
                <a:gd name="T83" fmla="*/ 25 h 261"/>
                <a:gd name="T84" fmla="*/ 103 w 216"/>
                <a:gd name="T85" fmla="*/ 24 h 261"/>
                <a:gd name="T86" fmla="*/ 103 w 216"/>
                <a:gd name="T87" fmla="*/ 24 h 261"/>
                <a:gd name="T88" fmla="*/ 103 w 216"/>
                <a:gd name="T89" fmla="*/ 24 h 261"/>
                <a:gd name="T90" fmla="*/ 13 w 216"/>
                <a:gd name="T91" fmla="*/ 18 h 261"/>
                <a:gd name="T92" fmla="*/ 56 w 216"/>
                <a:gd name="T93" fmla="*/ 4 h 261"/>
                <a:gd name="T94" fmla="*/ 103 w 216"/>
                <a:gd name="T95" fmla="*/ 24 h 261"/>
                <a:gd name="T96" fmla="*/ 56 w 216"/>
                <a:gd name="T97" fmla="*/ 4 h 261"/>
                <a:gd name="T98" fmla="*/ 13 w 216"/>
                <a:gd name="T99" fmla="*/ 18 h 261"/>
                <a:gd name="T100" fmla="*/ 0 w 216"/>
                <a:gd name="T10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6" h="261">
                  <a:moveTo>
                    <a:pt x="33" y="261"/>
                  </a:moveTo>
                  <a:cubicBezTo>
                    <a:pt x="33" y="261"/>
                    <a:pt x="33" y="261"/>
                    <a:pt x="33" y="261"/>
                  </a:cubicBezTo>
                  <a:cubicBezTo>
                    <a:pt x="33" y="261"/>
                    <a:pt x="33" y="261"/>
                    <a:pt x="33" y="261"/>
                  </a:cubicBezTo>
                  <a:moveTo>
                    <a:pt x="33" y="260"/>
                  </a:moveTo>
                  <a:cubicBezTo>
                    <a:pt x="33" y="260"/>
                    <a:pt x="33" y="260"/>
                    <a:pt x="33" y="260"/>
                  </a:cubicBezTo>
                  <a:cubicBezTo>
                    <a:pt x="33" y="260"/>
                    <a:pt x="33" y="260"/>
                    <a:pt x="33" y="260"/>
                  </a:cubicBezTo>
                  <a:moveTo>
                    <a:pt x="33" y="260"/>
                  </a:moveTo>
                  <a:cubicBezTo>
                    <a:pt x="33" y="260"/>
                    <a:pt x="33" y="260"/>
                    <a:pt x="33" y="260"/>
                  </a:cubicBezTo>
                  <a:cubicBezTo>
                    <a:pt x="33" y="260"/>
                    <a:pt x="33" y="260"/>
                    <a:pt x="33" y="260"/>
                  </a:cubicBezTo>
                  <a:moveTo>
                    <a:pt x="33" y="260"/>
                  </a:moveTo>
                  <a:cubicBezTo>
                    <a:pt x="33" y="260"/>
                    <a:pt x="33" y="260"/>
                    <a:pt x="33" y="260"/>
                  </a:cubicBezTo>
                  <a:cubicBezTo>
                    <a:pt x="33" y="260"/>
                    <a:pt x="33" y="260"/>
                    <a:pt x="33" y="260"/>
                  </a:cubicBezTo>
                  <a:moveTo>
                    <a:pt x="33" y="260"/>
                  </a:moveTo>
                  <a:cubicBezTo>
                    <a:pt x="33" y="260"/>
                    <a:pt x="33" y="260"/>
                    <a:pt x="33" y="260"/>
                  </a:cubicBezTo>
                  <a:cubicBezTo>
                    <a:pt x="33" y="260"/>
                    <a:pt x="33" y="260"/>
                    <a:pt x="33" y="260"/>
                  </a:cubicBezTo>
                  <a:moveTo>
                    <a:pt x="34" y="260"/>
                  </a:moveTo>
                  <a:cubicBezTo>
                    <a:pt x="33" y="260"/>
                    <a:pt x="33" y="260"/>
                    <a:pt x="33" y="260"/>
                  </a:cubicBezTo>
                  <a:cubicBezTo>
                    <a:pt x="33" y="260"/>
                    <a:pt x="33" y="260"/>
                    <a:pt x="34" y="260"/>
                  </a:cubicBezTo>
                  <a:moveTo>
                    <a:pt x="34" y="260"/>
                  </a:moveTo>
                  <a:cubicBezTo>
                    <a:pt x="34" y="260"/>
                    <a:pt x="34" y="260"/>
                    <a:pt x="34" y="260"/>
                  </a:cubicBezTo>
                  <a:cubicBezTo>
                    <a:pt x="34" y="260"/>
                    <a:pt x="34" y="260"/>
                    <a:pt x="34" y="260"/>
                  </a:cubicBezTo>
                  <a:moveTo>
                    <a:pt x="34" y="259"/>
                  </a:moveTo>
                  <a:cubicBezTo>
                    <a:pt x="34" y="260"/>
                    <a:pt x="34" y="260"/>
                    <a:pt x="34" y="260"/>
                  </a:cubicBezTo>
                  <a:cubicBezTo>
                    <a:pt x="34" y="260"/>
                    <a:pt x="34" y="260"/>
                    <a:pt x="34" y="259"/>
                  </a:cubicBezTo>
                  <a:moveTo>
                    <a:pt x="34" y="259"/>
                  </a:moveTo>
                  <a:cubicBezTo>
                    <a:pt x="34" y="259"/>
                    <a:pt x="34" y="259"/>
                    <a:pt x="34" y="259"/>
                  </a:cubicBezTo>
                  <a:cubicBezTo>
                    <a:pt x="34" y="259"/>
                    <a:pt x="34" y="259"/>
                    <a:pt x="34" y="259"/>
                  </a:cubicBezTo>
                  <a:moveTo>
                    <a:pt x="34" y="259"/>
                  </a:moveTo>
                  <a:cubicBezTo>
                    <a:pt x="34" y="259"/>
                    <a:pt x="34" y="259"/>
                    <a:pt x="34" y="259"/>
                  </a:cubicBezTo>
                  <a:cubicBezTo>
                    <a:pt x="34" y="259"/>
                    <a:pt x="34" y="259"/>
                    <a:pt x="34" y="259"/>
                  </a:cubicBezTo>
                  <a:moveTo>
                    <a:pt x="80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moveTo>
                    <a:pt x="80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moveTo>
                    <a:pt x="80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moveTo>
                    <a:pt x="80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80" y="231"/>
                    <a:pt x="80" y="231"/>
                    <a:pt x="80" y="231"/>
                  </a:cubicBezTo>
                  <a:moveTo>
                    <a:pt x="81" y="231"/>
                  </a:moveTo>
                  <a:cubicBezTo>
                    <a:pt x="81" y="231"/>
                    <a:pt x="81" y="231"/>
                    <a:pt x="81" y="231"/>
                  </a:cubicBezTo>
                  <a:cubicBezTo>
                    <a:pt x="81" y="231"/>
                    <a:pt x="81" y="231"/>
                    <a:pt x="81" y="231"/>
                  </a:cubicBezTo>
                  <a:moveTo>
                    <a:pt x="153" y="101"/>
                  </a:moveTo>
                  <a:cubicBezTo>
                    <a:pt x="153" y="101"/>
                    <a:pt x="153" y="101"/>
                    <a:pt x="153" y="101"/>
                  </a:cubicBezTo>
                  <a:cubicBezTo>
                    <a:pt x="153" y="101"/>
                    <a:pt x="154" y="101"/>
                    <a:pt x="154" y="101"/>
                  </a:cubicBezTo>
                  <a:cubicBezTo>
                    <a:pt x="157" y="101"/>
                    <a:pt x="161" y="101"/>
                    <a:pt x="164" y="102"/>
                  </a:cubicBezTo>
                  <a:cubicBezTo>
                    <a:pt x="194" y="107"/>
                    <a:pt x="216" y="134"/>
                    <a:pt x="216" y="164"/>
                  </a:cubicBezTo>
                  <a:cubicBezTo>
                    <a:pt x="216" y="134"/>
                    <a:pt x="194" y="107"/>
                    <a:pt x="164" y="102"/>
                  </a:cubicBezTo>
                  <a:cubicBezTo>
                    <a:pt x="161" y="101"/>
                    <a:pt x="157" y="101"/>
                    <a:pt x="154" y="101"/>
                  </a:cubicBezTo>
                  <a:cubicBezTo>
                    <a:pt x="154" y="101"/>
                    <a:pt x="153" y="101"/>
                    <a:pt x="153" y="101"/>
                  </a:cubicBezTo>
                  <a:cubicBezTo>
                    <a:pt x="153" y="101"/>
                    <a:pt x="153" y="101"/>
                    <a:pt x="153" y="101"/>
                  </a:cubicBezTo>
                  <a:moveTo>
                    <a:pt x="152" y="101"/>
                  </a:moveTo>
                  <a:cubicBezTo>
                    <a:pt x="152" y="101"/>
                    <a:pt x="152" y="101"/>
                    <a:pt x="152" y="101"/>
                  </a:cubicBezTo>
                  <a:cubicBezTo>
                    <a:pt x="152" y="101"/>
                    <a:pt x="152" y="101"/>
                    <a:pt x="152" y="101"/>
                  </a:cubicBezTo>
                  <a:moveTo>
                    <a:pt x="152" y="101"/>
                  </a:moveTo>
                  <a:cubicBezTo>
                    <a:pt x="152" y="101"/>
                    <a:pt x="152" y="101"/>
                    <a:pt x="152" y="101"/>
                  </a:cubicBezTo>
                  <a:cubicBezTo>
                    <a:pt x="152" y="101"/>
                    <a:pt x="152" y="101"/>
                    <a:pt x="152" y="101"/>
                  </a:cubicBezTo>
                  <a:moveTo>
                    <a:pt x="152" y="101"/>
                  </a:moveTo>
                  <a:cubicBezTo>
                    <a:pt x="152" y="101"/>
                    <a:pt x="152" y="101"/>
                    <a:pt x="152" y="101"/>
                  </a:cubicBezTo>
                  <a:cubicBezTo>
                    <a:pt x="152" y="101"/>
                    <a:pt x="152" y="101"/>
                    <a:pt x="152" y="101"/>
                  </a:cubicBezTo>
                  <a:moveTo>
                    <a:pt x="152" y="101"/>
                  </a:moveTo>
                  <a:cubicBezTo>
                    <a:pt x="152" y="101"/>
                    <a:pt x="152" y="101"/>
                    <a:pt x="152" y="101"/>
                  </a:cubicBezTo>
                  <a:cubicBezTo>
                    <a:pt x="152" y="101"/>
                    <a:pt x="152" y="101"/>
                    <a:pt x="152" y="101"/>
                  </a:cubicBezTo>
                  <a:moveTo>
                    <a:pt x="152" y="101"/>
                  </a:moveTo>
                  <a:cubicBezTo>
                    <a:pt x="152" y="101"/>
                    <a:pt x="152" y="101"/>
                    <a:pt x="152" y="101"/>
                  </a:cubicBezTo>
                  <a:cubicBezTo>
                    <a:pt x="152" y="101"/>
                    <a:pt x="152" y="101"/>
                    <a:pt x="152" y="101"/>
                  </a:cubicBezTo>
                  <a:moveTo>
                    <a:pt x="152" y="100"/>
                  </a:moveTo>
                  <a:cubicBezTo>
                    <a:pt x="152" y="100"/>
                    <a:pt x="152" y="101"/>
                    <a:pt x="152" y="101"/>
                  </a:cubicBezTo>
                  <a:cubicBezTo>
                    <a:pt x="152" y="101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100"/>
                  </a:moveTo>
                  <a:cubicBezTo>
                    <a:pt x="152" y="100"/>
                    <a:pt x="152" y="100"/>
                    <a:pt x="152" y="100"/>
                  </a:cubicBezTo>
                  <a:cubicBezTo>
                    <a:pt x="152" y="100"/>
                    <a:pt x="152" y="100"/>
                    <a:pt x="152" y="100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52" y="99"/>
                  </a:moveTo>
                  <a:cubicBezTo>
                    <a:pt x="152" y="99"/>
                    <a:pt x="152" y="99"/>
                    <a:pt x="152" y="99"/>
                  </a:cubicBezTo>
                  <a:cubicBezTo>
                    <a:pt x="152" y="99"/>
                    <a:pt x="152" y="99"/>
                    <a:pt x="152" y="99"/>
                  </a:cubicBezTo>
                  <a:moveTo>
                    <a:pt x="104" y="25"/>
                  </a:move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moveTo>
                    <a:pt x="104" y="25"/>
                  </a:moveTo>
                  <a:cubicBezTo>
                    <a:pt x="104" y="25"/>
                    <a:pt x="104" y="2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moveTo>
                    <a:pt x="103" y="25"/>
                  </a:move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103" y="24"/>
                  </a:move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6"/>
                    <a:pt x="10" y="12"/>
                    <a:pt x="13" y="18"/>
                  </a:cubicBezTo>
                  <a:cubicBezTo>
                    <a:pt x="19" y="13"/>
                    <a:pt x="27" y="10"/>
                    <a:pt x="35" y="7"/>
                  </a:cubicBezTo>
                  <a:cubicBezTo>
                    <a:pt x="36" y="7"/>
                    <a:pt x="37" y="7"/>
                    <a:pt x="39" y="6"/>
                  </a:cubicBezTo>
                  <a:cubicBezTo>
                    <a:pt x="44" y="5"/>
                    <a:pt x="50" y="4"/>
                    <a:pt x="56" y="4"/>
                  </a:cubicBezTo>
                  <a:cubicBezTo>
                    <a:pt x="62" y="4"/>
                    <a:pt x="68" y="5"/>
                    <a:pt x="73" y="6"/>
                  </a:cubicBezTo>
                  <a:cubicBezTo>
                    <a:pt x="84" y="9"/>
                    <a:pt x="94" y="15"/>
                    <a:pt x="102" y="23"/>
                  </a:cubicBezTo>
                  <a:cubicBezTo>
                    <a:pt x="102" y="23"/>
                    <a:pt x="103" y="24"/>
                    <a:pt x="103" y="24"/>
                  </a:cubicBezTo>
                  <a:cubicBezTo>
                    <a:pt x="103" y="24"/>
                    <a:pt x="102" y="23"/>
                    <a:pt x="102" y="23"/>
                  </a:cubicBezTo>
                  <a:cubicBezTo>
                    <a:pt x="94" y="15"/>
                    <a:pt x="84" y="9"/>
                    <a:pt x="73" y="6"/>
                  </a:cubicBezTo>
                  <a:cubicBezTo>
                    <a:pt x="68" y="5"/>
                    <a:pt x="62" y="4"/>
                    <a:pt x="56" y="4"/>
                  </a:cubicBezTo>
                  <a:cubicBezTo>
                    <a:pt x="50" y="4"/>
                    <a:pt x="44" y="5"/>
                    <a:pt x="39" y="6"/>
                  </a:cubicBezTo>
                  <a:cubicBezTo>
                    <a:pt x="37" y="7"/>
                    <a:pt x="36" y="7"/>
                    <a:pt x="35" y="7"/>
                  </a:cubicBezTo>
                  <a:cubicBezTo>
                    <a:pt x="27" y="10"/>
                    <a:pt x="19" y="13"/>
                    <a:pt x="13" y="18"/>
                  </a:cubicBezTo>
                  <a:cubicBezTo>
                    <a:pt x="10" y="12"/>
                    <a:pt x="6" y="6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9" name="Freeform 288"/>
            <p:cNvSpPr>
              <a:spLocks/>
            </p:cNvSpPr>
            <p:nvPr/>
          </p:nvSpPr>
          <p:spPr bwMode="auto">
            <a:xfrm>
              <a:off x="1379538" y="5662614"/>
              <a:ext cx="112713" cy="1155700"/>
            </a:xfrm>
            <a:custGeom>
              <a:avLst/>
              <a:gdLst>
                <a:gd name="T0" fmla="*/ 20 w 27"/>
                <a:gd name="T1" fmla="*/ 0 h 262"/>
                <a:gd name="T2" fmla="*/ 8 w 27"/>
                <a:gd name="T3" fmla="*/ 2 h 262"/>
                <a:gd name="T4" fmla="*/ 0 w 27"/>
                <a:gd name="T5" fmla="*/ 1 h 262"/>
                <a:gd name="T6" fmla="*/ 0 w 27"/>
                <a:gd name="T7" fmla="*/ 260 h 262"/>
                <a:gd name="T8" fmla="*/ 27 w 27"/>
                <a:gd name="T9" fmla="*/ 262 h 262"/>
                <a:gd name="T10" fmla="*/ 20 w 27"/>
                <a:gd name="T1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2">
                  <a:moveTo>
                    <a:pt x="20" y="0"/>
                  </a:moveTo>
                  <a:cubicBezTo>
                    <a:pt x="16" y="1"/>
                    <a:pt x="12" y="2"/>
                    <a:pt x="8" y="2"/>
                  </a:cubicBezTo>
                  <a:cubicBezTo>
                    <a:pt x="5" y="2"/>
                    <a:pt x="3" y="2"/>
                    <a:pt x="0" y="1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7" y="262"/>
                    <a:pt x="27" y="262"/>
                    <a:pt x="27" y="262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0" name="Freeform 289"/>
            <p:cNvSpPr>
              <a:spLocks/>
            </p:cNvSpPr>
            <p:nvPr/>
          </p:nvSpPr>
          <p:spPr bwMode="auto">
            <a:xfrm>
              <a:off x="1901826" y="4748214"/>
              <a:ext cx="446088" cy="698500"/>
            </a:xfrm>
            <a:custGeom>
              <a:avLst/>
              <a:gdLst>
                <a:gd name="T0" fmla="*/ 12 w 107"/>
                <a:gd name="T1" fmla="*/ 0 h 158"/>
                <a:gd name="T2" fmla="*/ 12 w 107"/>
                <a:gd name="T3" fmla="*/ 1 h 158"/>
                <a:gd name="T4" fmla="*/ 0 w 107"/>
                <a:gd name="T5" fmla="*/ 38 h 158"/>
                <a:gd name="T6" fmla="*/ 37 w 107"/>
                <a:gd name="T7" fmla="*/ 97 h 158"/>
                <a:gd name="T8" fmla="*/ 12 w 107"/>
                <a:gd name="T9" fmla="*/ 148 h 158"/>
                <a:gd name="T10" fmla="*/ 34 w 107"/>
                <a:gd name="T11" fmla="*/ 157 h 158"/>
                <a:gd name="T12" fmla="*/ 44 w 107"/>
                <a:gd name="T13" fmla="*/ 158 h 158"/>
                <a:gd name="T14" fmla="*/ 106 w 107"/>
                <a:gd name="T15" fmla="*/ 106 h 158"/>
                <a:gd name="T16" fmla="*/ 107 w 107"/>
                <a:gd name="T17" fmla="*/ 96 h 158"/>
                <a:gd name="T18" fmla="*/ 55 w 107"/>
                <a:gd name="T19" fmla="*/ 34 h 158"/>
                <a:gd name="T20" fmla="*/ 45 w 107"/>
                <a:gd name="T21" fmla="*/ 33 h 158"/>
                <a:gd name="T22" fmla="*/ 44 w 107"/>
                <a:gd name="T23" fmla="*/ 33 h 158"/>
                <a:gd name="T24" fmla="*/ 44 w 107"/>
                <a:gd name="T25" fmla="*/ 33 h 158"/>
                <a:gd name="T26" fmla="*/ 43 w 107"/>
                <a:gd name="T27" fmla="*/ 33 h 158"/>
                <a:gd name="T28" fmla="*/ 43 w 107"/>
                <a:gd name="T29" fmla="*/ 33 h 158"/>
                <a:gd name="T30" fmla="*/ 43 w 107"/>
                <a:gd name="T31" fmla="*/ 33 h 158"/>
                <a:gd name="T32" fmla="*/ 43 w 107"/>
                <a:gd name="T33" fmla="*/ 33 h 158"/>
                <a:gd name="T34" fmla="*/ 43 w 107"/>
                <a:gd name="T35" fmla="*/ 33 h 158"/>
                <a:gd name="T36" fmla="*/ 43 w 107"/>
                <a:gd name="T37" fmla="*/ 33 h 158"/>
                <a:gd name="T38" fmla="*/ 43 w 107"/>
                <a:gd name="T39" fmla="*/ 33 h 158"/>
                <a:gd name="T40" fmla="*/ 43 w 107"/>
                <a:gd name="T41" fmla="*/ 33 h 158"/>
                <a:gd name="T42" fmla="*/ 43 w 107"/>
                <a:gd name="T43" fmla="*/ 33 h 158"/>
                <a:gd name="T44" fmla="*/ 43 w 107"/>
                <a:gd name="T45" fmla="*/ 33 h 158"/>
                <a:gd name="T46" fmla="*/ 43 w 107"/>
                <a:gd name="T47" fmla="*/ 33 h 158"/>
                <a:gd name="T48" fmla="*/ 43 w 107"/>
                <a:gd name="T49" fmla="*/ 32 h 158"/>
                <a:gd name="T50" fmla="*/ 43 w 107"/>
                <a:gd name="T51" fmla="*/ 32 h 158"/>
                <a:gd name="T52" fmla="*/ 43 w 107"/>
                <a:gd name="T53" fmla="*/ 32 h 158"/>
                <a:gd name="T54" fmla="*/ 43 w 107"/>
                <a:gd name="T55" fmla="*/ 32 h 158"/>
                <a:gd name="T56" fmla="*/ 43 w 107"/>
                <a:gd name="T57" fmla="*/ 32 h 158"/>
                <a:gd name="T58" fmla="*/ 43 w 107"/>
                <a:gd name="T59" fmla="*/ 32 h 158"/>
                <a:gd name="T60" fmla="*/ 43 w 107"/>
                <a:gd name="T61" fmla="*/ 32 h 158"/>
                <a:gd name="T62" fmla="*/ 43 w 107"/>
                <a:gd name="T63" fmla="*/ 32 h 158"/>
                <a:gd name="T64" fmla="*/ 43 w 107"/>
                <a:gd name="T65" fmla="*/ 32 h 158"/>
                <a:gd name="T66" fmla="*/ 43 w 107"/>
                <a:gd name="T67" fmla="*/ 32 h 158"/>
                <a:gd name="T68" fmla="*/ 43 w 107"/>
                <a:gd name="T69" fmla="*/ 32 h 158"/>
                <a:gd name="T70" fmla="*/ 43 w 107"/>
                <a:gd name="T71" fmla="*/ 32 h 158"/>
                <a:gd name="T72" fmla="*/ 43 w 107"/>
                <a:gd name="T73" fmla="*/ 32 h 158"/>
                <a:gd name="T74" fmla="*/ 43 w 107"/>
                <a:gd name="T75" fmla="*/ 32 h 158"/>
                <a:gd name="T76" fmla="*/ 43 w 107"/>
                <a:gd name="T77" fmla="*/ 32 h 158"/>
                <a:gd name="T78" fmla="*/ 43 w 107"/>
                <a:gd name="T79" fmla="*/ 31 h 158"/>
                <a:gd name="T80" fmla="*/ 43 w 107"/>
                <a:gd name="T81" fmla="*/ 31 h 158"/>
                <a:gd name="T82" fmla="*/ 43 w 107"/>
                <a:gd name="T83" fmla="*/ 31 h 158"/>
                <a:gd name="T84" fmla="*/ 43 w 107"/>
                <a:gd name="T85" fmla="*/ 31 h 158"/>
                <a:gd name="T86" fmla="*/ 43 w 107"/>
                <a:gd name="T87" fmla="*/ 31 h 158"/>
                <a:gd name="T88" fmla="*/ 43 w 107"/>
                <a:gd name="T89" fmla="*/ 31 h 158"/>
                <a:gd name="T90" fmla="*/ 43 w 107"/>
                <a:gd name="T91" fmla="*/ 31 h 158"/>
                <a:gd name="T92" fmla="*/ 43 w 107"/>
                <a:gd name="T93" fmla="*/ 31 h 158"/>
                <a:gd name="T94" fmla="*/ 43 w 107"/>
                <a:gd name="T95" fmla="*/ 31 h 158"/>
                <a:gd name="T96" fmla="*/ 43 w 107"/>
                <a:gd name="T97" fmla="*/ 31 h 158"/>
                <a:gd name="T98" fmla="*/ 43 w 107"/>
                <a:gd name="T99" fmla="*/ 31 h 158"/>
                <a:gd name="T100" fmla="*/ 43 w 107"/>
                <a:gd name="T101" fmla="*/ 31 h 158"/>
                <a:gd name="T102" fmla="*/ 43 w 107"/>
                <a:gd name="T103" fmla="*/ 31 h 158"/>
                <a:gd name="T104" fmla="*/ 43 w 107"/>
                <a:gd name="T105" fmla="*/ 31 h 158"/>
                <a:gd name="T106" fmla="*/ 43 w 107"/>
                <a:gd name="T107" fmla="*/ 31 h 158"/>
                <a:gd name="T108" fmla="*/ 43 w 107"/>
                <a:gd name="T109" fmla="*/ 31 h 158"/>
                <a:gd name="T110" fmla="*/ 12 w 107"/>
                <a:gd name="T1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7" h="158">
                  <a:moveTo>
                    <a:pt x="12" y="0"/>
                  </a:moveTo>
                  <a:cubicBezTo>
                    <a:pt x="12" y="0"/>
                    <a:pt x="12" y="1"/>
                    <a:pt x="12" y="1"/>
                  </a:cubicBezTo>
                  <a:cubicBezTo>
                    <a:pt x="12" y="15"/>
                    <a:pt x="8" y="28"/>
                    <a:pt x="0" y="38"/>
                  </a:cubicBezTo>
                  <a:cubicBezTo>
                    <a:pt x="21" y="49"/>
                    <a:pt x="37" y="72"/>
                    <a:pt x="37" y="97"/>
                  </a:cubicBezTo>
                  <a:cubicBezTo>
                    <a:pt x="37" y="118"/>
                    <a:pt x="27" y="136"/>
                    <a:pt x="12" y="148"/>
                  </a:cubicBezTo>
                  <a:cubicBezTo>
                    <a:pt x="18" y="153"/>
                    <a:pt x="26" y="156"/>
                    <a:pt x="34" y="157"/>
                  </a:cubicBezTo>
                  <a:cubicBezTo>
                    <a:pt x="38" y="158"/>
                    <a:pt x="41" y="158"/>
                    <a:pt x="44" y="158"/>
                  </a:cubicBezTo>
                  <a:cubicBezTo>
                    <a:pt x="74" y="158"/>
                    <a:pt x="101" y="136"/>
                    <a:pt x="106" y="106"/>
                  </a:cubicBezTo>
                  <a:cubicBezTo>
                    <a:pt x="107" y="102"/>
                    <a:pt x="107" y="99"/>
                    <a:pt x="107" y="96"/>
                  </a:cubicBezTo>
                  <a:cubicBezTo>
                    <a:pt x="107" y="66"/>
                    <a:pt x="85" y="39"/>
                    <a:pt x="55" y="34"/>
                  </a:cubicBezTo>
                  <a:cubicBezTo>
                    <a:pt x="52" y="33"/>
                    <a:pt x="48" y="33"/>
                    <a:pt x="45" y="33"/>
                  </a:cubicBezTo>
                  <a:cubicBezTo>
                    <a:pt x="45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0" y="17"/>
                    <a:pt x="30" y="4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1" name="Freeform 290"/>
            <p:cNvSpPr>
              <a:spLocks/>
            </p:cNvSpPr>
            <p:nvPr/>
          </p:nvSpPr>
          <p:spPr bwMode="auto">
            <a:xfrm>
              <a:off x="1379538" y="4400551"/>
              <a:ext cx="676275" cy="1271588"/>
            </a:xfrm>
            <a:custGeom>
              <a:avLst/>
              <a:gdLst>
                <a:gd name="T0" fmla="*/ 0 w 162"/>
                <a:gd name="T1" fmla="*/ 287 h 288"/>
                <a:gd name="T2" fmla="*/ 20 w 162"/>
                <a:gd name="T3" fmla="*/ 286 h 288"/>
                <a:gd name="T4" fmla="*/ 49 w 162"/>
                <a:gd name="T5" fmla="*/ 272 h 288"/>
                <a:gd name="T6" fmla="*/ 49 w 162"/>
                <a:gd name="T7" fmla="*/ 271 h 288"/>
                <a:gd name="T8" fmla="*/ 49 w 162"/>
                <a:gd name="T9" fmla="*/ 271 h 288"/>
                <a:gd name="T10" fmla="*/ 49 w 162"/>
                <a:gd name="T11" fmla="*/ 271 h 288"/>
                <a:gd name="T12" fmla="*/ 49 w 162"/>
                <a:gd name="T13" fmla="*/ 271 h 288"/>
                <a:gd name="T14" fmla="*/ 49 w 162"/>
                <a:gd name="T15" fmla="*/ 271 h 288"/>
                <a:gd name="T16" fmla="*/ 50 w 162"/>
                <a:gd name="T17" fmla="*/ 271 h 288"/>
                <a:gd name="T18" fmla="*/ 50 w 162"/>
                <a:gd name="T19" fmla="*/ 271 h 288"/>
                <a:gd name="T20" fmla="*/ 50 w 162"/>
                <a:gd name="T21" fmla="*/ 270 h 288"/>
                <a:gd name="T22" fmla="*/ 50 w 162"/>
                <a:gd name="T23" fmla="*/ 270 h 288"/>
                <a:gd name="T24" fmla="*/ 50 w 162"/>
                <a:gd name="T25" fmla="*/ 270 h 288"/>
                <a:gd name="T26" fmla="*/ 96 w 162"/>
                <a:gd name="T27" fmla="*/ 242 h 288"/>
                <a:gd name="T28" fmla="*/ 96 w 162"/>
                <a:gd name="T29" fmla="*/ 242 h 288"/>
                <a:gd name="T30" fmla="*/ 96 w 162"/>
                <a:gd name="T31" fmla="*/ 242 h 288"/>
                <a:gd name="T32" fmla="*/ 96 w 162"/>
                <a:gd name="T33" fmla="*/ 242 h 288"/>
                <a:gd name="T34" fmla="*/ 96 w 162"/>
                <a:gd name="T35" fmla="*/ 242 h 288"/>
                <a:gd name="T36" fmla="*/ 97 w 162"/>
                <a:gd name="T37" fmla="*/ 242 h 288"/>
                <a:gd name="T38" fmla="*/ 137 w 162"/>
                <a:gd name="T39" fmla="*/ 227 h 288"/>
                <a:gd name="T40" fmla="*/ 125 w 162"/>
                <a:gd name="T41" fmla="*/ 117 h 288"/>
                <a:gd name="T42" fmla="*/ 137 w 162"/>
                <a:gd name="T43" fmla="*/ 79 h 288"/>
                <a:gd name="T44" fmla="*/ 120 w 162"/>
                <a:gd name="T45" fmla="*/ 36 h 288"/>
                <a:gd name="T46" fmla="*/ 120 w 162"/>
                <a:gd name="T47" fmla="*/ 36 h 288"/>
                <a:gd name="T48" fmla="*/ 119 w 162"/>
                <a:gd name="T49" fmla="*/ 36 h 288"/>
                <a:gd name="T50" fmla="*/ 119 w 162"/>
                <a:gd name="T51" fmla="*/ 35 h 288"/>
                <a:gd name="T52" fmla="*/ 119 w 162"/>
                <a:gd name="T53" fmla="*/ 35 h 288"/>
                <a:gd name="T54" fmla="*/ 119 w 162"/>
                <a:gd name="T55" fmla="*/ 35 h 288"/>
                <a:gd name="T56" fmla="*/ 119 w 162"/>
                <a:gd name="T57" fmla="*/ 35 h 288"/>
                <a:gd name="T58" fmla="*/ 89 w 162"/>
                <a:gd name="T59" fmla="*/ 17 h 288"/>
                <a:gd name="T60" fmla="*/ 55 w 162"/>
                <a:gd name="T61" fmla="*/ 17 h 288"/>
                <a:gd name="T62" fmla="*/ 29 w 162"/>
                <a:gd name="T63" fmla="*/ 29 h 288"/>
                <a:gd name="T64" fmla="*/ 16 w 162"/>
                <a:gd name="T65" fmla="*/ 11 h 288"/>
                <a:gd name="T66" fmla="*/ 16 w 162"/>
                <a:gd name="T67" fmla="*/ 1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288">
                  <a:moveTo>
                    <a:pt x="0" y="0"/>
                  </a:moveTo>
                  <a:cubicBezTo>
                    <a:pt x="0" y="287"/>
                    <a:pt x="0" y="287"/>
                    <a:pt x="0" y="287"/>
                  </a:cubicBezTo>
                  <a:cubicBezTo>
                    <a:pt x="3" y="288"/>
                    <a:pt x="5" y="288"/>
                    <a:pt x="8" y="288"/>
                  </a:cubicBezTo>
                  <a:cubicBezTo>
                    <a:pt x="12" y="288"/>
                    <a:pt x="16" y="287"/>
                    <a:pt x="20" y="286"/>
                  </a:cubicBezTo>
                  <a:cubicBezTo>
                    <a:pt x="20" y="286"/>
                    <a:pt x="20" y="286"/>
                    <a:pt x="20" y="286"/>
                  </a:cubicBezTo>
                  <a:cubicBezTo>
                    <a:pt x="31" y="284"/>
                    <a:pt x="41" y="279"/>
                    <a:pt x="49" y="272"/>
                  </a:cubicBezTo>
                  <a:cubicBezTo>
                    <a:pt x="49" y="272"/>
                    <a:pt x="49" y="272"/>
                    <a:pt x="49" y="272"/>
                  </a:cubicBezTo>
                  <a:cubicBezTo>
                    <a:pt x="49" y="272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49" y="271"/>
                  </a:cubicBezTo>
                  <a:cubicBezTo>
                    <a:pt x="49" y="271"/>
                    <a:pt x="49" y="271"/>
                    <a:pt x="50" y="271"/>
                  </a:cubicBezTo>
                  <a:cubicBezTo>
                    <a:pt x="50" y="271"/>
                    <a:pt x="50" y="271"/>
                    <a:pt x="50" y="271"/>
                  </a:cubicBezTo>
                  <a:cubicBezTo>
                    <a:pt x="50" y="271"/>
                    <a:pt x="50" y="271"/>
                    <a:pt x="50" y="271"/>
                  </a:cubicBezTo>
                  <a:cubicBezTo>
                    <a:pt x="50" y="271"/>
                    <a:pt x="50" y="271"/>
                    <a:pt x="50" y="271"/>
                  </a:cubicBezTo>
                  <a:cubicBezTo>
                    <a:pt x="50" y="271"/>
                    <a:pt x="50" y="271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60" y="261"/>
                    <a:pt x="66" y="248"/>
                    <a:pt x="67" y="235"/>
                  </a:cubicBezTo>
                  <a:cubicBezTo>
                    <a:pt x="76" y="240"/>
                    <a:pt x="85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6" y="242"/>
                    <a:pt x="96" y="242"/>
                  </a:cubicBezTo>
                  <a:cubicBezTo>
                    <a:pt x="96" y="242"/>
                    <a:pt x="97" y="242"/>
                    <a:pt x="97" y="242"/>
                  </a:cubicBezTo>
                  <a:cubicBezTo>
                    <a:pt x="97" y="242"/>
                    <a:pt x="97" y="242"/>
                    <a:pt x="97" y="242"/>
                  </a:cubicBezTo>
                  <a:cubicBezTo>
                    <a:pt x="112" y="242"/>
                    <a:pt x="125" y="236"/>
                    <a:pt x="137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52" y="215"/>
                    <a:pt x="162" y="197"/>
                    <a:pt x="162" y="176"/>
                  </a:cubicBezTo>
                  <a:cubicBezTo>
                    <a:pt x="162" y="151"/>
                    <a:pt x="146" y="128"/>
                    <a:pt x="125" y="117"/>
                  </a:cubicBezTo>
                  <a:cubicBezTo>
                    <a:pt x="133" y="107"/>
                    <a:pt x="137" y="94"/>
                    <a:pt x="137" y="80"/>
                  </a:cubicBezTo>
                  <a:cubicBezTo>
                    <a:pt x="137" y="80"/>
                    <a:pt x="137" y="79"/>
                    <a:pt x="137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63"/>
                    <a:pt x="130" y="48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19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9" y="35"/>
                    <a:pt x="118" y="34"/>
                    <a:pt x="118" y="34"/>
                  </a:cubicBezTo>
                  <a:cubicBezTo>
                    <a:pt x="110" y="26"/>
                    <a:pt x="100" y="20"/>
                    <a:pt x="89" y="17"/>
                  </a:cubicBezTo>
                  <a:cubicBezTo>
                    <a:pt x="84" y="16"/>
                    <a:pt x="78" y="15"/>
                    <a:pt x="72" y="15"/>
                  </a:cubicBezTo>
                  <a:cubicBezTo>
                    <a:pt x="66" y="15"/>
                    <a:pt x="60" y="16"/>
                    <a:pt x="55" y="17"/>
                  </a:cubicBezTo>
                  <a:cubicBezTo>
                    <a:pt x="53" y="18"/>
                    <a:pt x="52" y="18"/>
                    <a:pt x="51" y="18"/>
                  </a:cubicBezTo>
                  <a:cubicBezTo>
                    <a:pt x="43" y="21"/>
                    <a:pt x="35" y="24"/>
                    <a:pt x="29" y="29"/>
                  </a:cubicBezTo>
                  <a:cubicBezTo>
                    <a:pt x="26" y="23"/>
                    <a:pt x="22" y="17"/>
                    <a:pt x="16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1" y="7"/>
                    <a:pt x="6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2" name="Freeform 291"/>
            <p:cNvSpPr>
              <a:spLocks/>
            </p:cNvSpPr>
            <p:nvPr/>
          </p:nvSpPr>
          <p:spPr bwMode="auto">
            <a:xfrm>
              <a:off x="850901" y="4859339"/>
              <a:ext cx="123825" cy="180975"/>
            </a:xfrm>
            <a:custGeom>
              <a:avLst/>
              <a:gdLst>
                <a:gd name="T0" fmla="*/ 23 w 30"/>
                <a:gd name="T1" fmla="*/ 0 h 41"/>
                <a:gd name="T2" fmla="*/ 15 w 30"/>
                <a:gd name="T3" fmla="*/ 5 h 41"/>
                <a:gd name="T4" fmla="*/ 7 w 30"/>
                <a:gd name="T5" fmla="*/ 0 h 41"/>
                <a:gd name="T6" fmla="*/ 15 w 30"/>
                <a:gd name="T7" fmla="*/ 41 h 41"/>
                <a:gd name="T8" fmla="*/ 23 w 3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18" y="0"/>
                    <a:pt x="19" y="5"/>
                    <a:pt x="15" y="5"/>
                  </a:cubicBezTo>
                  <a:cubicBezTo>
                    <a:pt x="11" y="5"/>
                    <a:pt x="12" y="0"/>
                    <a:pt x="7" y="0"/>
                  </a:cubicBezTo>
                  <a:cubicBezTo>
                    <a:pt x="2" y="0"/>
                    <a:pt x="0" y="10"/>
                    <a:pt x="15" y="41"/>
                  </a:cubicBezTo>
                  <a:cubicBezTo>
                    <a:pt x="30" y="9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3" name="Freeform 292"/>
            <p:cNvSpPr>
              <a:spLocks/>
            </p:cNvSpPr>
            <p:nvPr/>
          </p:nvSpPr>
          <p:spPr bwMode="auto">
            <a:xfrm>
              <a:off x="754063" y="4872039"/>
              <a:ext cx="158750" cy="168275"/>
            </a:xfrm>
            <a:custGeom>
              <a:avLst/>
              <a:gdLst>
                <a:gd name="T0" fmla="*/ 14 w 38"/>
                <a:gd name="T1" fmla="*/ 3 h 38"/>
                <a:gd name="T2" fmla="*/ 12 w 38"/>
                <a:gd name="T3" fmla="*/ 13 h 38"/>
                <a:gd name="T4" fmla="*/ 3 w 38"/>
                <a:gd name="T5" fmla="*/ 15 h 38"/>
                <a:gd name="T6" fmla="*/ 38 w 38"/>
                <a:gd name="T7" fmla="*/ 38 h 38"/>
                <a:gd name="T8" fmla="*/ 14 w 38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4" y="3"/>
                  </a:moveTo>
                  <a:cubicBezTo>
                    <a:pt x="10" y="7"/>
                    <a:pt x="15" y="10"/>
                    <a:pt x="12" y="13"/>
                  </a:cubicBezTo>
                  <a:cubicBezTo>
                    <a:pt x="10" y="15"/>
                    <a:pt x="7" y="11"/>
                    <a:pt x="3" y="15"/>
                  </a:cubicBezTo>
                  <a:cubicBezTo>
                    <a:pt x="0" y="18"/>
                    <a:pt x="5" y="27"/>
                    <a:pt x="38" y="38"/>
                  </a:cubicBezTo>
                  <a:cubicBezTo>
                    <a:pt x="26" y="5"/>
                    <a:pt x="18" y="0"/>
                    <a:pt x="14" y="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4" name="Freeform 293"/>
            <p:cNvSpPr>
              <a:spLocks/>
            </p:cNvSpPr>
            <p:nvPr/>
          </p:nvSpPr>
          <p:spPr bwMode="auto">
            <a:xfrm>
              <a:off x="738188" y="4973639"/>
              <a:ext cx="174625" cy="136525"/>
            </a:xfrm>
            <a:custGeom>
              <a:avLst/>
              <a:gdLst>
                <a:gd name="T0" fmla="*/ 0 w 42"/>
                <a:gd name="T1" fmla="*/ 8 h 31"/>
                <a:gd name="T2" fmla="*/ 6 w 42"/>
                <a:gd name="T3" fmla="*/ 15 h 31"/>
                <a:gd name="T4" fmla="*/ 0 w 42"/>
                <a:gd name="T5" fmla="*/ 23 h 31"/>
                <a:gd name="T6" fmla="*/ 42 w 42"/>
                <a:gd name="T7" fmla="*/ 15 h 31"/>
                <a:gd name="T8" fmla="*/ 0 w 42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0" y="8"/>
                  </a:moveTo>
                  <a:cubicBezTo>
                    <a:pt x="0" y="13"/>
                    <a:pt x="6" y="12"/>
                    <a:pt x="6" y="15"/>
                  </a:cubicBezTo>
                  <a:cubicBezTo>
                    <a:pt x="6" y="19"/>
                    <a:pt x="0" y="18"/>
                    <a:pt x="0" y="23"/>
                  </a:cubicBezTo>
                  <a:cubicBezTo>
                    <a:pt x="1" y="29"/>
                    <a:pt x="11" y="31"/>
                    <a:pt x="42" y="15"/>
                  </a:cubicBezTo>
                  <a:cubicBezTo>
                    <a:pt x="9" y="0"/>
                    <a:pt x="1" y="2"/>
                    <a:pt x="0" y="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5" name="Freeform 294"/>
            <p:cNvSpPr>
              <a:spLocks/>
            </p:cNvSpPr>
            <p:nvPr/>
          </p:nvSpPr>
          <p:spPr bwMode="auto">
            <a:xfrm>
              <a:off x="754063" y="5040314"/>
              <a:ext cx="158750" cy="171450"/>
            </a:xfrm>
            <a:custGeom>
              <a:avLst/>
              <a:gdLst>
                <a:gd name="T0" fmla="*/ 3 w 38"/>
                <a:gd name="T1" fmla="*/ 24 h 39"/>
                <a:gd name="T2" fmla="*/ 12 w 38"/>
                <a:gd name="T3" fmla="*/ 26 h 39"/>
                <a:gd name="T4" fmla="*/ 14 w 38"/>
                <a:gd name="T5" fmla="*/ 35 h 39"/>
                <a:gd name="T6" fmla="*/ 38 w 38"/>
                <a:gd name="T7" fmla="*/ 0 h 39"/>
                <a:gd name="T8" fmla="*/ 3 w 38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" y="24"/>
                  </a:moveTo>
                  <a:cubicBezTo>
                    <a:pt x="7" y="28"/>
                    <a:pt x="10" y="24"/>
                    <a:pt x="12" y="26"/>
                  </a:cubicBezTo>
                  <a:cubicBezTo>
                    <a:pt x="15" y="29"/>
                    <a:pt x="10" y="32"/>
                    <a:pt x="14" y="35"/>
                  </a:cubicBezTo>
                  <a:cubicBezTo>
                    <a:pt x="18" y="39"/>
                    <a:pt x="27" y="33"/>
                    <a:pt x="38" y="0"/>
                  </a:cubicBezTo>
                  <a:cubicBezTo>
                    <a:pt x="4" y="13"/>
                    <a:pt x="0" y="20"/>
                    <a:pt x="3" y="24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" name="Freeform 295"/>
            <p:cNvSpPr>
              <a:spLocks/>
            </p:cNvSpPr>
            <p:nvPr/>
          </p:nvSpPr>
          <p:spPr bwMode="auto">
            <a:xfrm>
              <a:off x="850901" y="5040314"/>
              <a:ext cx="123825" cy="185738"/>
            </a:xfrm>
            <a:custGeom>
              <a:avLst/>
              <a:gdLst>
                <a:gd name="T0" fmla="*/ 7 w 30"/>
                <a:gd name="T1" fmla="*/ 42 h 42"/>
                <a:gd name="T2" fmla="*/ 15 w 30"/>
                <a:gd name="T3" fmla="*/ 37 h 42"/>
                <a:gd name="T4" fmla="*/ 23 w 30"/>
                <a:gd name="T5" fmla="*/ 42 h 42"/>
                <a:gd name="T6" fmla="*/ 15 w 30"/>
                <a:gd name="T7" fmla="*/ 0 h 42"/>
                <a:gd name="T8" fmla="*/ 7 w 3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7" y="42"/>
                  </a:moveTo>
                  <a:cubicBezTo>
                    <a:pt x="12" y="42"/>
                    <a:pt x="11" y="37"/>
                    <a:pt x="15" y="37"/>
                  </a:cubicBezTo>
                  <a:cubicBezTo>
                    <a:pt x="19" y="37"/>
                    <a:pt x="18" y="42"/>
                    <a:pt x="23" y="42"/>
                  </a:cubicBezTo>
                  <a:cubicBezTo>
                    <a:pt x="28" y="42"/>
                    <a:pt x="30" y="32"/>
                    <a:pt x="15" y="0"/>
                  </a:cubicBezTo>
                  <a:cubicBezTo>
                    <a:pt x="0" y="33"/>
                    <a:pt x="2" y="42"/>
                    <a:pt x="7" y="42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7" name="Freeform 296"/>
            <p:cNvSpPr>
              <a:spLocks/>
            </p:cNvSpPr>
            <p:nvPr/>
          </p:nvSpPr>
          <p:spPr bwMode="auto">
            <a:xfrm>
              <a:off x="912813" y="5040314"/>
              <a:ext cx="163513" cy="171450"/>
            </a:xfrm>
            <a:custGeom>
              <a:avLst/>
              <a:gdLst>
                <a:gd name="T0" fmla="*/ 24 w 39"/>
                <a:gd name="T1" fmla="*/ 35 h 39"/>
                <a:gd name="T2" fmla="*/ 26 w 39"/>
                <a:gd name="T3" fmla="*/ 26 h 39"/>
                <a:gd name="T4" fmla="*/ 35 w 39"/>
                <a:gd name="T5" fmla="*/ 24 h 39"/>
                <a:gd name="T6" fmla="*/ 0 w 39"/>
                <a:gd name="T7" fmla="*/ 0 h 39"/>
                <a:gd name="T8" fmla="*/ 24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4" y="35"/>
                  </a:moveTo>
                  <a:cubicBezTo>
                    <a:pt x="28" y="32"/>
                    <a:pt x="23" y="29"/>
                    <a:pt x="26" y="26"/>
                  </a:cubicBezTo>
                  <a:cubicBezTo>
                    <a:pt x="28" y="24"/>
                    <a:pt x="31" y="28"/>
                    <a:pt x="35" y="24"/>
                  </a:cubicBezTo>
                  <a:cubicBezTo>
                    <a:pt x="39" y="20"/>
                    <a:pt x="33" y="12"/>
                    <a:pt x="0" y="0"/>
                  </a:cubicBezTo>
                  <a:cubicBezTo>
                    <a:pt x="13" y="34"/>
                    <a:pt x="20" y="39"/>
                    <a:pt x="24" y="3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8" name="Freeform 297"/>
            <p:cNvSpPr>
              <a:spLocks/>
            </p:cNvSpPr>
            <p:nvPr/>
          </p:nvSpPr>
          <p:spPr bwMode="auto">
            <a:xfrm>
              <a:off x="912813" y="4973639"/>
              <a:ext cx="174625" cy="133350"/>
            </a:xfrm>
            <a:custGeom>
              <a:avLst/>
              <a:gdLst>
                <a:gd name="T0" fmla="*/ 42 w 42"/>
                <a:gd name="T1" fmla="*/ 23 h 30"/>
                <a:gd name="T2" fmla="*/ 36 w 42"/>
                <a:gd name="T3" fmla="*/ 15 h 30"/>
                <a:gd name="T4" fmla="*/ 42 w 42"/>
                <a:gd name="T5" fmla="*/ 8 h 30"/>
                <a:gd name="T6" fmla="*/ 0 w 42"/>
                <a:gd name="T7" fmla="*/ 15 h 30"/>
                <a:gd name="T8" fmla="*/ 42 w 42"/>
                <a:gd name="T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2" y="23"/>
                  </a:moveTo>
                  <a:cubicBezTo>
                    <a:pt x="42" y="18"/>
                    <a:pt x="36" y="19"/>
                    <a:pt x="36" y="15"/>
                  </a:cubicBezTo>
                  <a:cubicBezTo>
                    <a:pt x="36" y="12"/>
                    <a:pt x="42" y="13"/>
                    <a:pt x="42" y="8"/>
                  </a:cubicBezTo>
                  <a:cubicBezTo>
                    <a:pt x="41" y="2"/>
                    <a:pt x="31" y="0"/>
                    <a:pt x="0" y="15"/>
                  </a:cubicBezTo>
                  <a:cubicBezTo>
                    <a:pt x="33" y="30"/>
                    <a:pt x="41" y="29"/>
                    <a:pt x="42" y="2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9" name="Freeform 298"/>
            <p:cNvSpPr>
              <a:spLocks/>
            </p:cNvSpPr>
            <p:nvPr/>
          </p:nvSpPr>
          <p:spPr bwMode="auto">
            <a:xfrm>
              <a:off x="912813" y="4872039"/>
              <a:ext cx="163513" cy="168275"/>
            </a:xfrm>
            <a:custGeom>
              <a:avLst/>
              <a:gdLst>
                <a:gd name="T0" fmla="*/ 35 w 39"/>
                <a:gd name="T1" fmla="*/ 15 h 38"/>
                <a:gd name="T2" fmla="*/ 26 w 39"/>
                <a:gd name="T3" fmla="*/ 13 h 38"/>
                <a:gd name="T4" fmla="*/ 24 w 39"/>
                <a:gd name="T5" fmla="*/ 3 h 38"/>
                <a:gd name="T6" fmla="*/ 0 w 39"/>
                <a:gd name="T7" fmla="*/ 38 h 38"/>
                <a:gd name="T8" fmla="*/ 35 w 39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5" y="15"/>
                  </a:moveTo>
                  <a:cubicBezTo>
                    <a:pt x="31" y="11"/>
                    <a:pt x="28" y="15"/>
                    <a:pt x="26" y="13"/>
                  </a:cubicBezTo>
                  <a:cubicBezTo>
                    <a:pt x="23" y="10"/>
                    <a:pt x="28" y="7"/>
                    <a:pt x="24" y="3"/>
                  </a:cubicBezTo>
                  <a:cubicBezTo>
                    <a:pt x="20" y="0"/>
                    <a:pt x="11" y="5"/>
                    <a:pt x="0" y="38"/>
                  </a:cubicBezTo>
                  <a:cubicBezTo>
                    <a:pt x="34" y="26"/>
                    <a:pt x="39" y="18"/>
                    <a:pt x="35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0" name="Oval 299"/>
            <p:cNvSpPr>
              <a:spLocks noChangeArrowheads="1"/>
            </p:cNvSpPr>
            <p:nvPr/>
          </p:nvSpPr>
          <p:spPr bwMode="auto">
            <a:xfrm>
              <a:off x="833438" y="4956176"/>
              <a:ext cx="158750" cy="168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1" name="Freeform 300"/>
            <p:cNvSpPr>
              <a:spLocks/>
            </p:cNvSpPr>
            <p:nvPr/>
          </p:nvSpPr>
          <p:spPr bwMode="auto">
            <a:xfrm>
              <a:off x="1717676" y="4859339"/>
              <a:ext cx="125413" cy="180975"/>
            </a:xfrm>
            <a:custGeom>
              <a:avLst/>
              <a:gdLst>
                <a:gd name="T0" fmla="*/ 23 w 30"/>
                <a:gd name="T1" fmla="*/ 0 h 41"/>
                <a:gd name="T2" fmla="*/ 15 w 30"/>
                <a:gd name="T3" fmla="*/ 5 h 41"/>
                <a:gd name="T4" fmla="*/ 7 w 30"/>
                <a:gd name="T5" fmla="*/ 0 h 41"/>
                <a:gd name="T6" fmla="*/ 15 w 30"/>
                <a:gd name="T7" fmla="*/ 41 h 41"/>
                <a:gd name="T8" fmla="*/ 23 w 3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1">
                  <a:moveTo>
                    <a:pt x="23" y="0"/>
                  </a:moveTo>
                  <a:cubicBezTo>
                    <a:pt x="18" y="0"/>
                    <a:pt x="19" y="5"/>
                    <a:pt x="15" y="5"/>
                  </a:cubicBezTo>
                  <a:cubicBezTo>
                    <a:pt x="11" y="5"/>
                    <a:pt x="12" y="0"/>
                    <a:pt x="7" y="0"/>
                  </a:cubicBezTo>
                  <a:cubicBezTo>
                    <a:pt x="2" y="0"/>
                    <a:pt x="0" y="10"/>
                    <a:pt x="15" y="41"/>
                  </a:cubicBezTo>
                  <a:cubicBezTo>
                    <a:pt x="30" y="9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2" name="Freeform 301"/>
            <p:cNvSpPr>
              <a:spLocks/>
            </p:cNvSpPr>
            <p:nvPr/>
          </p:nvSpPr>
          <p:spPr bwMode="auto">
            <a:xfrm>
              <a:off x="1622426" y="4872039"/>
              <a:ext cx="157163" cy="168275"/>
            </a:xfrm>
            <a:custGeom>
              <a:avLst/>
              <a:gdLst>
                <a:gd name="T0" fmla="*/ 14 w 38"/>
                <a:gd name="T1" fmla="*/ 3 h 38"/>
                <a:gd name="T2" fmla="*/ 12 w 38"/>
                <a:gd name="T3" fmla="*/ 13 h 38"/>
                <a:gd name="T4" fmla="*/ 3 w 38"/>
                <a:gd name="T5" fmla="*/ 15 h 38"/>
                <a:gd name="T6" fmla="*/ 38 w 38"/>
                <a:gd name="T7" fmla="*/ 38 h 38"/>
                <a:gd name="T8" fmla="*/ 14 w 38"/>
                <a:gd name="T9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4" y="3"/>
                  </a:moveTo>
                  <a:cubicBezTo>
                    <a:pt x="10" y="7"/>
                    <a:pt x="15" y="10"/>
                    <a:pt x="12" y="13"/>
                  </a:cubicBezTo>
                  <a:cubicBezTo>
                    <a:pt x="10" y="15"/>
                    <a:pt x="7" y="11"/>
                    <a:pt x="3" y="15"/>
                  </a:cubicBezTo>
                  <a:cubicBezTo>
                    <a:pt x="0" y="18"/>
                    <a:pt x="5" y="27"/>
                    <a:pt x="38" y="38"/>
                  </a:cubicBezTo>
                  <a:cubicBezTo>
                    <a:pt x="26" y="5"/>
                    <a:pt x="18" y="0"/>
                    <a:pt x="14" y="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3" name="Freeform 302"/>
            <p:cNvSpPr>
              <a:spLocks/>
            </p:cNvSpPr>
            <p:nvPr/>
          </p:nvSpPr>
          <p:spPr bwMode="auto">
            <a:xfrm>
              <a:off x="1604963" y="4973639"/>
              <a:ext cx="174625" cy="136525"/>
            </a:xfrm>
            <a:custGeom>
              <a:avLst/>
              <a:gdLst>
                <a:gd name="T0" fmla="*/ 0 w 42"/>
                <a:gd name="T1" fmla="*/ 8 h 31"/>
                <a:gd name="T2" fmla="*/ 6 w 42"/>
                <a:gd name="T3" fmla="*/ 15 h 31"/>
                <a:gd name="T4" fmla="*/ 0 w 42"/>
                <a:gd name="T5" fmla="*/ 23 h 31"/>
                <a:gd name="T6" fmla="*/ 42 w 42"/>
                <a:gd name="T7" fmla="*/ 15 h 31"/>
                <a:gd name="T8" fmla="*/ 0 w 42"/>
                <a:gd name="T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0" y="8"/>
                  </a:moveTo>
                  <a:cubicBezTo>
                    <a:pt x="0" y="13"/>
                    <a:pt x="6" y="12"/>
                    <a:pt x="6" y="15"/>
                  </a:cubicBezTo>
                  <a:cubicBezTo>
                    <a:pt x="6" y="19"/>
                    <a:pt x="0" y="18"/>
                    <a:pt x="0" y="23"/>
                  </a:cubicBezTo>
                  <a:cubicBezTo>
                    <a:pt x="1" y="29"/>
                    <a:pt x="11" y="31"/>
                    <a:pt x="42" y="15"/>
                  </a:cubicBezTo>
                  <a:cubicBezTo>
                    <a:pt x="9" y="0"/>
                    <a:pt x="1" y="2"/>
                    <a:pt x="0" y="8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4" name="Freeform 303"/>
            <p:cNvSpPr>
              <a:spLocks/>
            </p:cNvSpPr>
            <p:nvPr/>
          </p:nvSpPr>
          <p:spPr bwMode="auto">
            <a:xfrm>
              <a:off x="1622426" y="5040314"/>
              <a:ext cx="157163" cy="171450"/>
            </a:xfrm>
            <a:custGeom>
              <a:avLst/>
              <a:gdLst>
                <a:gd name="T0" fmla="*/ 3 w 38"/>
                <a:gd name="T1" fmla="*/ 24 h 39"/>
                <a:gd name="T2" fmla="*/ 12 w 38"/>
                <a:gd name="T3" fmla="*/ 26 h 39"/>
                <a:gd name="T4" fmla="*/ 14 w 38"/>
                <a:gd name="T5" fmla="*/ 35 h 39"/>
                <a:gd name="T6" fmla="*/ 38 w 38"/>
                <a:gd name="T7" fmla="*/ 0 h 39"/>
                <a:gd name="T8" fmla="*/ 3 w 38"/>
                <a:gd name="T9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" y="24"/>
                  </a:moveTo>
                  <a:cubicBezTo>
                    <a:pt x="7" y="28"/>
                    <a:pt x="10" y="24"/>
                    <a:pt x="12" y="26"/>
                  </a:cubicBezTo>
                  <a:cubicBezTo>
                    <a:pt x="15" y="29"/>
                    <a:pt x="10" y="32"/>
                    <a:pt x="14" y="35"/>
                  </a:cubicBezTo>
                  <a:cubicBezTo>
                    <a:pt x="18" y="39"/>
                    <a:pt x="27" y="33"/>
                    <a:pt x="38" y="0"/>
                  </a:cubicBezTo>
                  <a:cubicBezTo>
                    <a:pt x="4" y="13"/>
                    <a:pt x="0" y="20"/>
                    <a:pt x="3" y="24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5" name="Freeform 304"/>
            <p:cNvSpPr>
              <a:spLocks/>
            </p:cNvSpPr>
            <p:nvPr/>
          </p:nvSpPr>
          <p:spPr bwMode="auto">
            <a:xfrm>
              <a:off x="1717676" y="5040314"/>
              <a:ext cx="125413" cy="185738"/>
            </a:xfrm>
            <a:custGeom>
              <a:avLst/>
              <a:gdLst>
                <a:gd name="T0" fmla="*/ 7 w 30"/>
                <a:gd name="T1" fmla="*/ 42 h 42"/>
                <a:gd name="T2" fmla="*/ 15 w 30"/>
                <a:gd name="T3" fmla="*/ 37 h 42"/>
                <a:gd name="T4" fmla="*/ 23 w 30"/>
                <a:gd name="T5" fmla="*/ 42 h 42"/>
                <a:gd name="T6" fmla="*/ 15 w 30"/>
                <a:gd name="T7" fmla="*/ 0 h 42"/>
                <a:gd name="T8" fmla="*/ 7 w 3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7" y="42"/>
                  </a:moveTo>
                  <a:cubicBezTo>
                    <a:pt x="12" y="42"/>
                    <a:pt x="11" y="37"/>
                    <a:pt x="15" y="37"/>
                  </a:cubicBezTo>
                  <a:cubicBezTo>
                    <a:pt x="19" y="37"/>
                    <a:pt x="18" y="42"/>
                    <a:pt x="23" y="42"/>
                  </a:cubicBezTo>
                  <a:cubicBezTo>
                    <a:pt x="28" y="42"/>
                    <a:pt x="30" y="32"/>
                    <a:pt x="15" y="0"/>
                  </a:cubicBezTo>
                  <a:cubicBezTo>
                    <a:pt x="0" y="33"/>
                    <a:pt x="2" y="42"/>
                    <a:pt x="7" y="42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" name="Freeform 305"/>
            <p:cNvSpPr>
              <a:spLocks/>
            </p:cNvSpPr>
            <p:nvPr/>
          </p:nvSpPr>
          <p:spPr bwMode="auto">
            <a:xfrm>
              <a:off x="1779588" y="5040314"/>
              <a:ext cx="163513" cy="171450"/>
            </a:xfrm>
            <a:custGeom>
              <a:avLst/>
              <a:gdLst>
                <a:gd name="T0" fmla="*/ 24 w 39"/>
                <a:gd name="T1" fmla="*/ 35 h 39"/>
                <a:gd name="T2" fmla="*/ 26 w 39"/>
                <a:gd name="T3" fmla="*/ 26 h 39"/>
                <a:gd name="T4" fmla="*/ 35 w 39"/>
                <a:gd name="T5" fmla="*/ 24 h 39"/>
                <a:gd name="T6" fmla="*/ 0 w 39"/>
                <a:gd name="T7" fmla="*/ 0 h 39"/>
                <a:gd name="T8" fmla="*/ 24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4" y="35"/>
                  </a:moveTo>
                  <a:cubicBezTo>
                    <a:pt x="28" y="32"/>
                    <a:pt x="23" y="29"/>
                    <a:pt x="26" y="26"/>
                  </a:cubicBezTo>
                  <a:cubicBezTo>
                    <a:pt x="28" y="24"/>
                    <a:pt x="31" y="28"/>
                    <a:pt x="35" y="24"/>
                  </a:cubicBezTo>
                  <a:cubicBezTo>
                    <a:pt x="39" y="20"/>
                    <a:pt x="33" y="12"/>
                    <a:pt x="0" y="0"/>
                  </a:cubicBezTo>
                  <a:cubicBezTo>
                    <a:pt x="13" y="34"/>
                    <a:pt x="20" y="39"/>
                    <a:pt x="24" y="3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7" name="Freeform 306"/>
            <p:cNvSpPr>
              <a:spLocks/>
            </p:cNvSpPr>
            <p:nvPr/>
          </p:nvSpPr>
          <p:spPr bwMode="auto">
            <a:xfrm>
              <a:off x="1779588" y="4973639"/>
              <a:ext cx="176213" cy="133350"/>
            </a:xfrm>
            <a:custGeom>
              <a:avLst/>
              <a:gdLst>
                <a:gd name="T0" fmla="*/ 42 w 42"/>
                <a:gd name="T1" fmla="*/ 23 h 30"/>
                <a:gd name="T2" fmla="*/ 36 w 42"/>
                <a:gd name="T3" fmla="*/ 15 h 30"/>
                <a:gd name="T4" fmla="*/ 42 w 42"/>
                <a:gd name="T5" fmla="*/ 8 h 30"/>
                <a:gd name="T6" fmla="*/ 0 w 42"/>
                <a:gd name="T7" fmla="*/ 15 h 30"/>
                <a:gd name="T8" fmla="*/ 42 w 42"/>
                <a:gd name="T9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2" y="23"/>
                  </a:moveTo>
                  <a:cubicBezTo>
                    <a:pt x="42" y="18"/>
                    <a:pt x="36" y="19"/>
                    <a:pt x="36" y="15"/>
                  </a:cubicBezTo>
                  <a:cubicBezTo>
                    <a:pt x="36" y="12"/>
                    <a:pt x="42" y="13"/>
                    <a:pt x="42" y="8"/>
                  </a:cubicBezTo>
                  <a:cubicBezTo>
                    <a:pt x="41" y="2"/>
                    <a:pt x="31" y="0"/>
                    <a:pt x="0" y="15"/>
                  </a:cubicBezTo>
                  <a:cubicBezTo>
                    <a:pt x="33" y="30"/>
                    <a:pt x="41" y="29"/>
                    <a:pt x="42" y="2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8" name="Freeform 307"/>
            <p:cNvSpPr>
              <a:spLocks/>
            </p:cNvSpPr>
            <p:nvPr/>
          </p:nvSpPr>
          <p:spPr bwMode="auto">
            <a:xfrm>
              <a:off x="1779588" y="4872039"/>
              <a:ext cx="163513" cy="168275"/>
            </a:xfrm>
            <a:custGeom>
              <a:avLst/>
              <a:gdLst>
                <a:gd name="T0" fmla="*/ 35 w 39"/>
                <a:gd name="T1" fmla="*/ 15 h 38"/>
                <a:gd name="T2" fmla="*/ 26 w 39"/>
                <a:gd name="T3" fmla="*/ 13 h 38"/>
                <a:gd name="T4" fmla="*/ 24 w 39"/>
                <a:gd name="T5" fmla="*/ 3 h 38"/>
                <a:gd name="T6" fmla="*/ 0 w 39"/>
                <a:gd name="T7" fmla="*/ 38 h 38"/>
                <a:gd name="T8" fmla="*/ 35 w 39"/>
                <a:gd name="T9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35" y="15"/>
                  </a:moveTo>
                  <a:cubicBezTo>
                    <a:pt x="31" y="11"/>
                    <a:pt x="28" y="15"/>
                    <a:pt x="26" y="13"/>
                  </a:cubicBezTo>
                  <a:cubicBezTo>
                    <a:pt x="23" y="10"/>
                    <a:pt x="28" y="7"/>
                    <a:pt x="24" y="3"/>
                  </a:cubicBezTo>
                  <a:cubicBezTo>
                    <a:pt x="20" y="0"/>
                    <a:pt x="11" y="5"/>
                    <a:pt x="0" y="38"/>
                  </a:cubicBezTo>
                  <a:cubicBezTo>
                    <a:pt x="34" y="26"/>
                    <a:pt x="39" y="18"/>
                    <a:pt x="35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9" name="Oval 308"/>
            <p:cNvSpPr>
              <a:spLocks noChangeArrowheads="1"/>
            </p:cNvSpPr>
            <p:nvPr/>
          </p:nvSpPr>
          <p:spPr bwMode="auto">
            <a:xfrm>
              <a:off x="1700213" y="4956176"/>
              <a:ext cx="158750" cy="168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0" name="Freeform 309"/>
            <p:cNvSpPr>
              <a:spLocks/>
            </p:cNvSpPr>
            <p:nvPr/>
          </p:nvSpPr>
          <p:spPr bwMode="auto">
            <a:xfrm>
              <a:off x="1266826" y="4576764"/>
              <a:ext cx="109538" cy="153988"/>
            </a:xfrm>
            <a:custGeom>
              <a:avLst/>
              <a:gdLst>
                <a:gd name="T0" fmla="*/ 19 w 26"/>
                <a:gd name="T1" fmla="*/ 0 h 35"/>
                <a:gd name="T2" fmla="*/ 13 w 26"/>
                <a:gd name="T3" fmla="*/ 4 h 35"/>
                <a:gd name="T4" fmla="*/ 6 w 26"/>
                <a:gd name="T5" fmla="*/ 0 h 35"/>
                <a:gd name="T6" fmla="*/ 13 w 26"/>
                <a:gd name="T7" fmla="*/ 35 h 35"/>
                <a:gd name="T8" fmla="*/ 19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9"/>
                    <a:pt x="13" y="35"/>
                  </a:cubicBezTo>
                  <a:cubicBezTo>
                    <a:pt x="26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1" name="Freeform 310"/>
            <p:cNvSpPr>
              <a:spLocks/>
            </p:cNvSpPr>
            <p:nvPr/>
          </p:nvSpPr>
          <p:spPr bwMode="auto">
            <a:xfrm>
              <a:off x="1184276" y="4586289"/>
              <a:ext cx="136525" cy="144463"/>
            </a:xfrm>
            <a:custGeom>
              <a:avLst/>
              <a:gdLst>
                <a:gd name="T0" fmla="*/ 13 w 33"/>
                <a:gd name="T1" fmla="*/ 3 h 33"/>
                <a:gd name="T2" fmla="*/ 11 w 33"/>
                <a:gd name="T3" fmla="*/ 11 h 33"/>
                <a:gd name="T4" fmla="*/ 3 w 33"/>
                <a:gd name="T5" fmla="*/ 13 h 33"/>
                <a:gd name="T6" fmla="*/ 33 w 33"/>
                <a:gd name="T7" fmla="*/ 33 h 33"/>
                <a:gd name="T8" fmla="*/ 13 w 3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9" y="13"/>
                    <a:pt x="6" y="10"/>
                    <a:pt x="3" y="13"/>
                  </a:cubicBezTo>
                  <a:cubicBezTo>
                    <a:pt x="0" y="16"/>
                    <a:pt x="5" y="24"/>
                    <a:pt x="33" y="33"/>
                  </a:cubicBezTo>
                  <a:cubicBezTo>
                    <a:pt x="22" y="4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2" name="Freeform 311"/>
            <p:cNvSpPr>
              <a:spLocks/>
            </p:cNvSpPr>
            <p:nvPr/>
          </p:nvSpPr>
          <p:spPr bwMode="auto">
            <a:xfrm>
              <a:off x="1171576" y="4673601"/>
              <a:ext cx="149225" cy="115888"/>
            </a:xfrm>
            <a:custGeom>
              <a:avLst/>
              <a:gdLst>
                <a:gd name="T0" fmla="*/ 0 w 36"/>
                <a:gd name="T1" fmla="*/ 6 h 26"/>
                <a:gd name="T2" fmla="*/ 5 w 36"/>
                <a:gd name="T3" fmla="*/ 13 h 26"/>
                <a:gd name="T4" fmla="*/ 0 w 36"/>
                <a:gd name="T5" fmla="*/ 20 h 26"/>
                <a:gd name="T6" fmla="*/ 36 w 36"/>
                <a:gd name="T7" fmla="*/ 13 h 26"/>
                <a:gd name="T8" fmla="*/ 0 w 36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0" y="6"/>
                  </a:moveTo>
                  <a:cubicBezTo>
                    <a:pt x="0" y="11"/>
                    <a:pt x="5" y="10"/>
                    <a:pt x="5" y="13"/>
                  </a:cubicBezTo>
                  <a:cubicBezTo>
                    <a:pt x="5" y="16"/>
                    <a:pt x="0" y="15"/>
                    <a:pt x="0" y="20"/>
                  </a:cubicBezTo>
                  <a:cubicBezTo>
                    <a:pt x="1" y="24"/>
                    <a:pt x="9" y="26"/>
                    <a:pt x="36" y="13"/>
                  </a:cubicBezTo>
                  <a:cubicBezTo>
                    <a:pt x="8" y="0"/>
                    <a:pt x="1" y="2"/>
                    <a:pt x="0" y="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3" name="Freeform 312"/>
            <p:cNvSpPr>
              <a:spLocks/>
            </p:cNvSpPr>
            <p:nvPr/>
          </p:nvSpPr>
          <p:spPr bwMode="auto">
            <a:xfrm>
              <a:off x="1184276" y="4730751"/>
              <a:ext cx="136525" cy="146050"/>
            </a:xfrm>
            <a:custGeom>
              <a:avLst/>
              <a:gdLst>
                <a:gd name="T0" fmla="*/ 3 w 33"/>
                <a:gd name="T1" fmla="*/ 20 h 33"/>
                <a:gd name="T2" fmla="*/ 11 w 33"/>
                <a:gd name="T3" fmla="*/ 22 h 33"/>
                <a:gd name="T4" fmla="*/ 13 w 33"/>
                <a:gd name="T5" fmla="*/ 30 h 33"/>
                <a:gd name="T6" fmla="*/ 33 w 33"/>
                <a:gd name="T7" fmla="*/ 0 h 33"/>
                <a:gd name="T8" fmla="*/ 3 w 33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" y="20"/>
                  </a:moveTo>
                  <a:cubicBezTo>
                    <a:pt x="6" y="24"/>
                    <a:pt x="9" y="20"/>
                    <a:pt x="11" y="22"/>
                  </a:cubicBezTo>
                  <a:cubicBezTo>
                    <a:pt x="13" y="24"/>
                    <a:pt x="9" y="27"/>
                    <a:pt x="13" y="30"/>
                  </a:cubicBezTo>
                  <a:cubicBezTo>
                    <a:pt x="16" y="33"/>
                    <a:pt x="23" y="28"/>
                    <a:pt x="33" y="0"/>
                  </a:cubicBezTo>
                  <a:cubicBezTo>
                    <a:pt x="4" y="11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4" name="Freeform 313"/>
            <p:cNvSpPr>
              <a:spLocks/>
            </p:cNvSpPr>
            <p:nvPr/>
          </p:nvSpPr>
          <p:spPr bwMode="auto">
            <a:xfrm>
              <a:off x="1266826" y="4730751"/>
              <a:ext cx="109538" cy="158750"/>
            </a:xfrm>
            <a:custGeom>
              <a:avLst/>
              <a:gdLst>
                <a:gd name="T0" fmla="*/ 6 w 26"/>
                <a:gd name="T1" fmla="*/ 36 h 36"/>
                <a:gd name="T2" fmla="*/ 13 w 26"/>
                <a:gd name="T3" fmla="*/ 31 h 36"/>
                <a:gd name="T4" fmla="*/ 19 w 26"/>
                <a:gd name="T5" fmla="*/ 36 h 36"/>
                <a:gd name="T6" fmla="*/ 13 w 26"/>
                <a:gd name="T7" fmla="*/ 0 h 36"/>
                <a:gd name="T8" fmla="*/ 6 w 2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cubicBezTo>
                    <a:pt x="11" y="36"/>
                    <a:pt x="10" y="31"/>
                    <a:pt x="13" y="31"/>
                  </a:cubicBezTo>
                  <a:cubicBezTo>
                    <a:pt x="16" y="31"/>
                    <a:pt x="15" y="36"/>
                    <a:pt x="19" y="36"/>
                  </a:cubicBezTo>
                  <a:cubicBezTo>
                    <a:pt x="24" y="35"/>
                    <a:pt x="26" y="27"/>
                    <a:pt x="13" y="0"/>
                  </a:cubicBezTo>
                  <a:cubicBezTo>
                    <a:pt x="0" y="28"/>
                    <a:pt x="2" y="35"/>
                    <a:pt x="6" y="3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5" name="Freeform 314"/>
            <p:cNvSpPr>
              <a:spLocks/>
            </p:cNvSpPr>
            <p:nvPr/>
          </p:nvSpPr>
          <p:spPr bwMode="auto">
            <a:xfrm>
              <a:off x="1320801" y="4730751"/>
              <a:ext cx="138113" cy="146050"/>
            </a:xfrm>
            <a:custGeom>
              <a:avLst/>
              <a:gdLst>
                <a:gd name="T0" fmla="*/ 20 w 33"/>
                <a:gd name="T1" fmla="*/ 30 h 33"/>
                <a:gd name="T2" fmla="*/ 22 w 33"/>
                <a:gd name="T3" fmla="*/ 22 h 33"/>
                <a:gd name="T4" fmla="*/ 30 w 33"/>
                <a:gd name="T5" fmla="*/ 20 h 33"/>
                <a:gd name="T6" fmla="*/ 0 w 33"/>
                <a:gd name="T7" fmla="*/ 0 h 33"/>
                <a:gd name="T8" fmla="*/ 20 w 33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0" y="30"/>
                  </a:moveTo>
                  <a:cubicBezTo>
                    <a:pt x="23" y="27"/>
                    <a:pt x="19" y="24"/>
                    <a:pt x="22" y="22"/>
                  </a:cubicBezTo>
                  <a:cubicBezTo>
                    <a:pt x="24" y="20"/>
                    <a:pt x="26" y="24"/>
                    <a:pt x="30" y="20"/>
                  </a:cubicBezTo>
                  <a:cubicBezTo>
                    <a:pt x="33" y="17"/>
                    <a:pt x="28" y="10"/>
                    <a:pt x="0" y="0"/>
                  </a:cubicBezTo>
                  <a:cubicBezTo>
                    <a:pt x="10" y="29"/>
                    <a:pt x="17" y="33"/>
                    <a:pt x="20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" name="Freeform 315"/>
            <p:cNvSpPr>
              <a:spLocks/>
            </p:cNvSpPr>
            <p:nvPr/>
          </p:nvSpPr>
          <p:spPr bwMode="auto">
            <a:xfrm>
              <a:off x="1320801" y="4673601"/>
              <a:ext cx="146050" cy="115888"/>
            </a:xfrm>
            <a:custGeom>
              <a:avLst/>
              <a:gdLst>
                <a:gd name="T0" fmla="*/ 35 w 35"/>
                <a:gd name="T1" fmla="*/ 20 h 26"/>
                <a:gd name="T2" fmla="*/ 31 w 35"/>
                <a:gd name="T3" fmla="*/ 13 h 26"/>
                <a:gd name="T4" fmla="*/ 35 w 35"/>
                <a:gd name="T5" fmla="*/ 6 h 26"/>
                <a:gd name="T6" fmla="*/ 0 w 35"/>
                <a:gd name="T7" fmla="*/ 13 h 26"/>
                <a:gd name="T8" fmla="*/ 35 w 35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20"/>
                  </a:moveTo>
                  <a:cubicBezTo>
                    <a:pt x="35" y="15"/>
                    <a:pt x="31" y="16"/>
                    <a:pt x="31" y="13"/>
                  </a:cubicBezTo>
                  <a:cubicBezTo>
                    <a:pt x="31" y="10"/>
                    <a:pt x="35" y="11"/>
                    <a:pt x="35" y="6"/>
                  </a:cubicBezTo>
                  <a:cubicBezTo>
                    <a:pt x="35" y="2"/>
                    <a:pt x="26" y="0"/>
                    <a:pt x="0" y="13"/>
                  </a:cubicBezTo>
                  <a:cubicBezTo>
                    <a:pt x="28" y="26"/>
                    <a:pt x="35" y="24"/>
                    <a:pt x="35" y="2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7" name="Freeform 316"/>
            <p:cNvSpPr>
              <a:spLocks/>
            </p:cNvSpPr>
            <p:nvPr/>
          </p:nvSpPr>
          <p:spPr bwMode="auto">
            <a:xfrm>
              <a:off x="1320801" y="4586289"/>
              <a:ext cx="138113" cy="144463"/>
            </a:xfrm>
            <a:custGeom>
              <a:avLst/>
              <a:gdLst>
                <a:gd name="T0" fmla="*/ 30 w 33"/>
                <a:gd name="T1" fmla="*/ 13 h 33"/>
                <a:gd name="T2" fmla="*/ 22 w 33"/>
                <a:gd name="T3" fmla="*/ 11 h 33"/>
                <a:gd name="T4" fmla="*/ 20 w 33"/>
                <a:gd name="T5" fmla="*/ 3 h 33"/>
                <a:gd name="T6" fmla="*/ 0 w 33"/>
                <a:gd name="T7" fmla="*/ 33 h 33"/>
                <a:gd name="T8" fmla="*/ 30 w 33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0" y="13"/>
                  </a:moveTo>
                  <a:cubicBezTo>
                    <a:pt x="26" y="10"/>
                    <a:pt x="24" y="13"/>
                    <a:pt x="22" y="11"/>
                  </a:cubicBezTo>
                  <a:cubicBezTo>
                    <a:pt x="19" y="9"/>
                    <a:pt x="23" y="6"/>
                    <a:pt x="20" y="3"/>
                  </a:cubicBezTo>
                  <a:cubicBezTo>
                    <a:pt x="17" y="0"/>
                    <a:pt x="9" y="5"/>
                    <a:pt x="0" y="33"/>
                  </a:cubicBezTo>
                  <a:cubicBezTo>
                    <a:pt x="29" y="23"/>
                    <a:pt x="33" y="16"/>
                    <a:pt x="30" y="1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8" name="Oval 317"/>
            <p:cNvSpPr>
              <a:spLocks noChangeArrowheads="1"/>
            </p:cNvSpPr>
            <p:nvPr/>
          </p:nvSpPr>
          <p:spPr bwMode="auto">
            <a:xfrm>
              <a:off x="1254126" y="4660901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9" name="Freeform 318"/>
            <p:cNvSpPr>
              <a:spLocks/>
            </p:cNvSpPr>
            <p:nvPr/>
          </p:nvSpPr>
          <p:spPr bwMode="auto">
            <a:xfrm>
              <a:off x="1284288" y="5106989"/>
              <a:ext cx="107950" cy="153988"/>
            </a:xfrm>
            <a:custGeom>
              <a:avLst/>
              <a:gdLst>
                <a:gd name="T0" fmla="*/ 19 w 26"/>
                <a:gd name="T1" fmla="*/ 0 h 35"/>
                <a:gd name="T2" fmla="*/ 13 w 26"/>
                <a:gd name="T3" fmla="*/ 4 h 35"/>
                <a:gd name="T4" fmla="*/ 6 w 26"/>
                <a:gd name="T5" fmla="*/ 0 h 35"/>
                <a:gd name="T6" fmla="*/ 13 w 26"/>
                <a:gd name="T7" fmla="*/ 35 h 35"/>
                <a:gd name="T8" fmla="*/ 19 w 2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19" y="0"/>
                  </a:moveTo>
                  <a:cubicBezTo>
                    <a:pt x="15" y="0"/>
                    <a:pt x="16" y="4"/>
                    <a:pt x="13" y="4"/>
                  </a:cubicBezTo>
                  <a:cubicBezTo>
                    <a:pt x="10" y="4"/>
                    <a:pt x="11" y="0"/>
                    <a:pt x="6" y="0"/>
                  </a:cubicBezTo>
                  <a:cubicBezTo>
                    <a:pt x="2" y="0"/>
                    <a:pt x="0" y="9"/>
                    <a:pt x="13" y="35"/>
                  </a:cubicBezTo>
                  <a:cubicBezTo>
                    <a:pt x="26" y="7"/>
                    <a:pt x="24" y="0"/>
                    <a:pt x="19" y="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0" name="Freeform 319"/>
            <p:cNvSpPr>
              <a:spLocks/>
            </p:cNvSpPr>
            <p:nvPr/>
          </p:nvSpPr>
          <p:spPr bwMode="auto">
            <a:xfrm>
              <a:off x="1200151" y="5114926"/>
              <a:ext cx="138113" cy="146050"/>
            </a:xfrm>
            <a:custGeom>
              <a:avLst/>
              <a:gdLst>
                <a:gd name="T0" fmla="*/ 13 w 33"/>
                <a:gd name="T1" fmla="*/ 3 h 33"/>
                <a:gd name="T2" fmla="*/ 11 w 33"/>
                <a:gd name="T3" fmla="*/ 11 h 33"/>
                <a:gd name="T4" fmla="*/ 3 w 33"/>
                <a:gd name="T5" fmla="*/ 13 h 33"/>
                <a:gd name="T6" fmla="*/ 33 w 33"/>
                <a:gd name="T7" fmla="*/ 33 h 33"/>
                <a:gd name="T8" fmla="*/ 13 w 33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13" y="3"/>
                  </a:moveTo>
                  <a:cubicBezTo>
                    <a:pt x="9" y="6"/>
                    <a:pt x="13" y="9"/>
                    <a:pt x="11" y="11"/>
                  </a:cubicBezTo>
                  <a:cubicBezTo>
                    <a:pt x="9" y="13"/>
                    <a:pt x="6" y="10"/>
                    <a:pt x="3" y="13"/>
                  </a:cubicBezTo>
                  <a:cubicBezTo>
                    <a:pt x="0" y="16"/>
                    <a:pt x="5" y="24"/>
                    <a:pt x="33" y="33"/>
                  </a:cubicBezTo>
                  <a:cubicBezTo>
                    <a:pt x="22" y="4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1" name="Freeform 320"/>
            <p:cNvSpPr>
              <a:spLocks/>
            </p:cNvSpPr>
            <p:nvPr/>
          </p:nvSpPr>
          <p:spPr bwMode="auto">
            <a:xfrm>
              <a:off x="1187451" y="5203826"/>
              <a:ext cx="150813" cy="114300"/>
            </a:xfrm>
            <a:custGeom>
              <a:avLst/>
              <a:gdLst>
                <a:gd name="T0" fmla="*/ 0 w 36"/>
                <a:gd name="T1" fmla="*/ 6 h 26"/>
                <a:gd name="T2" fmla="*/ 5 w 36"/>
                <a:gd name="T3" fmla="*/ 13 h 26"/>
                <a:gd name="T4" fmla="*/ 0 w 36"/>
                <a:gd name="T5" fmla="*/ 20 h 26"/>
                <a:gd name="T6" fmla="*/ 36 w 36"/>
                <a:gd name="T7" fmla="*/ 13 h 26"/>
                <a:gd name="T8" fmla="*/ 0 w 36"/>
                <a:gd name="T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0" y="6"/>
                  </a:moveTo>
                  <a:cubicBezTo>
                    <a:pt x="0" y="11"/>
                    <a:pt x="5" y="10"/>
                    <a:pt x="5" y="13"/>
                  </a:cubicBezTo>
                  <a:cubicBezTo>
                    <a:pt x="5" y="16"/>
                    <a:pt x="0" y="15"/>
                    <a:pt x="0" y="20"/>
                  </a:cubicBezTo>
                  <a:cubicBezTo>
                    <a:pt x="1" y="24"/>
                    <a:pt x="9" y="26"/>
                    <a:pt x="36" y="13"/>
                  </a:cubicBezTo>
                  <a:cubicBezTo>
                    <a:pt x="8" y="0"/>
                    <a:pt x="1" y="2"/>
                    <a:pt x="0" y="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2" name="Freeform 321"/>
            <p:cNvSpPr>
              <a:spLocks/>
            </p:cNvSpPr>
            <p:nvPr/>
          </p:nvSpPr>
          <p:spPr bwMode="auto">
            <a:xfrm>
              <a:off x="1200151" y="5260976"/>
              <a:ext cx="138113" cy="146050"/>
            </a:xfrm>
            <a:custGeom>
              <a:avLst/>
              <a:gdLst>
                <a:gd name="T0" fmla="*/ 3 w 33"/>
                <a:gd name="T1" fmla="*/ 20 h 33"/>
                <a:gd name="T2" fmla="*/ 11 w 33"/>
                <a:gd name="T3" fmla="*/ 22 h 33"/>
                <a:gd name="T4" fmla="*/ 13 w 33"/>
                <a:gd name="T5" fmla="*/ 30 h 33"/>
                <a:gd name="T6" fmla="*/ 33 w 33"/>
                <a:gd name="T7" fmla="*/ 0 h 33"/>
                <a:gd name="T8" fmla="*/ 3 w 33"/>
                <a:gd name="T9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" y="20"/>
                  </a:moveTo>
                  <a:cubicBezTo>
                    <a:pt x="6" y="24"/>
                    <a:pt x="9" y="20"/>
                    <a:pt x="11" y="22"/>
                  </a:cubicBezTo>
                  <a:cubicBezTo>
                    <a:pt x="13" y="24"/>
                    <a:pt x="9" y="27"/>
                    <a:pt x="13" y="30"/>
                  </a:cubicBezTo>
                  <a:cubicBezTo>
                    <a:pt x="16" y="33"/>
                    <a:pt x="23" y="28"/>
                    <a:pt x="33" y="0"/>
                  </a:cubicBezTo>
                  <a:cubicBezTo>
                    <a:pt x="4" y="11"/>
                    <a:pt x="0" y="17"/>
                    <a:pt x="3" y="2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3" name="Freeform 322"/>
            <p:cNvSpPr>
              <a:spLocks/>
            </p:cNvSpPr>
            <p:nvPr/>
          </p:nvSpPr>
          <p:spPr bwMode="auto">
            <a:xfrm>
              <a:off x="1284288" y="5260976"/>
              <a:ext cx="107950" cy="158750"/>
            </a:xfrm>
            <a:custGeom>
              <a:avLst/>
              <a:gdLst>
                <a:gd name="T0" fmla="*/ 6 w 26"/>
                <a:gd name="T1" fmla="*/ 36 h 36"/>
                <a:gd name="T2" fmla="*/ 13 w 26"/>
                <a:gd name="T3" fmla="*/ 31 h 36"/>
                <a:gd name="T4" fmla="*/ 19 w 26"/>
                <a:gd name="T5" fmla="*/ 36 h 36"/>
                <a:gd name="T6" fmla="*/ 13 w 26"/>
                <a:gd name="T7" fmla="*/ 0 h 36"/>
                <a:gd name="T8" fmla="*/ 6 w 2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cubicBezTo>
                    <a:pt x="11" y="36"/>
                    <a:pt x="10" y="31"/>
                    <a:pt x="13" y="31"/>
                  </a:cubicBezTo>
                  <a:cubicBezTo>
                    <a:pt x="16" y="31"/>
                    <a:pt x="15" y="36"/>
                    <a:pt x="19" y="36"/>
                  </a:cubicBezTo>
                  <a:cubicBezTo>
                    <a:pt x="24" y="35"/>
                    <a:pt x="26" y="27"/>
                    <a:pt x="13" y="0"/>
                  </a:cubicBezTo>
                  <a:cubicBezTo>
                    <a:pt x="0" y="28"/>
                    <a:pt x="2" y="35"/>
                    <a:pt x="6" y="3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4" name="Freeform 323"/>
            <p:cNvSpPr>
              <a:spLocks/>
            </p:cNvSpPr>
            <p:nvPr/>
          </p:nvSpPr>
          <p:spPr bwMode="auto">
            <a:xfrm>
              <a:off x="1338263" y="5260976"/>
              <a:ext cx="138113" cy="146050"/>
            </a:xfrm>
            <a:custGeom>
              <a:avLst/>
              <a:gdLst>
                <a:gd name="T0" fmla="*/ 20 w 33"/>
                <a:gd name="T1" fmla="*/ 30 h 33"/>
                <a:gd name="T2" fmla="*/ 22 w 33"/>
                <a:gd name="T3" fmla="*/ 22 h 33"/>
                <a:gd name="T4" fmla="*/ 30 w 33"/>
                <a:gd name="T5" fmla="*/ 20 h 33"/>
                <a:gd name="T6" fmla="*/ 0 w 33"/>
                <a:gd name="T7" fmla="*/ 0 h 33"/>
                <a:gd name="T8" fmla="*/ 20 w 33"/>
                <a:gd name="T9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0" y="30"/>
                  </a:moveTo>
                  <a:cubicBezTo>
                    <a:pt x="23" y="27"/>
                    <a:pt x="19" y="24"/>
                    <a:pt x="22" y="22"/>
                  </a:cubicBezTo>
                  <a:cubicBezTo>
                    <a:pt x="24" y="20"/>
                    <a:pt x="26" y="24"/>
                    <a:pt x="30" y="20"/>
                  </a:cubicBezTo>
                  <a:cubicBezTo>
                    <a:pt x="33" y="17"/>
                    <a:pt x="28" y="10"/>
                    <a:pt x="0" y="0"/>
                  </a:cubicBezTo>
                  <a:cubicBezTo>
                    <a:pt x="10" y="29"/>
                    <a:pt x="17" y="33"/>
                    <a:pt x="20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5" name="Freeform 324"/>
            <p:cNvSpPr>
              <a:spLocks/>
            </p:cNvSpPr>
            <p:nvPr/>
          </p:nvSpPr>
          <p:spPr bwMode="auto">
            <a:xfrm>
              <a:off x="1338263" y="5203826"/>
              <a:ext cx="146050" cy="114300"/>
            </a:xfrm>
            <a:custGeom>
              <a:avLst/>
              <a:gdLst>
                <a:gd name="T0" fmla="*/ 35 w 35"/>
                <a:gd name="T1" fmla="*/ 20 h 26"/>
                <a:gd name="T2" fmla="*/ 31 w 35"/>
                <a:gd name="T3" fmla="*/ 13 h 26"/>
                <a:gd name="T4" fmla="*/ 35 w 35"/>
                <a:gd name="T5" fmla="*/ 6 h 26"/>
                <a:gd name="T6" fmla="*/ 0 w 35"/>
                <a:gd name="T7" fmla="*/ 13 h 26"/>
                <a:gd name="T8" fmla="*/ 35 w 35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20"/>
                  </a:moveTo>
                  <a:cubicBezTo>
                    <a:pt x="35" y="15"/>
                    <a:pt x="31" y="16"/>
                    <a:pt x="31" y="13"/>
                  </a:cubicBezTo>
                  <a:cubicBezTo>
                    <a:pt x="31" y="10"/>
                    <a:pt x="35" y="11"/>
                    <a:pt x="35" y="6"/>
                  </a:cubicBezTo>
                  <a:cubicBezTo>
                    <a:pt x="35" y="2"/>
                    <a:pt x="26" y="0"/>
                    <a:pt x="0" y="13"/>
                  </a:cubicBezTo>
                  <a:cubicBezTo>
                    <a:pt x="28" y="26"/>
                    <a:pt x="35" y="24"/>
                    <a:pt x="35" y="2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" name="Freeform 325"/>
            <p:cNvSpPr>
              <a:spLocks/>
            </p:cNvSpPr>
            <p:nvPr/>
          </p:nvSpPr>
          <p:spPr bwMode="auto">
            <a:xfrm>
              <a:off x="1338263" y="5114926"/>
              <a:ext cx="138113" cy="146050"/>
            </a:xfrm>
            <a:custGeom>
              <a:avLst/>
              <a:gdLst>
                <a:gd name="T0" fmla="*/ 30 w 33"/>
                <a:gd name="T1" fmla="*/ 13 h 33"/>
                <a:gd name="T2" fmla="*/ 22 w 33"/>
                <a:gd name="T3" fmla="*/ 11 h 33"/>
                <a:gd name="T4" fmla="*/ 20 w 33"/>
                <a:gd name="T5" fmla="*/ 3 h 33"/>
                <a:gd name="T6" fmla="*/ 0 w 33"/>
                <a:gd name="T7" fmla="*/ 33 h 33"/>
                <a:gd name="T8" fmla="*/ 30 w 33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0" y="13"/>
                  </a:moveTo>
                  <a:cubicBezTo>
                    <a:pt x="26" y="10"/>
                    <a:pt x="24" y="13"/>
                    <a:pt x="22" y="11"/>
                  </a:cubicBezTo>
                  <a:cubicBezTo>
                    <a:pt x="19" y="9"/>
                    <a:pt x="23" y="6"/>
                    <a:pt x="20" y="3"/>
                  </a:cubicBezTo>
                  <a:cubicBezTo>
                    <a:pt x="17" y="0"/>
                    <a:pt x="9" y="5"/>
                    <a:pt x="0" y="33"/>
                  </a:cubicBezTo>
                  <a:cubicBezTo>
                    <a:pt x="29" y="23"/>
                    <a:pt x="33" y="16"/>
                    <a:pt x="30" y="1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7" name="Oval 326"/>
            <p:cNvSpPr>
              <a:spLocks noChangeArrowheads="1"/>
            </p:cNvSpPr>
            <p:nvPr/>
          </p:nvSpPr>
          <p:spPr bwMode="auto">
            <a:xfrm>
              <a:off x="1271588" y="5191126"/>
              <a:ext cx="133350" cy="139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86" name="组合 585"/>
          <p:cNvGrpSpPr/>
          <p:nvPr/>
        </p:nvGrpSpPr>
        <p:grpSpPr>
          <a:xfrm>
            <a:off x="-25400" y="5164139"/>
            <a:ext cx="12303126" cy="1743075"/>
            <a:chOff x="-25400" y="5164139"/>
            <a:chExt cx="12303126" cy="1743075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25400" y="6677026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4762" y="6677026"/>
              <a:ext cx="12257088" cy="16033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585" name="图片 58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35" y1="6990" x2="34939" y2="11596"/>
                        <a14:foregroundMark x1="3500" y1="61212" x2="18433" y2="73657"/>
                        <a14:foregroundMark x1="20713" y1="61414" x2="18433" y2="93535"/>
                        <a14:foregroundMark x1="14290" y1="94626" x2="66891" y2="98586"/>
                        <a14:foregroundMark x1="11143" y1="14222" x2="14290" y2="5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6" y="5823642"/>
            <a:ext cx="1102968" cy="876402"/>
          </a:xfrm>
          <a:prstGeom prst="rect">
            <a:avLst/>
          </a:prstGeom>
        </p:spPr>
      </p:pic>
      <p:sp>
        <p:nvSpPr>
          <p:cNvPr id="3" name="线形标注 2(带强调线) 2"/>
          <p:cNvSpPr/>
          <p:nvPr/>
        </p:nvSpPr>
        <p:spPr>
          <a:xfrm rot="16200000">
            <a:off x="2833625" y="2628789"/>
            <a:ext cx="914400" cy="612648"/>
          </a:xfrm>
          <a:prstGeom prst="accentCallout2">
            <a:avLst>
              <a:gd name="adj1" fmla="val 21119"/>
              <a:gd name="adj2" fmla="val 1191"/>
              <a:gd name="adj3" fmla="val 21119"/>
              <a:gd name="adj4" fmla="val -13492"/>
              <a:gd name="adj5" fmla="val 425223"/>
              <a:gd name="adj6" fmla="val -130793"/>
            </a:avLst>
          </a:prstGeom>
          <a:noFill/>
          <a:ln>
            <a:solidFill>
              <a:srgbClr val="72B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3" name="线形标注 2(带强调线) 552"/>
          <p:cNvSpPr/>
          <p:nvPr/>
        </p:nvSpPr>
        <p:spPr>
          <a:xfrm rot="16200000">
            <a:off x="5625853" y="2628789"/>
            <a:ext cx="914400" cy="612648"/>
          </a:xfrm>
          <a:prstGeom prst="accentCallout2">
            <a:avLst>
              <a:gd name="adj1" fmla="val 21119"/>
              <a:gd name="adj2" fmla="val 1191"/>
              <a:gd name="adj3" fmla="val 28226"/>
              <a:gd name="adj4" fmla="val -40476"/>
              <a:gd name="adj5" fmla="val 48535"/>
              <a:gd name="adj6" fmla="val -87936"/>
            </a:avLst>
          </a:prstGeom>
          <a:noFill/>
          <a:ln>
            <a:solidFill>
              <a:srgbClr val="72B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5" name="线形标注 2(带强调线) 564"/>
          <p:cNvSpPr/>
          <p:nvPr/>
        </p:nvSpPr>
        <p:spPr>
          <a:xfrm rot="16200000">
            <a:off x="8435479" y="2628789"/>
            <a:ext cx="914400" cy="612648"/>
          </a:xfrm>
          <a:prstGeom prst="accentCallout2">
            <a:avLst>
              <a:gd name="adj1" fmla="val 21119"/>
              <a:gd name="adj2" fmla="val 1191"/>
              <a:gd name="adj3" fmla="val 21119"/>
              <a:gd name="adj4" fmla="val -13492"/>
              <a:gd name="adj5" fmla="val -309200"/>
              <a:gd name="adj6" fmla="val -129205"/>
            </a:avLst>
          </a:prstGeom>
          <a:noFill/>
          <a:ln>
            <a:solidFill>
              <a:srgbClr val="72BE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2" name="矩形 45"/>
          <p:cNvSpPr>
            <a:spLocks noChangeArrowheads="1"/>
          </p:cNvSpPr>
          <p:nvPr/>
        </p:nvSpPr>
        <p:spPr bwMode="auto">
          <a:xfrm>
            <a:off x="658813" y="2932483"/>
            <a:ext cx="2084993" cy="1426793"/>
          </a:xfrm>
          <a:prstGeom prst="rect">
            <a:avLst/>
          </a:prstGeom>
          <a:solidFill>
            <a:srgbClr val="0895B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phần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đất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trồng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84" name="矩形 45"/>
          <p:cNvSpPr>
            <a:spLocks noChangeArrowheads="1"/>
          </p:cNvSpPr>
          <p:nvPr/>
        </p:nvSpPr>
        <p:spPr bwMode="auto">
          <a:xfrm>
            <a:off x="5141613" y="419166"/>
            <a:ext cx="2084993" cy="1426793"/>
          </a:xfrm>
          <a:prstGeom prst="rect">
            <a:avLst/>
          </a:prstGeom>
          <a:solidFill>
            <a:srgbClr val="75625B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Đất</a:t>
            </a:r>
            <a:r>
              <a:rPr lang="en-US" altLang="zh-CN" sz="32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trồng</a:t>
            </a:r>
            <a:endParaRPr lang="zh-CN" altLang="en-US" sz="32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92" name="矩形 45"/>
          <p:cNvSpPr>
            <a:spLocks noChangeArrowheads="1"/>
          </p:cNvSpPr>
          <p:nvPr/>
        </p:nvSpPr>
        <p:spPr bwMode="auto">
          <a:xfrm>
            <a:off x="9510217" y="2911237"/>
            <a:ext cx="2084993" cy="1426793"/>
          </a:xfrm>
          <a:prstGeom prst="rect">
            <a:avLst/>
          </a:prstGeom>
          <a:solidFill>
            <a:srgbClr val="B3D53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Vai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của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đất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đối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cây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trồng</a:t>
            </a:r>
            <a:r>
              <a:rPr lang="en-US" altLang="zh-CN" sz="280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圆角右箭头 7"/>
          <p:cNvSpPr/>
          <p:nvPr/>
        </p:nvSpPr>
        <p:spPr>
          <a:xfrm>
            <a:off x="1626533" y="885667"/>
            <a:ext cx="3221692" cy="1661808"/>
          </a:xfrm>
          <a:prstGeom prst="bentArrow">
            <a:avLst>
              <a:gd name="adj1" fmla="val 17139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3" name="圆角右箭头 592"/>
          <p:cNvSpPr/>
          <p:nvPr/>
        </p:nvSpPr>
        <p:spPr>
          <a:xfrm flipH="1">
            <a:off x="7552559" y="865907"/>
            <a:ext cx="3221692" cy="1661808"/>
          </a:xfrm>
          <a:prstGeom prst="bentArrow">
            <a:avLst>
              <a:gd name="adj1" fmla="val 17139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86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图表 489"/>
          <p:cNvGraphicFramePr/>
          <p:nvPr>
            <p:extLst>
              <p:ext uri="{D42A27DB-BD31-4B8C-83A1-F6EECF244321}">
                <p14:modId xmlns:p14="http://schemas.microsoft.com/office/powerpoint/2010/main" val="987017398"/>
              </p:ext>
            </p:extLst>
          </p:nvPr>
        </p:nvGraphicFramePr>
        <p:xfrm>
          <a:off x="2201200" y="-774001"/>
          <a:ext cx="8090410" cy="545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86" name="组合 585"/>
          <p:cNvGrpSpPr/>
          <p:nvPr/>
        </p:nvGrpSpPr>
        <p:grpSpPr>
          <a:xfrm>
            <a:off x="-375920" y="1103496"/>
            <a:ext cx="12933680" cy="5652904"/>
            <a:chOff x="-58058" y="5164139"/>
            <a:chExt cx="12310384" cy="3861900"/>
          </a:xfrm>
        </p:grpSpPr>
        <p:sp>
          <p:nvSpPr>
            <p:cNvPr id="366" name="Freeform 17"/>
            <p:cNvSpPr>
              <a:spLocks/>
            </p:cNvSpPr>
            <p:nvPr/>
          </p:nvSpPr>
          <p:spPr bwMode="auto">
            <a:xfrm>
              <a:off x="9906001" y="6311901"/>
              <a:ext cx="1020763" cy="409575"/>
            </a:xfrm>
            <a:custGeom>
              <a:avLst/>
              <a:gdLst>
                <a:gd name="T0" fmla="*/ 0 w 245"/>
                <a:gd name="T1" fmla="*/ 93 h 93"/>
                <a:gd name="T2" fmla="*/ 245 w 245"/>
                <a:gd name="T3" fmla="*/ 93 h 93"/>
                <a:gd name="T4" fmla="*/ 244 w 245"/>
                <a:gd name="T5" fmla="*/ 85 h 93"/>
                <a:gd name="T6" fmla="*/ 239 w 245"/>
                <a:gd name="T7" fmla="*/ 75 h 93"/>
                <a:gd name="T8" fmla="*/ 223 w 245"/>
                <a:gd name="T9" fmla="*/ 58 h 93"/>
                <a:gd name="T10" fmla="*/ 223 w 245"/>
                <a:gd name="T11" fmla="*/ 58 h 93"/>
                <a:gd name="T12" fmla="*/ 201 w 245"/>
                <a:gd name="T13" fmla="*/ 52 h 93"/>
                <a:gd name="T14" fmla="*/ 194 w 245"/>
                <a:gd name="T15" fmla="*/ 53 h 93"/>
                <a:gd name="T16" fmla="*/ 194 w 245"/>
                <a:gd name="T17" fmla="*/ 50 h 93"/>
                <a:gd name="T18" fmla="*/ 153 w 245"/>
                <a:gd name="T19" fmla="*/ 8 h 93"/>
                <a:gd name="T20" fmla="*/ 130 w 245"/>
                <a:gd name="T21" fmla="*/ 15 h 93"/>
                <a:gd name="T22" fmla="*/ 103 w 245"/>
                <a:gd name="T23" fmla="*/ 0 h 93"/>
                <a:gd name="T24" fmla="*/ 74 w 245"/>
                <a:gd name="T25" fmla="*/ 25 h 93"/>
                <a:gd name="T26" fmla="*/ 64 w 245"/>
                <a:gd name="T27" fmla="*/ 23 h 93"/>
                <a:gd name="T28" fmla="*/ 35 w 245"/>
                <a:gd name="T29" fmla="*/ 52 h 93"/>
                <a:gd name="T30" fmla="*/ 36 w 245"/>
                <a:gd name="T31" fmla="*/ 60 h 93"/>
                <a:gd name="T32" fmla="*/ 35 w 245"/>
                <a:gd name="T33" fmla="*/ 60 h 93"/>
                <a:gd name="T34" fmla="*/ 0 w 245"/>
                <a:gd name="T35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0" y="93"/>
                  </a:moveTo>
                  <a:cubicBezTo>
                    <a:pt x="245" y="93"/>
                    <a:pt x="245" y="93"/>
                    <a:pt x="245" y="93"/>
                  </a:cubicBezTo>
                  <a:cubicBezTo>
                    <a:pt x="245" y="90"/>
                    <a:pt x="245" y="88"/>
                    <a:pt x="244" y="85"/>
                  </a:cubicBezTo>
                  <a:cubicBezTo>
                    <a:pt x="242" y="82"/>
                    <a:pt x="241" y="78"/>
                    <a:pt x="239" y="75"/>
                  </a:cubicBezTo>
                  <a:cubicBezTo>
                    <a:pt x="235" y="68"/>
                    <a:pt x="230" y="62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16" y="54"/>
                    <a:pt x="209" y="52"/>
                    <a:pt x="201" y="52"/>
                  </a:cubicBezTo>
                  <a:cubicBezTo>
                    <a:pt x="198" y="52"/>
                    <a:pt x="196" y="53"/>
                    <a:pt x="194" y="53"/>
                  </a:cubicBezTo>
                  <a:cubicBezTo>
                    <a:pt x="194" y="52"/>
                    <a:pt x="194" y="51"/>
                    <a:pt x="194" y="50"/>
                  </a:cubicBezTo>
                  <a:cubicBezTo>
                    <a:pt x="194" y="27"/>
                    <a:pt x="175" y="8"/>
                    <a:pt x="153" y="8"/>
                  </a:cubicBezTo>
                  <a:cubicBezTo>
                    <a:pt x="144" y="8"/>
                    <a:pt x="136" y="11"/>
                    <a:pt x="130" y="15"/>
                  </a:cubicBezTo>
                  <a:cubicBezTo>
                    <a:pt x="125" y="6"/>
                    <a:pt x="116" y="0"/>
                    <a:pt x="103" y="0"/>
                  </a:cubicBezTo>
                  <a:cubicBezTo>
                    <a:pt x="86" y="0"/>
                    <a:pt x="76" y="12"/>
                    <a:pt x="74" y="25"/>
                  </a:cubicBezTo>
                  <a:cubicBezTo>
                    <a:pt x="71" y="24"/>
                    <a:pt x="68" y="23"/>
                    <a:pt x="64" y="23"/>
                  </a:cubicBezTo>
                  <a:cubicBezTo>
                    <a:pt x="48" y="23"/>
                    <a:pt x="35" y="36"/>
                    <a:pt x="35" y="52"/>
                  </a:cubicBezTo>
                  <a:cubicBezTo>
                    <a:pt x="35" y="55"/>
                    <a:pt x="35" y="57"/>
                    <a:pt x="36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6" y="60"/>
                    <a:pt x="1" y="75"/>
                    <a:pt x="0" y="93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7" name="Freeform 18"/>
            <p:cNvSpPr>
              <a:spLocks/>
            </p:cNvSpPr>
            <p:nvPr/>
          </p:nvSpPr>
          <p:spPr bwMode="auto">
            <a:xfrm>
              <a:off x="10426701" y="6346826"/>
              <a:ext cx="500063" cy="374650"/>
            </a:xfrm>
            <a:custGeom>
              <a:avLst/>
              <a:gdLst>
                <a:gd name="T0" fmla="*/ 28 w 120"/>
                <a:gd name="T1" fmla="*/ 0 h 85"/>
                <a:gd name="T2" fmla="*/ 5 w 120"/>
                <a:gd name="T3" fmla="*/ 7 h 85"/>
                <a:gd name="T4" fmla="*/ 5 w 120"/>
                <a:gd name="T5" fmla="*/ 7 h 85"/>
                <a:gd name="T6" fmla="*/ 0 w 120"/>
                <a:gd name="T7" fmla="*/ 1 h 85"/>
                <a:gd name="T8" fmla="*/ 4 w 120"/>
                <a:gd name="T9" fmla="*/ 85 h 85"/>
                <a:gd name="T10" fmla="*/ 120 w 120"/>
                <a:gd name="T11" fmla="*/ 85 h 85"/>
                <a:gd name="T12" fmla="*/ 119 w 120"/>
                <a:gd name="T13" fmla="*/ 77 h 85"/>
                <a:gd name="T14" fmla="*/ 114 w 120"/>
                <a:gd name="T15" fmla="*/ 67 h 85"/>
                <a:gd name="T16" fmla="*/ 98 w 120"/>
                <a:gd name="T17" fmla="*/ 50 h 85"/>
                <a:gd name="T18" fmla="*/ 98 w 120"/>
                <a:gd name="T19" fmla="*/ 50 h 85"/>
                <a:gd name="T20" fmla="*/ 76 w 120"/>
                <a:gd name="T21" fmla="*/ 44 h 85"/>
                <a:gd name="T22" fmla="*/ 69 w 120"/>
                <a:gd name="T23" fmla="*/ 45 h 85"/>
                <a:gd name="T24" fmla="*/ 69 w 120"/>
                <a:gd name="T25" fmla="*/ 45 h 85"/>
                <a:gd name="T26" fmla="*/ 69 w 120"/>
                <a:gd name="T27" fmla="*/ 45 h 85"/>
                <a:gd name="T28" fmla="*/ 69 w 120"/>
                <a:gd name="T29" fmla="*/ 42 h 85"/>
                <a:gd name="T30" fmla="*/ 28 w 120"/>
                <a:gd name="T3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85">
                  <a:moveTo>
                    <a:pt x="28" y="0"/>
                  </a:moveTo>
                  <a:cubicBezTo>
                    <a:pt x="19" y="0"/>
                    <a:pt x="11" y="3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5"/>
                    <a:pt x="2" y="3"/>
                    <a:pt x="0" y="1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2"/>
                    <a:pt x="120" y="80"/>
                    <a:pt x="119" y="77"/>
                  </a:cubicBezTo>
                  <a:cubicBezTo>
                    <a:pt x="117" y="74"/>
                    <a:pt x="116" y="70"/>
                    <a:pt x="114" y="67"/>
                  </a:cubicBezTo>
                  <a:cubicBezTo>
                    <a:pt x="110" y="60"/>
                    <a:pt x="105" y="54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1" y="46"/>
                    <a:pt x="84" y="44"/>
                    <a:pt x="76" y="44"/>
                  </a:cubicBezTo>
                  <a:cubicBezTo>
                    <a:pt x="73" y="44"/>
                    <a:pt x="71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9" y="19"/>
                    <a:pt x="50" y="0"/>
                    <a:pt x="28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0" name="Freeform 31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1" name="Freeform 32"/>
            <p:cNvSpPr>
              <a:spLocks/>
            </p:cNvSpPr>
            <p:nvPr/>
          </p:nvSpPr>
          <p:spPr bwMode="auto">
            <a:xfrm>
              <a:off x="8121651" y="6778626"/>
              <a:ext cx="92075" cy="26988"/>
            </a:xfrm>
            <a:custGeom>
              <a:avLst/>
              <a:gdLst>
                <a:gd name="T0" fmla="*/ 0 w 58"/>
                <a:gd name="T1" fmla="*/ 0 h 17"/>
                <a:gd name="T2" fmla="*/ 0 w 58"/>
                <a:gd name="T3" fmla="*/ 0 h 17"/>
                <a:gd name="T4" fmla="*/ 58 w 58"/>
                <a:gd name="T5" fmla="*/ 17 h 17"/>
                <a:gd name="T6" fmla="*/ 0 w 5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7">
                  <a:moveTo>
                    <a:pt x="0" y="0"/>
                  </a:moveTo>
                  <a:lnTo>
                    <a:pt x="0" y="0"/>
                  </a:lnTo>
                  <a:lnTo>
                    <a:pt x="58" y="1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3" name="Freeform 44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4" name="Freeform 45"/>
            <p:cNvSpPr>
              <a:spLocks/>
            </p:cNvSpPr>
            <p:nvPr/>
          </p:nvSpPr>
          <p:spPr bwMode="auto">
            <a:xfrm>
              <a:off x="350838" y="5516564"/>
              <a:ext cx="482600" cy="1320800"/>
            </a:xfrm>
            <a:custGeom>
              <a:avLst/>
              <a:gdLst>
                <a:gd name="T0" fmla="*/ 304 w 304"/>
                <a:gd name="T1" fmla="*/ 237 h 832"/>
                <a:gd name="T2" fmla="*/ 186 w 304"/>
                <a:gd name="T3" fmla="*/ 275 h 832"/>
                <a:gd name="T4" fmla="*/ 147 w 304"/>
                <a:gd name="T5" fmla="*/ 0 h 832"/>
                <a:gd name="T6" fmla="*/ 120 w 304"/>
                <a:gd name="T7" fmla="*/ 362 h 832"/>
                <a:gd name="T8" fmla="*/ 0 w 304"/>
                <a:gd name="T9" fmla="*/ 328 h 832"/>
                <a:gd name="T10" fmla="*/ 110 w 304"/>
                <a:gd name="T11" fmla="*/ 423 h 832"/>
                <a:gd name="T12" fmla="*/ 99 w 304"/>
                <a:gd name="T13" fmla="*/ 832 h 832"/>
                <a:gd name="T14" fmla="*/ 194 w 304"/>
                <a:gd name="T15" fmla="*/ 832 h 832"/>
                <a:gd name="T16" fmla="*/ 191 w 304"/>
                <a:gd name="T17" fmla="*/ 337 h 832"/>
                <a:gd name="T18" fmla="*/ 304 w 304"/>
                <a:gd name="T19" fmla="*/ 237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4" h="832">
                  <a:moveTo>
                    <a:pt x="304" y="237"/>
                  </a:moveTo>
                  <a:lnTo>
                    <a:pt x="186" y="275"/>
                  </a:lnTo>
                  <a:lnTo>
                    <a:pt x="147" y="0"/>
                  </a:lnTo>
                  <a:lnTo>
                    <a:pt x="120" y="362"/>
                  </a:lnTo>
                  <a:lnTo>
                    <a:pt x="0" y="328"/>
                  </a:lnTo>
                  <a:lnTo>
                    <a:pt x="110" y="423"/>
                  </a:lnTo>
                  <a:lnTo>
                    <a:pt x="99" y="832"/>
                  </a:lnTo>
                  <a:lnTo>
                    <a:pt x="194" y="832"/>
                  </a:lnTo>
                  <a:lnTo>
                    <a:pt x="191" y="337"/>
                  </a:lnTo>
                  <a:lnTo>
                    <a:pt x="304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5" name="Oval 46"/>
            <p:cNvSpPr>
              <a:spLocks noChangeArrowheads="1"/>
            </p:cNvSpPr>
            <p:nvPr/>
          </p:nvSpPr>
          <p:spPr bwMode="auto">
            <a:xfrm>
              <a:off x="184150" y="5873751"/>
              <a:ext cx="290513" cy="309563"/>
            </a:xfrm>
            <a:prstGeom prst="ellipse">
              <a:avLst/>
            </a:pr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6" name="Freeform 47"/>
            <p:cNvSpPr>
              <a:spLocks/>
            </p:cNvSpPr>
            <p:nvPr/>
          </p:nvSpPr>
          <p:spPr bwMode="auto">
            <a:xfrm>
              <a:off x="774700" y="5781676"/>
              <a:ext cx="250825" cy="265113"/>
            </a:xfrm>
            <a:custGeom>
              <a:avLst/>
              <a:gdLst>
                <a:gd name="T0" fmla="*/ 60 w 60"/>
                <a:gd name="T1" fmla="*/ 29 h 60"/>
                <a:gd name="T2" fmla="*/ 31 w 60"/>
                <a:gd name="T3" fmla="*/ 60 h 60"/>
                <a:gd name="T4" fmla="*/ 1 w 60"/>
                <a:gd name="T5" fmla="*/ 30 h 60"/>
                <a:gd name="T6" fmla="*/ 30 w 60"/>
                <a:gd name="T7" fmla="*/ 0 h 60"/>
                <a:gd name="T8" fmla="*/ 60 w 60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9"/>
                  </a:moveTo>
                  <a:cubicBezTo>
                    <a:pt x="60" y="46"/>
                    <a:pt x="47" y="59"/>
                    <a:pt x="31" y="60"/>
                  </a:cubicBezTo>
                  <a:cubicBezTo>
                    <a:pt x="14" y="60"/>
                    <a:pt x="1" y="47"/>
                    <a:pt x="1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6" y="0"/>
                    <a:pt x="60" y="13"/>
                    <a:pt x="60" y="29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7" name="Freeform 48"/>
            <p:cNvSpPr>
              <a:spLocks/>
            </p:cNvSpPr>
            <p:nvPr/>
          </p:nvSpPr>
          <p:spPr bwMode="auto">
            <a:xfrm>
              <a:off x="274638" y="5216526"/>
              <a:ext cx="584200" cy="639763"/>
            </a:xfrm>
            <a:custGeom>
              <a:avLst/>
              <a:gdLst>
                <a:gd name="T0" fmla="*/ 140 w 140"/>
                <a:gd name="T1" fmla="*/ 71 h 145"/>
                <a:gd name="T2" fmla="*/ 71 w 140"/>
                <a:gd name="T3" fmla="*/ 144 h 145"/>
                <a:gd name="T4" fmla="*/ 1 w 140"/>
                <a:gd name="T5" fmla="*/ 74 h 145"/>
                <a:gd name="T6" fmla="*/ 69 w 140"/>
                <a:gd name="T7" fmla="*/ 0 h 145"/>
                <a:gd name="T8" fmla="*/ 140 w 140"/>
                <a:gd name="T9" fmla="*/ 7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5">
                  <a:moveTo>
                    <a:pt x="140" y="71"/>
                  </a:moveTo>
                  <a:cubicBezTo>
                    <a:pt x="140" y="111"/>
                    <a:pt x="110" y="144"/>
                    <a:pt x="71" y="144"/>
                  </a:cubicBezTo>
                  <a:cubicBezTo>
                    <a:pt x="33" y="145"/>
                    <a:pt x="1" y="113"/>
                    <a:pt x="1" y="74"/>
                  </a:cubicBezTo>
                  <a:cubicBezTo>
                    <a:pt x="0" y="34"/>
                    <a:pt x="31" y="1"/>
                    <a:pt x="69" y="0"/>
                  </a:cubicBezTo>
                  <a:cubicBezTo>
                    <a:pt x="107" y="0"/>
                    <a:pt x="139" y="31"/>
                    <a:pt x="140" y="7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8" name="Oval 49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9" name="Freeform 50"/>
            <p:cNvSpPr>
              <a:spLocks noEditPoints="1"/>
            </p:cNvSpPr>
            <p:nvPr/>
          </p:nvSpPr>
          <p:spPr bwMode="auto">
            <a:xfrm>
              <a:off x="646113" y="5481639"/>
              <a:ext cx="254000" cy="573088"/>
            </a:xfrm>
            <a:custGeom>
              <a:avLst/>
              <a:gdLst>
                <a:gd name="T0" fmla="*/ 2 w 61"/>
                <a:gd name="T1" fmla="*/ 130 h 130"/>
                <a:gd name="T2" fmla="*/ 61 w 61"/>
                <a:gd name="T3" fmla="*/ 128 h 130"/>
                <a:gd name="T4" fmla="*/ 32 w 61"/>
                <a:gd name="T5" fmla="*/ 97 h 130"/>
                <a:gd name="T6" fmla="*/ 32 w 61"/>
                <a:gd name="T7" fmla="*/ 97 h 130"/>
                <a:gd name="T8" fmla="*/ 58 w 61"/>
                <a:gd name="T9" fmla="*/ 68 h 130"/>
                <a:gd name="T10" fmla="*/ 58 w 61"/>
                <a:gd name="T11" fmla="*/ 68 h 130"/>
                <a:gd name="T12" fmla="*/ 59 w 61"/>
                <a:gd name="T13" fmla="*/ 68 h 130"/>
                <a:gd name="T14" fmla="*/ 59 w 61"/>
                <a:gd name="T15" fmla="*/ 68 h 130"/>
                <a:gd name="T16" fmla="*/ 59 w 61"/>
                <a:gd name="T17" fmla="*/ 68 h 130"/>
                <a:gd name="T18" fmla="*/ 59 w 61"/>
                <a:gd name="T19" fmla="*/ 68 h 130"/>
                <a:gd name="T20" fmla="*/ 59 w 61"/>
                <a:gd name="T21" fmla="*/ 68 h 130"/>
                <a:gd name="T22" fmla="*/ 59 w 61"/>
                <a:gd name="T23" fmla="*/ 68 h 130"/>
                <a:gd name="T24" fmla="*/ 59 w 61"/>
                <a:gd name="T25" fmla="*/ 68 h 130"/>
                <a:gd name="T26" fmla="*/ 59 w 61"/>
                <a:gd name="T27" fmla="*/ 68 h 130"/>
                <a:gd name="T28" fmla="*/ 59 w 61"/>
                <a:gd name="T29" fmla="*/ 68 h 130"/>
                <a:gd name="T30" fmla="*/ 59 w 61"/>
                <a:gd name="T31" fmla="*/ 68 h 130"/>
                <a:gd name="T32" fmla="*/ 60 w 61"/>
                <a:gd name="T33" fmla="*/ 68 h 130"/>
                <a:gd name="T34" fmla="*/ 60 w 61"/>
                <a:gd name="T35" fmla="*/ 68 h 130"/>
                <a:gd name="T36" fmla="*/ 60 w 61"/>
                <a:gd name="T37" fmla="*/ 68 h 130"/>
                <a:gd name="T38" fmla="*/ 60 w 61"/>
                <a:gd name="T39" fmla="*/ 68 h 130"/>
                <a:gd name="T40" fmla="*/ 60 w 61"/>
                <a:gd name="T41" fmla="*/ 68 h 130"/>
                <a:gd name="T42" fmla="*/ 60 w 61"/>
                <a:gd name="T43" fmla="*/ 68 h 130"/>
                <a:gd name="T44" fmla="*/ 60 w 61"/>
                <a:gd name="T45" fmla="*/ 68 h 130"/>
                <a:gd name="T46" fmla="*/ 60 w 61"/>
                <a:gd name="T47" fmla="*/ 68 h 130"/>
                <a:gd name="T48" fmla="*/ 60 w 61"/>
                <a:gd name="T49" fmla="*/ 68 h 130"/>
                <a:gd name="T50" fmla="*/ 61 w 61"/>
                <a:gd name="T51" fmla="*/ 68 h 130"/>
                <a:gd name="T52" fmla="*/ 61 w 61"/>
                <a:gd name="T53" fmla="*/ 68 h 130"/>
                <a:gd name="T54" fmla="*/ 61 w 61"/>
                <a:gd name="T55" fmla="*/ 68 h 130"/>
                <a:gd name="T56" fmla="*/ 61 w 61"/>
                <a:gd name="T57" fmla="*/ 68 h 130"/>
                <a:gd name="T58" fmla="*/ 61 w 61"/>
                <a:gd name="T59" fmla="*/ 68 h 130"/>
                <a:gd name="T60" fmla="*/ 61 w 61"/>
                <a:gd name="T61" fmla="*/ 68 h 130"/>
                <a:gd name="T62" fmla="*/ 61 w 61"/>
                <a:gd name="T63" fmla="*/ 68 h 130"/>
                <a:gd name="T64" fmla="*/ 61 w 61"/>
                <a:gd name="T65" fmla="*/ 68 h 130"/>
                <a:gd name="T66" fmla="*/ 51 w 61"/>
                <a:gd name="T67" fmla="*/ 14 h 130"/>
                <a:gd name="T68" fmla="*/ 51 w 61"/>
                <a:gd name="T69" fmla="*/ 14 h 130"/>
                <a:gd name="T70" fmla="*/ 51 w 61"/>
                <a:gd name="T71" fmla="*/ 13 h 130"/>
                <a:gd name="T72" fmla="*/ 51 w 61"/>
                <a:gd name="T73" fmla="*/ 13 h 130"/>
                <a:gd name="T74" fmla="*/ 51 w 61"/>
                <a:gd name="T75" fmla="*/ 13 h 130"/>
                <a:gd name="T76" fmla="*/ 51 w 61"/>
                <a:gd name="T77" fmla="*/ 12 h 130"/>
                <a:gd name="T78" fmla="*/ 51 w 61"/>
                <a:gd name="T79" fmla="*/ 12 h 130"/>
                <a:gd name="T80" fmla="*/ 51 w 61"/>
                <a:gd name="T81" fmla="*/ 12 h 130"/>
                <a:gd name="T82" fmla="*/ 51 w 61"/>
                <a:gd name="T83" fmla="*/ 12 h 130"/>
                <a:gd name="T84" fmla="*/ 51 w 61"/>
                <a:gd name="T85" fmla="*/ 11 h 130"/>
                <a:gd name="T86" fmla="*/ 51 w 61"/>
                <a:gd name="T87" fmla="*/ 11 h 130"/>
                <a:gd name="T88" fmla="*/ 51 w 61"/>
                <a:gd name="T89" fmla="*/ 10 h 130"/>
                <a:gd name="T90" fmla="*/ 51 w 61"/>
                <a:gd name="T91" fmla="*/ 10 h 130"/>
                <a:gd name="T92" fmla="*/ 51 w 61"/>
                <a:gd name="T93" fmla="*/ 10 h 130"/>
                <a:gd name="T94" fmla="*/ 51 w 61"/>
                <a:gd name="T95" fmla="*/ 10 h 130"/>
                <a:gd name="T96" fmla="*/ 50 w 61"/>
                <a:gd name="T97" fmla="*/ 9 h 130"/>
                <a:gd name="T98" fmla="*/ 50 w 61"/>
                <a:gd name="T99" fmla="*/ 3 h 130"/>
                <a:gd name="T100" fmla="*/ 50 w 61"/>
                <a:gd name="T101" fmla="*/ 2 h 130"/>
                <a:gd name="T102" fmla="*/ 50 w 61"/>
                <a:gd name="T103" fmla="*/ 2 h 130"/>
                <a:gd name="T104" fmla="*/ 50 w 61"/>
                <a:gd name="T105" fmla="*/ 2 h 130"/>
                <a:gd name="T106" fmla="*/ 50 w 61"/>
                <a:gd name="T107" fmla="*/ 2 h 130"/>
                <a:gd name="T108" fmla="*/ 50 w 61"/>
                <a:gd name="T109" fmla="*/ 1 h 130"/>
                <a:gd name="T110" fmla="*/ 50 w 61"/>
                <a:gd name="T111" fmla="*/ 1 h 130"/>
                <a:gd name="T112" fmla="*/ 50 w 61"/>
                <a:gd name="T113" fmla="*/ 1 h 130"/>
                <a:gd name="T114" fmla="*/ 50 w 61"/>
                <a:gd name="T115" fmla="*/ 1 h 130"/>
                <a:gd name="T116" fmla="*/ 50 w 61"/>
                <a:gd name="T117" fmla="*/ 1 h 130"/>
                <a:gd name="T118" fmla="*/ 50 w 61"/>
                <a:gd name="T119" fmla="*/ 0 h 130"/>
                <a:gd name="T120" fmla="*/ 50 w 61"/>
                <a:gd name="T121" fmla="*/ 0 h 130"/>
                <a:gd name="T122" fmla="*/ 50 w 61"/>
                <a:gd name="T12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130">
                  <a:moveTo>
                    <a:pt x="32" y="104"/>
                  </a:moveTo>
                  <a:cubicBezTo>
                    <a:pt x="2" y="129"/>
                    <a:pt x="2" y="129"/>
                    <a:pt x="2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5" y="118"/>
                    <a:pt x="47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47" y="128"/>
                    <a:pt x="35" y="117"/>
                    <a:pt x="32" y="104"/>
                  </a:cubicBezTo>
                  <a:moveTo>
                    <a:pt x="32" y="9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8" y="68"/>
                  </a:moveTo>
                  <a:cubicBezTo>
                    <a:pt x="58" y="68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8"/>
                    <a:pt x="59" y="68"/>
                    <a:pt x="59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59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0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moveTo>
                    <a:pt x="61" y="68"/>
                  </a:move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61" y="68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2"/>
                  </a:move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11"/>
                  </a:moveTo>
                  <a:cubicBezTo>
                    <a:pt x="51" y="11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moveTo>
                    <a:pt x="51" y="10"/>
                  </a:moveTo>
                  <a:cubicBezTo>
                    <a:pt x="51" y="10"/>
                    <a:pt x="51" y="11"/>
                    <a:pt x="51" y="11"/>
                  </a:cubicBezTo>
                  <a:cubicBezTo>
                    <a:pt x="51" y="11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moveTo>
                    <a:pt x="50" y="9"/>
                  </a:moveTo>
                  <a:cubicBezTo>
                    <a:pt x="50" y="9"/>
                    <a:pt x="51" y="10"/>
                    <a:pt x="51" y="10"/>
                  </a:cubicBezTo>
                  <a:cubicBezTo>
                    <a:pt x="51" y="10"/>
                    <a:pt x="50" y="9"/>
                    <a:pt x="50" y="9"/>
                  </a:cubicBezTo>
                  <a:moveTo>
                    <a:pt x="50" y="3"/>
                  </a:moveTo>
                  <a:cubicBezTo>
                    <a:pt x="50" y="5"/>
                    <a:pt x="50" y="7"/>
                    <a:pt x="50" y="9"/>
                  </a:cubicBezTo>
                  <a:cubicBezTo>
                    <a:pt x="50" y="7"/>
                    <a:pt x="50" y="5"/>
                    <a:pt x="50" y="3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moveTo>
                    <a:pt x="50" y="1"/>
                  </a:moveTo>
                  <a:cubicBezTo>
                    <a:pt x="50" y="1"/>
                    <a:pt x="50" y="2"/>
                    <a:pt x="50" y="2"/>
                  </a:cubicBezTo>
                  <a:cubicBezTo>
                    <a:pt x="50" y="2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1"/>
                  </a:moveTo>
                  <a:cubicBezTo>
                    <a:pt x="50" y="1"/>
                    <a:pt x="50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0" name="Rectangle 51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1" name="Rectangle 52"/>
            <p:cNvSpPr>
              <a:spLocks noChangeArrowheads="1"/>
            </p:cNvSpPr>
            <p:nvPr/>
          </p:nvSpPr>
          <p:spPr bwMode="auto">
            <a:xfrm>
              <a:off x="584200" y="6837364"/>
              <a:ext cx="74613" cy="1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2" name="Freeform 53"/>
            <p:cNvSpPr>
              <a:spLocks noEditPoints="1"/>
            </p:cNvSpPr>
            <p:nvPr/>
          </p:nvSpPr>
          <p:spPr bwMode="auto">
            <a:xfrm>
              <a:off x="584200" y="5848351"/>
              <a:ext cx="195263" cy="989013"/>
            </a:xfrm>
            <a:custGeom>
              <a:avLst/>
              <a:gdLst>
                <a:gd name="T0" fmla="*/ 18 w 47"/>
                <a:gd name="T1" fmla="*/ 212 h 224"/>
                <a:gd name="T2" fmla="*/ 0 w 47"/>
                <a:gd name="T3" fmla="*/ 212 h 224"/>
                <a:gd name="T4" fmla="*/ 0 w 47"/>
                <a:gd name="T5" fmla="*/ 224 h 224"/>
                <a:gd name="T6" fmla="*/ 18 w 47"/>
                <a:gd name="T7" fmla="*/ 224 h 224"/>
                <a:gd name="T8" fmla="*/ 18 w 47"/>
                <a:gd name="T9" fmla="*/ 212 h 224"/>
                <a:gd name="T10" fmla="*/ 11 w 47"/>
                <a:gd name="T11" fmla="*/ 0 h 224"/>
                <a:gd name="T12" fmla="*/ 0 w 47"/>
                <a:gd name="T13" fmla="*/ 1 h 224"/>
                <a:gd name="T14" fmla="*/ 0 w 47"/>
                <a:gd name="T15" fmla="*/ 137 h 224"/>
                <a:gd name="T16" fmla="*/ 16 w 47"/>
                <a:gd name="T17" fmla="*/ 133 h 224"/>
                <a:gd name="T18" fmla="*/ 17 w 47"/>
                <a:gd name="T19" fmla="*/ 133 h 224"/>
                <a:gd name="T20" fmla="*/ 17 w 47"/>
                <a:gd name="T21" fmla="*/ 47 h 224"/>
                <a:gd name="T22" fmla="*/ 17 w 47"/>
                <a:gd name="T23" fmla="*/ 47 h 224"/>
                <a:gd name="T24" fmla="*/ 17 w 47"/>
                <a:gd name="T25" fmla="*/ 46 h 224"/>
                <a:gd name="T26" fmla="*/ 47 w 47"/>
                <a:gd name="T27" fmla="*/ 21 h 224"/>
                <a:gd name="T28" fmla="*/ 47 w 47"/>
                <a:gd name="T29" fmla="*/ 15 h 224"/>
                <a:gd name="T30" fmla="*/ 47 w 47"/>
                <a:gd name="T31" fmla="*/ 14 h 224"/>
                <a:gd name="T32" fmla="*/ 15 w 47"/>
                <a:gd name="T33" fmla="*/ 24 h 224"/>
                <a:gd name="T34" fmla="*/ 11 w 47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224">
                  <a:moveTo>
                    <a:pt x="18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8" y="224"/>
                    <a:pt x="18" y="224"/>
                    <a:pt x="18" y="224"/>
                  </a:cubicBezTo>
                  <a:cubicBezTo>
                    <a:pt x="18" y="212"/>
                    <a:pt x="18" y="212"/>
                    <a:pt x="18" y="212"/>
                  </a:cubicBezTo>
                  <a:moveTo>
                    <a:pt x="11" y="0"/>
                  </a:moveTo>
                  <a:cubicBezTo>
                    <a:pt x="7" y="0"/>
                    <a:pt x="4" y="1"/>
                    <a:pt x="0" y="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5" y="135"/>
                    <a:pt x="11" y="133"/>
                    <a:pt x="16" y="133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7" y="19"/>
                    <a:pt x="47" y="17"/>
                    <a:pt x="47" y="15"/>
                  </a:cubicBezTo>
                  <a:cubicBezTo>
                    <a:pt x="47" y="15"/>
                    <a:pt x="47" y="15"/>
                    <a:pt x="47" y="1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3" name="Freeform 54"/>
            <p:cNvSpPr>
              <a:spLocks noEditPoints="1"/>
            </p:cNvSpPr>
            <p:nvPr/>
          </p:nvSpPr>
          <p:spPr bwMode="auto">
            <a:xfrm>
              <a:off x="900113" y="6046789"/>
              <a:ext cx="476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4" name="Freeform 55"/>
            <p:cNvSpPr>
              <a:spLocks noEditPoints="1"/>
            </p:cNvSpPr>
            <p:nvPr/>
          </p:nvSpPr>
          <p:spPr bwMode="auto">
            <a:xfrm>
              <a:off x="779463" y="5781676"/>
              <a:ext cx="246063" cy="265113"/>
            </a:xfrm>
            <a:custGeom>
              <a:avLst/>
              <a:gdLst>
                <a:gd name="T0" fmla="*/ 17 w 59"/>
                <a:gd name="T1" fmla="*/ 35 h 60"/>
                <a:gd name="T2" fmla="*/ 50 w 59"/>
                <a:gd name="T3" fmla="*/ 35 h 60"/>
                <a:gd name="T4" fmla="*/ 29 w 59"/>
                <a:gd name="T5" fmla="*/ 0 h 60"/>
                <a:gd name="T6" fmla="*/ 29 w 59"/>
                <a:gd name="T7" fmla="*/ 0 h 60"/>
                <a:gd name="T8" fmla="*/ 29 w 59"/>
                <a:gd name="T9" fmla="*/ 0 h 60"/>
                <a:gd name="T10" fmla="*/ 29 w 59"/>
                <a:gd name="T11" fmla="*/ 0 h 60"/>
                <a:gd name="T12" fmla="*/ 29 w 59"/>
                <a:gd name="T13" fmla="*/ 0 h 60"/>
                <a:gd name="T14" fmla="*/ 29 w 59"/>
                <a:gd name="T15" fmla="*/ 0 h 60"/>
                <a:gd name="T16" fmla="*/ 29 w 59"/>
                <a:gd name="T17" fmla="*/ 0 h 60"/>
                <a:gd name="T18" fmla="*/ 28 w 59"/>
                <a:gd name="T19" fmla="*/ 0 h 60"/>
                <a:gd name="T20" fmla="*/ 28 w 59"/>
                <a:gd name="T21" fmla="*/ 0 h 60"/>
                <a:gd name="T22" fmla="*/ 28 w 59"/>
                <a:gd name="T23" fmla="*/ 0 h 60"/>
                <a:gd name="T24" fmla="*/ 28 w 59"/>
                <a:gd name="T25" fmla="*/ 0 h 60"/>
                <a:gd name="T26" fmla="*/ 28 w 59"/>
                <a:gd name="T27" fmla="*/ 0 h 60"/>
                <a:gd name="T28" fmla="*/ 28 w 59"/>
                <a:gd name="T29" fmla="*/ 0 h 60"/>
                <a:gd name="T30" fmla="*/ 28 w 59"/>
                <a:gd name="T31" fmla="*/ 0 h 60"/>
                <a:gd name="T32" fmla="*/ 28 w 59"/>
                <a:gd name="T33" fmla="*/ 0 h 60"/>
                <a:gd name="T34" fmla="*/ 28 w 59"/>
                <a:gd name="T35" fmla="*/ 0 h 60"/>
                <a:gd name="T36" fmla="*/ 27 w 59"/>
                <a:gd name="T37" fmla="*/ 0 h 60"/>
                <a:gd name="T38" fmla="*/ 27 w 59"/>
                <a:gd name="T39" fmla="*/ 0 h 60"/>
                <a:gd name="T40" fmla="*/ 27 w 59"/>
                <a:gd name="T41" fmla="*/ 0 h 60"/>
                <a:gd name="T42" fmla="*/ 27 w 59"/>
                <a:gd name="T43" fmla="*/ 0 h 60"/>
                <a:gd name="T44" fmla="*/ 27 w 59"/>
                <a:gd name="T45" fmla="*/ 0 h 60"/>
                <a:gd name="T46" fmla="*/ 27 w 59"/>
                <a:gd name="T47" fmla="*/ 0 h 60"/>
                <a:gd name="T48" fmla="*/ 27 w 59"/>
                <a:gd name="T49" fmla="*/ 0 h 60"/>
                <a:gd name="T50" fmla="*/ 27 w 59"/>
                <a:gd name="T51" fmla="*/ 0 h 60"/>
                <a:gd name="T52" fmla="*/ 27 w 59"/>
                <a:gd name="T53" fmla="*/ 0 h 60"/>
                <a:gd name="T54" fmla="*/ 27 w 59"/>
                <a:gd name="T55" fmla="*/ 0 h 60"/>
                <a:gd name="T56" fmla="*/ 26 w 59"/>
                <a:gd name="T57" fmla="*/ 0 h 60"/>
                <a:gd name="T58" fmla="*/ 26 w 59"/>
                <a:gd name="T59" fmla="*/ 0 h 60"/>
                <a:gd name="T60" fmla="*/ 0 w 59"/>
                <a:gd name="T61" fmla="*/ 29 h 60"/>
                <a:gd name="T62" fmla="*/ 0 w 59"/>
                <a:gd name="T63" fmla="*/ 29 h 60"/>
                <a:gd name="T64" fmla="*/ 0 w 59"/>
                <a:gd name="T65" fmla="*/ 36 h 60"/>
                <a:gd name="T66" fmla="*/ 29 w 59"/>
                <a:gd name="T67" fmla="*/ 60 h 60"/>
                <a:gd name="T68" fmla="*/ 29 w 59"/>
                <a:gd name="T69" fmla="*/ 60 h 60"/>
                <a:gd name="T70" fmla="*/ 30 w 59"/>
                <a:gd name="T71" fmla="*/ 60 h 60"/>
                <a:gd name="T72" fmla="*/ 30 w 59"/>
                <a:gd name="T73" fmla="*/ 60 h 60"/>
                <a:gd name="T74" fmla="*/ 59 w 59"/>
                <a:gd name="T75" fmla="*/ 30 h 60"/>
                <a:gd name="T76" fmla="*/ 59 w 59"/>
                <a:gd name="T77" fmla="*/ 29 h 60"/>
                <a:gd name="T78" fmla="*/ 29 w 59"/>
                <a:gd name="T7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" h="60">
                  <a:moveTo>
                    <a:pt x="34" y="52"/>
                  </a:moveTo>
                  <a:cubicBezTo>
                    <a:pt x="24" y="52"/>
                    <a:pt x="17" y="44"/>
                    <a:pt x="17" y="35"/>
                  </a:cubicBezTo>
                  <a:cubicBezTo>
                    <a:pt x="17" y="25"/>
                    <a:pt x="24" y="18"/>
                    <a:pt x="34" y="18"/>
                  </a:cubicBezTo>
                  <a:cubicBezTo>
                    <a:pt x="43" y="18"/>
                    <a:pt x="50" y="25"/>
                    <a:pt x="50" y="35"/>
                  </a:cubicBezTo>
                  <a:cubicBezTo>
                    <a:pt x="50" y="44"/>
                    <a:pt x="43" y="52"/>
                    <a:pt x="34" y="52"/>
                  </a:cubicBezTo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2"/>
                    <a:pt x="0" y="14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0" y="36"/>
                  </a:cubicBezTo>
                  <a:cubicBezTo>
                    <a:pt x="3" y="49"/>
                    <a:pt x="15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6" y="59"/>
                    <a:pt x="59" y="46"/>
                    <a:pt x="59" y="30"/>
                  </a:cubicBezTo>
                  <a:cubicBezTo>
                    <a:pt x="59" y="30"/>
                    <a:pt x="59" y="29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13"/>
                    <a:pt x="46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5" name="Freeform 56"/>
            <p:cNvSpPr>
              <a:spLocks/>
            </p:cNvSpPr>
            <p:nvPr/>
          </p:nvSpPr>
          <p:spPr bwMode="auto">
            <a:xfrm>
              <a:off x="584200" y="5221289"/>
              <a:ext cx="274638" cy="631825"/>
            </a:xfrm>
            <a:custGeom>
              <a:avLst/>
              <a:gdLst>
                <a:gd name="T0" fmla="*/ 0 w 66"/>
                <a:gd name="T1" fmla="*/ 143 h 143"/>
                <a:gd name="T2" fmla="*/ 11 w 66"/>
                <a:gd name="T3" fmla="*/ 142 h 143"/>
                <a:gd name="T4" fmla="*/ 66 w 66"/>
                <a:gd name="T5" fmla="*/ 73 h 143"/>
                <a:gd name="T6" fmla="*/ 66 w 66"/>
                <a:gd name="T7" fmla="*/ 73 h 143"/>
                <a:gd name="T8" fmla="*/ 66 w 66"/>
                <a:gd name="T9" fmla="*/ 72 h 143"/>
                <a:gd name="T10" fmla="*/ 66 w 66"/>
                <a:gd name="T11" fmla="*/ 72 h 143"/>
                <a:gd name="T12" fmla="*/ 66 w 66"/>
                <a:gd name="T13" fmla="*/ 72 h 143"/>
                <a:gd name="T14" fmla="*/ 66 w 66"/>
                <a:gd name="T15" fmla="*/ 71 h 143"/>
                <a:gd name="T16" fmla="*/ 66 w 66"/>
                <a:gd name="T17" fmla="*/ 71 h 143"/>
                <a:gd name="T18" fmla="*/ 66 w 66"/>
                <a:gd name="T19" fmla="*/ 71 h 143"/>
                <a:gd name="T20" fmla="*/ 66 w 66"/>
                <a:gd name="T21" fmla="*/ 71 h 143"/>
                <a:gd name="T22" fmla="*/ 66 w 66"/>
                <a:gd name="T23" fmla="*/ 70 h 143"/>
                <a:gd name="T24" fmla="*/ 66 w 66"/>
                <a:gd name="T25" fmla="*/ 70 h 143"/>
                <a:gd name="T26" fmla="*/ 66 w 66"/>
                <a:gd name="T27" fmla="*/ 70 h 143"/>
                <a:gd name="T28" fmla="*/ 66 w 66"/>
                <a:gd name="T29" fmla="*/ 69 h 143"/>
                <a:gd name="T30" fmla="*/ 66 w 66"/>
                <a:gd name="T31" fmla="*/ 69 h 143"/>
                <a:gd name="T32" fmla="*/ 66 w 66"/>
                <a:gd name="T33" fmla="*/ 69 h 143"/>
                <a:gd name="T34" fmla="*/ 66 w 66"/>
                <a:gd name="T35" fmla="*/ 69 h 143"/>
                <a:gd name="T36" fmla="*/ 65 w 66"/>
                <a:gd name="T37" fmla="*/ 68 h 143"/>
                <a:gd name="T38" fmla="*/ 65 w 66"/>
                <a:gd name="T39" fmla="*/ 61 h 143"/>
                <a:gd name="T40" fmla="*/ 65 w 66"/>
                <a:gd name="T41" fmla="*/ 61 h 143"/>
                <a:gd name="T42" fmla="*/ 65 w 66"/>
                <a:gd name="T43" fmla="*/ 61 h 143"/>
                <a:gd name="T44" fmla="*/ 65 w 66"/>
                <a:gd name="T45" fmla="*/ 61 h 143"/>
                <a:gd name="T46" fmla="*/ 65 w 66"/>
                <a:gd name="T47" fmla="*/ 61 h 143"/>
                <a:gd name="T48" fmla="*/ 65 w 66"/>
                <a:gd name="T49" fmla="*/ 60 h 143"/>
                <a:gd name="T50" fmla="*/ 65 w 66"/>
                <a:gd name="T51" fmla="*/ 60 h 143"/>
                <a:gd name="T52" fmla="*/ 65 w 66"/>
                <a:gd name="T53" fmla="*/ 60 h 143"/>
                <a:gd name="T54" fmla="*/ 65 w 66"/>
                <a:gd name="T55" fmla="*/ 60 h 143"/>
                <a:gd name="T56" fmla="*/ 65 w 66"/>
                <a:gd name="T57" fmla="*/ 59 h 143"/>
                <a:gd name="T58" fmla="*/ 65 w 66"/>
                <a:gd name="T59" fmla="*/ 59 h 143"/>
                <a:gd name="T60" fmla="*/ 65 w 66"/>
                <a:gd name="T61" fmla="*/ 59 h 143"/>
                <a:gd name="T62" fmla="*/ 0 w 66"/>
                <a:gd name="T6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" y="143"/>
                    <a:pt x="7" y="142"/>
                    <a:pt x="11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42" y="135"/>
                    <a:pt x="65" y="106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69"/>
                    <a:pt x="65" y="68"/>
                    <a:pt x="65" y="68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66"/>
                    <a:pt x="65" y="64"/>
                    <a:pt x="65" y="62"/>
                  </a:cubicBezTo>
                  <a:cubicBezTo>
                    <a:pt x="65" y="62"/>
                    <a:pt x="65" y="62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61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60"/>
                    <a:pt x="65" y="60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59" y="26"/>
                    <a:pt x="33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6" name="Oval 57"/>
            <p:cNvSpPr>
              <a:spLocks noChangeArrowheads="1"/>
            </p:cNvSpPr>
            <p:nvPr/>
          </p:nvSpPr>
          <p:spPr bwMode="auto">
            <a:xfrm>
              <a:off x="850900" y="5861051"/>
              <a:ext cx="136525" cy="150813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9" name="Freeform 60"/>
            <p:cNvSpPr>
              <a:spLocks/>
            </p:cNvSpPr>
            <p:nvPr/>
          </p:nvSpPr>
          <p:spPr bwMode="auto">
            <a:xfrm>
              <a:off x="10042526" y="5295901"/>
              <a:ext cx="614363" cy="1504950"/>
            </a:xfrm>
            <a:custGeom>
              <a:avLst/>
              <a:gdLst>
                <a:gd name="T0" fmla="*/ 387 w 387"/>
                <a:gd name="T1" fmla="*/ 167 h 948"/>
                <a:gd name="T2" fmla="*/ 218 w 387"/>
                <a:gd name="T3" fmla="*/ 270 h 948"/>
                <a:gd name="T4" fmla="*/ 195 w 387"/>
                <a:gd name="T5" fmla="*/ 0 h 948"/>
                <a:gd name="T6" fmla="*/ 169 w 387"/>
                <a:gd name="T7" fmla="*/ 270 h 948"/>
                <a:gd name="T8" fmla="*/ 0 w 387"/>
                <a:gd name="T9" fmla="*/ 167 h 948"/>
                <a:gd name="T10" fmla="*/ 155 w 387"/>
                <a:gd name="T11" fmla="*/ 359 h 948"/>
                <a:gd name="T12" fmla="*/ 127 w 387"/>
                <a:gd name="T13" fmla="*/ 948 h 948"/>
                <a:gd name="T14" fmla="*/ 250 w 387"/>
                <a:gd name="T15" fmla="*/ 948 h 948"/>
                <a:gd name="T16" fmla="*/ 229 w 387"/>
                <a:gd name="T17" fmla="*/ 359 h 948"/>
                <a:gd name="T18" fmla="*/ 387 w 387"/>
                <a:gd name="T19" fmla="*/ 16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948">
                  <a:moveTo>
                    <a:pt x="387" y="167"/>
                  </a:moveTo>
                  <a:lnTo>
                    <a:pt x="218" y="270"/>
                  </a:lnTo>
                  <a:lnTo>
                    <a:pt x="195" y="0"/>
                  </a:lnTo>
                  <a:lnTo>
                    <a:pt x="169" y="270"/>
                  </a:lnTo>
                  <a:lnTo>
                    <a:pt x="0" y="167"/>
                  </a:lnTo>
                  <a:lnTo>
                    <a:pt x="155" y="359"/>
                  </a:lnTo>
                  <a:lnTo>
                    <a:pt x="127" y="948"/>
                  </a:lnTo>
                  <a:lnTo>
                    <a:pt x="250" y="948"/>
                  </a:lnTo>
                  <a:lnTo>
                    <a:pt x="229" y="359"/>
                  </a:lnTo>
                  <a:lnTo>
                    <a:pt x="387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0" name="Freeform 61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1" name="Freeform 62"/>
            <p:cNvSpPr>
              <a:spLocks/>
            </p:cNvSpPr>
            <p:nvPr/>
          </p:nvSpPr>
          <p:spPr bwMode="auto">
            <a:xfrm>
              <a:off x="10334626" y="6765926"/>
              <a:ext cx="109538" cy="34925"/>
            </a:xfrm>
            <a:custGeom>
              <a:avLst/>
              <a:gdLst>
                <a:gd name="T0" fmla="*/ 69 w 69"/>
                <a:gd name="T1" fmla="*/ 0 h 22"/>
                <a:gd name="T2" fmla="*/ 63 w 69"/>
                <a:gd name="T3" fmla="*/ 0 h 22"/>
                <a:gd name="T4" fmla="*/ 66 w 69"/>
                <a:gd name="T5" fmla="*/ 22 h 22"/>
                <a:gd name="T6" fmla="*/ 0 w 69"/>
                <a:gd name="T7" fmla="*/ 22 h 22"/>
                <a:gd name="T8" fmla="*/ 0 w 69"/>
                <a:gd name="T9" fmla="*/ 22 h 22"/>
                <a:gd name="T10" fmla="*/ 69 w 69"/>
                <a:gd name="T11" fmla="*/ 22 h 22"/>
                <a:gd name="T12" fmla="*/ 69 w 69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22">
                  <a:moveTo>
                    <a:pt x="69" y="0"/>
                  </a:moveTo>
                  <a:lnTo>
                    <a:pt x="63" y="0"/>
                  </a:lnTo>
                  <a:lnTo>
                    <a:pt x="66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9" y="22"/>
                  </a:lnTo>
                  <a:lnTo>
                    <a:pt x="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2" name="Freeform 63"/>
            <p:cNvSpPr>
              <a:spLocks noEditPoints="1"/>
            </p:cNvSpPr>
            <p:nvPr/>
          </p:nvSpPr>
          <p:spPr bwMode="auto">
            <a:xfrm>
              <a:off x="10410826" y="6019801"/>
              <a:ext cx="33338" cy="746125"/>
            </a:xfrm>
            <a:custGeom>
              <a:avLst/>
              <a:gdLst>
                <a:gd name="T0" fmla="*/ 8 w 8"/>
                <a:gd name="T1" fmla="*/ 159 h 169"/>
                <a:gd name="T2" fmla="*/ 6 w 8"/>
                <a:gd name="T3" fmla="*/ 159 h 169"/>
                <a:gd name="T4" fmla="*/ 6 w 8"/>
                <a:gd name="T5" fmla="*/ 169 h 169"/>
                <a:gd name="T6" fmla="*/ 8 w 8"/>
                <a:gd name="T7" fmla="*/ 169 h 169"/>
                <a:gd name="T8" fmla="*/ 8 w 8"/>
                <a:gd name="T9" fmla="*/ 159 h 169"/>
                <a:gd name="T10" fmla="*/ 1 w 8"/>
                <a:gd name="T11" fmla="*/ 0 h 169"/>
                <a:gd name="T12" fmla="*/ 0 w 8"/>
                <a:gd name="T13" fmla="*/ 0 h 169"/>
                <a:gd name="T14" fmla="*/ 3 w 8"/>
                <a:gd name="T15" fmla="*/ 73 h 169"/>
                <a:gd name="T16" fmla="*/ 4 w 8"/>
                <a:gd name="T17" fmla="*/ 75 h 169"/>
                <a:gd name="T18" fmla="*/ 1 w 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69">
                  <a:moveTo>
                    <a:pt x="8" y="159"/>
                  </a:moveTo>
                  <a:cubicBezTo>
                    <a:pt x="6" y="159"/>
                    <a:pt x="6" y="159"/>
                    <a:pt x="6" y="159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59"/>
                    <a:pt x="8" y="159"/>
                    <a:pt x="8" y="159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4"/>
                    <a:pt x="4" y="74"/>
                    <a:pt x="4" y="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3" name="Freeform 64"/>
            <p:cNvSpPr>
              <a:spLocks/>
            </p:cNvSpPr>
            <p:nvPr/>
          </p:nvSpPr>
          <p:spPr bwMode="auto">
            <a:xfrm>
              <a:off x="10421938" y="6342064"/>
              <a:ext cx="4763" cy="952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4" name="Freeform 65"/>
            <p:cNvSpPr>
              <a:spLocks/>
            </p:cNvSpPr>
            <p:nvPr/>
          </p:nvSpPr>
          <p:spPr bwMode="auto">
            <a:xfrm>
              <a:off x="10421938" y="6342064"/>
              <a:ext cx="22225" cy="379413"/>
            </a:xfrm>
            <a:custGeom>
              <a:avLst/>
              <a:gdLst>
                <a:gd name="T0" fmla="*/ 0 w 5"/>
                <a:gd name="T1" fmla="*/ 0 h 86"/>
                <a:gd name="T2" fmla="*/ 3 w 5"/>
                <a:gd name="T3" fmla="*/ 86 h 86"/>
                <a:gd name="T4" fmla="*/ 5 w 5"/>
                <a:gd name="T5" fmla="*/ 86 h 86"/>
                <a:gd name="T6" fmla="*/ 1 w 5"/>
                <a:gd name="T7" fmla="*/ 2 h 86"/>
                <a:gd name="T8" fmla="*/ 0 w 5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6">
                  <a:moveTo>
                    <a:pt x="0" y="0"/>
                  </a:moveTo>
                  <a:cubicBezTo>
                    <a:pt x="3" y="86"/>
                    <a:pt x="3" y="86"/>
                    <a:pt x="3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A5D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7" name="Freeform 68"/>
            <p:cNvSpPr>
              <a:spLocks/>
            </p:cNvSpPr>
            <p:nvPr/>
          </p:nvSpPr>
          <p:spPr bwMode="auto">
            <a:xfrm>
              <a:off x="10334626" y="5295901"/>
              <a:ext cx="322263" cy="1504950"/>
            </a:xfrm>
            <a:custGeom>
              <a:avLst/>
              <a:gdLst>
                <a:gd name="T0" fmla="*/ 11 w 203"/>
                <a:gd name="T1" fmla="*/ 0 h 948"/>
                <a:gd name="T2" fmla="*/ 0 w 203"/>
                <a:gd name="T3" fmla="*/ 103 h 948"/>
                <a:gd name="T4" fmla="*/ 0 w 203"/>
                <a:gd name="T5" fmla="*/ 948 h 948"/>
                <a:gd name="T6" fmla="*/ 66 w 203"/>
                <a:gd name="T7" fmla="*/ 948 h 948"/>
                <a:gd name="T8" fmla="*/ 63 w 203"/>
                <a:gd name="T9" fmla="*/ 926 h 948"/>
                <a:gd name="T10" fmla="*/ 63 w 203"/>
                <a:gd name="T11" fmla="*/ 898 h 948"/>
                <a:gd name="T12" fmla="*/ 55 w 203"/>
                <a:gd name="T13" fmla="*/ 659 h 948"/>
                <a:gd name="T14" fmla="*/ 55 w 203"/>
                <a:gd name="T15" fmla="*/ 659 h 948"/>
                <a:gd name="T16" fmla="*/ 48 w 203"/>
                <a:gd name="T17" fmla="*/ 456 h 948"/>
                <a:gd name="T18" fmla="*/ 45 w 203"/>
                <a:gd name="T19" fmla="*/ 359 h 948"/>
                <a:gd name="T20" fmla="*/ 203 w 203"/>
                <a:gd name="T21" fmla="*/ 167 h 948"/>
                <a:gd name="T22" fmla="*/ 34 w 203"/>
                <a:gd name="T23" fmla="*/ 270 h 948"/>
                <a:gd name="T24" fmla="*/ 11 w 203"/>
                <a:gd name="T25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948">
                  <a:moveTo>
                    <a:pt x="11" y="0"/>
                  </a:moveTo>
                  <a:lnTo>
                    <a:pt x="0" y="103"/>
                  </a:lnTo>
                  <a:lnTo>
                    <a:pt x="0" y="948"/>
                  </a:lnTo>
                  <a:lnTo>
                    <a:pt x="66" y="948"/>
                  </a:lnTo>
                  <a:lnTo>
                    <a:pt x="63" y="926"/>
                  </a:lnTo>
                  <a:lnTo>
                    <a:pt x="63" y="898"/>
                  </a:lnTo>
                  <a:lnTo>
                    <a:pt x="55" y="659"/>
                  </a:lnTo>
                  <a:lnTo>
                    <a:pt x="55" y="659"/>
                  </a:lnTo>
                  <a:lnTo>
                    <a:pt x="48" y="456"/>
                  </a:lnTo>
                  <a:lnTo>
                    <a:pt x="45" y="359"/>
                  </a:lnTo>
                  <a:lnTo>
                    <a:pt x="203" y="167"/>
                  </a:lnTo>
                  <a:lnTo>
                    <a:pt x="34" y="270"/>
                  </a:lnTo>
                  <a:lnTo>
                    <a:pt x="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9" name="Freeform 70"/>
            <p:cNvSpPr>
              <a:spLocks/>
            </p:cNvSpPr>
            <p:nvPr/>
          </p:nvSpPr>
          <p:spPr bwMode="auto">
            <a:xfrm>
              <a:off x="6616701" y="5583239"/>
              <a:ext cx="666750" cy="1254125"/>
            </a:xfrm>
            <a:custGeom>
              <a:avLst/>
              <a:gdLst>
                <a:gd name="T0" fmla="*/ 420 w 420"/>
                <a:gd name="T1" fmla="*/ 156 h 790"/>
                <a:gd name="T2" fmla="*/ 241 w 420"/>
                <a:gd name="T3" fmla="*/ 203 h 790"/>
                <a:gd name="T4" fmla="*/ 202 w 420"/>
                <a:gd name="T5" fmla="*/ 0 h 790"/>
                <a:gd name="T6" fmla="*/ 170 w 420"/>
                <a:gd name="T7" fmla="*/ 203 h 790"/>
                <a:gd name="T8" fmla="*/ 0 w 420"/>
                <a:gd name="T9" fmla="*/ 153 h 790"/>
                <a:gd name="T10" fmla="*/ 176 w 420"/>
                <a:gd name="T11" fmla="*/ 278 h 790"/>
                <a:gd name="T12" fmla="*/ 163 w 420"/>
                <a:gd name="T13" fmla="*/ 790 h 790"/>
                <a:gd name="T14" fmla="*/ 244 w 420"/>
                <a:gd name="T15" fmla="*/ 790 h 790"/>
                <a:gd name="T16" fmla="*/ 231 w 420"/>
                <a:gd name="T17" fmla="*/ 278 h 790"/>
                <a:gd name="T18" fmla="*/ 420 w 420"/>
                <a:gd name="T19" fmla="*/ 15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790">
                  <a:moveTo>
                    <a:pt x="420" y="156"/>
                  </a:moveTo>
                  <a:lnTo>
                    <a:pt x="241" y="203"/>
                  </a:lnTo>
                  <a:lnTo>
                    <a:pt x="202" y="0"/>
                  </a:lnTo>
                  <a:lnTo>
                    <a:pt x="170" y="203"/>
                  </a:lnTo>
                  <a:lnTo>
                    <a:pt x="0" y="153"/>
                  </a:lnTo>
                  <a:lnTo>
                    <a:pt x="176" y="278"/>
                  </a:lnTo>
                  <a:lnTo>
                    <a:pt x="163" y="790"/>
                  </a:lnTo>
                  <a:lnTo>
                    <a:pt x="244" y="790"/>
                  </a:lnTo>
                  <a:lnTo>
                    <a:pt x="231" y="278"/>
                  </a:lnTo>
                  <a:lnTo>
                    <a:pt x="42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7" name="Rectangle 78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8" name="Rectangle 79"/>
            <p:cNvSpPr>
              <a:spLocks noChangeArrowheads="1"/>
            </p:cNvSpPr>
            <p:nvPr/>
          </p:nvSpPr>
          <p:spPr bwMode="auto">
            <a:xfrm>
              <a:off x="6937376" y="6837364"/>
              <a:ext cx="66675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9" name="Freeform 80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8A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0" name="Freeform 81"/>
            <p:cNvSpPr>
              <a:spLocks/>
            </p:cNvSpPr>
            <p:nvPr/>
          </p:nvSpPr>
          <p:spPr bwMode="auto">
            <a:xfrm>
              <a:off x="6937376" y="6761164"/>
              <a:ext cx="66675" cy="76200"/>
            </a:xfrm>
            <a:custGeom>
              <a:avLst/>
              <a:gdLst>
                <a:gd name="T0" fmla="*/ 39 w 42"/>
                <a:gd name="T1" fmla="*/ 0 h 48"/>
                <a:gd name="T2" fmla="*/ 0 w 42"/>
                <a:gd name="T3" fmla="*/ 0 h 48"/>
                <a:gd name="T4" fmla="*/ 0 w 42"/>
                <a:gd name="T5" fmla="*/ 48 h 48"/>
                <a:gd name="T6" fmla="*/ 42 w 42"/>
                <a:gd name="T7" fmla="*/ 48 h 48"/>
                <a:gd name="T8" fmla="*/ 39 w 42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8">
                  <a:moveTo>
                    <a:pt x="39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2" y="48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3" name="Freeform 84"/>
            <p:cNvSpPr>
              <a:spLocks/>
            </p:cNvSpPr>
            <p:nvPr/>
          </p:nvSpPr>
          <p:spPr bwMode="auto">
            <a:xfrm>
              <a:off x="11160126" y="6453189"/>
              <a:ext cx="458788" cy="307975"/>
            </a:xfrm>
            <a:custGeom>
              <a:avLst/>
              <a:gdLst>
                <a:gd name="T0" fmla="*/ 108 w 110"/>
                <a:gd name="T1" fmla="*/ 70 h 70"/>
                <a:gd name="T2" fmla="*/ 110 w 110"/>
                <a:gd name="T3" fmla="*/ 55 h 70"/>
                <a:gd name="T4" fmla="*/ 55 w 110"/>
                <a:gd name="T5" fmla="*/ 0 h 70"/>
                <a:gd name="T6" fmla="*/ 0 w 110"/>
                <a:gd name="T7" fmla="*/ 55 h 70"/>
                <a:gd name="T8" fmla="*/ 2 w 110"/>
                <a:gd name="T9" fmla="*/ 70 h 70"/>
                <a:gd name="T10" fmla="*/ 108 w 110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70">
                  <a:moveTo>
                    <a:pt x="108" y="70"/>
                  </a:moveTo>
                  <a:cubicBezTo>
                    <a:pt x="110" y="65"/>
                    <a:pt x="110" y="60"/>
                    <a:pt x="110" y="55"/>
                  </a:cubicBezTo>
                  <a:cubicBezTo>
                    <a:pt x="110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4" name="Freeform 85"/>
            <p:cNvSpPr>
              <a:spLocks/>
            </p:cNvSpPr>
            <p:nvPr/>
          </p:nvSpPr>
          <p:spPr bwMode="auto">
            <a:xfrm>
              <a:off x="11749088" y="6453189"/>
              <a:ext cx="461963" cy="307975"/>
            </a:xfrm>
            <a:custGeom>
              <a:avLst/>
              <a:gdLst>
                <a:gd name="T0" fmla="*/ 108 w 111"/>
                <a:gd name="T1" fmla="*/ 70 h 70"/>
                <a:gd name="T2" fmla="*/ 111 w 111"/>
                <a:gd name="T3" fmla="*/ 55 h 70"/>
                <a:gd name="T4" fmla="*/ 55 w 111"/>
                <a:gd name="T5" fmla="*/ 0 h 70"/>
                <a:gd name="T6" fmla="*/ 0 w 111"/>
                <a:gd name="T7" fmla="*/ 55 h 70"/>
                <a:gd name="T8" fmla="*/ 2 w 111"/>
                <a:gd name="T9" fmla="*/ 70 h 70"/>
                <a:gd name="T10" fmla="*/ 108 w 111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0">
                  <a:moveTo>
                    <a:pt x="108" y="70"/>
                  </a:moveTo>
                  <a:cubicBezTo>
                    <a:pt x="110" y="65"/>
                    <a:pt x="111" y="60"/>
                    <a:pt x="111" y="55"/>
                  </a:cubicBezTo>
                  <a:cubicBezTo>
                    <a:pt x="111" y="24"/>
                    <a:pt x="86" y="0"/>
                    <a:pt x="55" y="0"/>
                  </a:cubicBezTo>
                  <a:cubicBezTo>
                    <a:pt x="25" y="0"/>
                    <a:pt x="0" y="24"/>
                    <a:pt x="0" y="55"/>
                  </a:cubicBezTo>
                  <a:cubicBezTo>
                    <a:pt x="0" y="60"/>
                    <a:pt x="1" y="65"/>
                    <a:pt x="2" y="70"/>
                  </a:cubicBezTo>
                  <a:cubicBezTo>
                    <a:pt x="108" y="70"/>
                    <a:pt x="108" y="70"/>
                    <a:pt x="108" y="70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5" name="Freeform 86"/>
            <p:cNvSpPr>
              <a:spLocks/>
            </p:cNvSpPr>
            <p:nvPr/>
          </p:nvSpPr>
          <p:spPr bwMode="auto">
            <a:xfrm>
              <a:off x="11380788" y="6138864"/>
              <a:ext cx="609600" cy="622300"/>
            </a:xfrm>
            <a:custGeom>
              <a:avLst/>
              <a:gdLst>
                <a:gd name="T0" fmla="*/ 47 w 146"/>
                <a:gd name="T1" fmla="*/ 141 h 141"/>
                <a:gd name="T2" fmla="*/ 99 w 146"/>
                <a:gd name="T3" fmla="*/ 141 h 141"/>
                <a:gd name="T4" fmla="*/ 146 w 146"/>
                <a:gd name="T5" fmla="*/ 73 h 141"/>
                <a:gd name="T6" fmla="*/ 73 w 146"/>
                <a:gd name="T7" fmla="*/ 0 h 141"/>
                <a:gd name="T8" fmla="*/ 0 w 146"/>
                <a:gd name="T9" fmla="*/ 73 h 141"/>
                <a:gd name="T10" fmla="*/ 47 w 146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1">
                  <a:moveTo>
                    <a:pt x="47" y="141"/>
                  </a:moveTo>
                  <a:cubicBezTo>
                    <a:pt x="99" y="141"/>
                    <a:pt x="99" y="141"/>
                    <a:pt x="99" y="141"/>
                  </a:cubicBezTo>
                  <a:cubicBezTo>
                    <a:pt x="126" y="131"/>
                    <a:pt x="146" y="104"/>
                    <a:pt x="146" y="73"/>
                  </a:cubicBezTo>
                  <a:cubicBezTo>
                    <a:pt x="146" y="33"/>
                    <a:pt x="11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04"/>
                    <a:pt x="20" y="131"/>
                    <a:pt x="47" y="141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6" name="Oval 87"/>
            <p:cNvSpPr>
              <a:spLocks noChangeArrowheads="1"/>
            </p:cNvSpPr>
            <p:nvPr/>
          </p:nvSpPr>
          <p:spPr bwMode="auto">
            <a:xfrm>
              <a:off x="11226801" y="6616701"/>
              <a:ext cx="125413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7" name="Oval 88"/>
            <p:cNvSpPr>
              <a:spLocks noChangeArrowheads="1"/>
            </p:cNvSpPr>
            <p:nvPr/>
          </p:nvSpPr>
          <p:spPr bwMode="auto">
            <a:xfrm>
              <a:off x="11464926" y="62849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8" name="Oval 89"/>
            <p:cNvSpPr>
              <a:spLocks noChangeArrowheads="1"/>
            </p:cNvSpPr>
            <p:nvPr/>
          </p:nvSpPr>
          <p:spPr bwMode="auto">
            <a:xfrm>
              <a:off x="11649076" y="6188076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9" name="Freeform 90"/>
            <p:cNvSpPr>
              <a:spLocks/>
            </p:cNvSpPr>
            <p:nvPr/>
          </p:nvSpPr>
          <p:spPr bwMode="auto">
            <a:xfrm>
              <a:off x="11610976" y="6399214"/>
              <a:ext cx="133350" cy="141288"/>
            </a:xfrm>
            <a:custGeom>
              <a:avLst/>
              <a:gdLst>
                <a:gd name="T0" fmla="*/ 31 w 32"/>
                <a:gd name="T1" fmla="*/ 17 h 32"/>
                <a:gd name="T2" fmla="*/ 15 w 32"/>
                <a:gd name="T3" fmla="*/ 32 h 32"/>
                <a:gd name="T4" fmla="*/ 0 w 32"/>
                <a:gd name="T5" fmla="*/ 15 h 32"/>
                <a:gd name="T6" fmla="*/ 17 w 32"/>
                <a:gd name="T7" fmla="*/ 1 h 32"/>
                <a:gd name="T8" fmla="*/ 31 w 3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31" y="17"/>
                  </a:moveTo>
                  <a:cubicBezTo>
                    <a:pt x="31" y="26"/>
                    <a:pt x="23" y="32"/>
                    <a:pt x="15" y="32"/>
                  </a:cubicBezTo>
                  <a:cubicBezTo>
                    <a:pt x="6" y="31"/>
                    <a:pt x="0" y="24"/>
                    <a:pt x="0" y="15"/>
                  </a:cubicBezTo>
                  <a:cubicBezTo>
                    <a:pt x="1" y="7"/>
                    <a:pt x="8" y="0"/>
                    <a:pt x="17" y="1"/>
                  </a:cubicBezTo>
                  <a:cubicBezTo>
                    <a:pt x="25" y="1"/>
                    <a:pt x="32" y="8"/>
                    <a:pt x="31" y="17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0" name="Oval 91"/>
            <p:cNvSpPr>
              <a:spLocks noChangeArrowheads="1"/>
            </p:cNvSpPr>
            <p:nvPr/>
          </p:nvSpPr>
          <p:spPr bwMode="auto">
            <a:xfrm>
              <a:off x="11390313" y="6500814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1" name="Freeform 92"/>
            <p:cNvSpPr>
              <a:spLocks/>
            </p:cNvSpPr>
            <p:nvPr/>
          </p:nvSpPr>
          <p:spPr bwMode="auto">
            <a:xfrm>
              <a:off x="11369676" y="6721476"/>
              <a:ext cx="115888" cy="39688"/>
            </a:xfrm>
            <a:custGeom>
              <a:avLst/>
              <a:gdLst>
                <a:gd name="T0" fmla="*/ 28 w 28"/>
                <a:gd name="T1" fmla="*/ 9 h 9"/>
                <a:gd name="T2" fmla="*/ 14 w 28"/>
                <a:gd name="T3" fmla="*/ 0 h 9"/>
                <a:gd name="T4" fmla="*/ 0 w 28"/>
                <a:gd name="T5" fmla="*/ 9 h 9"/>
                <a:gd name="T6" fmla="*/ 28 w 2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9">
                  <a:moveTo>
                    <a:pt x="28" y="9"/>
                  </a:moveTo>
                  <a:cubicBezTo>
                    <a:pt x="25" y="4"/>
                    <a:pt x="20" y="0"/>
                    <a:pt x="14" y="0"/>
                  </a:cubicBezTo>
                  <a:cubicBezTo>
                    <a:pt x="8" y="0"/>
                    <a:pt x="3" y="4"/>
                    <a:pt x="0" y="9"/>
                  </a:cubicBezTo>
                  <a:lnTo>
                    <a:pt x="28" y="9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2" name="Oval 93"/>
            <p:cNvSpPr>
              <a:spLocks noChangeArrowheads="1"/>
            </p:cNvSpPr>
            <p:nvPr/>
          </p:nvSpPr>
          <p:spPr bwMode="auto">
            <a:xfrm>
              <a:off x="11572876" y="6575426"/>
              <a:ext cx="130175" cy="13811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3" name="Oval 94"/>
            <p:cNvSpPr>
              <a:spLocks noChangeArrowheads="1"/>
            </p:cNvSpPr>
            <p:nvPr/>
          </p:nvSpPr>
          <p:spPr bwMode="auto">
            <a:xfrm>
              <a:off x="11793538" y="6589714"/>
              <a:ext cx="130175" cy="131763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4" name="Freeform 95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25 w 25"/>
                <a:gd name="T1" fmla="*/ 6 h 6"/>
                <a:gd name="T2" fmla="*/ 12 w 25"/>
                <a:gd name="T3" fmla="*/ 0 h 6"/>
                <a:gd name="T4" fmla="*/ 0 w 25"/>
                <a:gd name="T5" fmla="*/ 6 h 6"/>
                <a:gd name="T6" fmla="*/ 25 w 2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25" y="6"/>
                  </a:moveTo>
                  <a:cubicBezTo>
                    <a:pt x="22" y="2"/>
                    <a:pt x="17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5" name="Oval 96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6" name="Freeform 97"/>
            <p:cNvSpPr>
              <a:spLocks/>
            </p:cNvSpPr>
            <p:nvPr/>
          </p:nvSpPr>
          <p:spPr bwMode="auto">
            <a:xfrm>
              <a:off x="11798301" y="6337301"/>
              <a:ext cx="141288" cy="150813"/>
            </a:xfrm>
            <a:custGeom>
              <a:avLst/>
              <a:gdLst>
                <a:gd name="T0" fmla="*/ 32 w 34"/>
                <a:gd name="T1" fmla="*/ 13 h 34"/>
                <a:gd name="T2" fmla="*/ 21 w 34"/>
                <a:gd name="T3" fmla="*/ 32 h 34"/>
                <a:gd name="T4" fmla="*/ 2 w 34"/>
                <a:gd name="T5" fmla="*/ 21 h 34"/>
                <a:gd name="T6" fmla="*/ 13 w 34"/>
                <a:gd name="T7" fmla="*/ 2 h 34"/>
                <a:gd name="T8" fmla="*/ 32 w 34"/>
                <a:gd name="T9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3"/>
                  </a:moveTo>
                  <a:cubicBezTo>
                    <a:pt x="34" y="21"/>
                    <a:pt x="29" y="30"/>
                    <a:pt x="21" y="32"/>
                  </a:cubicBezTo>
                  <a:cubicBezTo>
                    <a:pt x="13" y="34"/>
                    <a:pt x="4" y="29"/>
                    <a:pt x="2" y="21"/>
                  </a:cubicBezTo>
                  <a:cubicBezTo>
                    <a:pt x="0" y="12"/>
                    <a:pt x="5" y="4"/>
                    <a:pt x="13" y="2"/>
                  </a:cubicBezTo>
                  <a:cubicBezTo>
                    <a:pt x="21" y="0"/>
                    <a:pt x="30" y="5"/>
                    <a:pt x="32" y="13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7" name="Freeform 98"/>
            <p:cNvSpPr>
              <a:spLocks noEditPoints="1"/>
            </p:cNvSpPr>
            <p:nvPr/>
          </p:nvSpPr>
          <p:spPr bwMode="auto">
            <a:xfrm>
              <a:off x="12206288" y="6677026"/>
              <a:ext cx="4763" cy="190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1 w 1"/>
                <a:gd name="T5" fmla="*/ 4 h 4"/>
                <a:gd name="T6" fmla="*/ 1 w 1"/>
                <a:gd name="T7" fmla="*/ 3 h 4"/>
                <a:gd name="T8" fmla="*/ 1 w 1"/>
                <a:gd name="T9" fmla="*/ 3 h 4"/>
                <a:gd name="T10" fmla="*/ 1 w 1"/>
                <a:gd name="T11" fmla="*/ 3 h 4"/>
                <a:gd name="T12" fmla="*/ 1 w 1"/>
                <a:gd name="T13" fmla="*/ 3 h 4"/>
                <a:gd name="T14" fmla="*/ 1 w 1"/>
                <a:gd name="T15" fmla="*/ 3 h 4"/>
                <a:gd name="T16" fmla="*/ 1 w 1"/>
                <a:gd name="T17" fmla="*/ 3 h 4"/>
                <a:gd name="T18" fmla="*/ 1 w 1"/>
                <a:gd name="T19" fmla="*/ 3 h 4"/>
                <a:gd name="T20" fmla="*/ 1 w 1"/>
                <a:gd name="T21" fmla="*/ 3 h 4"/>
                <a:gd name="T22" fmla="*/ 1 w 1"/>
                <a:gd name="T23" fmla="*/ 3 h 4"/>
                <a:gd name="T24" fmla="*/ 1 w 1"/>
                <a:gd name="T25" fmla="*/ 2 h 4"/>
                <a:gd name="T26" fmla="*/ 1 w 1"/>
                <a:gd name="T27" fmla="*/ 2 h 4"/>
                <a:gd name="T28" fmla="*/ 1 w 1"/>
                <a:gd name="T29" fmla="*/ 2 h 4"/>
                <a:gd name="T30" fmla="*/ 1 w 1"/>
                <a:gd name="T31" fmla="*/ 2 h 4"/>
                <a:gd name="T32" fmla="*/ 1 w 1"/>
                <a:gd name="T33" fmla="*/ 2 h 4"/>
                <a:gd name="T34" fmla="*/ 1 w 1"/>
                <a:gd name="T35" fmla="*/ 2 h 4"/>
                <a:gd name="T36" fmla="*/ 0 w 1"/>
                <a:gd name="T37" fmla="*/ 2 h 4"/>
                <a:gd name="T38" fmla="*/ 0 w 1"/>
                <a:gd name="T39" fmla="*/ 2 h 4"/>
                <a:gd name="T40" fmla="*/ 0 w 1"/>
                <a:gd name="T41" fmla="*/ 1 h 4"/>
                <a:gd name="T42" fmla="*/ 0 w 1"/>
                <a:gd name="T43" fmla="*/ 1 h 4"/>
                <a:gd name="T44" fmla="*/ 0 w 1"/>
                <a:gd name="T45" fmla="*/ 1 h 4"/>
                <a:gd name="T46" fmla="*/ 0 w 1"/>
                <a:gd name="T47" fmla="*/ 1 h 4"/>
                <a:gd name="T48" fmla="*/ 0 w 1"/>
                <a:gd name="T49" fmla="*/ 1 h 4"/>
                <a:gd name="T50" fmla="*/ 0 w 1"/>
                <a:gd name="T51" fmla="*/ 1 h 4"/>
                <a:gd name="T52" fmla="*/ 0 w 1"/>
                <a:gd name="T53" fmla="*/ 1 h 4"/>
                <a:gd name="T54" fmla="*/ 0 w 1"/>
                <a:gd name="T55" fmla="*/ 1 h 4"/>
                <a:gd name="T56" fmla="*/ 0 w 1"/>
                <a:gd name="T57" fmla="*/ 1 h 4"/>
                <a:gd name="T58" fmla="*/ 0 w 1"/>
                <a:gd name="T59" fmla="*/ 0 h 4"/>
                <a:gd name="T60" fmla="*/ 0 w 1"/>
                <a:gd name="T61" fmla="*/ 0 h 4"/>
                <a:gd name="T62" fmla="*/ 0 w 1"/>
                <a:gd name="T63" fmla="*/ 0 h 4"/>
                <a:gd name="T64" fmla="*/ 0 w 1"/>
                <a:gd name="T65" fmla="*/ 0 h 4"/>
                <a:gd name="T66" fmla="*/ 0 w 1"/>
                <a:gd name="T67" fmla="*/ 0 h 4"/>
                <a:gd name="T68" fmla="*/ 0 w 1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8" name="Freeform 99"/>
            <p:cNvSpPr>
              <a:spLocks noEditPoints="1"/>
            </p:cNvSpPr>
            <p:nvPr/>
          </p:nvSpPr>
          <p:spPr bwMode="auto">
            <a:xfrm>
              <a:off x="11793538" y="6453189"/>
              <a:ext cx="417513" cy="307975"/>
            </a:xfrm>
            <a:custGeom>
              <a:avLst/>
              <a:gdLst>
                <a:gd name="T0" fmla="*/ 75 w 100"/>
                <a:gd name="T1" fmla="*/ 57 h 70"/>
                <a:gd name="T2" fmla="*/ 60 w 100"/>
                <a:gd name="T3" fmla="*/ 42 h 70"/>
                <a:gd name="T4" fmla="*/ 75 w 100"/>
                <a:gd name="T5" fmla="*/ 26 h 70"/>
                <a:gd name="T6" fmla="*/ 91 w 100"/>
                <a:gd name="T7" fmla="*/ 42 h 70"/>
                <a:gd name="T8" fmla="*/ 75 w 100"/>
                <a:gd name="T9" fmla="*/ 57 h 70"/>
                <a:gd name="T10" fmla="*/ 47 w 100"/>
                <a:gd name="T11" fmla="*/ 0 h 70"/>
                <a:gd name="T12" fmla="*/ 47 w 100"/>
                <a:gd name="T13" fmla="*/ 2 h 70"/>
                <a:gd name="T14" fmla="*/ 31 w 100"/>
                <a:gd name="T15" fmla="*/ 47 h 70"/>
                <a:gd name="T16" fmla="*/ 16 w 100"/>
                <a:gd name="T17" fmla="*/ 61 h 70"/>
                <a:gd name="T18" fmla="*/ 16 w 100"/>
                <a:gd name="T19" fmla="*/ 61 h 70"/>
                <a:gd name="T20" fmla="*/ 0 w 100"/>
                <a:gd name="T21" fmla="*/ 70 h 70"/>
                <a:gd name="T22" fmla="*/ 32 w 100"/>
                <a:gd name="T23" fmla="*/ 70 h 70"/>
                <a:gd name="T24" fmla="*/ 44 w 100"/>
                <a:gd name="T25" fmla="*/ 64 h 70"/>
                <a:gd name="T26" fmla="*/ 57 w 100"/>
                <a:gd name="T27" fmla="*/ 70 h 70"/>
                <a:gd name="T28" fmla="*/ 97 w 100"/>
                <a:gd name="T29" fmla="*/ 70 h 70"/>
                <a:gd name="T30" fmla="*/ 100 w 100"/>
                <a:gd name="T31" fmla="*/ 55 h 70"/>
                <a:gd name="T32" fmla="*/ 100 w 100"/>
                <a:gd name="T33" fmla="*/ 55 h 70"/>
                <a:gd name="T34" fmla="*/ 100 w 100"/>
                <a:gd name="T35" fmla="*/ 55 h 70"/>
                <a:gd name="T36" fmla="*/ 100 w 100"/>
                <a:gd name="T37" fmla="*/ 55 h 70"/>
                <a:gd name="T38" fmla="*/ 100 w 100"/>
                <a:gd name="T39" fmla="*/ 54 h 70"/>
                <a:gd name="T40" fmla="*/ 100 w 100"/>
                <a:gd name="T41" fmla="*/ 54 h 70"/>
                <a:gd name="T42" fmla="*/ 100 w 100"/>
                <a:gd name="T43" fmla="*/ 54 h 70"/>
                <a:gd name="T44" fmla="*/ 100 w 100"/>
                <a:gd name="T45" fmla="*/ 54 h 70"/>
                <a:gd name="T46" fmla="*/ 100 w 100"/>
                <a:gd name="T47" fmla="*/ 54 h 70"/>
                <a:gd name="T48" fmla="*/ 100 w 100"/>
                <a:gd name="T49" fmla="*/ 54 h 70"/>
                <a:gd name="T50" fmla="*/ 100 w 100"/>
                <a:gd name="T51" fmla="*/ 54 h 70"/>
                <a:gd name="T52" fmla="*/ 100 w 100"/>
                <a:gd name="T53" fmla="*/ 54 h 70"/>
                <a:gd name="T54" fmla="*/ 100 w 100"/>
                <a:gd name="T55" fmla="*/ 54 h 70"/>
                <a:gd name="T56" fmla="*/ 100 w 100"/>
                <a:gd name="T57" fmla="*/ 54 h 70"/>
                <a:gd name="T58" fmla="*/ 100 w 100"/>
                <a:gd name="T59" fmla="*/ 54 h 70"/>
                <a:gd name="T60" fmla="*/ 100 w 100"/>
                <a:gd name="T61" fmla="*/ 53 h 70"/>
                <a:gd name="T62" fmla="*/ 100 w 100"/>
                <a:gd name="T63" fmla="*/ 53 h 70"/>
                <a:gd name="T64" fmla="*/ 100 w 100"/>
                <a:gd name="T65" fmla="*/ 53 h 70"/>
                <a:gd name="T66" fmla="*/ 100 w 100"/>
                <a:gd name="T67" fmla="*/ 53 h 70"/>
                <a:gd name="T68" fmla="*/ 100 w 100"/>
                <a:gd name="T69" fmla="*/ 53 h 70"/>
                <a:gd name="T70" fmla="*/ 100 w 100"/>
                <a:gd name="T71" fmla="*/ 53 h 70"/>
                <a:gd name="T72" fmla="*/ 100 w 100"/>
                <a:gd name="T73" fmla="*/ 53 h 70"/>
                <a:gd name="T74" fmla="*/ 100 w 100"/>
                <a:gd name="T75" fmla="*/ 53 h 70"/>
                <a:gd name="T76" fmla="*/ 100 w 100"/>
                <a:gd name="T77" fmla="*/ 53 h 70"/>
                <a:gd name="T78" fmla="*/ 99 w 100"/>
                <a:gd name="T79" fmla="*/ 53 h 70"/>
                <a:gd name="T80" fmla="*/ 99 w 100"/>
                <a:gd name="T81" fmla="*/ 53 h 70"/>
                <a:gd name="T82" fmla="*/ 99 w 100"/>
                <a:gd name="T83" fmla="*/ 52 h 70"/>
                <a:gd name="T84" fmla="*/ 99 w 100"/>
                <a:gd name="T85" fmla="*/ 52 h 70"/>
                <a:gd name="T86" fmla="*/ 99 w 100"/>
                <a:gd name="T87" fmla="*/ 52 h 70"/>
                <a:gd name="T88" fmla="*/ 99 w 100"/>
                <a:gd name="T89" fmla="*/ 52 h 70"/>
                <a:gd name="T90" fmla="*/ 99 w 100"/>
                <a:gd name="T91" fmla="*/ 52 h 70"/>
                <a:gd name="T92" fmla="*/ 99 w 100"/>
                <a:gd name="T93" fmla="*/ 52 h 70"/>
                <a:gd name="T94" fmla="*/ 99 w 100"/>
                <a:gd name="T95" fmla="*/ 52 h 70"/>
                <a:gd name="T96" fmla="*/ 99 w 100"/>
                <a:gd name="T97" fmla="*/ 52 h 70"/>
                <a:gd name="T98" fmla="*/ 99 w 100"/>
                <a:gd name="T99" fmla="*/ 52 h 70"/>
                <a:gd name="T100" fmla="*/ 99 w 100"/>
                <a:gd name="T101" fmla="*/ 52 h 70"/>
                <a:gd name="T102" fmla="*/ 99 w 100"/>
                <a:gd name="T103" fmla="*/ 52 h 70"/>
                <a:gd name="T104" fmla="*/ 99 w 100"/>
                <a:gd name="T105" fmla="*/ 52 h 70"/>
                <a:gd name="T106" fmla="*/ 99 w 100"/>
                <a:gd name="T107" fmla="*/ 51 h 70"/>
                <a:gd name="T108" fmla="*/ 99 w 100"/>
                <a:gd name="T109" fmla="*/ 51 h 70"/>
                <a:gd name="T110" fmla="*/ 99 w 100"/>
                <a:gd name="T111" fmla="*/ 51 h 70"/>
                <a:gd name="T112" fmla="*/ 99 w 100"/>
                <a:gd name="T113" fmla="*/ 51 h 70"/>
                <a:gd name="T114" fmla="*/ 99 w 100"/>
                <a:gd name="T115" fmla="*/ 51 h 70"/>
                <a:gd name="T116" fmla="*/ 99 w 100"/>
                <a:gd name="T117" fmla="*/ 51 h 70"/>
                <a:gd name="T118" fmla="*/ 99 w 100"/>
                <a:gd name="T119" fmla="*/ 51 h 70"/>
                <a:gd name="T120" fmla="*/ 99 w 100"/>
                <a:gd name="T121" fmla="*/ 51 h 70"/>
                <a:gd name="T122" fmla="*/ 47 w 100"/>
                <a:gd name="T1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70">
                  <a:moveTo>
                    <a:pt x="75" y="57"/>
                  </a:moveTo>
                  <a:cubicBezTo>
                    <a:pt x="67" y="57"/>
                    <a:pt x="60" y="50"/>
                    <a:pt x="60" y="42"/>
                  </a:cubicBezTo>
                  <a:cubicBezTo>
                    <a:pt x="60" y="33"/>
                    <a:pt x="67" y="26"/>
                    <a:pt x="75" y="26"/>
                  </a:cubicBezTo>
                  <a:cubicBezTo>
                    <a:pt x="84" y="26"/>
                    <a:pt x="91" y="33"/>
                    <a:pt x="91" y="42"/>
                  </a:cubicBezTo>
                  <a:cubicBezTo>
                    <a:pt x="91" y="50"/>
                    <a:pt x="84" y="57"/>
                    <a:pt x="75" y="57"/>
                  </a:cubicBezTo>
                  <a:moveTo>
                    <a:pt x="47" y="0"/>
                  </a:moveTo>
                  <a:cubicBezTo>
                    <a:pt x="47" y="0"/>
                    <a:pt x="47" y="1"/>
                    <a:pt x="47" y="2"/>
                  </a:cubicBezTo>
                  <a:cubicBezTo>
                    <a:pt x="47" y="19"/>
                    <a:pt x="41" y="34"/>
                    <a:pt x="31" y="47"/>
                  </a:cubicBezTo>
                  <a:cubicBezTo>
                    <a:pt x="31" y="55"/>
                    <a:pt x="24" y="61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1" y="65"/>
                    <a:pt x="5" y="68"/>
                    <a:pt x="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5" y="66"/>
                    <a:pt x="39" y="64"/>
                    <a:pt x="44" y="64"/>
                  </a:cubicBezTo>
                  <a:cubicBezTo>
                    <a:pt x="49" y="64"/>
                    <a:pt x="54" y="66"/>
                    <a:pt x="5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5"/>
                    <a:pt x="100" y="60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0" y="53"/>
                    <a:pt x="100" y="53"/>
                    <a:pt x="99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3"/>
                    <a:pt x="99" y="53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9" y="52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7" y="23"/>
                    <a:pt x="75" y="1"/>
                    <a:pt x="47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9" name="Freeform 100"/>
            <p:cNvSpPr>
              <a:spLocks noEditPoints="1"/>
            </p:cNvSpPr>
            <p:nvPr/>
          </p:nvSpPr>
          <p:spPr bwMode="auto">
            <a:xfrm>
              <a:off x="11706226" y="6138864"/>
              <a:ext cx="284163" cy="622300"/>
            </a:xfrm>
            <a:custGeom>
              <a:avLst/>
              <a:gdLst>
                <a:gd name="T0" fmla="*/ 39 w 68"/>
                <a:gd name="T1" fmla="*/ 77 h 141"/>
                <a:gd name="T2" fmla="*/ 24 w 68"/>
                <a:gd name="T3" fmla="*/ 66 h 141"/>
                <a:gd name="T4" fmla="*/ 35 w 68"/>
                <a:gd name="T5" fmla="*/ 47 h 141"/>
                <a:gd name="T6" fmla="*/ 39 w 68"/>
                <a:gd name="T7" fmla="*/ 46 h 141"/>
                <a:gd name="T8" fmla="*/ 54 w 68"/>
                <a:gd name="T9" fmla="*/ 58 h 141"/>
                <a:gd name="T10" fmla="*/ 43 w 68"/>
                <a:gd name="T11" fmla="*/ 77 h 141"/>
                <a:gd name="T12" fmla="*/ 39 w 68"/>
                <a:gd name="T13" fmla="*/ 77 h 141"/>
                <a:gd name="T14" fmla="*/ 0 w 68"/>
                <a:gd name="T15" fmla="*/ 0 h 141"/>
                <a:gd name="T16" fmla="*/ 0 w 68"/>
                <a:gd name="T17" fmla="*/ 11 h 141"/>
                <a:gd name="T18" fmla="*/ 1 w 68"/>
                <a:gd name="T19" fmla="*/ 11 h 141"/>
                <a:gd name="T20" fmla="*/ 17 w 68"/>
                <a:gd name="T21" fmla="*/ 27 h 141"/>
                <a:gd name="T22" fmla="*/ 1 w 68"/>
                <a:gd name="T23" fmla="*/ 42 h 141"/>
                <a:gd name="T24" fmla="*/ 0 w 68"/>
                <a:gd name="T25" fmla="*/ 42 h 141"/>
                <a:gd name="T26" fmla="*/ 0 w 68"/>
                <a:gd name="T27" fmla="*/ 62 h 141"/>
                <a:gd name="T28" fmla="*/ 8 w 68"/>
                <a:gd name="T29" fmla="*/ 76 h 141"/>
                <a:gd name="T30" fmla="*/ 0 w 68"/>
                <a:gd name="T31" fmla="*/ 89 h 141"/>
                <a:gd name="T32" fmla="*/ 0 w 68"/>
                <a:gd name="T33" fmla="*/ 141 h 141"/>
                <a:gd name="T34" fmla="*/ 21 w 68"/>
                <a:gd name="T35" fmla="*/ 141 h 141"/>
                <a:gd name="T36" fmla="*/ 37 w 68"/>
                <a:gd name="T37" fmla="*/ 132 h 141"/>
                <a:gd name="T38" fmla="*/ 21 w 68"/>
                <a:gd name="T39" fmla="*/ 117 h 141"/>
                <a:gd name="T40" fmla="*/ 37 w 68"/>
                <a:gd name="T41" fmla="*/ 102 h 141"/>
                <a:gd name="T42" fmla="*/ 52 w 68"/>
                <a:gd name="T43" fmla="*/ 117 h 141"/>
                <a:gd name="T44" fmla="*/ 52 w 68"/>
                <a:gd name="T45" fmla="*/ 118 h 141"/>
                <a:gd name="T46" fmla="*/ 68 w 68"/>
                <a:gd name="T47" fmla="*/ 73 h 141"/>
                <a:gd name="T48" fmla="*/ 68 w 68"/>
                <a:gd name="T49" fmla="*/ 71 h 141"/>
                <a:gd name="T50" fmla="*/ 68 w 68"/>
                <a:gd name="T51" fmla="*/ 71 h 141"/>
                <a:gd name="T52" fmla="*/ 0 w 6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8" h="141">
                  <a:moveTo>
                    <a:pt x="39" y="77"/>
                  </a:moveTo>
                  <a:cubicBezTo>
                    <a:pt x="32" y="77"/>
                    <a:pt x="26" y="73"/>
                    <a:pt x="24" y="66"/>
                  </a:cubicBezTo>
                  <a:cubicBezTo>
                    <a:pt x="22" y="57"/>
                    <a:pt x="27" y="49"/>
                    <a:pt x="35" y="47"/>
                  </a:cubicBezTo>
                  <a:cubicBezTo>
                    <a:pt x="36" y="47"/>
                    <a:pt x="38" y="46"/>
                    <a:pt x="39" y="46"/>
                  </a:cubicBezTo>
                  <a:cubicBezTo>
                    <a:pt x="46" y="46"/>
                    <a:pt x="52" y="51"/>
                    <a:pt x="54" y="58"/>
                  </a:cubicBezTo>
                  <a:cubicBezTo>
                    <a:pt x="56" y="66"/>
                    <a:pt x="51" y="75"/>
                    <a:pt x="43" y="77"/>
                  </a:cubicBezTo>
                  <a:cubicBezTo>
                    <a:pt x="42" y="77"/>
                    <a:pt x="40" y="77"/>
                    <a:pt x="39" y="77"/>
                  </a:cubicBezTo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1"/>
                    <a:pt x="17" y="18"/>
                    <a:pt x="17" y="27"/>
                  </a:cubicBezTo>
                  <a:cubicBezTo>
                    <a:pt x="17" y="35"/>
                    <a:pt x="10" y="42"/>
                    <a:pt x="1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" y="64"/>
                    <a:pt x="8" y="70"/>
                    <a:pt x="8" y="76"/>
                  </a:cubicBezTo>
                  <a:cubicBezTo>
                    <a:pt x="8" y="81"/>
                    <a:pt x="5" y="86"/>
                    <a:pt x="0" y="89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6" y="139"/>
                    <a:pt x="32" y="136"/>
                    <a:pt x="37" y="132"/>
                  </a:cubicBezTo>
                  <a:cubicBezTo>
                    <a:pt x="28" y="132"/>
                    <a:pt x="21" y="126"/>
                    <a:pt x="21" y="117"/>
                  </a:cubicBezTo>
                  <a:cubicBezTo>
                    <a:pt x="21" y="109"/>
                    <a:pt x="28" y="102"/>
                    <a:pt x="37" y="102"/>
                  </a:cubicBezTo>
                  <a:cubicBezTo>
                    <a:pt x="45" y="102"/>
                    <a:pt x="52" y="109"/>
                    <a:pt x="52" y="117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62" y="105"/>
                    <a:pt x="68" y="90"/>
                    <a:pt x="68" y="73"/>
                  </a:cubicBezTo>
                  <a:cubicBezTo>
                    <a:pt x="68" y="72"/>
                    <a:pt x="68" y="71"/>
                    <a:pt x="68" y="71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6" y="33"/>
                    <a:pt x="37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0" name="Freeform 101"/>
            <p:cNvSpPr>
              <a:spLocks/>
            </p:cNvSpPr>
            <p:nvPr/>
          </p:nvSpPr>
          <p:spPr bwMode="auto">
            <a:xfrm>
              <a:off x="11706226" y="6188076"/>
              <a:ext cx="71438" cy="136525"/>
            </a:xfrm>
            <a:custGeom>
              <a:avLst/>
              <a:gdLst>
                <a:gd name="T0" fmla="*/ 1 w 17"/>
                <a:gd name="T1" fmla="*/ 0 h 31"/>
                <a:gd name="T2" fmla="*/ 0 w 17"/>
                <a:gd name="T3" fmla="*/ 0 h 31"/>
                <a:gd name="T4" fmla="*/ 0 w 17"/>
                <a:gd name="T5" fmla="*/ 31 h 31"/>
                <a:gd name="T6" fmla="*/ 1 w 17"/>
                <a:gd name="T7" fmla="*/ 31 h 31"/>
                <a:gd name="T8" fmla="*/ 17 w 17"/>
                <a:gd name="T9" fmla="*/ 16 h 31"/>
                <a:gd name="T10" fmla="*/ 1 w 1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0" y="31"/>
                    <a:pt x="17" y="24"/>
                    <a:pt x="17" y="16"/>
                  </a:cubicBezTo>
                  <a:cubicBezTo>
                    <a:pt x="17" y="7"/>
                    <a:pt x="10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1" name="Freeform 102"/>
            <p:cNvSpPr>
              <a:spLocks/>
            </p:cNvSpPr>
            <p:nvPr/>
          </p:nvSpPr>
          <p:spPr bwMode="auto">
            <a:xfrm>
              <a:off x="11706226" y="6413501"/>
              <a:ext cx="33338" cy="119063"/>
            </a:xfrm>
            <a:custGeom>
              <a:avLst/>
              <a:gdLst>
                <a:gd name="T0" fmla="*/ 0 w 8"/>
                <a:gd name="T1" fmla="*/ 0 h 27"/>
                <a:gd name="T2" fmla="*/ 0 w 8"/>
                <a:gd name="T3" fmla="*/ 27 h 27"/>
                <a:gd name="T4" fmla="*/ 8 w 8"/>
                <a:gd name="T5" fmla="*/ 14 h 27"/>
                <a:gd name="T6" fmla="*/ 0 w 8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7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5" y="24"/>
                    <a:pt x="8" y="19"/>
                    <a:pt x="8" y="14"/>
                  </a:cubicBezTo>
                  <a:cubicBezTo>
                    <a:pt x="8" y="8"/>
                    <a:pt x="5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2" name="Freeform 103"/>
            <p:cNvSpPr>
              <a:spLocks/>
            </p:cNvSpPr>
            <p:nvPr/>
          </p:nvSpPr>
          <p:spPr bwMode="auto">
            <a:xfrm>
              <a:off x="11793538" y="6589714"/>
              <a:ext cx="130175" cy="131763"/>
            </a:xfrm>
            <a:custGeom>
              <a:avLst/>
              <a:gdLst>
                <a:gd name="T0" fmla="*/ 16 w 31"/>
                <a:gd name="T1" fmla="*/ 0 h 30"/>
                <a:gd name="T2" fmla="*/ 0 w 31"/>
                <a:gd name="T3" fmla="*/ 15 h 30"/>
                <a:gd name="T4" fmla="*/ 16 w 31"/>
                <a:gd name="T5" fmla="*/ 30 h 30"/>
                <a:gd name="T6" fmla="*/ 16 w 31"/>
                <a:gd name="T7" fmla="*/ 30 h 30"/>
                <a:gd name="T8" fmla="*/ 31 w 31"/>
                <a:gd name="T9" fmla="*/ 16 h 30"/>
                <a:gd name="T10" fmla="*/ 31 w 31"/>
                <a:gd name="T11" fmla="*/ 15 h 30"/>
                <a:gd name="T12" fmla="*/ 16 w 31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24" y="30"/>
                    <a:pt x="31" y="24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3" name="Freeform 104"/>
            <p:cNvSpPr>
              <a:spLocks/>
            </p:cNvSpPr>
            <p:nvPr/>
          </p:nvSpPr>
          <p:spPr bwMode="auto">
            <a:xfrm>
              <a:off x="11926888" y="6735764"/>
              <a:ext cx="104775" cy="25400"/>
            </a:xfrm>
            <a:custGeom>
              <a:avLst/>
              <a:gdLst>
                <a:gd name="T0" fmla="*/ 12 w 25"/>
                <a:gd name="T1" fmla="*/ 0 h 6"/>
                <a:gd name="T2" fmla="*/ 0 w 25"/>
                <a:gd name="T3" fmla="*/ 6 h 6"/>
                <a:gd name="T4" fmla="*/ 25 w 25"/>
                <a:gd name="T5" fmla="*/ 6 h 6"/>
                <a:gd name="T6" fmla="*/ 12 w 2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6">
                  <a:moveTo>
                    <a:pt x="12" y="0"/>
                  </a:moveTo>
                  <a:cubicBezTo>
                    <a:pt x="7" y="0"/>
                    <a:pt x="3" y="2"/>
                    <a:pt x="0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2" y="2"/>
                    <a:pt x="17" y="0"/>
                    <a:pt x="12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4" name="Oval 105"/>
            <p:cNvSpPr>
              <a:spLocks noChangeArrowheads="1"/>
            </p:cNvSpPr>
            <p:nvPr/>
          </p:nvSpPr>
          <p:spPr bwMode="auto">
            <a:xfrm>
              <a:off x="12044363" y="6567489"/>
              <a:ext cx="128588" cy="1365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5" name="Freeform 106"/>
            <p:cNvSpPr>
              <a:spLocks/>
            </p:cNvSpPr>
            <p:nvPr/>
          </p:nvSpPr>
          <p:spPr bwMode="auto">
            <a:xfrm>
              <a:off x="11798301" y="6342064"/>
              <a:ext cx="141288" cy="136525"/>
            </a:xfrm>
            <a:custGeom>
              <a:avLst/>
              <a:gdLst>
                <a:gd name="T0" fmla="*/ 17 w 34"/>
                <a:gd name="T1" fmla="*/ 0 h 31"/>
                <a:gd name="T2" fmla="*/ 13 w 34"/>
                <a:gd name="T3" fmla="*/ 1 h 31"/>
                <a:gd name="T4" fmla="*/ 2 w 34"/>
                <a:gd name="T5" fmla="*/ 20 h 31"/>
                <a:gd name="T6" fmla="*/ 17 w 34"/>
                <a:gd name="T7" fmla="*/ 31 h 31"/>
                <a:gd name="T8" fmla="*/ 21 w 34"/>
                <a:gd name="T9" fmla="*/ 31 h 31"/>
                <a:gd name="T10" fmla="*/ 32 w 34"/>
                <a:gd name="T11" fmla="*/ 12 h 31"/>
                <a:gd name="T12" fmla="*/ 17 w 34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1">
                  <a:moveTo>
                    <a:pt x="17" y="0"/>
                  </a:moveTo>
                  <a:cubicBezTo>
                    <a:pt x="16" y="0"/>
                    <a:pt x="14" y="1"/>
                    <a:pt x="13" y="1"/>
                  </a:cubicBezTo>
                  <a:cubicBezTo>
                    <a:pt x="5" y="3"/>
                    <a:pt x="0" y="11"/>
                    <a:pt x="2" y="20"/>
                  </a:cubicBezTo>
                  <a:cubicBezTo>
                    <a:pt x="4" y="27"/>
                    <a:pt x="10" y="31"/>
                    <a:pt x="17" y="31"/>
                  </a:cubicBezTo>
                  <a:cubicBezTo>
                    <a:pt x="18" y="31"/>
                    <a:pt x="20" y="31"/>
                    <a:pt x="21" y="31"/>
                  </a:cubicBezTo>
                  <a:cubicBezTo>
                    <a:pt x="29" y="29"/>
                    <a:pt x="34" y="20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6" name="Freeform 107"/>
            <p:cNvSpPr>
              <a:spLocks/>
            </p:cNvSpPr>
            <p:nvPr/>
          </p:nvSpPr>
          <p:spPr bwMode="auto">
            <a:xfrm>
              <a:off x="6191250" y="6505576"/>
              <a:ext cx="382588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lnTo>
                    <a:pt x="90" y="5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7" name="Freeform 108"/>
            <p:cNvSpPr>
              <a:spLocks/>
            </p:cNvSpPr>
            <p:nvPr/>
          </p:nvSpPr>
          <p:spPr bwMode="auto">
            <a:xfrm>
              <a:off x="6678613" y="6505576"/>
              <a:ext cx="384175" cy="255588"/>
            </a:xfrm>
            <a:custGeom>
              <a:avLst/>
              <a:gdLst>
                <a:gd name="T0" fmla="*/ 90 w 92"/>
                <a:gd name="T1" fmla="*/ 58 h 58"/>
                <a:gd name="T2" fmla="*/ 92 w 92"/>
                <a:gd name="T3" fmla="*/ 45 h 58"/>
                <a:gd name="T4" fmla="*/ 46 w 92"/>
                <a:gd name="T5" fmla="*/ 0 h 58"/>
                <a:gd name="T6" fmla="*/ 0 w 92"/>
                <a:gd name="T7" fmla="*/ 45 h 58"/>
                <a:gd name="T8" fmla="*/ 2 w 92"/>
                <a:gd name="T9" fmla="*/ 58 h 58"/>
                <a:gd name="T10" fmla="*/ 90 w 92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8">
                  <a:moveTo>
                    <a:pt x="90" y="58"/>
                  </a:moveTo>
                  <a:cubicBezTo>
                    <a:pt x="91" y="54"/>
                    <a:pt x="92" y="50"/>
                    <a:pt x="92" y="45"/>
                  </a:cubicBezTo>
                  <a:cubicBezTo>
                    <a:pt x="92" y="20"/>
                    <a:pt x="71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0"/>
                    <a:pt x="1" y="54"/>
                    <a:pt x="2" y="58"/>
                  </a:cubicBezTo>
                  <a:cubicBezTo>
                    <a:pt x="90" y="58"/>
                    <a:pt x="90" y="58"/>
                    <a:pt x="90" y="58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8" name="Freeform 109"/>
            <p:cNvSpPr>
              <a:spLocks/>
            </p:cNvSpPr>
            <p:nvPr/>
          </p:nvSpPr>
          <p:spPr bwMode="auto">
            <a:xfrm>
              <a:off x="6373813" y="6245226"/>
              <a:ext cx="504825" cy="515938"/>
            </a:xfrm>
            <a:custGeom>
              <a:avLst/>
              <a:gdLst>
                <a:gd name="T0" fmla="*/ 39 w 121"/>
                <a:gd name="T1" fmla="*/ 117 h 117"/>
                <a:gd name="T2" fmla="*/ 82 w 121"/>
                <a:gd name="T3" fmla="*/ 117 h 117"/>
                <a:gd name="T4" fmla="*/ 121 w 121"/>
                <a:gd name="T5" fmla="*/ 61 h 117"/>
                <a:gd name="T6" fmla="*/ 60 w 121"/>
                <a:gd name="T7" fmla="*/ 0 h 117"/>
                <a:gd name="T8" fmla="*/ 0 w 121"/>
                <a:gd name="T9" fmla="*/ 61 h 117"/>
                <a:gd name="T10" fmla="*/ 39 w 121"/>
                <a:gd name="T1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17">
                  <a:moveTo>
                    <a:pt x="39" y="117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105" y="108"/>
                    <a:pt x="121" y="86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ubicBezTo>
                    <a:pt x="27" y="0"/>
                    <a:pt x="0" y="27"/>
                    <a:pt x="0" y="61"/>
                  </a:cubicBezTo>
                  <a:cubicBezTo>
                    <a:pt x="0" y="86"/>
                    <a:pt x="16" y="108"/>
                    <a:pt x="39" y="11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9" name="Oval 110"/>
            <p:cNvSpPr>
              <a:spLocks noChangeArrowheads="1"/>
            </p:cNvSpPr>
            <p:nvPr/>
          </p:nvSpPr>
          <p:spPr bwMode="auto">
            <a:xfrm>
              <a:off x="6245226" y="6642101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0" name="Oval 111"/>
            <p:cNvSpPr>
              <a:spLocks noChangeArrowheads="1"/>
            </p:cNvSpPr>
            <p:nvPr/>
          </p:nvSpPr>
          <p:spPr bwMode="auto">
            <a:xfrm>
              <a:off x="6445251" y="6369051"/>
              <a:ext cx="104775" cy="109538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1" name="Oval 112"/>
            <p:cNvSpPr>
              <a:spLocks noChangeArrowheads="1"/>
            </p:cNvSpPr>
            <p:nvPr/>
          </p:nvSpPr>
          <p:spPr bwMode="auto">
            <a:xfrm>
              <a:off x="6596063" y="6284914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2" name="Freeform 113"/>
            <p:cNvSpPr>
              <a:spLocks/>
            </p:cNvSpPr>
            <p:nvPr/>
          </p:nvSpPr>
          <p:spPr bwMode="auto">
            <a:xfrm>
              <a:off x="6562726" y="6461126"/>
              <a:ext cx="111125" cy="119063"/>
            </a:xfrm>
            <a:custGeom>
              <a:avLst/>
              <a:gdLst>
                <a:gd name="T0" fmla="*/ 26 w 27"/>
                <a:gd name="T1" fmla="*/ 14 h 27"/>
                <a:gd name="T2" fmla="*/ 13 w 27"/>
                <a:gd name="T3" fmla="*/ 26 h 27"/>
                <a:gd name="T4" fmla="*/ 1 w 27"/>
                <a:gd name="T5" fmla="*/ 13 h 27"/>
                <a:gd name="T6" fmla="*/ 14 w 27"/>
                <a:gd name="T7" fmla="*/ 1 h 27"/>
                <a:gd name="T8" fmla="*/ 26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4"/>
                  </a:moveTo>
                  <a:cubicBezTo>
                    <a:pt x="26" y="21"/>
                    <a:pt x="20" y="27"/>
                    <a:pt x="13" y="26"/>
                  </a:cubicBezTo>
                  <a:cubicBezTo>
                    <a:pt x="6" y="26"/>
                    <a:pt x="0" y="20"/>
                    <a:pt x="1" y="13"/>
                  </a:cubicBezTo>
                  <a:cubicBezTo>
                    <a:pt x="1" y="6"/>
                    <a:pt x="7" y="0"/>
                    <a:pt x="14" y="1"/>
                  </a:cubicBezTo>
                  <a:cubicBezTo>
                    <a:pt x="21" y="1"/>
                    <a:pt x="27" y="7"/>
                    <a:pt x="26" y="14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3" name="Oval 114"/>
            <p:cNvSpPr>
              <a:spLocks noChangeArrowheads="1"/>
            </p:cNvSpPr>
            <p:nvPr/>
          </p:nvSpPr>
          <p:spPr bwMode="auto">
            <a:xfrm>
              <a:off x="6383338" y="6545264"/>
              <a:ext cx="107950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4" name="Freeform 115"/>
            <p:cNvSpPr>
              <a:spLocks/>
            </p:cNvSpPr>
            <p:nvPr/>
          </p:nvSpPr>
          <p:spPr bwMode="auto">
            <a:xfrm>
              <a:off x="6365876" y="6731001"/>
              <a:ext cx="96838" cy="30163"/>
            </a:xfrm>
            <a:custGeom>
              <a:avLst/>
              <a:gdLst>
                <a:gd name="T0" fmla="*/ 23 w 23"/>
                <a:gd name="T1" fmla="*/ 7 h 7"/>
                <a:gd name="T2" fmla="*/ 11 w 23"/>
                <a:gd name="T3" fmla="*/ 0 h 7"/>
                <a:gd name="T4" fmla="*/ 0 w 23"/>
                <a:gd name="T5" fmla="*/ 7 h 7"/>
                <a:gd name="T6" fmla="*/ 23 w 2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">
                  <a:moveTo>
                    <a:pt x="23" y="7"/>
                  </a:moveTo>
                  <a:cubicBezTo>
                    <a:pt x="20" y="3"/>
                    <a:pt x="16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5" name="Oval 116"/>
            <p:cNvSpPr>
              <a:spLocks noChangeArrowheads="1"/>
            </p:cNvSpPr>
            <p:nvPr/>
          </p:nvSpPr>
          <p:spPr bwMode="auto">
            <a:xfrm>
              <a:off x="6532563" y="6607176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6" name="Oval 117"/>
            <p:cNvSpPr>
              <a:spLocks noChangeArrowheads="1"/>
            </p:cNvSpPr>
            <p:nvPr/>
          </p:nvSpPr>
          <p:spPr bwMode="auto">
            <a:xfrm>
              <a:off x="6716713" y="6616701"/>
              <a:ext cx="107950" cy="114300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7" name="Freeform 118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20 w 20"/>
                <a:gd name="T1" fmla="*/ 5 h 5"/>
                <a:gd name="T2" fmla="*/ 10 w 20"/>
                <a:gd name="T3" fmla="*/ 0 h 5"/>
                <a:gd name="T4" fmla="*/ 0 w 20"/>
                <a:gd name="T5" fmla="*/ 5 h 5"/>
                <a:gd name="T6" fmla="*/ 20 w 2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cubicBezTo>
                    <a:pt x="18" y="2"/>
                    <a:pt x="14" y="0"/>
                    <a:pt x="10" y="0"/>
                  </a:cubicBez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8" name="Oval 119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9" name="Freeform 120"/>
            <p:cNvSpPr>
              <a:spLocks/>
            </p:cNvSpPr>
            <p:nvPr/>
          </p:nvSpPr>
          <p:spPr bwMode="auto">
            <a:xfrm>
              <a:off x="6719888" y="6408739"/>
              <a:ext cx="117475" cy="127000"/>
            </a:xfrm>
            <a:custGeom>
              <a:avLst/>
              <a:gdLst>
                <a:gd name="T0" fmla="*/ 26 w 28"/>
                <a:gd name="T1" fmla="*/ 11 h 29"/>
                <a:gd name="T2" fmla="*/ 17 w 28"/>
                <a:gd name="T3" fmla="*/ 27 h 29"/>
                <a:gd name="T4" fmla="*/ 2 w 28"/>
                <a:gd name="T5" fmla="*/ 18 h 29"/>
                <a:gd name="T6" fmla="*/ 11 w 28"/>
                <a:gd name="T7" fmla="*/ 2 h 29"/>
                <a:gd name="T8" fmla="*/ 26 w 28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6" y="11"/>
                  </a:moveTo>
                  <a:cubicBezTo>
                    <a:pt x="28" y="18"/>
                    <a:pt x="24" y="25"/>
                    <a:pt x="17" y="27"/>
                  </a:cubicBezTo>
                  <a:cubicBezTo>
                    <a:pt x="10" y="29"/>
                    <a:pt x="3" y="24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4"/>
                    <a:pt x="26" y="11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0" name="Freeform 121"/>
            <p:cNvSpPr>
              <a:spLocks noEditPoints="1"/>
            </p:cNvSpPr>
            <p:nvPr/>
          </p:nvSpPr>
          <p:spPr bwMode="auto">
            <a:xfrm>
              <a:off x="7062788" y="6691314"/>
              <a:ext cx="0" cy="12700"/>
            </a:xfrm>
            <a:custGeom>
              <a:avLst/>
              <a:gdLst>
                <a:gd name="T0" fmla="*/ 3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3 h 3"/>
                <a:gd name="T7" fmla="*/ 3 h 3"/>
                <a:gd name="T8" fmla="*/ 3 h 3"/>
                <a:gd name="T9" fmla="*/ 2 h 3"/>
                <a:gd name="T10" fmla="*/ 2 h 3"/>
                <a:gd name="T11" fmla="*/ 2 h 3"/>
                <a:gd name="T12" fmla="*/ 2 h 3"/>
                <a:gd name="T13" fmla="*/ 2 h 3"/>
                <a:gd name="T14" fmla="*/ 2 h 3"/>
                <a:gd name="T15" fmla="*/ 2 h 3"/>
                <a:gd name="T16" fmla="*/ 2 h 3"/>
                <a:gd name="T17" fmla="*/ 2 h 3"/>
                <a:gd name="T18" fmla="*/ 2 h 3"/>
                <a:gd name="T19" fmla="*/ 2 h 3"/>
                <a:gd name="T20" fmla="*/ 1 h 3"/>
                <a:gd name="T21" fmla="*/ 1 h 3"/>
                <a:gd name="T22" fmla="*/ 1 h 3"/>
                <a:gd name="T23" fmla="*/ 1 h 3"/>
                <a:gd name="T24" fmla="*/ 1 h 3"/>
                <a:gd name="T25" fmla="*/ 1 h 3"/>
                <a:gd name="T26" fmla="*/ 1 h 3"/>
                <a:gd name="T27" fmla="*/ 1 h 3"/>
                <a:gd name="T28" fmla="*/ 1 h 3"/>
                <a:gd name="T29" fmla="*/ 1 h 3"/>
                <a:gd name="T30" fmla="*/ 0 h 3"/>
                <a:gd name="T31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1" name="Freeform 122"/>
            <p:cNvSpPr>
              <a:spLocks noEditPoints="1"/>
            </p:cNvSpPr>
            <p:nvPr/>
          </p:nvSpPr>
          <p:spPr bwMode="auto">
            <a:xfrm>
              <a:off x="6716713" y="6505576"/>
              <a:ext cx="346075" cy="255588"/>
            </a:xfrm>
            <a:custGeom>
              <a:avLst/>
              <a:gdLst>
                <a:gd name="T0" fmla="*/ 63 w 83"/>
                <a:gd name="T1" fmla="*/ 47 h 58"/>
                <a:gd name="T2" fmla="*/ 50 w 83"/>
                <a:gd name="T3" fmla="*/ 34 h 58"/>
                <a:gd name="T4" fmla="*/ 63 w 83"/>
                <a:gd name="T5" fmla="*/ 22 h 58"/>
                <a:gd name="T6" fmla="*/ 75 w 83"/>
                <a:gd name="T7" fmla="*/ 34 h 58"/>
                <a:gd name="T8" fmla="*/ 63 w 83"/>
                <a:gd name="T9" fmla="*/ 47 h 58"/>
                <a:gd name="T10" fmla="*/ 39 w 83"/>
                <a:gd name="T11" fmla="*/ 0 h 58"/>
                <a:gd name="T12" fmla="*/ 39 w 83"/>
                <a:gd name="T13" fmla="*/ 2 h 58"/>
                <a:gd name="T14" fmla="*/ 26 w 83"/>
                <a:gd name="T15" fmla="*/ 39 h 58"/>
                <a:gd name="T16" fmla="*/ 13 w 83"/>
                <a:gd name="T17" fmla="*/ 51 h 58"/>
                <a:gd name="T18" fmla="*/ 13 w 83"/>
                <a:gd name="T19" fmla="*/ 51 h 58"/>
                <a:gd name="T20" fmla="*/ 0 w 83"/>
                <a:gd name="T21" fmla="*/ 58 h 58"/>
                <a:gd name="T22" fmla="*/ 27 w 83"/>
                <a:gd name="T23" fmla="*/ 58 h 58"/>
                <a:gd name="T24" fmla="*/ 37 w 83"/>
                <a:gd name="T25" fmla="*/ 53 h 58"/>
                <a:gd name="T26" fmla="*/ 47 w 83"/>
                <a:gd name="T27" fmla="*/ 58 h 58"/>
                <a:gd name="T28" fmla="*/ 81 w 83"/>
                <a:gd name="T29" fmla="*/ 58 h 58"/>
                <a:gd name="T30" fmla="*/ 83 w 83"/>
                <a:gd name="T31" fmla="*/ 45 h 58"/>
                <a:gd name="T32" fmla="*/ 83 w 83"/>
                <a:gd name="T33" fmla="*/ 45 h 58"/>
                <a:gd name="T34" fmla="*/ 83 w 83"/>
                <a:gd name="T35" fmla="*/ 45 h 58"/>
                <a:gd name="T36" fmla="*/ 83 w 83"/>
                <a:gd name="T37" fmla="*/ 45 h 58"/>
                <a:gd name="T38" fmla="*/ 83 w 83"/>
                <a:gd name="T39" fmla="*/ 45 h 58"/>
                <a:gd name="T40" fmla="*/ 83 w 83"/>
                <a:gd name="T41" fmla="*/ 45 h 58"/>
                <a:gd name="T42" fmla="*/ 83 w 83"/>
                <a:gd name="T43" fmla="*/ 45 h 58"/>
                <a:gd name="T44" fmla="*/ 83 w 83"/>
                <a:gd name="T45" fmla="*/ 45 h 58"/>
                <a:gd name="T46" fmla="*/ 83 w 83"/>
                <a:gd name="T47" fmla="*/ 45 h 58"/>
                <a:gd name="T48" fmla="*/ 83 w 83"/>
                <a:gd name="T49" fmla="*/ 45 h 58"/>
                <a:gd name="T50" fmla="*/ 83 w 83"/>
                <a:gd name="T51" fmla="*/ 45 h 58"/>
                <a:gd name="T52" fmla="*/ 83 w 83"/>
                <a:gd name="T53" fmla="*/ 45 h 58"/>
                <a:gd name="T54" fmla="*/ 83 w 83"/>
                <a:gd name="T55" fmla="*/ 44 h 58"/>
                <a:gd name="T56" fmla="*/ 83 w 83"/>
                <a:gd name="T57" fmla="*/ 44 h 58"/>
                <a:gd name="T58" fmla="*/ 83 w 83"/>
                <a:gd name="T59" fmla="*/ 44 h 58"/>
                <a:gd name="T60" fmla="*/ 83 w 83"/>
                <a:gd name="T61" fmla="*/ 44 h 58"/>
                <a:gd name="T62" fmla="*/ 83 w 83"/>
                <a:gd name="T63" fmla="*/ 44 h 58"/>
                <a:gd name="T64" fmla="*/ 83 w 83"/>
                <a:gd name="T65" fmla="*/ 44 h 58"/>
                <a:gd name="T66" fmla="*/ 83 w 83"/>
                <a:gd name="T67" fmla="*/ 44 h 58"/>
                <a:gd name="T68" fmla="*/ 83 w 83"/>
                <a:gd name="T69" fmla="*/ 44 h 58"/>
                <a:gd name="T70" fmla="*/ 83 w 83"/>
                <a:gd name="T71" fmla="*/ 44 h 58"/>
                <a:gd name="T72" fmla="*/ 83 w 83"/>
                <a:gd name="T73" fmla="*/ 44 h 58"/>
                <a:gd name="T74" fmla="*/ 83 w 83"/>
                <a:gd name="T75" fmla="*/ 44 h 58"/>
                <a:gd name="T76" fmla="*/ 83 w 83"/>
                <a:gd name="T77" fmla="*/ 44 h 58"/>
                <a:gd name="T78" fmla="*/ 83 w 83"/>
                <a:gd name="T79" fmla="*/ 44 h 58"/>
                <a:gd name="T80" fmla="*/ 83 w 83"/>
                <a:gd name="T81" fmla="*/ 44 h 58"/>
                <a:gd name="T82" fmla="*/ 83 w 83"/>
                <a:gd name="T83" fmla="*/ 43 h 58"/>
                <a:gd name="T84" fmla="*/ 83 w 83"/>
                <a:gd name="T85" fmla="*/ 43 h 58"/>
                <a:gd name="T86" fmla="*/ 83 w 83"/>
                <a:gd name="T87" fmla="*/ 43 h 58"/>
                <a:gd name="T88" fmla="*/ 83 w 83"/>
                <a:gd name="T89" fmla="*/ 43 h 58"/>
                <a:gd name="T90" fmla="*/ 83 w 83"/>
                <a:gd name="T91" fmla="*/ 43 h 58"/>
                <a:gd name="T92" fmla="*/ 83 w 83"/>
                <a:gd name="T93" fmla="*/ 43 h 58"/>
                <a:gd name="T94" fmla="*/ 83 w 83"/>
                <a:gd name="T95" fmla="*/ 43 h 58"/>
                <a:gd name="T96" fmla="*/ 83 w 83"/>
                <a:gd name="T97" fmla="*/ 43 h 58"/>
                <a:gd name="T98" fmla="*/ 83 w 83"/>
                <a:gd name="T99" fmla="*/ 43 h 58"/>
                <a:gd name="T100" fmla="*/ 83 w 83"/>
                <a:gd name="T101" fmla="*/ 43 h 58"/>
                <a:gd name="T102" fmla="*/ 83 w 83"/>
                <a:gd name="T103" fmla="*/ 43 h 58"/>
                <a:gd name="T104" fmla="*/ 83 w 83"/>
                <a:gd name="T105" fmla="*/ 43 h 58"/>
                <a:gd name="T106" fmla="*/ 83 w 83"/>
                <a:gd name="T107" fmla="*/ 43 h 58"/>
                <a:gd name="T108" fmla="*/ 83 w 83"/>
                <a:gd name="T109" fmla="*/ 43 h 58"/>
                <a:gd name="T110" fmla="*/ 83 w 83"/>
                <a:gd name="T111" fmla="*/ 42 h 58"/>
                <a:gd name="T112" fmla="*/ 83 w 83"/>
                <a:gd name="T113" fmla="*/ 42 h 58"/>
                <a:gd name="T114" fmla="*/ 39 w 83"/>
                <a:gd name="T1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3" h="58">
                  <a:moveTo>
                    <a:pt x="63" y="47"/>
                  </a:moveTo>
                  <a:cubicBezTo>
                    <a:pt x="56" y="47"/>
                    <a:pt x="50" y="42"/>
                    <a:pt x="50" y="34"/>
                  </a:cubicBezTo>
                  <a:cubicBezTo>
                    <a:pt x="50" y="27"/>
                    <a:pt x="56" y="22"/>
                    <a:pt x="63" y="22"/>
                  </a:cubicBezTo>
                  <a:cubicBezTo>
                    <a:pt x="70" y="22"/>
                    <a:pt x="75" y="27"/>
                    <a:pt x="75" y="34"/>
                  </a:cubicBezTo>
                  <a:cubicBezTo>
                    <a:pt x="75" y="42"/>
                    <a:pt x="70" y="47"/>
                    <a:pt x="63" y="47"/>
                  </a:cubicBezTo>
                  <a:moveTo>
                    <a:pt x="39" y="0"/>
                  </a:moveTo>
                  <a:cubicBezTo>
                    <a:pt x="39" y="0"/>
                    <a:pt x="39" y="1"/>
                    <a:pt x="39" y="2"/>
                  </a:cubicBezTo>
                  <a:cubicBezTo>
                    <a:pt x="39" y="16"/>
                    <a:pt x="34" y="28"/>
                    <a:pt x="26" y="39"/>
                  </a:cubicBezTo>
                  <a:cubicBezTo>
                    <a:pt x="26" y="45"/>
                    <a:pt x="20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9" y="54"/>
                    <a:pt x="5" y="56"/>
                    <a:pt x="0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5"/>
                    <a:pt x="33" y="53"/>
                    <a:pt x="37" y="53"/>
                  </a:cubicBezTo>
                  <a:cubicBezTo>
                    <a:pt x="41" y="53"/>
                    <a:pt x="45" y="55"/>
                    <a:pt x="47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2" y="54"/>
                    <a:pt x="83" y="50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1" y="19"/>
                    <a:pt x="62" y="1"/>
                    <a:pt x="39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2" name="Freeform 123"/>
            <p:cNvSpPr>
              <a:spLocks noEditPoints="1"/>
            </p:cNvSpPr>
            <p:nvPr/>
          </p:nvSpPr>
          <p:spPr bwMode="auto">
            <a:xfrm>
              <a:off x="6645276" y="6245226"/>
              <a:ext cx="233363" cy="515938"/>
            </a:xfrm>
            <a:custGeom>
              <a:avLst/>
              <a:gdLst>
                <a:gd name="T0" fmla="*/ 32 w 56"/>
                <a:gd name="T1" fmla="*/ 64 h 117"/>
                <a:gd name="T2" fmla="*/ 20 w 56"/>
                <a:gd name="T3" fmla="*/ 55 h 117"/>
                <a:gd name="T4" fmla="*/ 29 w 56"/>
                <a:gd name="T5" fmla="*/ 39 h 117"/>
                <a:gd name="T6" fmla="*/ 32 w 56"/>
                <a:gd name="T7" fmla="*/ 39 h 117"/>
                <a:gd name="T8" fmla="*/ 44 w 56"/>
                <a:gd name="T9" fmla="*/ 48 h 117"/>
                <a:gd name="T10" fmla="*/ 35 w 56"/>
                <a:gd name="T11" fmla="*/ 64 h 117"/>
                <a:gd name="T12" fmla="*/ 32 w 56"/>
                <a:gd name="T13" fmla="*/ 64 h 117"/>
                <a:gd name="T14" fmla="*/ 0 w 56"/>
                <a:gd name="T15" fmla="*/ 0 h 117"/>
                <a:gd name="T16" fmla="*/ 0 w 56"/>
                <a:gd name="T17" fmla="*/ 9 h 117"/>
                <a:gd name="T18" fmla="*/ 1 w 56"/>
                <a:gd name="T19" fmla="*/ 9 h 117"/>
                <a:gd name="T20" fmla="*/ 14 w 56"/>
                <a:gd name="T21" fmla="*/ 22 h 117"/>
                <a:gd name="T22" fmla="*/ 1 w 56"/>
                <a:gd name="T23" fmla="*/ 35 h 117"/>
                <a:gd name="T24" fmla="*/ 0 w 56"/>
                <a:gd name="T25" fmla="*/ 35 h 117"/>
                <a:gd name="T26" fmla="*/ 0 w 56"/>
                <a:gd name="T27" fmla="*/ 51 h 117"/>
                <a:gd name="T28" fmla="*/ 6 w 56"/>
                <a:gd name="T29" fmla="*/ 63 h 117"/>
                <a:gd name="T30" fmla="*/ 0 w 56"/>
                <a:gd name="T31" fmla="*/ 74 h 117"/>
                <a:gd name="T32" fmla="*/ 0 w 56"/>
                <a:gd name="T33" fmla="*/ 117 h 117"/>
                <a:gd name="T34" fmla="*/ 17 w 56"/>
                <a:gd name="T35" fmla="*/ 117 h 117"/>
                <a:gd name="T36" fmla="*/ 30 w 56"/>
                <a:gd name="T37" fmla="*/ 110 h 117"/>
                <a:gd name="T38" fmla="*/ 17 w 56"/>
                <a:gd name="T39" fmla="*/ 97 h 117"/>
                <a:gd name="T40" fmla="*/ 30 w 56"/>
                <a:gd name="T41" fmla="*/ 84 h 117"/>
                <a:gd name="T42" fmla="*/ 43 w 56"/>
                <a:gd name="T43" fmla="*/ 97 h 117"/>
                <a:gd name="T44" fmla="*/ 43 w 56"/>
                <a:gd name="T45" fmla="*/ 98 h 117"/>
                <a:gd name="T46" fmla="*/ 56 w 56"/>
                <a:gd name="T47" fmla="*/ 61 h 117"/>
                <a:gd name="T48" fmla="*/ 56 w 56"/>
                <a:gd name="T49" fmla="*/ 59 h 117"/>
                <a:gd name="T50" fmla="*/ 56 w 56"/>
                <a:gd name="T51" fmla="*/ 59 h 117"/>
                <a:gd name="T52" fmla="*/ 0 w 56"/>
                <a:gd name="T5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117">
                  <a:moveTo>
                    <a:pt x="32" y="64"/>
                  </a:moveTo>
                  <a:cubicBezTo>
                    <a:pt x="26" y="64"/>
                    <a:pt x="21" y="60"/>
                    <a:pt x="20" y="55"/>
                  </a:cubicBezTo>
                  <a:cubicBezTo>
                    <a:pt x="18" y="48"/>
                    <a:pt x="22" y="41"/>
                    <a:pt x="29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8" y="39"/>
                    <a:pt x="43" y="42"/>
                    <a:pt x="44" y="48"/>
                  </a:cubicBezTo>
                  <a:cubicBezTo>
                    <a:pt x="46" y="55"/>
                    <a:pt x="42" y="62"/>
                    <a:pt x="35" y="64"/>
                  </a:cubicBezTo>
                  <a:cubicBezTo>
                    <a:pt x="34" y="64"/>
                    <a:pt x="33" y="64"/>
                    <a:pt x="32" y="64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14" y="15"/>
                    <a:pt x="14" y="22"/>
                  </a:cubicBezTo>
                  <a:cubicBezTo>
                    <a:pt x="14" y="29"/>
                    <a:pt x="8" y="35"/>
                    <a:pt x="1" y="35"/>
                  </a:cubicBezTo>
                  <a:cubicBezTo>
                    <a:pt x="1" y="35"/>
                    <a:pt x="0" y="35"/>
                    <a:pt x="0" y="3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53"/>
                    <a:pt x="7" y="58"/>
                    <a:pt x="6" y="63"/>
                  </a:cubicBezTo>
                  <a:cubicBezTo>
                    <a:pt x="6" y="68"/>
                    <a:pt x="4" y="71"/>
                    <a:pt x="0" y="74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22" y="115"/>
                    <a:pt x="26" y="113"/>
                    <a:pt x="30" y="110"/>
                  </a:cubicBezTo>
                  <a:cubicBezTo>
                    <a:pt x="23" y="110"/>
                    <a:pt x="17" y="104"/>
                    <a:pt x="17" y="97"/>
                  </a:cubicBezTo>
                  <a:cubicBezTo>
                    <a:pt x="17" y="90"/>
                    <a:pt x="23" y="84"/>
                    <a:pt x="30" y="84"/>
                  </a:cubicBezTo>
                  <a:cubicBezTo>
                    <a:pt x="37" y="84"/>
                    <a:pt x="43" y="90"/>
                    <a:pt x="43" y="97"/>
                  </a:cubicBezTo>
                  <a:cubicBezTo>
                    <a:pt x="43" y="97"/>
                    <a:pt x="43" y="97"/>
                    <a:pt x="43" y="98"/>
                  </a:cubicBezTo>
                  <a:cubicBezTo>
                    <a:pt x="51" y="87"/>
                    <a:pt x="56" y="75"/>
                    <a:pt x="56" y="61"/>
                  </a:cubicBezTo>
                  <a:cubicBezTo>
                    <a:pt x="56" y="60"/>
                    <a:pt x="56" y="59"/>
                    <a:pt x="56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28"/>
                    <a:pt x="31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3" name="Freeform 124"/>
            <p:cNvSpPr>
              <a:spLocks/>
            </p:cNvSpPr>
            <p:nvPr/>
          </p:nvSpPr>
          <p:spPr bwMode="auto">
            <a:xfrm>
              <a:off x="6645276" y="6284914"/>
              <a:ext cx="58738" cy="114300"/>
            </a:xfrm>
            <a:custGeom>
              <a:avLst/>
              <a:gdLst>
                <a:gd name="T0" fmla="*/ 1 w 14"/>
                <a:gd name="T1" fmla="*/ 0 h 26"/>
                <a:gd name="T2" fmla="*/ 0 w 14"/>
                <a:gd name="T3" fmla="*/ 0 h 26"/>
                <a:gd name="T4" fmla="*/ 0 w 14"/>
                <a:gd name="T5" fmla="*/ 26 h 26"/>
                <a:gd name="T6" fmla="*/ 1 w 14"/>
                <a:gd name="T7" fmla="*/ 26 h 26"/>
                <a:gd name="T8" fmla="*/ 14 w 14"/>
                <a:gd name="T9" fmla="*/ 13 h 26"/>
                <a:gd name="T10" fmla="*/ 1 w 1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1" y="26"/>
                    <a:pt x="1" y="26"/>
                  </a:cubicBezTo>
                  <a:cubicBezTo>
                    <a:pt x="8" y="26"/>
                    <a:pt x="14" y="20"/>
                    <a:pt x="14" y="13"/>
                  </a:cubicBezTo>
                  <a:cubicBezTo>
                    <a:pt x="14" y="6"/>
                    <a:pt x="8" y="0"/>
                    <a:pt x="1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4" name="Freeform 125"/>
            <p:cNvSpPr>
              <a:spLocks/>
            </p:cNvSpPr>
            <p:nvPr/>
          </p:nvSpPr>
          <p:spPr bwMode="auto">
            <a:xfrm>
              <a:off x="6645276" y="6470651"/>
              <a:ext cx="28575" cy="101600"/>
            </a:xfrm>
            <a:custGeom>
              <a:avLst/>
              <a:gdLst>
                <a:gd name="T0" fmla="*/ 0 w 7"/>
                <a:gd name="T1" fmla="*/ 0 h 23"/>
                <a:gd name="T2" fmla="*/ 0 w 7"/>
                <a:gd name="T3" fmla="*/ 23 h 23"/>
                <a:gd name="T4" fmla="*/ 6 w 7"/>
                <a:gd name="T5" fmla="*/ 12 h 23"/>
                <a:gd name="T6" fmla="*/ 0 w 7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3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0"/>
                    <a:pt x="6" y="17"/>
                    <a:pt x="6" y="12"/>
                  </a:cubicBezTo>
                  <a:cubicBezTo>
                    <a:pt x="7" y="7"/>
                    <a:pt x="4" y="2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5" name="Freeform 126"/>
            <p:cNvSpPr>
              <a:spLocks/>
            </p:cNvSpPr>
            <p:nvPr/>
          </p:nvSpPr>
          <p:spPr bwMode="auto">
            <a:xfrm>
              <a:off x="6716713" y="6616701"/>
              <a:ext cx="107950" cy="114300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13 w 26"/>
                <a:gd name="T7" fmla="*/ 26 h 26"/>
                <a:gd name="T8" fmla="*/ 26 w 26"/>
                <a:gd name="T9" fmla="*/ 14 h 26"/>
                <a:gd name="T10" fmla="*/ 26 w 26"/>
                <a:gd name="T11" fmla="*/ 13 h 26"/>
                <a:gd name="T12" fmla="*/ 13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6" name="Freeform 127"/>
            <p:cNvSpPr>
              <a:spLocks/>
            </p:cNvSpPr>
            <p:nvPr/>
          </p:nvSpPr>
          <p:spPr bwMode="auto">
            <a:xfrm>
              <a:off x="6829426" y="6738939"/>
              <a:ext cx="82550" cy="22225"/>
            </a:xfrm>
            <a:custGeom>
              <a:avLst/>
              <a:gdLst>
                <a:gd name="T0" fmla="*/ 10 w 20"/>
                <a:gd name="T1" fmla="*/ 0 h 5"/>
                <a:gd name="T2" fmla="*/ 0 w 20"/>
                <a:gd name="T3" fmla="*/ 5 h 5"/>
                <a:gd name="T4" fmla="*/ 20 w 20"/>
                <a:gd name="T5" fmla="*/ 5 h 5"/>
                <a:gd name="T6" fmla="*/ 10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10" y="0"/>
                  </a:moveTo>
                  <a:cubicBezTo>
                    <a:pt x="6" y="0"/>
                    <a:pt x="2" y="2"/>
                    <a:pt x="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2"/>
                    <a:pt x="14" y="0"/>
                    <a:pt x="1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7" name="Oval 128"/>
            <p:cNvSpPr>
              <a:spLocks noChangeArrowheads="1"/>
            </p:cNvSpPr>
            <p:nvPr/>
          </p:nvSpPr>
          <p:spPr bwMode="auto">
            <a:xfrm>
              <a:off x="6924676" y="6602414"/>
              <a:ext cx="104775" cy="111125"/>
            </a:xfrm>
            <a:prstGeom prst="ellipse">
              <a:avLst/>
            </a:pr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8" name="Freeform 129"/>
            <p:cNvSpPr>
              <a:spLocks/>
            </p:cNvSpPr>
            <p:nvPr/>
          </p:nvSpPr>
          <p:spPr bwMode="auto">
            <a:xfrm>
              <a:off x="6719888" y="6416676"/>
              <a:ext cx="117475" cy="111125"/>
            </a:xfrm>
            <a:custGeom>
              <a:avLst/>
              <a:gdLst>
                <a:gd name="T0" fmla="*/ 14 w 28"/>
                <a:gd name="T1" fmla="*/ 0 h 25"/>
                <a:gd name="T2" fmla="*/ 11 w 28"/>
                <a:gd name="T3" fmla="*/ 0 h 25"/>
                <a:gd name="T4" fmla="*/ 2 w 28"/>
                <a:gd name="T5" fmla="*/ 16 h 25"/>
                <a:gd name="T6" fmla="*/ 14 w 28"/>
                <a:gd name="T7" fmla="*/ 25 h 25"/>
                <a:gd name="T8" fmla="*/ 17 w 28"/>
                <a:gd name="T9" fmla="*/ 25 h 25"/>
                <a:gd name="T10" fmla="*/ 26 w 28"/>
                <a:gd name="T11" fmla="*/ 9 h 25"/>
                <a:gd name="T12" fmla="*/ 14 w 2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5">
                  <a:moveTo>
                    <a:pt x="14" y="0"/>
                  </a:moveTo>
                  <a:cubicBezTo>
                    <a:pt x="13" y="0"/>
                    <a:pt x="12" y="0"/>
                    <a:pt x="11" y="0"/>
                  </a:cubicBezTo>
                  <a:cubicBezTo>
                    <a:pt x="4" y="2"/>
                    <a:pt x="0" y="9"/>
                    <a:pt x="2" y="16"/>
                  </a:cubicBezTo>
                  <a:cubicBezTo>
                    <a:pt x="3" y="21"/>
                    <a:pt x="8" y="25"/>
                    <a:pt x="14" y="25"/>
                  </a:cubicBezTo>
                  <a:cubicBezTo>
                    <a:pt x="15" y="25"/>
                    <a:pt x="16" y="25"/>
                    <a:pt x="17" y="25"/>
                  </a:cubicBezTo>
                  <a:cubicBezTo>
                    <a:pt x="24" y="23"/>
                    <a:pt x="28" y="16"/>
                    <a:pt x="26" y="9"/>
                  </a:cubicBezTo>
                  <a:cubicBezTo>
                    <a:pt x="25" y="3"/>
                    <a:pt x="20" y="0"/>
                    <a:pt x="14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9" name="Freeform 130"/>
            <p:cNvSpPr>
              <a:spLocks/>
            </p:cNvSpPr>
            <p:nvPr/>
          </p:nvSpPr>
          <p:spPr bwMode="auto">
            <a:xfrm>
              <a:off x="350838" y="6319839"/>
              <a:ext cx="1154113" cy="463550"/>
            </a:xfrm>
            <a:custGeom>
              <a:avLst/>
              <a:gdLst>
                <a:gd name="T0" fmla="*/ 0 w 277"/>
                <a:gd name="T1" fmla="*/ 105 h 105"/>
                <a:gd name="T2" fmla="*/ 277 w 277"/>
                <a:gd name="T3" fmla="*/ 105 h 105"/>
                <a:gd name="T4" fmla="*/ 275 w 277"/>
                <a:gd name="T5" fmla="*/ 96 h 105"/>
                <a:gd name="T6" fmla="*/ 270 w 277"/>
                <a:gd name="T7" fmla="*/ 84 h 105"/>
                <a:gd name="T8" fmla="*/ 252 w 277"/>
                <a:gd name="T9" fmla="*/ 66 h 105"/>
                <a:gd name="T10" fmla="*/ 252 w 277"/>
                <a:gd name="T11" fmla="*/ 66 h 105"/>
                <a:gd name="T12" fmla="*/ 227 w 277"/>
                <a:gd name="T13" fmla="*/ 59 h 105"/>
                <a:gd name="T14" fmla="*/ 219 w 277"/>
                <a:gd name="T15" fmla="*/ 60 h 105"/>
                <a:gd name="T16" fmla="*/ 219 w 277"/>
                <a:gd name="T17" fmla="*/ 56 h 105"/>
                <a:gd name="T18" fmla="*/ 172 w 277"/>
                <a:gd name="T19" fmla="*/ 9 h 105"/>
                <a:gd name="T20" fmla="*/ 146 w 277"/>
                <a:gd name="T21" fmla="*/ 18 h 105"/>
                <a:gd name="T22" fmla="*/ 117 w 277"/>
                <a:gd name="T23" fmla="*/ 0 h 105"/>
                <a:gd name="T24" fmla="*/ 84 w 277"/>
                <a:gd name="T25" fmla="*/ 28 h 105"/>
                <a:gd name="T26" fmla="*/ 72 w 277"/>
                <a:gd name="T27" fmla="*/ 26 h 105"/>
                <a:gd name="T28" fmla="*/ 39 w 277"/>
                <a:gd name="T29" fmla="*/ 59 h 105"/>
                <a:gd name="T30" fmla="*/ 41 w 277"/>
                <a:gd name="T31" fmla="*/ 68 h 105"/>
                <a:gd name="T32" fmla="*/ 40 w 277"/>
                <a:gd name="T33" fmla="*/ 67 h 105"/>
                <a:gd name="T34" fmla="*/ 0 w 277"/>
                <a:gd name="T3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105">
                  <a:moveTo>
                    <a:pt x="0" y="105"/>
                  </a:moveTo>
                  <a:cubicBezTo>
                    <a:pt x="277" y="105"/>
                    <a:pt x="277" y="105"/>
                    <a:pt x="277" y="105"/>
                  </a:cubicBezTo>
                  <a:cubicBezTo>
                    <a:pt x="277" y="102"/>
                    <a:pt x="276" y="99"/>
                    <a:pt x="275" y="96"/>
                  </a:cubicBezTo>
                  <a:cubicBezTo>
                    <a:pt x="274" y="92"/>
                    <a:pt x="272" y="88"/>
                    <a:pt x="270" y="84"/>
                  </a:cubicBezTo>
                  <a:cubicBezTo>
                    <a:pt x="266" y="77"/>
                    <a:pt x="260" y="71"/>
                    <a:pt x="252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44" y="61"/>
                    <a:pt x="236" y="59"/>
                    <a:pt x="227" y="59"/>
                  </a:cubicBezTo>
                  <a:cubicBezTo>
                    <a:pt x="224" y="59"/>
                    <a:pt x="222" y="60"/>
                    <a:pt x="219" y="60"/>
                  </a:cubicBezTo>
                  <a:cubicBezTo>
                    <a:pt x="219" y="59"/>
                    <a:pt x="219" y="58"/>
                    <a:pt x="219" y="56"/>
                  </a:cubicBezTo>
                  <a:cubicBezTo>
                    <a:pt x="219" y="31"/>
                    <a:pt x="198" y="9"/>
                    <a:pt x="172" y="9"/>
                  </a:cubicBezTo>
                  <a:cubicBezTo>
                    <a:pt x="163" y="9"/>
                    <a:pt x="154" y="12"/>
                    <a:pt x="146" y="18"/>
                  </a:cubicBezTo>
                  <a:cubicBezTo>
                    <a:pt x="141" y="7"/>
                    <a:pt x="132" y="0"/>
                    <a:pt x="117" y="0"/>
                  </a:cubicBezTo>
                  <a:cubicBezTo>
                    <a:pt x="97" y="0"/>
                    <a:pt x="86" y="13"/>
                    <a:pt x="84" y="28"/>
                  </a:cubicBezTo>
                  <a:cubicBezTo>
                    <a:pt x="80" y="27"/>
                    <a:pt x="76" y="26"/>
                    <a:pt x="72" y="26"/>
                  </a:cubicBezTo>
                  <a:cubicBezTo>
                    <a:pt x="54" y="26"/>
                    <a:pt x="39" y="41"/>
                    <a:pt x="39" y="59"/>
                  </a:cubicBezTo>
                  <a:cubicBezTo>
                    <a:pt x="39" y="62"/>
                    <a:pt x="40" y="65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9" y="67"/>
                    <a:pt x="1" y="84"/>
                    <a:pt x="0" y="105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0" name="Freeform 131"/>
            <p:cNvSpPr>
              <a:spLocks noEditPoints="1"/>
            </p:cNvSpPr>
            <p:nvPr/>
          </p:nvSpPr>
          <p:spPr bwMode="auto">
            <a:xfrm>
              <a:off x="958850" y="6359526"/>
              <a:ext cx="304800" cy="207963"/>
            </a:xfrm>
            <a:custGeom>
              <a:avLst/>
              <a:gdLst>
                <a:gd name="T0" fmla="*/ 0 w 73"/>
                <a:gd name="T1" fmla="*/ 8 h 47"/>
                <a:gd name="T2" fmla="*/ 0 w 73"/>
                <a:gd name="T3" fmla="*/ 8 h 47"/>
                <a:gd name="T4" fmla="*/ 0 w 73"/>
                <a:gd name="T5" fmla="*/ 8 h 47"/>
                <a:gd name="T6" fmla="*/ 26 w 73"/>
                <a:gd name="T7" fmla="*/ 0 h 47"/>
                <a:gd name="T8" fmla="*/ 0 w 73"/>
                <a:gd name="T9" fmla="*/ 9 h 47"/>
                <a:gd name="T10" fmla="*/ 0 w 73"/>
                <a:gd name="T11" fmla="*/ 8 h 47"/>
                <a:gd name="T12" fmla="*/ 0 w 73"/>
                <a:gd name="T13" fmla="*/ 9 h 47"/>
                <a:gd name="T14" fmla="*/ 26 w 73"/>
                <a:gd name="T15" fmla="*/ 0 h 47"/>
                <a:gd name="T16" fmla="*/ 73 w 73"/>
                <a:gd name="T17" fmla="*/ 47 h 47"/>
                <a:gd name="T18" fmla="*/ 73 w 73"/>
                <a:gd name="T19" fmla="*/ 47 h 47"/>
                <a:gd name="T20" fmla="*/ 26 w 73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47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26" y="0"/>
                  </a:moveTo>
                  <a:cubicBezTo>
                    <a:pt x="17" y="0"/>
                    <a:pt x="8" y="3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8" y="3"/>
                    <a:pt x="17" y="0"/>
                    <a:pt x="26" y="0"/>
                  </a:cubicBezTo>
                  <a:cubicBezTo>
                    <a:pt x="52" y="0"/>
                    <a:pt x="73" y="22"/>
                    <a:pt x="73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22"/>
                    <a:pt x="52" y="0"/>
                    <a:pt x="26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1" name="Freeform 132"/>
            <p:cNvSpPr>
              <a:spLocks/>
            </p:cNvSpPr>
            <p:nvPr/>
          </p:nvSpPr>
          <p:spPr bwMode="auto">
            <a:xfrm>
              <a:off x="930275" y="6354764"/>
              <a:ext cx="369888" cy="428625"/>
            </a:xfrm>
            <a:custGeom>
              <a:avLst/>
              <a:gdLst>
                <a:gd name="T0" fmla="*/ 0 w 89"/>
                <a:gd name="T1" fmla="*/ 0 h 97"/>
                <a:gd name="T2" fmla="*/ 0 w 89"/>
                <a:gd name="T3" fmla="*/ 97 h 97"/>
                <a:gd name="T4" fmla="*/ 88 w 89"/>
                <a:gd name="T5" fmla="*/ 97 h 97"/>
                <a:gd name="T6" fmla="*/ 89 w 89"/>
                <a:gd name="T7" fmla="*/ 51 h 97"/>
                <a:gd name="T8" fmla="*/ 88 w 89"/>
                <a:gd name="T9" fmla="*/ 51 h 97"/>
                <a:gd name="T10" fmla="*/ 80 w 89"/>
                <a:gd name="T11" fmla="*/ 52 h 97"/>
                <a:gd name="T12" fmla="*/ 80 w 89"/>
                <a:gd name="T13" fmla="*/ 52 h 97"/>
                <a:gd name="T14" fmla="*/ 80 w 89"/>
                <a:gd name="T15" fmla="*/ 52 h 97"/>
                <a:gd name="T16" fmla="*/ 80 w 89"/>
                <a:gd name="T17" fmla="*/ 48 h 97"/>
                <a:gd name="T18" fmla="*/ 33 w 89"/>
                <a:gd name="T19" fmla="*/ 1 h 97"/>
                <a:gd name="T20" fmla="*/ 7 w 89"/>
                <a:gd name="T21" fmla="*/ 10 h 97"/>
                <a:gd name="T22" fmla="*/ 7 w 89"/>
                <a:gd name="T23" fmla="*/ 9 h 97"/>
                <a:gd name="T24" fmla="*/ 7 w 89"/>
                <a:gd name="T25" fmla="*/ 9 h 97"/>
                <a:gd name="T26" fmla="*/ 7 w 89"/>
                <a:gd name="T27" fmla="*/ 9 h 97"/>
                <a:gd name="T28" fmla="*/ 0 w 89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8" y="51"/>
                    <a:pt x="88" y="51"/>
                  </a:cubicBezTo>
                  <a:cubicBezTo>
                    <a:pt x="85" y="51"/>
                    <a:pt x="83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1"/>
                    <a:pt x="80" y="50"/>
                    <a:pt x="80" y="48"/>
                  </a:cubicBezTo>
                  <a:cubicBezTo>
                    <a:pt x="80" y="23"/>
                    <a:pt x="59" y="1"/>
                    <a:pt x="33" y="1"/>
                  </a:cubicBezTo>
                  <a:cubicBezTo>
                    <a:pt x="24" y="1"/>
                    <a:pt x="15" y="4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2" name="Freeform 133"/>
            <p:cNvSpPr>
              <a:spLocks/>
            </p:cNvSpPr>
            <p:nvPr/>
          </p:nvSpPr>
          <p:spPr bwMode="auto">
            <a:xfrm>
              <a:off x="1492250" y="6726239"/>
              <a:ext cx="12700" cy="57150"/>
            </a:xfrm>
            <a:custGeom>
              <a:avLst/>
              <a:gdLst>
                <a:gd name="T0" fmla="*/ 0 w 3"/>
                <a:gd name="T1" fmla="*/ 0 h 13"/>
                <a:gd name="T2" fmla="*/ 0 w 3"/>
                <a:gd name="T3" fmla="*/ 13 h 13"/>
                <a:gd name="T4" fmla="*/ 3 w 3"/>
                <a:gd name="T5" fmla="*/ 13 h 13"/>
                <a:gd name="T6" fmla="*/ 1 w 3"/>
                <a:gd name="T7" fmla="*/ 4 h 13"/>
                <a:gd name="T8" fmla="*/ 0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0"/>
                    <a:pt x="2" y="7"/>
                    <a:pt x="1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6" name="Freeform 147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7" name="Freeform 148"/>
            <p:cNvSpPr>
              <a:spLocks/>
            </p:cNvSpPr>
            <p:nvPr/>
          </p:nvSpPr>
          <p:spPr bwMode="auto">
            <a:xfrm>
              <a:off x="5507038" y="6792914"/>
              <a:ext cx="100013" cy="30163"/>
            </a:xfrm>
            <a:custGeom>
              <a:avLst/>
              <a:gdLst>
                <a:gd name="T0" fmla="*/ 0 w 63"/>
                <a:gd name="T1" fmla="*/ 0 h 19"/>
                <a:gd name="T2" fmla="*/ 0 w 63"/>
                <a:gd name="T3" fmla="*/ 0 h 19"/>
                <a:gd name="T4" fmla="*/ 63 w 63"/>
                <a:gd name="T5" fmla="*/ 19 h 19"/>
                <a:gd name="T6" fmla="*/ 0 w 6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19">
                  <a:moveTo>
                    <a:pt x="0" y="0"/>
                  </a:moveTo>
                  <a:lnTo>
                    <a:pt x="0" y="0"/>
                  </a:lnTo>
                  <a:lnTo>
                    <a:pt x="63" y="1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0" name="Freeform 161"/>
            <p:cNvSpPr>
              <a:spLocks/>
            </p:cNvSpPr>
            <p:nvPr/>
          </p:nvSpPr>
          <p:spPr bwMode="auto">
            <a:xfrm>
              <a:off x="4386263" y="6196014"/>
              <a:ext cx="228600" cy="658813"/>
            </a:xfrm>
            <a:custGeom>
              <a:avLst/>
              <a:gdLst>
                <a:gd name="T0" fmla="*/ 5 w 55"/>
                <a:gd name="T1" fmla="*/ 149 h 149"/>
                <a:gd name="T2" fmla="*/ 5 w 55"/>
                <a:gd name="T3" fmla="*/ 147 h 149"/>
                <a:gd name="T4" fmla="*/ 4 w 55"/>
                <a:gd name="T5" fmla="*/ 141 h 149"/>
                <a:gd name="T6" fmla="*/ 1 w 55"/>
                <a:gd name="T7" fmla="*/ 122 h 149"/>
                <a:gd name="T8" fmla="*/ 1 w 55"/>
                <a:gd name="T9" fmla="*/ 95 h 149"/>
                <a:gd name="T10" fmla="*/ 5 w 55"/>
                <a:gd name="T11" fmla="*/ 64 h 149"/>
                <a:gd name="T12" fmla="*/ 11 w 55"/>
                <a:gd name="T13" fmla="*/ 49 h 149"/>
                <a:gd name="T14" fmla="*/ 14 w 55"/>
                <a:gd name="T15" fmla="*/ 42 h 149"/>
                <a:gd name="T16" fmla="*/ 17 w 55"/>
                <a:gd name="T17" fmla="*/ 35 h 149"/>
                <a:gd name="T18" fmla="*/ 26 w 55"/>
                <a:gd name="T19" fmla="*/ 24 h 149"/>
                <a:gd name="T20" fmla="*/ 34 w 55"/>
                <a:gd name="T21" fmla="*/ 15 h 149"/>
                <a:gd name="T22" fmla="*/ 42 w 55"/>
                <a:gd name="T23" fmla="*/ 8 h 149"/>
                <a:gd name="T24" fmla="*/ 49 w 55"/>
                <a:gd name="T25" fmla="*/ 4 h 149"/>
                <a:gd name="T26" fmla="*/ 55 w 55"/>
                <a:gd name="T27" fmla="*/ 0 h 149"/>
                <a:gd name="T28" fmla="*/ 50 w 55"/>
                <a:gd name="T29" fmla="*/ 4 h 149"/>
                <a:gd name="T30" fmla="*/ 44 w 55"/>
                <a:gd name="T31" fmla="*/ 10 h 149"/>
                <a:gd name="T32" fmla="*/ 37 w 55"/>
                <a:gd name="T33" fmla="*/ 17 h 149"/>
                <a:gd name="T34" fmla="*/ 30 w 55"/>
                <a:gd name="T35" fmla="*/ 27 h 149"/>
                <a:gd name="T36" fmla="*/ 24 w 55"/>
                <a:gd name="T37" fmla="*/ 39 h 149"/>
                <a:gd name="T38" fmla="*/ 21 w 55"/>
                <a:gd name="T39" fmla="*/ 45 h 149"/>
                <a:gd name="T40" fmla="*/ 19 w 55"/>
                <a:gd name="T41" fmla="*/ 52 h 149"/>
                <a:gd name="T42" fmla="*/ 17 w 55"/>
                <a:gd name="T43" fmla="*/ 66 h 149"/>
                <a:gd name="T44" fmla="*/ 20 w 55"/>
                <a:gd name="T45" fmla="*/ 119 h 149"/>
                <a:gd name="T46" fmla="*/ 25 w 55"/>
                <a:gd name="T47" fmla="*/ 136 h 149"/>
                <a:gd name="T48" fmla="*/ 27 w 55"/>
                <a:gd name="T49" fmla="*/ 140 h 149"/>
                <a:gd name="T50" fmla="*/ 27 w 55"/>
                <a:gd name="T51" fmla="*/ 142 h 149"/>
                <a:gd name="T52" fmla="*/ 5 w 55"/>
                <a:gd name="T5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149">
                  <a:moveTo>
                    <a:pt x="5" y="149"/>
                  </a:moveTo>
                  <a:cubicBezTo>
                    <a:pt x="5" y="149"/>
                    <a:pt x="5" y="148"/>
                    <a:pt x="5" y="147"/>
                  </a:cubicBezTo>
                  <a:cubicBezTo>
                    <a:pt x="5" y="146"/>
                    <a:pt x="4" y="144"/>
                    <a:pt x="4" y="141"/>
                  </a:cubicBezTo>
                  <a:cubicBezTo>
                    <a:pt x="3" y="137"/>
                    <a:pt x="2" y="130"/>
                    <a:pt x="1" y="122"/>
                  </a:cubicBezTo>
                  <a:cubicBezTo>
                    <a:pt x="1" y="114"/>
                    <a:pt x="0" y="105"/>
                    <a:pt x="1" y="95"/>
                  </a:cubicBezTo>
                  <a:cubicBezTo>
                    <a:pt x="1" y="85"/>
                    <a:pt x="3" y="74"/>
                    <a:pt x="5" y="64"/>
                  </a:cubicBezTo>
                  <a:cubicBezTo>
                    <a:pt x="7" y="59"/>
                    <a:pt x="9" y="54"/>
                    <a:pt x="11" y="49"/>
                  </a:cubicBezTo>
                  <a:cubicBezTo>
                    <a:pt x="12" y="47"/>
                    <a:pt x="13" y="44"/>
                    <a:pt x="14" y="42"/>
                  </a:cubicBezTo>
                  <a:cubicBezTo>
                    <a:pt x="15" y="40"/>
                    <a:pt x="16" y="38"/>
                    <a:pt x="17" y="35"/>
                  </a:cubicBezTo>
                  <a:cubicBezTo>
                    <a:pt x="20" y="31"/>
                    <a:pt x="23" y="27"/>
                    <a:pt x="26" y="24"/>
                  </a:cubicBezTo>
                  <a:cubicBezTo>
                    <a:pt x="29" y="20"/>
                    <a:pt x="31" y="17"/>
                    <a:pt x="34" y="15"/>
                  </a:cubicBezTo>
                  <a:cubicBezTo>
                    <a:pt x="37" y="12"/>
                    <a:pt x="40" y="10"/>
                    <a:pt x="42" y="8"/>
                  </a:cubicBezTo>
                  <a:cubicBezTo>
                    <a:pt x="45" y="6"/>
                    <a:pt x="47" y="5"/>
                    <a:pt x="49" y="4"/>
                  </a:cubicBezTo>
                  <a:cubicBezTo>
                    <a:pt x="53" y="1"/>
                    <a:pt x="55" y="0"/>
                    <a:pt x="55" y="0"/>
                  </a:cubicBezTo>
                  <a:cubicBezTo>
                    <a:pt x="55" y="0"/>
                    <a:pt x="53" y="2"/>
                    <a:pt x="50" y="4"/>
                  </a:cubicBezTo>
                  <a:cubicBezTo>
                    <a:pt x="48" y="6"/>
                    <a:pt x="46" y="8"/>
                    <a:pt x="44" y="10"/>
                  </a:cubicBezTo>
                  <a:cubicBezTo>
                    <a:pt x="42" y="12"/>
                    <a:pt x="39" y="14"/>
                    <a:pt x="37" y="17"/>
                  </a:cubicBezTo>
                  <a:cubicBezTo>
                    <a:pt x="35" y="20"/>
                    <a:pt x="32" y="23"/>
                    <a:pt x="30" y="27"/>
                  </a:cubicBezTo>
                  <a:cubicBezTo>
                    <a:pt x="28" y="31"/>
                    <a:pt x="26" y="34"/>
                    <a:pt x="24" y="39"/>
                  </a:cubicBezTo>
                  <a:cubicBezTo>
                    <a:pt x="23" y="41"/>
                    <a:pt x="22" y="43"/>
                    <a:pt x="21" y="45"/>
                  </a:cubicBezTo>
                  <a:cubicBezTo>
                    <a:pt x="21" y="47"/>
                    <a:pt x="20" y="50"/>
                    <a:pt x="19" y="52"/>
                  </a:cubicBezTo>
                  <a:cubicBezTo>
                    <a:pt x="18" y="57"/>
                    <a:pt x="17" y="62"/>
                    <a:pt x="17" y="66"/>
                  </a:cubicBezTo>
                  <a:cubicBezTo>
                    <a:pt x="15" y="86"/>
                    <a:pt x="17" y="105"/>
                    <a:pt x="20" y="119"/>
                  </a:cubicBezTo>
                  <a:cubicBezTo>
                    <a:pt x="22" y="126"/>
                    <a:pt x="24" y="132"/>
                    <a:pt x="25" y="136"/>
                  </a:cubicBezTo>
                  <a:cubicBezTo>
                    <a:pt x="26" y="138"/>
                    <a:pt x="26" y="139"/>
                    <a:pt x="27" y="140"/>
                  </a:cubicBezTo>
                  <a:cubicBezTo>
                    <a:pt x="27" y="141"/>
                    <a:pt x="27" y="142"/>
                    <a:pt x="27" y="142"/>
                  </a:cubicBezTo>
                  <a:lnTo>
                    <a:pt x="5" y="14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1" name="Freeform 162"/>
            <p:cNvSpPr>
              <a:spLocks/>
            </p:cNvSpPr>
            <p:nvPr/>
          </p:nvSpPr>
          <p:spPr bwMode="auto">
            <a:xfrm>
              <a:off x="4106863" y="6249989"/>
              <a:ext cx="379413" cy="533400"/>
            </a:xfrm>
            <a:custGeom>
              <a:avLst/>
              <a:gdLst>
                <a:gd name="T0" fmla="*/ 78 w 91"/>
                <a:gd name="T1" fmla="*/ 121 h 121"/>
                <a:gd name="T2" fmla="*/ 0 w 91"/>
                <a:gd name="T3" fmla="*/ 0 h 121"/>
                <a:gd name="T4" fmla="*/ 36 w 91"/>
                <a:gd name="T5" fmla="*/ 56 h 121"/>
                <a:gd name="T6" fmla="*/ 78 w 91"/>
                <a:gd name="T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1">
                  <a:moveTo>
                    <a:pt x="78" y="121"/>
                  </a:moveTo>
                  <a:cubicBezTo>
                    <a:pt x="78" y="121"/>
                    <a:pt x="91" y="40"/>
                    <a:pt x="0" y="0"/>
                  </a:cubicBezTo>
                  <a:cubicBezTo>
                    <a:pt x="0" y="0"/>
                    <a:pt x="34" y="20"/>
                    <a:pt x="36" y="56"/>
                  </a:cubicBezTo>
                  <a:cubicBezTo>
                    <a:pt x="38" y="93"/>
                    <a:pt x="78" y="121"/>
                    <a:pt x="78" y="121"/>
                  </a:cubicBezTo>
                  <a:close/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1" name="Freeform 172"/>
            <p:cNvSpPr>
              <a:spLocks/>
            </p:cNvSpPr>
            <p:nvPr/>
          </p:nvSpPr>
          <p:spPr bwMode="auto">
            <a:xfrm>
              <a:off x="9480551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2" name="Freeform 173"/>
            <p:cNvSpPr>
              <a:spLocks/>
            </p:cNvSpPr>
            <p:nvPr/>
          </p:nvSpPr>
          <p:spPr bwMode="auto">
            <a:xfrm>
              <a:off x="93551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3" name="Oval 174"/>
            <p:cNvSpPr>
              <a:spLocks noChangeArrowheads="1"/>
            </p:cNvSpPr>
            <p:nvPr/>
          </p:nvSpPr>
          <p:spPr bwMode="auto">
            <a:xfrm>
              <a:off x="94853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4" name="Oval 175"/>
            <p:cNvSpPr>
              <a:spLocks noChangeArrowheads="1"/>
            </p:cNvSpPr>
            <p:nvPr/>
          </p:nvSpPr>
          <p:spPr bwMode="auto">
            <a:xfrm>
              <a:off x="9505951" y="6227764"/>
              <a:ext cx="90488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5" name="Freeform 176"/>
            <p:cNvSpPr>
              <a:spLocks/>
            </p:cNvSpPr>
            <p:nvPr/>
          </p:nvSpPr>
          <p:spPr bwMode="auto">
            <a:xfrm>
              <a:off x="9701213" y="6364289"/>
              <a:ext cx="207963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59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6" name="Freeform 177"/>
            <p:cNvSpPr>
              <a:spLocks/>
            </p:cNvSpPr>
            <p:nvPr/>
          </p:nvSpPr>
          <p:spPr bwMode="auto">
            <a:xfrm>
              <a:off x="3409950" y="6257926"/>
              <a:ext cx="271463" cy="490538"/>
            </a:xfrm>
            <a:custGeom>
              <a:avLst/>
              <a:gdLst>
                <a:gd name="T0" fmla="*/ 46 w 65"/>
                <a:gd name="T1" fmla="*/ 109 h 111"/>
                <a:gd name="T2" fmla="*/ 46 w 65"/>
                <a:gd name="T3" fmla="*/ 108 h 111"/>
                <a:gd name="T4" fmla="*/ 46 w 65"/>
                <a:gd name="T5" fmla="*/ 104 h 111"/>
                <a:gd name="T6" fmla="*/ 47 w 65"/>
                <a:gd name="T7" fmla="*/ 90 h 111"/>
                <a:gd name="T8" fmla="*/ 42 w 65"/>
                <a:gd name="T9" fmla="*/ 47 h 111"/>
                <a:gd name="T10" fmla="*/ 37 w 65"/>
                <a:gd name="T11" fmla="*/ 35 h 111"/>
                <a:gd name="T12" fmla="*/ 31 w 65"/>
                <a:gd name="T13" fmla="*/ 25 h 111"/>
                <a:gd name="T14" fmla="*/ 17 w 65"/>
                <a:gd name="T15" fmla="*/ 10 h 111"/>
                <a:gd name="T16" fmla="*/ 11 w 65"/>
                <a:gd name="T17" fmla="*/ 5 h 111"/>
                <a:gd name="T18" fmla="*/ 5 w 65"/>
                <a:gd name="T19" fmla="*/ 2 h 111"/>
                <a:gd name="T20" fmla="*/ 0 w 65"/>
                <a:gd name="T21" fmla="*/ 0 h 111"/>
                <a:gd name="T22" fmla="*/ 5 w 65"/>
                <a:gd name="T23" fmla="*/ 1 h 111"/>
                <a:gd name="T24" fmla="*/ 11 w 65"/>
                <a:gd name="T25" fmla="*/ 4 h 111"/>
                <a:gd name="T26" fmla="*/ 19 w 65"/>
                <a:gd name="T27" fmla="*/ 8 h 111"/>
                <a:gd name="T28" fmla="*/ 36 w 65"/>
                <a:gd name="T29" fmla="*/ 22 h 111"/>
                <a:gd name="T30" fmla="*/ 44 w 65"/>
                <a:gd name="T31" fmla="*/ 32 h 111"/>
                <a:gd name="T32" fmla="*/ 50 w 65"/>
                <a:gd name="T33" fmla="*/ 43 h 111"/>
                <a:gd name="T34" fmla="*/ 64 w 65"/>
                <a:gd name="T35" fmla="*/ 89 h 111"/>
                <a:gd name="T36" fmla="*/ 65 w 65"/>
                <a:gd name="T37" fmla="*/ 105 h 111"/>
                <a:gd name="T38" fmla="*/ 65 w 65"/>
                <a:gd name="T39" fmla="*/ 110 h 111"/>
                <a:gd name="T40" fmla="*/ 65 w 65"/>
                <a:gd name="T41" fmla="*/ 111 h 111"/>
                <a:gd name="T42" fmla="*/ 46 w 65"/>
                <a:gd name="T43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11">
                  <a:moveTo>
                    <a:pt x="46" y="109"/>
                  </a:moveTo>
                  <a:cubicBezTo>
                    <a:pt x="46" y="109"/>
                    <a:pt x="46" y="109"/>
                    <a:pt x="46" y="108"/>
                  </a:cubicBezTo>
                  <a:cubicBezTo>
                    <a:pt x="46" y="107"/>
                    <a:pt x="46" y="106"/>
                    <a:pt x="46" y="104"/>
                  </a:cubicBezTo>
                  <a:cubicBezTo>
                    <a:pt x="47" y="101"/>
                    <a:pt x="47" y="96"/>
                    <a:pt x="47" y="90"/>
                  </a:cubicBezTo>
                  <a:cubicBezTo>
                    <a:pt x="48" y="78"/>
                    <a:pt x="47" y="62"/>
                    <a:pt x="42" y="47"/>
                  </a:cubicBezTo>
                  <a:cubicBezTo>
                    <a:pt x="40" y="43"/>
                    <a:pt x="39" y="39"/>
                    <a:pt x="37" y="35"/>
                  </a:cubicBezTo>
                  <a:cubicBezTo>
                    <a:pt x="36" y="32"/>
                    <a:pt x="34" y="29"/>
                    <a:pt x="31" y="25"/>
                  </a:cubicBezTo>
                  <a:cubicBezTo>
                    <a:pt x="27" y="19"/>
                    <a:pt x="22" y="14"/>
                    <a:pt x="17" y="10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4"/>
                    <a:pt x="7" y="3"/>
                    <a:pt x="5" y="2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2"/>
                    <a:pt x="9" y="3"/>
                    <a:pt x="11" y="4"/>
                  </a:cubicBezTo>
                  <a:cubicBezTo>
                    <a:pt x="14" y="5"/>
                    <a:pt x="16" y="6"/>
                    <a:pt x="19" y="8"/>
                  </a:cubicBezTo>
                  <a:cubicBezTo>
                    <a:pt x="25" y="11"/>
                    <a:pt x="31" y="16"/>
                    <a:pt x="36" y="22"/>
                  </a:cubicBezTo>
                  <a:cubicBezTo>
                    <a:pt x="39" y="25"/>
                    <a:pt x="42" y="28"/>
                    <a:pt x="44" y="32"/>
                  </a:cubicBezTo>
                  <a:cubicBezTo>
                    <a:pt x="46" y="35"/>
                    <a:pt x="48" y="39"/>
                    <a:pt x="50" y="43"/>
                  </a:cubicBezTo>
                  <a:cubicBezTo>
                    <a:pt x="58" y="59"/>
                    <a:pt x="62" y="76"/>
                    <a:pt x="64" y="89"/>
                  </a:cubicBezTo>
                  <a:cubicBezTo>
                    <a:pt x="64" y="96"/>
                    <a:pt x="65" y="101"/>
                    <a:pt x="65" y="105"/>
                  </a:cubicBezTo>
                  <a:cubicBezTo>
                    <a:pt x="65" y="107"/>
                    <a:pt x="65" y="109"/>
                    <a:pt x="65" y="110"/>
                  </a:cubicBezTo>
                  <a:cubicBezTo>
                    <a:pt x="65" y="111"/>
                    <a:pt x="65" y="111"/>
                    <a:pt x="65" y="111"/>
                  </a:cubicBezTo>
                  <a:lnTo>
                    <a:pt x="46" y="109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7" name="Freeform 178"/>
            <p:cNvSpPr>
              <a:spLocks/>
            </p:cNvSpPr>
            <p:nvPr/>
          </p:nvSpPr>
          <p:spPr bwMode="auto">
            <a:xfrm>
              <a:off x="3284538" y="6069014"/>
              <a:ext cx="392113" cy="409575"/>
            </a:xfrm>
            <a:custGeom>
              <a:avLst/>
              <a:gdLst>
                <a:gd name="T0" fmla="*/ 0 w 94"/>
                <a:gd name="T1" fmla="*/ 44 h 93"/>
                <a:gd name="T2" fmla="*/ 24 w 94"/>
                <a:gd name="T3" fmla="*/ 35 h 93"/>
                <a:gd name="T4" fmla="*/ 16 w 94"/>
                <a:gd name="T5" fmla="*/ 12 h 93"/>
                <a:gd name="T6" fmla="*/ 39 w 94"/>
                <a:gd name="T7" fmla="*/ 22 h 93"/>
                <a:gd name="T8" fmla="*/ 49 w 94"/>
                <a:gd name="T9" fmla="*/ 0 h 93"/>
                <a:gd name="T10" fmla="*/ 59 w 94"/>
                <a:gd name="T11" fmla="*/ 24 h 93"/>
                <a:gd name="T12" fmla="*/ 82 w 94"/>
                <a:gd name="T13" fmla="*/ 15 h 93"/>
                <a:gd name="T14" fmla="*/ 72 w 94"/>
                <a:gd name="T15" fmla="*/ 39 h 93"/>
                <a:gd name="T16" fmla="*/ 94 w 94"/>
                <a:gd name="T17" fmla="*/ 49 h 93"/>
                <a:gd name="T18" fmla="*/ 70 w 94"/>
                <a:gd name="T19" fmla="*/ 59 h 93"/>
                <a:gd name="T20" fmla="*/ 78 w 94"/>
                <a:gd name="T21" fmla="*/ 81 h 93"/>
                <a:gd name="T22" fmla="*/ 55 w 94"/>
                <a:gd name="T23" fmla="*/ 71 h 93"/>
                <a:gd name="T24" fmla="*/ 45 w 94"/>
                <a:gd name="T25" fmla="*/ 93 h 93"/>
                <a:gd name="T26" fmla="*/ 35 w 94"/>
                <a:gd name="T27" fmla="*/ 70 h 93"/>
                <a:gd name="T28" fmla="*/ 12 w 94"/>
                <a:gd name="T29" fmla="*/ 78 h 93"/>
                <a:gd name="T30" fmla="*/ 22 w 94"/>
                <a:gd name="T31" fmla="*/ 54 h 93"/>
                <a:gd name="T32" fmla="*/ 0 w 94"/>
                <a:gd name="T33" fmla="*/ 4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93">
                  <a:moveTo>
                    <a:pt x="0" y="44"/>
                  </a:moveTo>
                  <a:cubicBezTo>
                    <a:pt x="9" y="37"/>
                    <a:pt x="17" y="34"/>
                    <a:pt x="24" y="35"/>
                  </a:cubicBezTo>
                  <a:cubicBezTo>
                    <a:pt x="15" y="24"/>
                    <a:pt x="16" y="12"/>
                    <a:pt x="16" y="12"/>
                  </a:cubicBezTo>
                  <a:cubicBezTo>
                    <a:pt x="27" y="13"/>
                    <a:pt x="35" y="17"/>
                    <a:pt x="39" y="22"/>
                  </a:cubicBezTo>
                  <a:cubicBezTo>
                    <a:pt x="40" y="8"/>
                    <a:pt x="49" y="0"/>
                    <a:pt x="49" y="0"/>
                  </a:cubicBezTo>
                  <a:cubicBezTo>
                    <a:pt x="57" y="9"/>
                    <a:pt x="59" y="17"/>
                    <a:pt x="59" y="24"/>
                  </a:cubicBezTo>
                  <a:cubicBezTo>
                    <a:pt x="69" y="15"/>
                    <a:pt x="82" y="15"/>
                    <a:pt x="82" y="15"/>
                  </a:cubicBezTo>
                  <a:cubicBezTo>
                    <a:pt x="81" y="27"/>
                    <a:pt x="77" y="34"/>
                    <a:pt x="72" y="39"/>
                  </a:cubicBezTo>
                  <a:cubicBezTo>
                    <a:pt x="85" y="40"/>
                    <a:pt x="94" y="49"/>
                    <a:pt x="94" y="49"/>
                  </a:cubicBezTo>
                  <a:cubicBezTo>
                    <a:pt x="85" y="56"/>
                    <a:pt x="77" y="59"/>
                    <a:pt x="70" y="59"/>
                  </a:cubicBezTo>
                  <a:cubicBezTo>
                    <a:pt x="79" y="69"/>
                    <a:pt x="78" y="81"/>
                    <a:pt x="78" y="81"/>
                  </a:cubicBezTo>
                  <a:cubicBezTo>
                    <a:pt x="67" y="80"/>
                    <a:pt x="59" y="76"/>
                    <a:pt x="55" y="71"/>
                  </a:cubicBezTo>
                  <a:cubicBezTo>
                    <a:pt x="54" y="85"/>
                    <a:pt x="45" y="93"/>
                    <a:pt x="45" y="93"/>
                  </a:cubicBezTo>
                  <a:cubicBezTo>
                    <a:pt x="37" y="84"/>
                    <a:pt x="35" y="76"/>
                    <a:pt x="35" y="70"/>
                  </a:cubicBezTo>
                  <a:cubicBezTo>
                    <a:pt x="25" y="79"/>
                    <a:pt x="12" y="78"/>
                    <a:pt x="12" y="78"/>
                  </a:cubicBezTo>
                  <a:cubicBezTo>
                    <a:pt x="13" y="66"/>
                    <a:pt x="17" y="59"/>
                    <a:pt x="22" y="54"/>
                  </a:cubicBezTo>
                  <a:cubicBezTo>
                    <a:pt x="9" y="5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8" name="Oval 179"/>
            <p:cNvSpPr>
              <a:spLocks noChangeArrowheads="1"/>
            </p:cNvSpPr>
            <p:nvPr/>
          </p:nvSpPr>
          <p:spPr bwMode="auto">
            <a:xfrm>
              <a:off x="3414713" y="6200776"/>
              <a:ext cx="133350" cy="146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9" name="Oval 180"/>
            <p:cNvSpPr>
              <a:spLocks noChangeArrowheads="1"/>
            </p:cNvSpPr>
            <p:nvPr/>
          </p:nvSpPr>
          <p:spPr bwMode="auto">
            <a:xfrm>
              <a:off x="3435350" y="6227764"/>
              <a:ext cx="92075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0" name="Freeform 181"/>
            <p:cNvSpPr>
              <a:spLocks/>
            </p:cNvSpPr>
            <p:nvPr/>
          </p:nvSpPr>
          <p:spPr bwMode="auto">
            <a:xfrm>
              <a:off x="3630613" y="6364289"/>
              <a:ext cx="209550" cy="203200"/>
            </a:xfrm>
            <a:custGeom>
              <a:avLst/>
              <a:gdLst>
                <a:gd name="T0" fmla="*/ 1 w 50"/>
                <a:gd name="T1" fmla="*/ 44 h 46"/>
                <a:gd name="T2" fmla="*/ 43 w 50"/>
                <a:gd name="T3" fmla="*/ 0 h 46"/>
                <a:gd name="T4" fmla="*/ 4 w 50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" y="44"/>
                  </a:moveTo>
                  <a:cubicBezTo>
                    <a:pt x="1" y="44"/>
                    <a:pt x="0" y="10"/>
                    <a:pt x="43" y="0"/>
                  </a:cubicBezTo>
                  <a:cubicBezTo>
                    <a:pt x="43" y="0"/>
                    <a:pt x="50" y="42"/>
                    <a:pt x="4" y="46"/>
                  </a:cubicBezTo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1" name="Freeform 182"/>
            <p:cNvSpPr>
              <a:spLocks/>
            </p:cNvSpPr>
            <p:nvPr/>
          </p:nvSpPr>
          <p:spPr bwMode="auto">
            <a:xfrm>
              <a:off x="5849938" y="64484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2" name="Freeform 183"/>
            <p:cNvSpPr>
              <a:spLocks/>
            </p:cNvSpPr>
            <p:nvPr/>
          </p:nvSpPr>
          <p:spPr bwMode="auto">
            <a:xfrm>
              <a:off x="5691188" y="64484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3" name="Freeform 184"/>
            <p:cNvSpPr>
              <a:spLocks/>
            </p:cNvSpPr>
            <p:nvPr/>
          </p:nvSpPr>
          <p:spPr bwMode="auto">
            <a:xfrm>
              <a:off x="5861050" y="6413501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4" name="Freeform 185"/>
            <p:cNvSpPr>
              <a:spLocks/>
            </p:cNvSpPr>
            <p:nvPr/>
          </p:nvSpPr>
          <p:spPr bwMode="auto">
            <a:xfrm>
              <a:off x="1630363" y="6359526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5" name="Freeform 186"/>
            <p:cNvSpPr>
              <a:spLocks/>
            </p:cNvSpPr>
            <p:nvPr/>
          </p:nvSpPr>
          <p:spPr bwMode="auto">
            <a:xfrm>
              <a:off x="1471613" y="6359526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9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5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19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9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45" y="77"/>
                    <a:pt x="45" y="77"/>
                    <a:pt x="45" y="77"/>
                  </a:cubicBezTo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6" name="Freeform 187"/>
            <p:cNvSpPr>
              <a:spLocks/>
            </p:cNvSpPr>
            <p:nvPr/>
          </p:nvSpPr>
          <p:spPr bwMode="auto">
            <a:xfrm>
              <a:off x="1643063" y="6324601"/>
              <a:ext cx="103188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7" name="Freeform 188"/>
            <p:cNvSpPr>
              <a:spLocks/>
            </p:cNvSpPr>
            <p:nvPr/>
          </p:nvSpPr>
          <p:spPr bwMode="auto">
            <a:xfrm>
              <a:off x="7583488" y="6483351"/>
              <a:ext cx="295275" cy="339725"/>
            </a:xfrm>
            <a:custGeom>
              <a:avLst/>
              <a:gdLst>
                <a:gd name="T0" fmla="*/ 0 w 71"/>
                <a:gd name="T1" fmla="*/ 75 h 77"/>
                <a:gd name="T2" fmla="*/ 1 w 71"/>
                <a:gd name="T3" fmla="*/ 74 h 77"/>
                <a:gd name="T4" fmla="*/ 1 w 71"/>
                <a:gd name="T5" fmla="*/ 70 h 77"/>
                <a:gd name="T6" fmla="*/ 5 w 71"/>
                <a:gd name="T7" fmla="*/ 58 h 77"/>
                <a:gd name="T8" fmla="*/ 9 w 71"/>
                <a:gd name="T9" fmla="*/ 50 h 77"/>
                <a:gd name="T10" fmla="*/ 11 w 71"/>
                <a:gd name="T11" fmla="*/ 46 h 77"/>
                <a:gd name="T12" fmla="*/ 13 w 71"/>
                <a:gd name="T13" fmla="*/ 42 h 77"/>
                <a:gd name="T14" fmla="*/ 18 w 71"/>
                <a:gd name="T15" fmla="*/ 33 h 77"/>
                <a:gd name="T16" fmla="*/ 24 w 71"/>
                <a:gd name="T17" fmla="*/ 25 h 77"/>
                <a:gd name="T18" fmla="*/ 32 w 71"/>
                <a:gd name="T19" fmla="*/ 17 h 77"/>
                <a:gd name="T20" fmla="*/ 36 w 71"/>
                <a:gd name="T21" fmla="*/ 14 h 77"/>
                <a:gd name="T22" fmla="*/ 40 w 71"/>
                <a:gd name="T23" fmla="*/ 11 h 77"/>
                <a:gd name="T24" fmla="*/ 43 w 71"/>
                <a:gd name="T25" fmla="*/ 9 h 77"/>
                <a:gd name="T26" fmla="*/ 47 w 71"/>
                <a:gd name="T27" fmla="*/ 7 h 77"/>
                <a:gd name="T28" fmla="*/ 51 w 71"/>
                <a:gd name="T29" fmla="*/ 5 h 77"/>
                <a:gd name="T30" fmla="*/ 55 w 71"/>
                <a:gd name="T31" fmla="*/ 4 h 77"/>
                <a:gd name="T32" fmla="*/ 61 w 71"/>
                <a:gd name="T33" fmla="*/ 2 h 77"/>
                <a:gd name="T34" fmla="*/ 66 w 71"/>
                <a:gd name="T35" fmla="*/ 1 h 77"/>
                <a:gd name="T36" fmla="*/ 71 w 71"/>
                <a:gd name="T37" fmla="*/ 0 h 77"/>
                <a:gd name="T38" fmla="*/ 67 w 71"/>
                <a:gd name="T39" fmla="*/ 2 h 77"/>
                <a:gd name="T40" fmla="*/ 62 w 71"/>
                <a:gd name="T41" fmla="*/ 4 h 77"/>
                <a:gd name="T42" fmla="*/ 57 w 71"/>
                <a:gd name="T43" fmla="*/ 7 h 77"/>
                <a:gd name="T44" fmla="*/ 54 w 71"/>
                <a:gd name="T45" fmla="*/ 9 h 77"/>
                <a:gd name="T46" fmla="*/ 51 w 71"/>
                <a:gd name="T47" fmla="*/ 12 h 77"/>
                <a:gd name="T48" fmla="*/ 48 w 71"/>
                <a:gd name="T49" fmla="*/ 14 h 77"/>
                <a:gd name="T50" fmla="*/ 45 w 71"/>
                <a:gd name="T51" fmla="*/ 17 h 77"/>
                <a:gd name="T52" fmla="*/ 42 w 71"/>
                <a:gd name="T53" fmla="*/ 21 h 77"/>
                <a:gd name="T54" fmla="*/ 40 w 71"/>
                <a:gd name="T55" fmla="*/ 24 h 77"/>
                <a:gd name="T56" fmla="*/ 35 w 71"/>
                <a:gd name="T57" fmla="*/ 32 h 77"/>
                <a:gd name="T58" fmla="*/ 32 w 71"/>
                <a:gd name="T59" fmla="*/ 40 h 77"/>
                <a:gd name="T60" fmla="*/ 29 w 71"/>
                <a:gd name="T61" fmla="*/ 48 h 77"/>
                <a:gd name="T62" fmla="*/ 28 w 71"/>
                <a:gd name="T63" fmla="*/ 52 h 77"/>
                <a:gd name="T64" fmla="*/ 27 w 71"/>
                <a:gd name="T65" fmla="*/ 56 h 77"/>
                <a:gd name="T66" fmla="*/ 26 w 71"/>
                <a:gd name="T67" fmla="*/ 63 h 77"/>
                <a:gd name="T68" fmla="*/ 26 w 71"/>
                <a:gd name="T69" fmla="*/ 73 h 77"/>
                <a:gd name="T70" fmla="*/ 26 w 71"/>
                <a:gd name="T71" fmla="*/ 76 h 77"/>
                <a:gd name="T72" fmla="*/ 26 w 71"/>
                <a:gd name="T73" fmla="*/ 77 h 77"/>
                <a:gd name="T74" fmla="*/ 0 w 71"/>
                <a:gd name="T75" fmla="*/ 7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77">
                  <a:moveTo>
                    <a:pt x="0" y="75"/>
                  </a:moveTo>
                  <a:cubicBezTo>
                    <a:pt x="0" y="75"/>
                    <a:pt x="0" y="75"/>
                    <a:pt x="1" y="74"/>
                  </a:cubicBezTo>
                  <a:cubicBezTo>
                    <a:pt x="1" y="73"/>
                    <a:pt x="1" y="71"/>
                    <a:pt x="1" y="70"/>
                  </a:cubicBezTo>
                  <a:cubicBezTo>
                    <a:pt x="2" y="67"/>
                    <a:pt x="4" y="63"/>
                    <a:pt x="5" y="58"/>
                  </a:cubicBezTo>
                  <a:cubicBezTo>
                    <a:pt x="6" y="55"/>
                    <a:pt x="7" y="53"/>
                    <a:pt x="9" y="50"/>
                  </a:cubicBezTo>
                  <a:cubicBezTo>
                    <a:pt x="9" y="49"/>
                    <a:pt x="10" y="47"/>
                    <a:pt x="11" y="46"/>
                  </a:cubicBezTo>
                  <a:cubicBezTo>
                    <a:pt x="11" y="44"/>
                    <a:pt x="12" y="43"/>
                    <a:pt x="13" y="42"/>
                  </a:cubicBezTo>
                  <a:cubicBezTo>
                    <a:pt x="14" y="39"/>
                    <a:pt x="16" y="36"/>
                    <a:pt x="18" y="33"/>
                  </a:cubicBezTo>
                  <a:cubicBezTo>
                    <a:pt x="20" y="30"/>
                    <a:pt x="22" y="27"/>
                    <a:pt x="24" y="25"/>
                  </a:cubicBezTo>
                  <a:cubicBezTo>
                    <a:pt x="27" y="22"/>
                    <a:pt x="29" y="20"/>
                    <a:pt x="32" y="17"/>
                  </a:cubicBezTo>
                  <a:cubicBezTo>
                    <a:pt x="33" y="16"/>
                    <a:pt x="34" y="15"/>
                    <a:pt x="36" y="14"/>
                  </a:cubicBezTo>
                  <a:cubicBezTo>
                    <a:pt x="37" y="13"/>
                    <a:pt x="38" y="12"/>
                    <a:pt x="40" y="11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9" y="6"/>
                    <a:pt x="50" y="5"/>
                    <a:pt x="51" y="5"/>
                  </a:cubicBezTo>
                  <a:cubicBezTo>
                    <a:pt x="52" y="4"/>
                    <a:pt x="54" y="4"/>
                    <a:pt x="55" y="4"/>
                  </a:cubicBezTo>
                  <a:cubicBezTo>
                    <a:pt x="57" y="3"/>
                    <a:pt x="59" y="2"/>
                    <a:pt x="61" y="2"/>
                  </a:cubicBezTo>
                  <a:cubicBezTo>
                    <a:pt x="63" y="1"/>
                    <a:pt x="65" y="1"/>
                    <a:pt x="66" y="1"/>
                  </a:cubicBezTo>
                  <a:cubicBezTo>
                    <a:pt x="69" y="0"/>
                    <a:pt x="71" y="0"/>
                    <a:pt x="71" y="0"/>
                  </a:cubicBezTo>
                  <a:cubicBezTo>
                    <a:pt x="71" y="0"/>
                    <a:pt x="69" y="1"/>
                    <a:pt x="67" y="2"/>
                  </a:cubicBezTo>
                  <a:cubicBezTo>
                    <a:pt x="65" y="2"/>
                    <a:pt x="64" y="3"/>
                    <a:pt x="62" y="4"/>
                  </a:cubicBezTo>
                  <a:cubicBezTo>
                    <a:pt x="60" y="5"/>
                    <a:pt x="59" y="6"/>
                    <a:pt x="57" y="7"/>
                  </a:cubicBezTo>
                  <a:cubicBezTo>
                    <a:pt x="56" y="8"/>
                    <a:pt x="55" y="8"/>
                    <a:pt x="54" y="9"/>
                  </a:cubicBezTo>
                  <a:cubicBezTo>
                    <a:pt x="53" y="10"/>
                    <a:pt x="52" y="11"/>
                    <a:pt x="51" y="12"/>
                  </a:cubicBezTo>
                  <a:cubicBezTo>
                    <a:pt x="50" y="13"/>
                    <a:pt x="49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4" y="19"/>
                    <a:pt x="43" y="20"/>
                    <a:pt x="42" y="21"/>
                  </a:cubicBezTo>
                  <a:cubicBezTo>
                    <a:pt x="41" y="22"/>
                    <a:pt x="40" y="23"/>
                    <a:pt x="40" y="24"/>
                  </a:cubicBezTo>
                  <a:cubicBezTo>
                    <a:pt x="38" y="27"/>
                    <a:pt x="37" y="29"/>
                    <a:pt x="35" y="32"/>
                  </a:cubicBezTo>
                  <a:cubicBezTo>
                    <a:pt x="34" y="35"/>
                    <a:pt x="33" y="37"/>
                    <a:pt x="32" y="40"/>
                  </a:cubicBezTo>
                  <a:cubicBezTo>
                    <a:pt x="31" y="43"/>
                    <a:pt x="30" y="46"/>
                    <a:pt x="29" y="48"/>
                  </a:cubicBezTo>
                  <a:cubicBezTo>
                    <a:pt x="29" y="50"/>
                    <a:pt x="29" y="51"/>
                    <a:pt x="28" y="52"/>
                  </a:cubicBezTo>
                  <a:cubicBezTo>
                    <a:pt x="28" y="53"/>
                    <a:pt x="28" y="55"/>
                    <a:pt x="27" y="56"/>
                  </a:cubicBezTo>
                  <a:cubicBezTo>
                    <a:pt x="27" y="58"/>
                    <a:pt x="27" y="61"/>
                    <a:pt x="26" y="63"/>
                  </a:cubicBezTo>
                  <a:cubicBezTo>
                    <a:pt x="26" y="67"/>
                    <a:pt x="26" y="71"/>
                    <a:pt x="26" y="73"/>
                  </a:cubicBezTo>
                  <a:cubicBezTo>
                    <a:pt x="26" y="75"/>
                    <a:pt x="26" y="76"/>
                    <a:pt x="26" y="76"/>
                  </a:cubicBezTo>
                  <a:cubicBezTo>
                    <a:pt x="26" y="77"/>
                    <a:pt x="26" y="77"/>
                    <a:pt x="26" y="77"/>
                  </a:cubicBezTo>
                  <a:lnTo>
                    <a:pt x="0" y="75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8" name="Freeform 189"/>
            <p:cNvSpPr>
              <a:spLocks/>
            </p:cNvSpPr>
            <p:nvPr/>
          </p:nvSpPr>
          <p:spPr bwMode="auto">
            <a:xfrm>
              <a:off x="7424738" y="6483351"/>
              <a:ext cx="292100" cy="339725"/>
            </a:xfrm>
            <a:custGeom>
              <a:avLst/>
              <a:gdLst>
                <a:gd name="T0" fmla="*/ 45 w 70"/>
                <a:gd name="T1" fmla="*/ 77 h 77"/>
                <a:gd name="T2" fmla="*/ 45 w 70"/>
                <a:gd name="T3" fmla="*/ 76 h 77"/>
                <a:gd name="T4" fmla="*/ 45 w 70"/>
                <a:gd name="T5" fmla="*/ 73 h 77"/>
                <a:gd name="T6" fmla="*/ 44 w 70"/>
                <a:gd name="T7" fmla="*/ 63 h 77"/>
                <a:gd name="T8" fmla="*/ 43 w 70"/>
                <a:gd name="T9" fmla="*/ 56 h 77"/>
                <a:gd name="T10" fmla="*/ 42 w 70"/>
                <a:gd name="T11" fmla="*/ 52 h 77"/>
                <a:gd name="T12" fmla="*/ 41 w 70"/>
                <a:gd name="T13" fmla="*/ 48 h 77"/>
                <a:gd name="T14" fmla="*/ 39 w 70"/>
                <a:gd name="T15" fmla="*/ 40 h 77"/>
                <a:gd name="T16" fmla="*/ 36 w 70"/>
                <a:gd name="T17" fmla="*/ 32 h 77"/>
                <a:gd name="T18" fmla="*/ 31 w 70"/>
                <a:gd name="T19" fmla="*/ 24 h 77"/>
                <a:gd name="T20" fmla="*/ 29 w 70"/>
                <a:gd name="T21" fmla="*/ 21 h 77"/>
                <a:gd name="T22" fmla="*/ 26 w 70"/>
                <a:gd name="T23" fmla="*/ 17 h 77"/>
                <a:gd name="T24" fmla="*/ 23 w 70"/>
                <a:gd name="T25" fmla="*/ 14 h 77"/>
                <a:gd name="T26" fmla="*/ 20 w 70"/>
                <a:gd name="T27" fmla="*/ 12 h 77"/>
                <a:gd name="T28" fmla="*/ 17 w 70"/>
                <a:gd name="T29" fmla="*/ 9 h 77"/>
                <a:gd name="T30" fmla="*/ 14 w 70"/>
                <a:gd name="T31" fmla="*/ 7 h 77"/>
                <a:gd name="T32" fmla="*/ 8 w 70"/>
                <a:gd name="T33" fmla="*/ 4 h 77"/>
                <a:gd name="T34" fmla="*/ 4 w 70"/>
                <a:gd name="T35" fmla="*/ 2 h 77"/>
                <a:gd name="T36" fmla="*/ 0 w 70"/>
                <a:gd name="T37" fmla="*/ 0 h 77"/>
                <a:gd name="T38" fmla="*/ 4 w 70"/>
                <a:gd name="T39" fmla="*/ 1 h 77"/>
                <a:gd name="T40" fmla="*/ 9 w 70"/>
                <a:gd name="T41" fmla="*/ 2 h 77"/>
                <a:gd name="T42" fmla="*/ 16 w 70"/>
                <a:gd name="T43" fmla="*/ 4 h 77"/>
                <a:gd name="T44" fmla="*/ 19 w 70"/>
                <a:gd name="T45" fmla="*/ 5 h 77"/>
                <a:gd name="T46" fmla="*/ 23 w 70"/>
                <a:gd name="T47" fmla="*/ 7 h 77"/>
                <a:gd name="T48" fmla="*/ 27 w 70"/>
                <a:gd name="T49" fmla="*/ 9 h 77"/>
                <a:gd name="T50" fmla="*/ 31 w 70"/>
                <a:gd name="T51" fmla="*/ 11 h 77"/>
                <a:gd name="T52" fmla="*/ 35 w 70"/>
                <a:gd name="T53" fmla="*/ 14 h 77"/>
                <a:gd name="T54" fmla="*/ 39 w 70"/>
                <a:gd name="T55" fmla="*/ 17 h 77"/>
                <a:gd name="T56" fmla="*/ 46 w 70"/>
                <a:gd name="T57" fmla="*/ 25 h 77"/>
                <a:gd name="T58" fmla="*/ 53 w 70"/>
                <a:gd name="T59" fmla="*/ 33 h 77"/>
                <a:gd name="T60" fmla="*/ 58 w 70"/>
                <a:gd name="T61" fmla="*/ 42 h 77"/>
                <a:gd name="T62" fmla="*/ 60 w 70"/>
                <a:gd name="T63" fmla="*/ 46 h 77"/>
                <a:gd name="T64" fmla="*/ 62 w 70"/>
                <a:gd name="T65" fmla="*/ 50 h 77"/>
                <a:gd name="T66" fmla="*/ 65 w 70"/>
                <a:gd name="T67" fmla="*/ 58 h 77"/>
                <a:gd name="T68" fmla="*/ 69 w 70"/>
                <a:gd name="T69" fmla="*/ 70 h 77"/>
                <a:gd name="T70" fmla="*/ 70 w 70"/>
                <a:gd name="T71" fmla="*/ 74 h 77"/>
                <a:gd name="T72" fmla="*/ 70 w 70"/>
                <a:gd name="T73" fmla="*/ 75 h 77"/>
                <a:gd name="T74" fmla="*/ 45 w 70"/>
                <a:gd name="T7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0" h="77">
                  <a:moveTo>
                    <a:pt x="45" y="77"/>
                  </a:moveTo>
                  <a:cubicBezTo>
                    <a:pt x="45" y="77"/>
                    <a:pt x="45" y="77"/>
                    <a:pt x="45" y="76"/>
                  </a:cubicBezTo>
                  <a:cubicBezTo>
                    <a:pt x="45" y="76"/>
                    <a:pt x="45" y="75"/>
                    <a:pt x="45" y="73"/>
                  </a:cubicBezTo>
                  <a:cubicBezTo>
                    <a:pt x="45" y="71"/>
                    <a:pt x="45" y="67"/>
                    <a:pt x="44" y="63"/>
                  </a:cubicBezTo>
                  <a:cubicBezTo>
                    <a:pt x="44" y="61"/>
                    <a:pt x="44" y="58"/>
                    <a:pt x="43" y="56"/>
                  </a:cubicBezTo>
                  <a:cubicBezTo>
                    <a:pt x="43" y="55"/>
                    <a:pt x="43" y="53"/>
                    <a:pt x="42" y="52"/>
                  </a:cubicBezTo>
                  <a:cubicBezTo>
                    <a:pt x="42" y="51"/>
                    <a:pt x="42" y="50"/>
                    <a:pt x="41" y="48"/>
                  </a:cubicBezTo>
                  <a:cubicBezTo>
                    <a:pt x="41" y="46"/>
                    <a:pt x="40" y="43"/>
                    <a:pt x="39" y="40"/>
                  </a:cubicBezTo>
                  <a:cubicBezTo>
                    <a:pt x="38" y="37"/>
                    <a:pt x="37" y="35"/>
                    <a:pt x="36" y="32"/>
                  </a:cubicBezTo>
                  <a:cubicBezTo>
                    <a:pt x="34" y="29"/>
                    <a:pt x="33" y="27"/>
                    <a:pt x="31" y="24"/>
                  </a:cubicBezTo>
                  <a:cubicBezTo>
                    <a:pt x="30" y="23"/>
                    <a:pt x="29" y="22"/>
                    <a:pt x="29" y="21"/>
                  </a:cubicBezTo>
                  <a:cubicBezTo>
                    <a:pt x="28" y="20"/>
                    <a:pt x="27" y="19"/>
                    <a:pt x="26" y="17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2" y="13"/>
                    <a:pt x="21" y="13"/>
                    <a:pt x="20" y="12"/>
                  </a:cubicBezTo>
                  <a:cubicBezTo>
                    <a:pt x="19" y="11"/>
                    <a:pt x="18" y="10"/>
                    <a:pt x="17" y="9"/>
                  </a:cubicBezTo>
                  <a:cubicBezTo>
                    <a:pt x="16" y="8"/>
                    <a:pt x="15" y="8"/>
                    <a:pt x="14" y="7"/>
                  </a:cubicBezTo>
                  <a:cubicBezTo>
                    <a:pt x="12" y="6"/>
                    <a:pt x="10" y="5"/>
                    <a:pt x="8" y="4"/>
                  </a:cubicBezTo>
                  <a:cubicBezTo>
                    <a:pt x="7" y="3"/>
                    <a:pt x="5" y="2"/>
                    <a:pt x="4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0"/>
                    <a:pt x="4" y="1"/>
                  </a:cubicBezTo>
                  <a:cubicBezTo>
                    <a:pt x="6" y="1"/>
                    <a:pt x="7" y="1"/>
                    <a:pt x="9" y="2"/>
                  </a:cubicBezTo>
                  <a:cubicBezTo>
                    <a:pt x="11" y="2"/>
                    <a:pt x="13" y="3"/>
                    <a:pt x="16" y="4"/>
                  </a:cubicBezTo>
                  <a:cubicBezTo>
                    <a:pt x="17" y="4"/>
                    <a:pt x="18" y="4"/>
                    <a:pt x="19" y="5"/>
                  </a:cubicBezTo>
                  <a:cubicBezTo>
                    <a:pt x="21" y="5"/>
                    <a:pt x="22" y="6"/>
                    <a:pt x="23" y="7"/>
                  </a:cubicBezTo>
                  <a:cubicBezTo>
                    <a:pt x="24" y="7"/>
                    <a:pt x="26" y="8"/>
                    <a:pt x="27" y="9"/>
                  </a:cubicBezTo>
                  <a:cubicBezTo>
                    <a:pt x="28" y="10"/>
                    <a:pt x="30" y="10"/>
                    <a:pt x="31" y="11"/>
                  </a:cubicBezTo>
                  <a:cubicBezTo>
                    <a:pt x="32" y="12"/>
                    <a:pt x="34" y="13"/>
                    <a:pt x="35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2" y="20"/>
                    <a:pt x="44" y="22"/>
                    <a:pt x="46" y="25"/>
                  </a:cubicBezTo>
                  <a:cubicBezTo>
                    <a:pt x="48" y="27"/>
                    <a:pt x="51" y="30"/>
                    <a:pt x="53" y="33"/>
                  </a:cubicBezTo>
                  <a:cubicBezTo>
                    <a:pt x="54" y="36"/>
                    <a:pt x="56" y="39"/>
                    <a:pt x="58" y="42"/>
                  </a:cubicBezTo>
                  <a:cubicBezTo>
                    <a:pt x="59" y="43"/>
                    <a:pt x="59" y="44"/>
                    <a:pt x="60" y="46"/>
                  </a:cubicBezTo>
                  <a:cubicBezTo>
                    <a:pt x="61" y="47"/>
                    <a:pt x="61" y="49"/>
                    <a:pt x="62" y="50"/>
                  </a:cubicBezTo>
                  <a:cubicBezTo>
                    <a:pt x="63" y="53"/>
                    <a:pt x="64" y="55"/>
                    <a:pt x="65" y="58"/>
                  </a:cubicBezTo>
                  <a:cubicBezTo>
                    <a:pt x="67" y="63"/>
                    <a:pt x="68" y="67"/>
                    <a:pt x="69" y="70"/>
                  </a:cubicBezTo>
                  <a:cubicBezTo>
                    <a:pt x="70" y="71"/>
                    <a:pt x="70" y="73"/>
                    <a:pt x="70" y="74"/>
                  </a:cubicBezTo>
                  <a:cubicBezTo>
                    <a:pt x="70" y="75"/>
                    <a:pt x="70" y="75"/>
                    <a:pt x="70" y="75"/>
                  </a:cubicBezTo>
                  <a:lnTo>
                    <a:pt x="45" y="77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9" name="Freeform 190"/>
            <p:cNvSpPr>
              <a:spLocks/>
            </p:cNvSpPr>
            <p:nvPr/>
          </p:nvSpPr>
          <p:spPr bwMode="auto">
            <a:xfrm>
              <a:off x="7596188" y="6448426"/>
              <a:ext cx="104775" cy="322263"/>
            </a:xfrm>
            <a:custGeom>
              <a:avLst/>
              <a:gdLst>
                <a:gd name="T0" fmla="*/ 0 w 25"/>
                <a:gd name="T1" fmla="*/ 73 h 73"/>
                <a:gd name="T2" fmla="*/ 0 w 25"/>
                <a:gd name="T3" fmla="*/ 70 h 73"/>
                <a:gd name="T4" fmla="*/ 1 w 25"/>
                <a:gd name="T5" fmla="*/ 61 h 73"/>
                <a:gd name="T6" fmla="*/ 5 w 25"/>
                <a:gd name="T7" fmla="*/ 34 h 73"/>
                <a:gd name="T8" fmla="*/ 9 w 25"/>
                <a:gd name="T9" fmla="*/ 20 h 73"/>
                <a:gd name="T10" fmla="*/ 12 w 25"/>
                <a:gd name="T11" fmla="*/ 14 h 73"/>
                <a:gd name="T12" fmla="*/ 15 w 25"/>
                <a:gd name="T13" fmla="*/ 9 h 73"/>
                <a:gd name="T14" fmla="*/ 18 w 25"/>
                <a:gd name="T15" fmla="*/ 5 h 73"/>
                <a:gd name="T16" fmla="*/ 20 w 25"/>
                <a:gd name="T17" fmla="*/ 2 h 73"/>
                <a:gd name="T18" fmla="*/ 23 w 25"/>
                <a:gd name="T19" fmla="*/ 0 h 73"/>
                <a:gd name="T20" fmla="*/ 21 w 25"/>
                <a:gd name="T21" fmla="*/ 3 h 73"/>
                <a:gd name="T22" fmla="*/ 20 w 25"/>
                <a:gd name="T23" fmla="*/ 6 h 73"/>
                <a:gd name="T24" fmla="*/ 19 w 25"/>
                <a:gd name="T25" fmla="*/ 11 h 73"/>
                <a:gd name="T26" fmla="*/ 18 w 25"/>
                <a:gd name="T27" fmla="*/ 16 h 73"/>
                <a:gd name="T28" fmla="*/ 17 w 25"/>
                <a:gd name="T29" fmla="*/ 22 h 73"/>
                <a:gd name="T30" fmla="*/ 18 w 25"/>
                <a:gd name="T31" fmla="*/ 35 h 73"/>
                <a:gd name="T32" fmla="*/ 22 w 25"/>
                <a:gd name="T33" fmla="*/ 60 h 73"/>
                <a:gd name="T34" fmla="*/ 24 w 25"/>
                <a:gd name="T35" fmla="*/ 67 h 73"/>
                <a:gd name="T36" fmla="*/ 25 w 25"/>
                <a:gd name="T37" fmla="*/ 70 h 73"/>
                <a:gd name="T38" fmla="*/ 0 w 25"/>
                <a:gd name="T3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73">
                  <a:moveTo>
                    <a:pt x="0" y="73"/>
                  </a:moveTo>
                  <a:cubicBezTo>
                    <a:pt x="0" y="73"/>
                    <a:pt x="0" y="72"/>
                    <a:pt x="0" y="70"/>
                  </a:cubicBezTo>
                  <a:cubicBezTo>
                    <a:pt x="0" y="67"/>
                    <a:pt x="0" y="64"/>
                    <a:pt x="1" y="61"/>
                  </a:cubicBezTo>
                  <a:cubicBezTo>
                    <a:pt x="1" y="53"/>
                    <a:pt x="3" y="44"/>
                    <a:pt x="5" y="34"/>
                  </a:cubicBezTo>
                  <a:cubicBezTo>
                    <a:pt x="6" y="29"/>
                    <a:pt x="8" y="25"/>
                    <a:pt x="9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3" y="12"/>
                    <a:pt x="14" y="11"/>
                    <a:pt x="15" y="9"/>
                  </a:cubicBezTo>
                  <a:cubicBezTo>
                    <a:pt x="16" y="7"/>
                    <a:pt x="17" y="6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2" y="1"/>
                    <a:pt x="23" y="0"/>
                    <a:pt x="23" y="0"/>
                  </a:cubicBezTo>
                  <a:cubicBezTo>
                    <a:pt x="23" y="0"/>
                    <a:pt x="22" y="1"/>
                    <a:pt x="21" y="3"/>
                  </a:cubicBezTo>
                  <a:cubicBezTo>
                    <a:pt x="21" y="4"/>
                    <a:pt x="20" y="5"/>
                    <a:pt x="20" y="6"/>
                  </a:cubicBezTo>
                  <a:cubicBezTo>
                    <a:pt x="19" y="7"/>
                    <a:pt x="19" y="9"/>
                    <a:pt x="19" y="11"/>
                  </a:cubicBezTo>
                  <a:cubicBezTo>
                    <a:pt x="18" y="12"/>
                    <a:pt x="18" y="14"/>
                    <a:pt x="18" y="16"/>
                  </a:cubicBezTo>
                  <a:cubicBezTo>
                    <a:pt x="18" y="18"/>
                    <a:pt x="17" y="20"/>
                    <a:pt x="17" y="22"/>
                  </a:cubicBezTo>
                  <a:cubicBezTo>
                    <a:pt x="17" y="26"/>
                    <a:pt x="18" y="31"/>
                    <a:pt x="18" y="35"/>
                  </a:cubicBezTo>
                  <a:cubicBezTo>
                    <a:pt x="19" y="44"/>
                    <a:pt x="21" y="53"/>
                    <a:pt x="22" y="60"/>
                  </a:cubicBezTo>
                  <a:cubicBezTo>
                    <a:pt x="23" y="63"/>
                    <a:pt x="24" y="65"/>
                    <a:pt x="24" y="67"/>
                  </a:cubicBezTo>
                  <a:cubicBezTo>
                    <a:pt x="25" y="69"/>
                    <a:pt x="25" y="70"/>
                    <a:pt x="25" y="7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0" name="Freeform 191"/>
            <p:cNvSpPr>
              <a:spLocks/>
            </p:cNvSpPr>
            <p:nvPr/>
          </p:nvSpPr>
          <p:spPr bwMode="auto">
            <a:xfrm>
              <a:off x="10601326" y="6223001"/>
              <a:ext cx="430213" cy="498475"/>
            </a:xfrm>
            <a:custGeom>
              <a:avLst/>
              <a:gdLst>
                <a:gd name="T0" fmla="*/ 0 w 103"/>
                <a:gd name="T1" fmla="*/ 110 h 113"/>
                <a:gd name="T2" fmla="*/ 0 w 103"/>
                <a:gd name="T3" fmla="*/ 108 h 113"/>
                <a:gd name="T4" fmla="*/ 1 w 103"/>
                <a:gd name="T5" fmla="*/ 102 h 113"/>
                <a:gd name="T6" fmla="*/ 7 w 103"/>
                <a:gd name="T7" fmla="*/ 85 h 113"/>
                <a:gd name="T8" fmla="*/ 18 w 103"/>
                <a:gd name="T9" fmla="*/ 61 h 113"/>
                <a:gd name="T10" fmla="*/ 35 w 103"/>
                <a:gd name="T11" fmla="*/ 36 h 113"/>
                <a:gd name="T12" fmla="*/ 46 w 103"/>
                <a:gd name="T13" fmla="*/ 25 h 113"/>
                <a:gd name="T14" fmla="*/ 57 w 103"/>
                <a:gd name="T15" fmla="*/ 16 h 113"/>
                <a:gd name="T16" fmla="*/ 63 w 103"/>
                <a:gd name="T17" fmla="*/ 13 h 113"/>
                <a:gd name="T18" fmla="*/ 69 w 103"/>
                <a:gd name="T19" fmla="*/ 10 h 113"/>
                <a:gd name="T20" fmla="*/ 80 w 103"/>
                <a:gd name="T21" fmla="*/ 5 h 113"/>
                <a:gd name="T22" fmla="*/ 89 w 103"/>
                <a:gd name="T23" fmla="*/ 2 h 113"/>
                <a:gd name="T24" fmla="*/ 96 w 103"/>
                <a:gd name="T25" fmla="*/ 1 h 113"/>
                <a:gd name="T26" fmla="*/ 103 w 103"/>
                <a:gd name="T27" fmla="*/ 0 h 113"/>
                <a:gd name="T28" fmla="*/ 97 w 103"/>
                <a:gd name="T29" fmla="*/ 2 h 113"/>
                <a:gd name="T30" fmla="*/ 90 w 103"/>
                <a:gd name="T31" fmla="*/ 5 h 113"/>
                <a:gd name="T32" fmla="*/ 82 w 103"/>
                <a:gd name="T33" fmla="*/ 10 h 113"/>
                <a:gd name="T34" fmla="*/ 73 w 103"/>
                <a:gd name="T35" fmla="*/ 17 h 113"/>
                <a:gd name="T36" fmla="*/ 69 w 103"/>
                <a:gd name="T37" fmla="*/ 21 h 113"/>
                <a:gd name="T38" fmla="*/ 65 w 103"/>
                <a:gd name="T39" fmla="*/ 25 h 113"/>
                <a:gd name="T40" fmla="*/ 57 w 103"/>
                <a:gd name="T41" fmla="*/ 35 h 113"/>
                <a:gd name="T42" fmla="*/ 51 w 103"/>
                <a:gd name="T43" fmla="*/ 47 h 113"/>
                <a:gd name="T44" fmla="*/ 38 w 103"/>
                <a:gd name="T45" fmla="*/ 92 h 113"/>
                <a:gd name="T46" fmla="*/ 37 w 103"/>
                <a:gd name="T47" fmla="*/ 108 h 113"/>
                <a:gd name="T48" fmla="*/ 37 w 103"/>
                <a:gd name="T49" fmla="*/ 112 h 113"/>
                <a:gd name="T50" fmla="*/ 37 w 103"/>
                <a:gd name="T51" fmla="*/ 112 h 113"/>
                <a:gd name="T52" fmla="*/ 37 w 103"/>
                <a:gd name="T53" fmla="*/ 113 h 113"/>
                <a:gd name="T54" fmla="*/ 0 w 103"/>
                <a:gd name="T55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3" h="113">
                  <a:moveTo>
                    <a:pt x="0" y="110"/>
                  </a:moveTo>
                  <a:cubicBezTo>
                    <a:pt x="0" y="110"/>
                    <a:pt x="0" y="109"/>
                    <a:pt x="0" y="108"/>
                  </a:cubicBezTo>
                  <a:cubicBezTo>
                    <a:pt x="0" y="106"/>
                    <a:pt x="1" y="105"/>
                    <a:pt x="1" y="102"/>
                  </a:cubicBezTo>
                  <a:cubicBezTo>
                    <a:pt x="3" y="98"/>
                    <a:pt x="4" y="92"/>
                    <a:pt x="7" y="85"/>
                  </a:cubicBezTo>
                  <a:cubicBezTo>
                    <a:pt x="10" y="77"/>
                    <a:pt x="13" y="69"/>
                    <a:pt x="18" y="61"/>
                  </a:cubicBezTo>
                  <a:cubicBezTo>
                    <a:pt x="23" y="52"/>
                    <a:pt x="28" y="44"/>
                    <a:pt x="35" y="36"/>
                  </a:cubicBezTo>
                  <a:cubicBezTo>
                    <a:pt x="38" y="32"/>
                    <a:pt x="42" y="29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4"/>
                    <a:pt x="63" y="13"/>
                  </a:cubicBezTo>
                  <a:cubicBezTo>
                    <a:pt x="65" y="12"/>
                    <a:pt x="67" y="11"/>
                    <a:pt x="69" y="10"/>
                  </a:cubicBezTo>
                  <a:cubicBezTo>
                    <a:pt x="73" y="8"/>
                    <a:pt x="76" y="6"/>
                    <a:pt x="80" y="5"/>
                  </a:cubicBezTo>
                  <a:cubicBezTo>
                    <a:pt x="83" y="4"/>
                    <a:pt x="86" y="3"/>
                    <a:pt x="89" y="2"/>
                  </a:cubicBezTo>
                  <a:cubicBezTo>
                    <a:pt x="92" y="2"/>
                    <a:pt x="94" y="1"/>
                    <a:pt x="96" y="1"/>
                  </a:cubicBezTo>
                  <a:cubicBezTo>
                    <a:pt x="101" y="0"/>
                    <a:pt x="103" y="0"/>
                    <a:pt x="103" y="0"/>
                  </a:cubicBezTo>
                  <a:cubicBezTo>
                    <a:pt x="103" y="0"/>
                    <a:pt x="101" y="1"/>
                    <a:pt x="97" y="2"/>
                  </a:cubicBezTo>
                  <a:cubicBezTo>
                    <a:pt x="95" y="3"/>
                    <a:pt x="93" y="4"/>
                    <a:pt x="90" y="5"/>
                  </a:cubicBezTo>
                  <a:cubicBezTo>
                    <a:pt x="88" y="7"/>
                    <a:pt x="85" y="8"/>
                    <a:pt x="82" y="10"/>
                  </a:cubicBezTo>
                  <a:cubicBezTo>
                    <a:pt x="79" y="12"/>
                    <a:pt x="76" y="14"/>
                    <a:pt x="73" y="17"/>
                  </a:cubicBezTo>
                  <a:cubicBezTo>
                    <a:pt x="72" y="18"/>
                    <a:pt x="71" y="20"/>
                    <a:pt x="69" y="21"/>
                  </a:cubicBezTo>
                  <a:cubicBezTo>
                    <a:pt x="68" y="22"/>
                    <a:pt x="66" y="24"/>
                    <a:pt x="65" y="25"/>
                  </a:cubicBezTo>
                  <a:cubicBezTo>
                    <a:pt x="62" y="28"/>
                    <a:pt x="60" y="32"/>
                    <a:pt x="57" y="35"/>
                  </a:cubicBezTo>
                  <a:cubicBezTo>
                    <a:pt x="55" y="39"/>
                    <a:pt x="53" y="43"/>
                    <a:pt x="51" y="47"/>
                  </a:cubicBezTo>
                  <a:cubicBezTo>
                    <a:pt x="43" y="62"/>
                    <a:pt x="39" y="79"/>
                    <a:pt x="38" y="92"/>
                  </a:cubicBezTo>
                  <a:cubicBezTo>
                    <a:pt x="37" y="99"/>
                    <a:pt x="37" y="104"/>
                    <a:pt x="37" y="108"/>
                  </a:cubicBezTo>
                  <a:cubicBezTo>
                    <a:pt x="37" y="109"/>
                    <a:pt x="37" y="111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3"/>
                    <a:pt x="37" y="113"/>
                    <a:pt x="37" y="113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1" name="Freeform 192"/>
            <p:cNvSpPr>
              <a:spLocks/>
            </p:cNvSpPr>
            <p:nvPr/>
          </p:nvSpPr>
          <p:spPr bwMode="auto">
            <a:xfrm>
              <a:off x="10364788" y="6223001"/>
              <a:ext cx="433388" cy="498475"/>
            </a:xfrm>
            <a:custGeom>
              <a:avLst/>
              <a:gdLst>
                <a:gd name="T0" fmla="*/ 66 w 104"/>
                <a:gd name="T1" fmla="*/ 113 h 113"/>
                <a:gd name="T2" fmla="*/ 66 w 104"/>
                <a:gd name="T3" fmla="*/ 112 h 113"/>
                <a:gd name="T4" fmla="*/ 66 w 104"/>
                <a:gd name="T5" fmla="*/ 112 h 113"/>
                <a:gd name="T6" fmla="*/ 66 w 104"/>
                <a:gd name="T7" fmla="*/ 108 h 113"/>
                <a:gd name="T8" fmla="*/ 65 w 104"/>
                <a:gd name="T9" fmla="*/ 92 h 113"/>
                <a:gd name="T10" fmla="*/ 53 w 104"/>
                <a:gd name="T11" fmla="*/ 47 h 113"/>
                <a:gd name="T12" fmla="*/ 46 w 104"/>
                <a:gd name="T13" fmla="*/ 35 h 113"/>
                <a:gd name="T14" fmla="*/ 38 w 104"/>
                <a:gd name="T15" fmla="*/ 25 h 113"/>
                <a:gd name="T16" fmla="*/ 34 w 104"/>
                <a:gd name="T17" fmla="*/ 21 h 113"/>
                <a:gd name="T18" fmla="*/ 30 w 104"/>
                <a:gd name="T19" fmla="*/ 17 h 113"/>
                <a:gd name="T20" fmla="*/ 21 w 104"/>
                <a:gd name="T21" fmla="*/ 10 h 113"/>
                <a:gd name="T22" fmla="*/ 13 w 104"/>
                <a:gd name="T23" fmla="*/ 5 h 113"/>
                <a:gd name="T24" fmla="*/ 6 w 104"/>
                <a:gd name="T25" fmla="*/ 2 h 113"/>
                <a:gd name="T26" fmla="*/ 0 w 104"/>
                <a:gd name="T27" fmla="*/ 0 h 113"/>
                <a:gd name="T28" fmla="*/ 7 w 104"/>
                <a:gd name="T29" fmla="*/ 1 h 113"/>
                <a:gd name="T30" fmla="*/ 14 w 104"/>
                <a:gd name="T31" fmla="*/ 2 h 113"/>
                <a:gd name="T32" fmla="*/ 24 w 104"/>
                <a:gd name="T33" fmla="*/ 5 h 113"/>
                <a:gd name="T34" fmla="*/ 35 w 104"/>
                <a:gd name="T35" fmla="*/ 10 h 113"/>
                <a:gd name="T36" fmla="*/ 40 w 104"/>
                <a:gd name="T37" fmla="*/ 13 h 113"/>
                <a:gd name="T38" fmla="*/ 46 w 104"/>
                <a:gd name="T39" fmla="*/ 16 h 113"/>
                <a:gd name="T40" fmla="*/ 58 w 104"/>
                <a:gd name="T41" fmla="*/ 25 h 113"/>
                <a:gd name="T42" fmla="*/ 68 w 104"/>
                <a:gd name="T43" fmla="*/ 36 h 113"/>
                <a:gd name="T44" fmla="*/ 85 w 104"/>
                <a:gd name="T45" fmla="*/ 61 h 113"/>
                <a:gd name="T46" fmla="*/ 96 w 104"/>
                <a:gd name="T47" fmla="*/ 85 h 113"/>
                <a:gd name="T48" fmla="*/ 102 w 104"/>
                <a:gd name="T49" fmla="*/ 102 h 113"/>
                <a:gd name="T50" fmla="*/ 103 w 104"/>
                <a:gd name="T51" fmla="*/ 108 h 113"/>
                <a:gd name="T52" fmla="*/ 104 w 104"/>
                <a:gd name="T53" fmla="*/ 110 h 113"/>
                <a:gd name="T54" fmla="*/ 66 w 104"/>
                <a:gd name="T5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4" h="113">
                  <a:moveTo>
                    <a:pt x="66" y="113"/>
                  </a:move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1"/>
                    <a:pt x="66" y="109"/>
                    <a:pt x="66" y="108"/>
                  </a:cubicBezTo>
                  <a:cubicBezTo>
                    <a:pt x="66" y="104"/>
                    <a:pt x="66" y="99"/>
                    <a:pt x="65" y="92"/>
                  </a:cubicBezTo>
                  <a:cubicBezTo>
                    <a:pt x="64" y="79"/>
                    <a:pt x="60" y="62"/>
                    <a:pt x="53" y="47"/>
                  </a:cubicBezTo>
                  <a:cubicBezTo>
                    <a:pt x="51" y="43"/>
                    <a:pt x="49" y="39"/>
                    <a:pt x="46" y="35"/>
                  </a:cubicBezTo>
                  <a:cubicBezTo>
                    <a:pt x="44" y="32"/>
                    <a:pt x="41" y="28"/>
                    <a:pt x="38" y="25"/>
                  </a:cubicBezTo>
                  <a:cubicBezTo>
                    <a:pt x="37" y="24"/>
                    <a:pt x="36" y="22"/>
                    <a:pt x="34" y="21"/>
                  </a:cubicBezTo>
                  <a:cubicBezTo>
                    <a:pt x="33" y="20"/>
                    <a:pt x="31" y="18"/>
                    <a:pt x="30" y="17"/>
                  </a:cubicBezTo>
                  <a:cubicBezTo>
                    <a:pt x="27" y="14"/>
                    <a:pt x="24" y="12"/>
                    <a:pt x="21" y="10"/>
                  </a:cubicBezTo>
                  <a:cubicBezTo>
                    <a:pt x="18" y="8"/>
                    <a:pt x="15" y="7"/>
                    <a:pt x="13" y="5"/>
                  </a:cubicBezTo>
                  <a:cubicBezTo>
                    <a:pt x="10" y="4"/>
                    <a:pt x="8" y="3"/>
                    <a:pt x="6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3" y="0"/>
                    <a:pt x="7" y="1"/>
                  </a:cubicBezTo>
                  <a:cubicBezTo>
                    <a:pt x="9" y="1"/>
                    <a:pt x="11" y="2"/>
                    <a:pt x="14" y="2"/>
                  </a:cubicBezTo>
                  <a:cubicBezTo>
                    <a:pt x="17" y="3"/>
                    <a:pt x="20" y="4"/>
                    <a:pt x="24" y="5"/>
                  </a:cubicBezTo>
                  <a:cubicBezTo>
                    <a:pt x="27" y="6"/>
                    <a:pt x="31" y="8"/>
                    <a:pt x="35" y="10"/>
                  </a:cubicBezTo>
                  <a:cubicBezTo>
                    <a:pt x="37" y="11"/>
                    <a:pt x="38" y="12"/>
                    <a:pt x="40" y="13"/>
                  </a:cubicBezTo>
                  <a:cubicBezTo>
                    <a:pt x="42" y="14"/>
                    <a:pt x="44" y="15"/>
                    <a:pt x="46" y="16"/>
                  </a:cubicBezTo>
                  <a:cubicBezTo>
                    <a:pt x="50" y="19"/>
                    <a:pt x="54" y="22"/>
                    <a:pt x="58" y="25"/>
                  </a:cubicBezTo>
                  <a:cubicBezTo>
                    <a:pt x="61" y="29"/>
                    <a:pt x="65" y="32"/>
                    <a:pt x="68" y="36"/>
                  </a:cubicBezTo>
                  <a:cubicBezTo>
                    <a:pt x="75" y="44"/>
                    <a:pt x="81" y="52"/>
                    <a:pt x="85" y="61"/>
                  </a:cubicBezTo>
                  <a:cubicBezTo>
                    <a:pt x="90" y="69"/>
                    <a:pt x="94" y="77"/>
                    <a:pt x="96" y="85"/>
                  </a:cubicBezTo>
                  <a:cubicBezTo>
                    <a:pt x="99" y="92"/>
                    <a:pt x="101" y="98"/>
                    <a:pt x="102" y="102"/>
                  </a:cubicBezTo>
                  <a:cubicBezTo>
                    <a:pt x="103" y="105"/>
                    <a:pt x="103" y="106"/>
                    <a:pt x="103" y="108"/>
                  </a:cubicBezTo>
                  <a:cubicBezTo>
                    <a:pt x="104" y="109"/>
                    <a:pt x="104" y="110"/>
                    <a:pt x="104" y="110"/>
                  </a:cubicBezTo>
                  <a:lnTo>
                    <a:pt x="66" y="113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2" name="Freeform 193"/>
            <p:cNvSpPr>
              <a:spLocks/>
            </p:cNvSpPr>
            <p:nvPr/>
          </p:nvSpPr>
          <p:spPr bwMode="auto">
            <a:xfrm>
              <a:off x="10618788" y="6438901"/>
              <a:ext cx="441325" cy="282575"/>
            </a:xfrm>
            <a:custGeom>
              <a:avLst/>
              <a:gdLst>
                <a:gd name="T0" fmla="*/ 0 w 106"/>
                <a:gd name="T1" fmla="*/ 58 h 64"/>
                <a:gd name="T2" fmla="*/ 0 w 106"/>
                <a:gd name="T3" fmla="*/ 57 h 64"/>
                <a:gd name="T4" fmla="*/ 1 w 106"/>
                <a:gd name="T5" fmla="*/ 56 h 64"/>
                <a:gd name="T6" fmla="*/ 2 w 106"/>
                <a:gd name="T7" fmla="*/ 54 h 64"/>
                <a:gd name="T8" fmla="*/ 3 w 106"/>
                <a:gd name="T9" fmla="*/ 51 h 64"/>
                <a:gd name="T10" fmla="*/ 6 w 106"/>
                <a:gd name="T11" fmla="*/ 45 h 64"/>
                <a:gd name="T12" fmla="*/ 11 w 106"/>
                <a:gd name="T13" fmla="*/ 37 h 64"/>
                <a:gd name="T14" fmla="*/ 17 w 106"/>
                <a:gd name="T15" fmla="*/ 29 h 64"/>
                <a:gd name="T16" fmla="*/ 25 w 106"/>
                <a:gd name="T17" fmla="*/ 20 h 64"/>
                <a:gd name="T18" fmla="*/ 30 w 106"/>
                <a:gd name="T19" fmla="*/ 17 h 64"/>
                <a:gd name="T20" fmla="*/ 35 w 106"/>
                <a:gd name="T21" fmla="*/ 13 h 64"/>
                <a:gd name="T22" fmla="*/ 40 w 106"/>
                <a:gd name="T23" fmla="*/ 10 h 64"/>
                <a:gd name="T24" fmla="*/ 46 w 106"/>
                <a:gd name="T25" fmla="*/ 7 h 64"/>
                <a:gd name="T26" fmla="*/ 57 w 106"/>
                <a:gd name="T27" fmla="*/ 3 h 64"/>
                <a:gd name="T28" fmla="*/ 68 w 106"/>
                <a:gd name="T29" fmla="*/ 1 h 64"/>
                <a:gd name="T30" fmla="*/ 78 w 106"/>
                <a:gd name="T31" fmla="*/ 0 h 64"/>
                <a:gd name="T32" fmla="*/ 87 w 106"/>
                <a:gd name="T33" fmla="*/ 0 h 64"/>
                <a:gd name="T34" fmla="*/ 91 w 106"/>
                <a:gd name="T35" fmla="*/ 0 h 64"/>
                <a:gd name="T36" fmla="*/ 95 w 106"/>
                <a:gd name="T37" fmla="*/ 0 h 64"/>
                <a:gd name="T38" fmla="*/ 101 w 106"/>
                <a:gd name="T39" fmla="*/ 1 h 64"/>
                <a:gd name="T40" fmla="*/ 106 w 106"/>
                <a:gd name="T41" fmla="*/ 1 h 64"/>
                <a:gd name="T42" fmla="*/ 101 w 106"/>
                <a:gd name="T43" fmla="*/ 2 h 64"/>
                <a:gd name="T44" fmla="*/ 95 w 106"/>
                <a:gd name="T45" fmla="*/ 4 h 64"/>
                <a:gd name="T46" fmla="*/ 92 w 106"/>
                <a:gd name="T47" fmla="*/ 4 h 64"/>
                <a:gd name="T48" fmla="*/ 88 w 106"/>
                <a:gd name="T49" fmla="*/ 6 h 64"/>
                <a:gd name="T50" fmla="*/ 80 w 106"/>
                <a:gd name="T51" fmla="*/ 8 h 64"/>
                <a:gd name="T52" fmla="*/ 72 w 106"/>
                <a:gd name="T53" fmla="*/ 12 h 64"/>
                <a:gd name="T54" fmla="*/ 64 w 106"/>
                <a:gd name="T55" fmla="*/ 17 h 64"/>
                <a:gd name="T56" fmla="*/ 56 w 106"/>
                <a:gd name="T57" fmla="*/ 23 h 64"/>
                <a:gd name="T58" fmla="*/ 53 w 106"/>
                <a:gd name="T59" fmla="*/ 27 h 64"/>
                <a:gd name="T60" fmla="*/ 50 w 106"/>
                <a:gd name="T61" fmla="*/ 30 h 64"/>
                <a:gd name="T62" fmla="*/ 47 w 106"/>
                <a:gd name="T63" fmla="*/ 34 h 64"/>
                <a:gd name="T64" fmla="*/ 45 w 106"/>
                <a:gd name="T65" fmla="*/ 37 h 64"/>
                <a:gd name="T66" fmla="*/ 41 w 106"/>
                <a:gd name="T67" fmla="*/ 45 h 64"/>
                <a:gd name="T68" fmla="*/ 39 w 106"/>
                <a:gd name="T69" fmla="*/ 51 h 64"/>
                <a:gd name="T70" fmla="*/ 38 w 106"/>
                <a:gd name="T71" fmla="*/ 57 h 64"/>
                <a:gd name="T72" fmla="*/ 37 w 106"/>
                <a:gd name="T73" fmla="*/ 61 h 64"/>
                <a:gd name="T74" fmla="*/ 37 w 106"/>
                <a:gd name="T75" fmla="*/ 63 h 64"/>
                <a:gd name="T76" fmla="*/ 37 w 106"/>
                <a:gd name="T77" fmla="*/ 63 h 64"/>
                <a:gd name="T78" fmla="*/ 36 w 106"/>
                <a:gd name="T79" fmla="*/ 64 h 64"/>
                <a:gd name="T80" fmla="*/ 36 w 106"/>
                <a:gd name="T81" fmla="*/ 64 h 64"/>
                <a:gd name="T82" fmla="*/ 0 w 106"/>
                <a:gd name="T83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0" y="5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5"/>
                    <a:pt x="1" y="54"/>
                    <a:pt x="2" y="54"/>
                  </a:cubicBezTo>
                  <a:cubicBezTo>
                    <a:pt x="2" y="53"/>
                    <a:pt x="2" y="52"/>
                    <a:pt x="3" y="51"/>
                  </a:cubicBezTo>
                  <a:cubicBezTo>
                    <a:pt x="3" y="49"/>
                    <a:pt x="5" y="47"/>
                    <a:pt x="6" y="45"/>
                  </a:cubicBezTo>
                  <a:cubicBezTo>
                    <a:pt x="7" y="42"/>
                    <a:pt x="9" y="40"/>
                    <a:pt x="11" y="37"/>
                  </a:cubicBezTo>
                  <a:cubicBezTo>
                    <a:pt x="12" y="34"/>
                    <a:pt x="15" y="31"/>
                    <a:pt x="17" y="29"/>
                  </a:cubicBezTo>
                  <a:cubicBezTo>
                    <a:pt x="20" y="26"/>
                    <a:pt x="22" y="23"/>
                    <a:pt x="25" y="20"/>
                  </a:cubicBezTo>
                  <a:cubicBezTo>
                    <a:pt x="27" y="19"/>
                    <a:pt x="28" y="18"/>
                    <a:pt x="30" y="17"/>
                  </a:cubicBezTo>
                  <a:cubicBezTo>
                    <a:pt x="32" y="15"/>
                    <a:pt x="33" y="14"/>
                    <a:pt x="35" y="13"/>
                  </a:cubicBezTo>
                  <a:cubicBezTo>
                    <a:pt x="37" y="12"/>
                    <a:pt x="39" y="11"/>
                    <a:pt x="40" y="10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0" y="6"/>
                    <a:pt x="53" y="4"/>
                    <a:pt x="57" y="3"/>
                  </a:cubicBezTo>
                  <a:cubicBezTo>
                    <a:pt x="61" y="2"/>
                    <a:pt x="65" y="1"/>
                    <a:pt x="68" y="1"/>
                  </a:cubicBezTo>
                  <a:cubicBezTo>
                    <a:pt x="72" y="0"/>
                    <a:pt x="75" y="0"/>
                    <a:pt x="78" y="0"/>
                  </a:cubicBezTo>
                  <a:cubicBezTo>
                    <a:pt x="82" y="0"/>
                    <a:pt x="85" y="0"/>
                    <a:pt x="87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4" y="0"/>
                    <a:pt x="95" y="0"/>
                  </a:cubicBezTo>
                  <a:cubicBezTo>
                    <a:pt x="97" y="0"/>
                    <a:pt x="99" y="1"/>
                    <a:pt x="101" y="1"/>
                  </a:cubicBezTo>
                  <a:cubicBezTo>
                    <a:pt x="104" y="1"/>
                    <a:pt x="106" y="1"/>
                    <a:pt x="106" y="1"/>
                  </a:cubicBezTo>
                  <a:cubicBezTo>
                    <a:pt x="106" y="1"/>
                    <a:pt x="104" y="2"/>
                    <a:pt x="101" y="2"/>
                  </a:cubicBezTo>
                  <a:cubicBezTo>
                    <a:pt x="99" y="3"/>
                    <a:pt x="97" y="3"/>
                    <a:pt x="95" y="4"/>
                  </a:cubicBezTo>
                  <a:cubicBezTo>
                    <a:pt x="94" y="4"/>
                    <a:pt x="93" y="4"/>
                    <a:pt x="92" y="4"/>
                  </a:cubicBezTo>
                  <a:cubicBezTo>
                    <a:pt x="91" y="5"/>
                    <a:pt x="90" y="5"/>
                    <a:pt x="88" y="6"/>
                  </a:cubicBezTo>
                  <a:cubicBezTo>
                    <a:pt x="86" y="6"/>
                    <a:pt x="83" y="7"/>
                    <a:pt x="80" y="8"/>
                  </a:cubicBezTo>
                  <a:cubicBezTo>
                    <a:pt x="78" y="10"/>
                    <a:pt x="75" y="11"/>
                    <a:pt x="72" y="12"/>
                  </a:cubicBezTo>
                  <a:cubicBezTo>
                    <a:pt x="69" y="14"/>
                    <a:pt x="66" y="16"/>
                    <a:pt x="64" y="17"/>
                  </a:cubicBezTo>
                  <a:cubicBezTo>
                    <a:pt x="61" y="19"/>
                    <a:pt x="58" y="21"/>
                    <a:pt x="56" y="23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8"/>
                    <a:pt x="51" y="29"/>
                    <a:pt x="50" y="30"/>
                  </a:cubicBezTo>
                  <a:cubicBezTo>
                    <a:pt x="49" y="31"/>
                    <a:pt x="48" y="33"/>
                    <a:pt x="47" y="34"/>
                  </a:cubicBezTo>
                  <a:cubicBezTo>
                    <a:pt x="46" y="35"/>
                    <a:pt x="46" y="36"/>
                    <a:pt x="45" y="37"/>
                  </a:cubicBezTo>
                  <a:cubicBezTo>
                    <a:pt x="43" y="40"/>
                    <a:pt x="42" y="42"/>
                    <a:pt x="41" y="45"/>
                  </a:cubicBezTo>
                  <a:cubicBezTo>
                    <a:pt x="41" y="47"/>
                    <a:pt x="40" y="49"/>
                    <a:pt x="39" y="51"/>
                  </a:cubicBezTo>
                  <a:cubicBezTo>
                    <a:pt x="39" y="53"/>
                    <a:pt x="38" y="55"/>
                    <a:pt x="38" y="57"/>
                  </a:cubicBezTo>
                  <a:cubicBezTo>
                    <a:pt x="38" y="59"/>
                    <a:pt x="38" y="60"/>
                    <a:pt x="37" y="61"/>
                  </a:cubicBezTo>
                  <a:cubicBezTo>
                    <a:pt x="37" y="62"/>
                    <a:pt x="37" y="62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4"/>
                    <a:pt x="36" y="64"/>
                    <a:pt x="36" y="64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3" name="Freeform 194"/>
            <p:cNvSpPr>
              <a:spLocks/>
            </p:cNvSpPr>
            <p:nvPr/>
          </p:nvSpPr>
          <p:spPr bwMode="auto">
            <a:xfrm>
              <a:off x="10321926" y="6438901"/>
              <a:ext cx="442913" cy="282575"/>
            </a:xfrm>
            <a:custGeom>
              <a:avLst/>
              <a:gdLst>
                <a:gd name="T0" fmla="*/ 67 w 106"/>
                <a:gd name="T1" fmla="*/ 64 h 64"/>
                <a:gd name="T2" fmla="*/ 67 w 106"/>
                <a:gd name="T3" fmla="*/ 64 h 64"/>
                <a:gd name="T4" fmla="*/ 68 w 106"/>
                <a:gd name="T5" fmla="*/ 63 h 64"/>
                <a:gd name="T6" fmla="*/ 68 w 106"/>
                <a:gd name="T7" fmla="*/ 63 h 64"/>
                <a:gd name="T8" fmla="*/ 68 w 106"/>
                <a:gd name="T9" fmla="*/ 61 h 64"/>
                <a:gd name="T10" fmla="*/ 68 w 106"/>
                <a:gd name="T11" fmla="*/ 57 h 64"/>
                <a:gd name="T12" fmla="*/ 67 w 106"/>
                <a:gd name="T13" fmla="*/ 51 h 64"/>
                <a:gd name="T14" fmla="*/ 65 w 106"/>
                <a:gd name="T15" fmla="*/ 45 h 64"/>
                <a:gd name="T16" fmla="*/ 61 w 106"/>
                <a:gd name="T17" fmla="*/ 37 h 64"/>
                <a:gd name="T18" fmla="*/ 59 w 106"/>
                <a:gd name="T19" fmla="*/ 34 h 64"/>
                <a:gd name="T20" fmla="*/ 56 w 106"/>
                <a:gd name="T21" fmla="*/ 30 h 64"/>
                <a:gd name="T22" fmla="*/ 53 w 106"/>
                <a:gd name="T23" fmla="*/ 27 h 64"/>
                <a:gd name="T24" fmla="*/ 50 w 106"/>
                <a:gd name="T25" fmla="*/ 23 h 64"/>
                <a:gd name="T26" fmla="*/ 42 w 106"/>
                <a:gd name="T27" fmla="*/ 17 h 64"/>
                <a:gd name="T28" fmla="*/ 34 w 106"/>
                <a:gd name="T29" fmla="*/ 12 h 64"/>
                <a:gd name="T30" fmla="*/ 26 w 106"/>
                <a:gd name="T31" fmla="*/ 8 h 64"/>
                <a:gd name="T32" fmla="*/ 18 w 106"/>
                <a:gd name="T33" fmla="*/ 6 h 64"/>
                <a:gd name="T34" fmla="*/ 14 w 106"/>
                <a:gd name="T35" fmla="*/ 4 h 64"/>
                <a:gd name="T36" fmla="*/ 11 w 106"/>
                <a:gd name="T37" fmla="*/ 4 h 64"/>
                <a:gd name="T38" fmla="*/ 5 w 106"/>
                <a:gd name="T39" fmla="*/ 2 h 64"/>
                <a:gd name="T40" fmla="*/ 0 w 106"/>
                <a:gd name="T41" fmla="*/ 1 h 64"/>
                <a:gd name="T42" fmla="*/ 5 w 106"/>
                <a:gd name="T43" fmla="*/ 1 h 64"/>
                <a:gd name="T44" fmla="*/ 11 w 106"/>
                <a:gd name="T45" fmla="*/ 0 h 64"/>
                <a:gd name="T46" fmla="*/ 15 w 106"/>
                <a:gd name="T47" fmla="*/ 0 h 64"/>
                <a:gd name="T48" fmla="*/ 18 w 106"/>
                <a:gd name="T49" fmla="*/ 0 h 64"/>
                <a:gd name="T50" fmla="*/ 28 w 106"/>
                <a:gd name="T51" fmla="*/ 0 h 64"/>
                <a:gd name="T52" fmla="*/ 38 w 106"/>
                <a:gd name="T53" fmla="*/ 1 h 64"/>
                <a:gd name="T54" fmla="*/ 49 w 106"/>
                <a:gd name="T55" fmla="*/ 3 h 64"/>
                <a:gd name="T56" fmla="*/ 60 w 106"/>
                <a:gd name="T57" fmla="*/ 7 h 64"/>
                <a:gd name="T58" fmla="*/ 66 w 106"/>
                <a:gd name="T59" fmla="*/ 10 h 64"/>
                <a:gd name="T60" fmla="*/ 71 w 106"/>
                <a:gd name="T61" fmla="*/ 13 h 64"/>
                <a:gd name="T62" fmla="*/ 76 w 106"/>
                <a:gd name="T63" fmla="*/ 17 h 64"/>
                <a:gd name="T64" fmla="*/ 81 w 106"/>
                <a:gd name="T65" fmla="*/ 20 h 64"/>
                <a:gd name="T66" fmla="*/ 89 w 106"/>
                <a:gd name="T67" fmla="*/ 29 h 64"/>
                <a:gd name="T68" fmla="*/ 95 w 106"/>
                <a:gd name="T69" fmla="*/ 37 h 64"/>
                <a:gd name="T70" fmla="*/ 100 w 106"/>
                <a:gd name="T71" fmla="*/ 45 h 64"/>
                <a:gd name="T72" fmla="*/ 103 w 106"/>
                <a:gd name="T73" fmla="*/ 51 h 64"/>
                <a:gd name="T74" fmla="*/ 104 w 106"/>
                <a:gd name="T75" fmla="*/ 54 h 64"/>
                <a:gd name="T76" fmla="*/ 105 w 106"/>
                <a:gd name="T77" fmla="*/ 56 h 64"/>
                <a:gd name="T78" fmla="*/ 106 w 106"/>
                <a:gd name="T79" fmla="*/ 57 h 64"/>
                <a:gd name="T80" fmla="*/ 105 w 106"/>
                <a:gd name="T81" fmla="*/ 58 h 64"/>
                <a:gd name="T82" fmla="*/ 67 w 106"/>
                <a:gd name="T8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64">
                  <a:moveTo>
                    <a:pt x="67" y="64"/>
                  </a:moveTo>
                  <a:cubicBezTo>
                    <a:pt x="67" y="64"/>
                    <a:pt x="67" y="64"/>
                    <a:pt x="67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2"/>
                    <a:pt x="68" y="62"/>
                    <a:pt x="68" y="61"/>
                  </a:cubicBezTo>
                  <a:cubicBezTo>
                    <a:pt x="68" y="60"/>
                    <a:pt x="68" y="59"/>
                    <a:pt x="68" y="57"/>
                  </a:cubicBezTo>
                  <a:cubicBezTo>
                    <a:pt x="68" y="55"/>
                    <a:pt x="67" y="53"/>
                    <a:pt x="67" y="51"/>
                  </a:cubicBezTo>
                  <a:cubicBezTo>
                    <a:pt x="66" y="49"/>
                    <a:pt x="65" y="47"/>
                    <a:pt x="65" y="45"/>
                  </a:cubicBezTo>
                  <a:cubicBezTo>
                    <a:pt x="64" y="42"/>
                    <a:pt x="63" y="40"/>
                    <a:pt x="61" y="37"/>
                  </a:cubicBezTo>
                  <a:cubicBezTo>
                    <a:pt x="60" y="36"/>
                    <a:pt x="60" y="35"/>
                    <a:pt x="59" y="34"/>
                  </a:cubicBezTo>
                  <a:cubicBezTo>
                    <a:pt x="58" y="33"/>
                    <a:pt x="57" y="31"/>
                    <a:pt x="56" y="30"/>
                  </a:cubicBezTo>
                  <a:cubicBezTo>
                    <a:pt x="55" y="29"/>
                    <a:pt x="54" y="28"/>
                    <a:pt x="53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1"/>
                    <a:pt x="45" y="19"/>
                    <a:pt x="42" y="17"/>
                  </a:cubicBezTo>
                  <a:cubicBezTo>
                    <a:pt x="40" y="16"/>
                    <a:pt x="37" y="14"/>
                    <a:pt x="34" y="12"/>
                  </a:cubicBezTo>
                  <a:cubicBezTo>
                    <a:pt x="31" y="11"/>
                    <a:pt x="28" y="10"/>
                    <a:pt x="26" y="8"/>
                  </a:cubicBezTo>
                  <a:cubicBezTo>
                    <a:pt x="23" y="7"/>
                    <a:pt x="20" y="6"/>
                    <a:pt x="18" y="6"/>
                  </a:cubicBezTo>
                  <a:cubicBezTo>
                    <a:pt x="16" y="5"/>
                    <a:pt x="15" y="5"/>
                    <a:pt x="14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3"/>
                    <a:pt x="7" y="3"/>
                    <a:pt x="5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5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21" y="0"/>
                    <a:pt x="24" y="0"/>
                    <a:pt x="28" y="0"/>
                  </a:cubicBezTo>
                  <a:cubicBezTo>
                    <a:pt x="31" y="0"/>
                    <a:pt x="34" y="0"/>
                    <a:pt x="38" y="1"/>
                  </a:cubicBezTo>
                  <a:cubicBezTo>
                    <a:pt x="41" y="1"/>
                    <a:pt x="45" y="2"/>
                    <a:pt x="49" y="3"/>
                  </a:cubicBezTo>
                  <a:cubicBezTo>
                    <a:pt x="53" y="4"/>
                    <a:pt x="56" y="6"/>
                    <a:pt x="60" y="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7" y="11"/>
                    <a:pt x="69" y="12"/>
                    <a:pt x="71" y="13"/>
                  </a:cubicBezTo>
                  <a:cubicBezTo>
                    <a:pt x="73" y="14"/>
                    <a:pt x="74" y="15"/>
                    <a:pt x="76" y="17"/>
                  </a:cubicBezTo>
                  <a:cubicBezTo>
                    <a:pt x="78" y="18"/>
                    <a:pt x="79" y="19"/>
                    <a:pt x="81" y="20"/>
                  </a:cubicBezTo>
                  <a:cubicBezTo>
                    <a:pt x="84" y="23"/>
                    <a:pt x="86" y="26"/>
                    <a:pt x="89" y="29"/>
                  </a:cubicBezTo>
                  <a:cubicBezTo>
                    <a:pt x="91" y="31"/>
                    <a:pt x="94" y="34"/>
                    <a:pt x="95" y="37"/>
                  </a:cubicBezTo>
                  <a:cubicBezTo>
                    <a:pt x="97" y="40"/>
                    <a:pt x="99" y="42"/>
                    <a:pt x="100" y="45"/>
                  </a:cubicBezTo>
                  <a:cubicBezTo>
                    <a:pt x="101" y="47"/>
                    <a:pt x="102" y="49"/>
                    <a:pt x="103" y="51"/>
                  </a:cubicBezTo>
                  <a:cubicBezTo>
                    <a:pt x="104" y="52"/>
                    <a:pt x="104" y="53"/>
                    <a:pt x="104" y="54"/>
                  </a:cubicBezTo>
                  <a:cubicBezTo>
                    <a:pt x="105" y="54"/>
                    <a:pt x="105" y="55"/>
                    <a:pt x="105" y="56"/>
                  </a:cubicBezTo>
                  <a:cubicBezTo>
                    <a:pt x="105" y="57"/>
                    <a:pt x="105" y="57"/>
                    <a:pt x="106" y="57"/>
                  </a:cubicBezTo>
                  <a:cubicBezTo>
                    <a:pt x="105" y="58"/>
                    <a:pt x="105" y="58"/>
                    <a:pt x="105" y="58"/>
                  </a:cubicBezTo>
                  <a:lnTo>
                    <a:pt x="67" y="6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4" name="Freeform 195"/>
            <p:cNvSpPr>
              <a:spLocks/>
            </p:cNvSpPr>
            <p:nvPr/>
          </p:nvSpPr>
          <p:spPr bwMode="auto">
            <a:xfrm>
              <a:off x="10614026" y="6170614"/>
              <a:ext cx="158750" cy="471488"/>
            </a:xfrm>
            <a:custGeom>
              <a:avLst/>
              <a:gdLst>
                <a:gd name="T0" fmla="*/ 0 w 38"/>
                <a:gd name="T1" fmla="*/ 107 h 107"/>
                <a:gd name="T2" fmla="*/ 0 w 38"/>
                <a:gd name="T3" fmla="*/ 106 h 107"/>
                <a:gd name="T4" fmla="*/ 0 w 38"/>
                <a:gd name="T5" fmla="*/ 102 h 107"/>
                <a:gd name="T6" fmla="*/ 2 w 38"/>
                <a:gd name="T7" fmla="*/ 89 h 107"/>
                <a:gd name="T8" fmla="*/ 8 w 38"/>
                <a:gd name="T9" fmla="*/ 50 h 107"/>
                <a:gd name="T10" fmla="*/ 14 w 38"/>
                <a:gd name="T11" fmla="*/ 30 h 107"/>
                <a:gd name="T12" fmla="*/ 22 w 38"/>
                <a:gd name="T13" fmla="*/ 13 h 107"/>
                <a:gd name="T14" fmla="*/ 27 w 38"/>
                <a:gd name="T15" fmla="*/ 7 h 107"/>
                <a:gd name="T16" fmla="*/ 30 w 38"/>
                <a:gd name="T17" fmla="*/ 3 h 107"/>
                <a:gd name="T18" fmla="*/ 33 w 38"/>
                <a:gd name="T19" fmla="*/ 1 h 107"/>
                <a:gd name="T20" fmla="*/ 34 w 38"/>
                <a:gd name="T21" fmla="*/ 0 h 107"/>
                <a:gd name="T22" fmla="*/ 33 w 38"/>
                <a:gd name="T23" fmla="*/ 1 h 107"/>
                <a:gd name="T24" fmla="*/ 32 w 38"/>
                <a:gd name="T25" fmla="*/ 4 h 107"/>
                <a:gd name="T26" fmla="*/ 30 w 38"/>
                <a:gd name="T27" fmla="*/ 9 h 107"/>
                <a:gd name="T28" fmla="*/ 28 w 38"/>
                <a:gd name="T29" fmla="*/ 16 h 107"/>
                <a:gd name="T30" fmla="*/ 26 w 38"/>
                <a:gd name="T31" fmla="*/ 32 h 107"/>
                <a:gd name="T32" fmla="*/ 27 w 38"/>
                <a:gd name="T33" fmla="*/ 52 h 107"/>
                <a:gd name="T34" fmla="*/ 33 w 38"/>
                <a:gd name="T35" fmla="*/ 87 h 107"/>
                <a:gd name="T36" fmla="*/ 36 w 38"/>
                <a:gd name="T37" fmla="*/ 99 h 107"/>
                <a:gd name="T38" fmla="*/ 37 w 38"/>
                <a:gd name="T39" fmla="*/ 102 h 107"/>
                <a:gd name="T40" fmla="*/ 38 w 38"/>
                <a:gd name="T41" fmla="*/ 103 h 107"/>
                <a:gd name="T42" fmla="*/ 0 w 38"/>
                <a:gd name="T4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7">
                  <a:moveTo>
                    <a:pt x="0" y="107"/>
                  </a:moveTo>
                  <a:cubicBezTo>
                    <a:pt x="0" y="107"/>
                    <a:pt x="0" y="107"/>
                    <a:pt x="0" y="106"/>
                  </a:cubicBezTo>
                  <a:cubicBezTo>
                    <a:pt x="0" y="105"/>
                    <a:pt x="0" y="104"/>
                    <a:pt x="0" y="102"/>
                  </a:cubicBezTo>
                  <a:cubicBezTo>
                    <a:pt x="1" y="99"/>
                    <a:pt x="1" y="94"/>
                    <a:pt x="2" y="89"/>
                  </a:cubicBezTo>
                  <a:cubicBezTo>
                    <a:pt x="3" y="78"/>
                    <a:pt x="5" y="64"/>
                    <a:pt x="8" y="50"/>
                  </a:cubicBezTo>
                  <a:cubicBezTo>
                    <a:pt x="10" y="43"/>
                    <a:pt x="12" y="36"/>
                    <a:pt x="14" y="30"/>
                  </a:cubicBezTo>
                  <a:cubicBezTo>
                    <a:pt x="17" y="24"/>
                    <a:pt x="20" y="18"/>
                    <a:pt x="22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1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6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9"/>
                    <a:pt x="26" y="45"/>
                    <a:pt x="27" y="52"/>
                  </a:cubicBezTo>
                  <a:cubicBezTo>
                    <a:pt x="28" y="65"/>
                    <a:pt x="31" y="78"/>
                    <a:pt x="33" y="87"/>
                  </a:cubicBezTo>
                  <a:cubicBezTo>
                    <a:pt x="35" y="92"/>
                    <a:pt x="36" y="96"/>
                    <a:pt x="36" y="99"/>
                  </a:cubicBezTo>
                  <a:cubicBezTo>
                    <a:pt x="37" y="100"/>
                    <a:pt x="37" y="101"/>
                    <a:pt x="37" y="102"/>
                  </a:cubicBezTo>
                  <a:cubicBezTo>
                    <a:pt x="37" y="103"/>
                    <a:pt x="38" y="103"/>
                    <a:pt x="38" y="103"/>
                  </a:cubicBezTo>
                  <a:lnTo>
                    <a:pt x="0" y="107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5" name="Freeform 196"/>
            <p:cNvSpPr>
              <a:spLocks/>
            </p:cNvSpPr>
            <p:nvPr/>
          </p:nvSpPr>
          <p:spPr bwMode="auto">
            <a:xfrm>
              <a:off x="4835525" y="6443664"/>
              <a:ext cx="358775" cy="419100"/>
            </a:xfrm>
            <a:custGeom>
              <a:avLst/>
              <a:gdLst>
                <a:gd name="T0" fmla="*/ 0 w 86"/>
                <a:gd name="T1" fmla="*/ 92 h 95"/>
                <a:gd name="T2" fmla="*/ 0 w 86"/>
                <a:gd name="T3" fmla="*/ 90 h 95"/>
                <a:gd name="T4" fmla="*/ 1 w 86"/>
                <a:gd name="T5" fmla="*/ 86 h 95"/>
                <a:gd name="T6" fmla="*/ 6 w 86"/>
                <a:gd name="T7" fmla="*/ 71 h 95"/>
                <a:gd name="T8" fmla="*/ 29 w 86"/>
                <a:gd name="T9" fmla="*/ 30 h 95"/>
                <a:gd name="T10" fmla="*/ 38 w 86"/>
                <a:gd name="T11" fmla="*/ 21 h 95"/>
                <a:gd name="T12" fmla="*/ 48 w 86"/>
                <a:gd name="T13" fmla="*/ 14 h 95"/>
                <a:gd name="T14" fmla="*/ 53 w 86"/>
                <a:gd name="T15" fmla="*/ 11 h 95"/>
                <a:gd name="T16" fmla="*/ 58 w 86"/>
                <a:gd name="T17" fmla="*/ 8 h 95"/>
                <a:gd name="T18" fmla="*/ 67 w 86"/>
                <a:gd name="T19" fmla="*/ 4 h 95"/>
                <a:gd name="T20" fmla="*/ 75 w 86"/>
                <a:gd name="T21" fmla="*/ 2 h 95"/>
                <a:gd name="T22" fmla="*/ 81 w 86"/>
                <a:gd name="T23" fmla="*/ 1 h 95"/>
                <a:gd name="T24" fmla="*/ 86 w 86"/>
                <a:gd name="T25" fmla="*/ 0 h 95"/>
                <a:gd name="T26" fmla="*/ 81 w 86"/>
                <a:gd name="T27" fmla="*/ 2 h 95"/>
                <a:gd name="T28" fmla="*/ 76 w 86"/>
                <a:gd name="T29" fmla="*/ 5 h 95"/>
                <a:gd name="T30" fmla="*/ 69 w 86"/>
                <a:gd name="T31" fmla="*/ 9 h 95"/>
                <a:gd name="T32" fmla="*/ 62 w 86"/>
                <a:gd name="T33" fmla="*/ 14 h 95"/>
                <a:gd name="T34" fmla="*/ 58 w 86"/>
                <a:gd name="T35" fmla="*/ 18 h 95"/>
                <a:gd name="T36" fmla="*/ 54 w 86"/>
                <a:gd name="T37" fmla="*/ 21 h 95"/>
                <a:gd name="T38" fmla="*/ 48 w 86"/>
                <a:gd name="T39" fmla="*/ 30 h 95"/>
                <a:gd name="T40" fmla="*/ 43 w 86"/>
                <a:gd name="T41" fmla="*/ 39 h 95"/>
                <a:gd name="T42" fmla="*/ 32 w 86"/>
                <a:gd name="T43" fmla="*/ 77 h 95"/>
                <a:gd name="T44" fmla="*/ 31 w 86"/>
                <a:gd name="T45" fmla="*/ 90 h 95"/>
                <a:gd name="T46" fmla="*/ 31 w 86"/>
                <a:gd name="T47" fmla="*/ 94 h 95"/>
                <a:gd name="T48" fmla="*/ 31 w 86"/>
                <a:gd name="T49" fmla="*/ 95 h 95"/>
                <a:gd name="T50" fmla="*/ 0 w 86"/>
                <a:gd name="T51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0" y="92"/>
                  </a:moveTo>
                  <a:cubicBezTo>
                    <a:pt x="0" y="92"/>
                    <a:pt x="0" y="92"/>
                    <a:pt x="0" y="90"/>
                  </a:cubicBezTo>
                  <a:cubicBezTo>
                    <a:pt x="0" y="89"/>
                    <a:pt x="1" y="88"/>
                    <a:pt x="1" y="86"/>
                  </a:cubicBezTo>
                  <a:cubicBezTo>
                    <a:pt x="2" y="82"/>
                    <a:pt x="4" y="77"/>
                    <a:pt x="6" y="71"/>
                  </a:cubicBezTo>
                  <a:cubicBezTo>
                    <a:pt x="11" y="59"/>
                    <a:pt x="18" y="43"/>
                    <a:pt x="29" y="30"/>
                  </a:cubicBezTo>
                  <a:cubicBezTo>
                    <a:pt x="32" y="27"/>
                    <a:pt x="35" y="24"/>
                    <a:pt x="38" y="21"/>
                  </a:cubicBezTo>
                  <a:cubicBezTo>
                    <a:pt x="41" y="19"/>
                    <a:pt x="45" y="16"/>
                    <a:pt x="48" y="14"/>
                  </a:cubicBezTo>
                  <a:cubicBezTo>
                    <a:pt x="49" y="13"/>
                    <a:pt x="51" y="12"/>
                    <a:pt x="53" y="11"/>
                  </a:cubicBezTo>
                  <a:cubicBezTo>
                    <a:pt x="54" y="10"/>
                    <a:pt x="56" y="9"/>
                    <a:pt x="58" y="8"/>
                  </a:cubicBezTo>
                  <a:cubicBezTo>
                    <a:pt x="61" y="7"/>
                    <a:pt x="64" y="5"/>
                    <a:pt x="67" y="4"/>
                  </a:cubicBezTo>
                  <a:cubicBezTo>
                    <a:pt x="70" y="3"/>
                    <a:pt x="72" y="3"/>
                    <a:pt x="75" y="2"/>
                  </a:cubicBezTo>
                  <a:cubicBezTo>
                    <a:pt x="77" y="2"/>
                    <a:pt x="79" y="1"/>
                    <a:pt x="81" y="1"/>
                  </a:cubicBezTo>
                  <a:cubicBezTo>
                    <a:pt x="84" y="0"/>
                    <a:pt x="86" y="0"/>
                    <a:pt x="86" y="0"/>
                  </a:cubicBezTo>
                  <a:cubicBezTo>
                    <a:pt x="86" y="0"/>
                    <a:pt x="84" y="1"/>
                    <a:pt x="81" y="2"/>
                  </a:cubicBezTo>
                  <a:cubicBezTo>
                    <a:pt x="80" y="3"/>
                    <a:pt x="78" y="4"/>
                    <a:pt x="76" y="5"/>
                  </a:cubicBezTo>
                  <a:cubicBezTo>
                    <a:pt x="74" y="6"/>
                    <a:pt x="71" y="7"/>
                    <a:pt x="69" y="9"/>
                  </a:cubicBezTo>
                  <a:cubicBezTo>
                    <a:pt x="66" y="10"/>
                    <a:pt x="64" y="12"/>
                    <a:pt x="62" y="14"/>
                  </a:cubicBezTo>
                  <a:cubicBezTo>
                    <a:pt x="60" y="15"/>
                    <a:pt x="59" y="17"/>
                    <a:pt x="58" y="18"/>
                  </a:cubicBezTo>
                  <a:cubicBezTo>
                    <a:pt x="57" y="19"/>
                    <a:pt x="56" y="20"/>
                    <a:pt x="54" y="21"/>
                  </a:cubicBezTo>
                  <a:cubicBezTo>
                    <a:pt x="52" y="24"/>
                    <a:pt x="50" y="27"/>
                    <a:pt x="48" y="30"/>
                  </a:cubicBezTo>
                  <a:cubicBezTo>
                    <a:pt x="46" y="33"/>
                    <a:pt x="44" y="36"/>
                    <a:pt x="43" y="39"/>
                  </a:cubicBezTo>
                  <a:cubicBezTo>
                    <a:pt x="36" y="52"/>
                    <a:pt x="33" y="67"/>
                    <a:pt x="32" y="77"/>
                  </a:cubicBezTo>
                  <a:cubicBezTo>
                    <a:pt x="31" y="83"/>
                    <a:pt x="31" y="87"/>
                    <a:pt x="31" y="90"/>
                  </a:cubicBezTo>
                  <a:cubicBezTo>
                    <a:pt x="31" y="92"/>
                    <a:pt x="31" y="93"/>
                    <a:pt x="31" y="94"/>
                  </a:cubicBezTo>
                  <a:cubicBezTo>
                    <a:pt x="31" y="94"/>
                    <a:pt x="31" y="95"/>
                    <a:pt x="31" y="95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6" name="Freeform 197"/>
            <p:cNvSpPr>
              <a:spLocks/>
            </p:cNvSpPr>
            <p:nvPr/>
          </p:nvSpPr>
          <p:spPr bwMode="auto">
            <a:xfrm>
              <a:off x="4640263" y="6443664"/>
              <a:ext cx="358775" cy="419100"/>
            </a:xfrm>
            <a:custGeom>
              <a:avLst/>
              <a:gdLst>
                <a:gd name="T0" fmla="*/ 55 w 86"/>
                <a:gd name="T1" fmla="*/ 95 h 95"/>
                <a:gd name="T2" fmla="*/ 55 w 86"/>
                <a:gd name="T3" fmla="*/ 94 h 95"/>
                <a:gd name="T4" fmla="*/ 55 w 86"/>
                <a:gd name="T5" fmla="*/ 90 h 95"/>
                <a:gd name="T6" fmla="*/ 54 w 86"/>
                <a:gd name="T7" fmla="*/ 77 h 95"/>
                <a:gd name="T8" fmla="*/ 43 w 86"/>
                <a:gd name="T9" fmla="*/ 39 h 95"/>
                <a:gd name="T10" fmla="*/ 38 w 86"/>
                <a:gd name="T11" fmla="*/ 30 h 95"/>
                <a:gd name="T12" fmla="*/ 32 w 86"/>
                <a:gd name="T13" fmla="*/ 21 h 95"/>
                <a:gd name="T14" fmla="*/ 28 w 86"/>
                <a:gd name="T15" fmla="*/ 18 h 95"/>
                <a:gd name="T16" fmla="*/ 24 w 86"/>
                <a:gd name="T17" fmla="*/ 14 h 95"/>
                <a:gd name="T18" fmla="*/ 17 w 86"/>
                <a:gd name="T19" fmla="*/ 9 h 95"/>
                <a:gd name="T20" fmla="*/ 10 w 86"/>
                <a:gd name="T21" fmla="*/ 5 h 95"/>
                <a:gd name="T22" fmla="*/ 5 w 86"/>
                <a:gd name="T23" fmla="*/ 2 h 95"/>
                <a:gd name="T24" fmla="*/ 0 w 86"/>
                <a:gd name="T25" fmla="*/ 0 h 95"/>
                <a:gd name="T26" fmla="*/ 5 w 86"/>
                <a:gd name="T27" fmla="*/ 1 h 95"/>
                <a:gd name="T28" fmla="*/ 11 w 86"/>
                <a:gd name="T29" fmla="*/ 2 h 95"/>
                <a:gd name="T30" fmla="*/ 19 w 86"/>
                <a:gd name="T31" fmla="*/ 4 h 95"/>
                <a:gd name="T32" fmla="*/ 28 w 86"/>
                <a:gd name="T33" fmla="*/ 8 h 95"/>
                <a:gd name="T34" fmla="*/ 33 w 86"/>
                <a:gd name="T35" fmla="*/ 11 h 95"/>
                <a:gd name="T36" fmla="*/ 38 w 86"/>
                <a:gd name="T37" fmla="*/ 14 h 95"/>
                <a:gd name="T38" fmla="*/ 48 w 86"/>
                <a:gd name="T39" fmla="*/ 21 h 95"/>
                <a:gd name="T40" fmla="*/ 57 w 86"/>
                <a:gd name="T41" fmla="*/ 30 h 95"/>
                <a:gd name="T42" fmla="*/ 80 w 86"/>
                <a:gd name="T43" fmla="*/ 71 h 95"/>
                <a:gd name="T44" fmla="*/ 85 w 86"/>
                <a:gd name="T45" fmla="*/ 86 h 95"/>
                <a:gd name="T46" fmla="*/ 86 w 86"/>
                <a:gd name="T47" fmla="*/ 90 h 95"/>
                <a:gd name="T48" fmla="*/ 86 w 86"/>
                <a:gd name="T49" fmla="*/ 92 h 95"/>
                <a:gd name="T50" fmla="*/ 55 w 86"/>
                <a:gd name="T5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95">
                  <a:moveTo>
                    <a:pt x="55" y="95"/>
                  </a:moveTo>
                  <a:cubicBezTo>
                    <a:pt x="55" y="95"/>
                    <a:pt x="55" y="94"/>
                    <a:pt x="55" y="94"/>
                  </a:cubicBezTo>
                  <a:cubicBezTo>
                    <a:pt x="55" y="93"/>
                    <a:pt x="55" y="92"/>
                    <a:pt x="55" y="90"/>
                  </a:cubicBezTo>
                  <a:cubicBezTo>
                    <a:pt x="55" y="87"/>
                    <a:pt x="55" y="83"/>
                    <a:pt x="54" y="77"/>
                  </a:cubicBezTo>
                  <a:cubicBezTo>
                    <a:pt x="53" y="67"/>
                    <a:pt x="50" y="52"/>
                    <a:pt x="43" y="39"/>
                  </a:cubicBezTo>
                  <a:cubicBezTo>
                    <a:pt x="42" y="36"/>
                    <a:pt x="40" y="33"/>
                    <a:pt x="38" y="30"/>
                  </a:cubicBezTo>
                  <a:cubicBezTo>
                    <a:pt x="36" y="27"/>
                    <a:pt x="34" y="24"/>
                    <a:pt x="32" y="21"/>
                  </a:cubicBezTo>
                  <a:cubicBezTo>
                    <a:pt x="30" y="20"/>
                    <a:pt x="29" y="19"/>
                    <a:pt x="28" y="18"/>
                  </a:cubicBezTo>
                  <a:cubicBezTo>
                    <a:pt x="27" y="17"/>
                    <a:pt x="26" y="15"/>
                    <a:pt x="24" y="14"/>
                  </a:cubicBezTo>
                  <a:cubicBezTo>
                    <a:pt x="22" y="12"/>
                    <a:pt x="19" y="10"/>
                    <a:pt x="17" y="9"/>
                  </a:cubicBezTo>
                  <a:cubicBezTo>
                    <a:pt x="15" y="7"/>
                    <a:pt x="12" y="6"/>
                    <a:pt x="10" y="5"/>
                  </a:cubicBezTo>
                  <a:cubicBezTo>
                    <a:pt x="8" y="4"/>
                    <a:pt x="6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5" y="1"/>
                  </a:cubicBezTo>
                  <a:cubicBezTo>
                    <a:pt x="7" y="1"/>
                    <a:pt x="9" y="2"/>
                    <a:pt x="11" y="2"/>
                  </a:cubicBezTo>
                  <a:cubicBezTo>
                    <a:pt x="14" y="3"/>
                    <a:pt x="16" y="3"/>
                    <a:pt x="19" y="4"/>
                  </a:cubicBezTo>
                  <a:cubicBezTo>
                    <a:pt x="22" y="5"/>
                    <a:pt x="25" y="7"/>
                    <a:pt x="28" y="8"/>
                  </a:cubicBezTo>
                  <a:cubicBezTo>
                    <a:pt x="30" y="9"/>
                    <a:pt x="32" y="10"/>
                    <a:pt x="33" y="11"/>
                  </a:cubicBezTo>
                  <a:cubicBezTo>
                    <a:pt x="35" y="12"/>
                    <a:pt x="36" y="13"/>
                    <a:pt x="38" y="14"/>
                  </a:cubicBezTo>
                  <a:cubicBezTo>
                    <a:pt x="41" y="16"/>
                    <a:pt x="45" y="19"/>
                    <a:pt x="48" y="21"/>
                  </a:cubicBezTo>
                  <a:cubicBezTo>
                    <a:pt x="51" y="24"/>
                    <a:pt x="54" y="27"/>
                    <a:pt x="57" y="30"/>
                  </a:cubicBezTo>
                  <a:cubicBezTo>
                    <a:pt x="68" y="43"/>
                    <a:pt x="75" y="59"/>
                    <a:pt x="80" y="71"/>
                  </a:cubicBezTo>
                  <a:cubicBezTo>
                    <a:pt x="82" y="77"/>
                    <a:pt x="84" y="82"/>
                    <a:pt x="85" y="86"/>
                  </a:cubicBezTo>
                  <a:cubicBezTo>
                    <a:pt x="85" y="88"/>
                    <a:pt x="86" y="89"/>
                    <a:pt x="86" y="90"/>
                  </a:cubicBezTo>
                  <a:cubicBezTo>
                    <a:pt x="86" y="92"/>
                    <a:pt x="86" y="92"/>
                    <a:pt x="86" y="92"/>
                  </a:cubicBezTo>
                  <a:lnTo>
                    <a:pt x="55" y="9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7" name="Freeform 198"/>
            <p:cNvSpPr>
              <a:spLocks/>
            </p:cNvSpPr>
            <p:nvPr/>
          </p:nvSpPr>
          <p:spPr bwMode="auto">
            <a:xfrm>
              <a:off x="4852988" y="6624639"/>
              <a:ext cx="366713" cy="238125"/>
            </a:xfrm>
            <a:custGeom>
              <a:avLst/>
              <a:gdLst>
                <a:gd name="T0" fmla="*/ 0 w 88"/>
                <a:gd name="T1" fmla="*/ 48 h 54"/>
                <a:gd name="T2" fmla="*/ 0 w 88"/>
                <a:gd name="T3" fmla="*/ 47 h 54"/>
                <a:gd name="T4" fmla="*/ 1 w 88"/>
                <a:gd name="T5" fmla="*/ 45 h 54"/>
                <a:gd name="T6" fmla="*/ 2 w 88"/>
                <a:gd name="T7" fmla="*/ 43 h 54"/>
                <a:gd name="T8" fmla="*/ 4 w 88"/>
                <a:gd name="T9" fmla="*/ 37 h 54"/>
                <a:gd name="T10" fmla="*/ 8 w 88"/>
                <a:gd name="T11" fmla="*/ 31 h 54"/>
                <a:gd name="T12" fmla="*/ 14 w 88"/>
                <a:gd name="T13" fmla="*/ 24 h 54"/>
                <a:gd name="T14" fmla="*/ 21 w 88"/>
                <a:gd name="T15" fmla="*/ 17 h 54"/>
                <a:gd name="T16" fmla="*/ 25 w 88"/>
                <a:gd name="T17" fmla="*/ 14 h 54"/>
                <a:gd name="T18" fmla="*/ 29 w 88"/>
                <a:gd name="T19" fmla="*/ 11 h 54"/>
                <a:gd name="T20" fmla="*/ 38 w 88"/>
                <a:gd name="T21" fmla="*/ 6 h 54"/>
                <a:gd name="T22" fmla="*/ 47 w 88"/>
                <a:gd name="T23" fmla="*/ 3 h 54"/>
                <a:gd name="T24" fmla="*/ 56 w 88"/>
                <a:gd name="T25" fmla="*/ 1 h 54"/>
                <a:gd name="T26" fmla="*/ 65 w 88"/>
                <a:gd name="T27" fmla="*/ 0 h 54"/>
                <a:gd name="T28" fmla="*/ 73 w 88"/>
                <a:gd name="T29" fmla="*/ 0 h 54"/>
                <a:gd name="T30" fmla="*/ 76 w 88"/>
                <a:gd name="T31" fmla="*/ 0 h 54"/>
                <a:gd name="T32" fmla="*/ 79 w 88"/>
                <a:gd name="T33" fmla="*/ 0 h 54"/>
                <a:gd name="T34" fmla="*/ 84 w 88"/>
                <a:gd name="T35" fmla="*/ 1 h 54"/>
                <a:gd name="T36" fmla="*/ 88 w 88"/>
                <a:gd name="T37" fmla="*/ 1 h 54"/>
                <a:gd name="T38" fmla="*/ 84 w 88"/>
                <a:gd name="T39" fmla="*/ 2 h 54"/>
                <a:gd name="T40" fmla="*/ 79 w 88"/>
                <a:gd name="T41" fmla="*/ 3 h 54"/>
                <a:gd name="T42" fmla="*/ 76 w 88"/>
                <a:gd name="T43" fmla="*/ 4 h 54"/>
                <a:gd name="T44" fmla="*/ 73 w 88"/>
                <a:gd name="T45" fmla="*/ 5 h 54"/>
                <a:gd name="T46" fmla="*/ 67 w 88"/>
                <a:gd name="T47" fmla="*/ 7 h 54"/>
                <a:gd name="T48" fmla="*/ 60 w 88"/>
                <a:gd name="T49" fmla="*/ 10 h 54"/>
                <a:gd name="T50" fmla="*/ 53 w 88"/>
                <a:gd name="T51" fmla="*/ 15 h 54"/>
                <a:gd name="T52" fmla="*/ 46 w 88"/>
                <a:gd name="T53" fmla="*/ 20 h 54"/>
                <a:gd name="T54" fmla="*/ 41 w 88"/>
                <a:gd name="T55" fmla="*/ 25 h 54"/>
                <a:gd name="T56" fmla="*/ 39 w 88"/>
                <a:gd name="T57" fmla="*/ 28 h 54"/>
                <a:gd name="T58" fmla="*/ 37 w 88"/>
                <a:gd name="T59" fmla="*/ 32 h 54"/>
                <a:gd name="T60" fmla="*/ 34 w 88"/>
                <a:gd name="T61" fmla="*/ 37 h 54"/>
                <a:gd name="T62" fmla="*/ 32 w 88"/>
                <a:gd name="T63" fmla="*/ 43 h 54"/>
                <a:gd name="T64" fmla="*/ 31 w 88"/>
                <a:gd name="T65" fmla="*/ 48 h 54"/>
                <a:gd name="T66" fmla="*/ 31 w 88"/>
                <a:gd name="T67" fmla="*/ 51 h 54"/>
                <a:gd name="T68" fmla="*/ 31 w 88"/>
                <a:gd name="T69" fmla="*/ 53 h 54"/>
                <a:gd name="T70" fmla="*/ 31 w 88"/>
                <a:gd name="T71" fmla="*/ 53 h 54"/>
                <a:gd name="T72" fmla="*/ 31 w 88"/>
                <a:gd name="T73" fmla="*/ 54 h 54"/>
                <a:gd name="T74" fmla="*/ 0 w 88"/>
                <a:gd name="T75" fmla="*/ 4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0" y="48"/>
                  </a:moveTo>
                  <a:cubicBezTo>
                    <a:pt x="0" y="48"/>
                    <a:pt x="0" y="48"/>
                    <a:pt x="0" y="47"/>
                  </a:cubicBezTo>
                  <a:cubicBezTo>
                    <a:pt x="0" y="46"/>
                    <a:pt x="1" y="46"/>
                    <a:pt x="1" y="45"/>
                  </a:cubicBezTo>
                  <a:cubicBezTo>
                    <a:pt x="1" y="44"/>
                    <a:pt x="1" y="44"/>
                    <a:pt x="2" y="43"/>
                  </a:cubicBezTo>
                  <a:cubicBezTo>
                    <a:pt x="2" y="41"/>
                    <a:pt x="3" y="40"/>
                    <a:pt x="4" y="37"/>
                  </a:cubicBezTo>
                  <a:cubicBezTo>
                    <a:pt x="5" y="36"/>
                    <a:pt x="7" y="33"/>
                    <a:pt x="8" y="31"/>
                  </a:cubicBezTo>
                  <a:cubicBezTo>
                    <a:pt x="10" y="29"/>
                    <a:pt x="12" y="26"/>
                    <a:pt x="14" y="24"/>
                  </a:cubicBezTo>
                  <a:cubicBezTo>
                    <a:pt x="16" y="22"/>
                    <a:pt x="18" y="19"/>
                    <a:pt x="21" y="17"/>
                  </a:cubicBezTo>
                  <a:cubicBezTo>
                    <a:pt x="22" y="16"/>
                    <a:pt x="23" y="15"/>
                    <a:pt x="25" y="14"/>
                  </a:cubicBezTo>
                  <a:cubicBezTo>
                    <a:pt x="26" y="13"/>
                    <a:pt x="27" y="12"/>
                    <a:pt x="29" y="11"/>
                  </a:cubicBezTo>
                  <a:cubicBezTo>
                    <a:pt x="32" y="9"/>
                    <a:pt x="35" y="8"/>
                    <a:pt x="38" y="6"/>
                  </a:cubicBezTo>
                  <a:cubicBezTo>
                    <a:pt x="41" y="5"/>
                    <a:pt x="44" y="4"/>
                    <a:pt x="47" y="3"/>
                  </a:cubicBezTo>
                  <a:cubicBezTo>
                    <a:pt x="50" y="2"/>
                    <a:pt x="53" y="1"/>
                    <a:pt x="56" y="1"/>
                  </a:cubicBezTo>
                  <a:cubicBezTo>
                    <a:pt x="59" y="1"/>
                    <a:pt x="62" y="0"/>
                    <a:pt x="65" y="0"/>
                  </a:cubicBezTo>
                  <a:cubicBezTo>
                    <a:pt x="68" y="0"/>
                    <a:pt x="70" y="0"/>
                    <a:pt x="73" y="0"/>
                  </a:cubicBezTo>
                  <a:cubicBezTo>
                    <a:pt x="74" y="0"/>
                    <a:pt x="75" y="0"/>
                    <a:pt x="76" y="0"/>
                  </a:cubicBezTo>
                  <a:cubicBezTo>
                    <a:pt x="77" y="0"/>
                    <a:pt x="78" y="0"/>
                    <a:pt x="79" y="0"/>
                  </a:cubicBezTo>
                  <a:cubicBezTo>
                    <a:pt x="81" y="1"/>
                    <a:pt x="82" y="1"/>
                    <a:pt x="84" y="1"/>
                  </a:cubicBezTo>
                  <a:cubicBezTo>
                    <a:pt x="86" y="1"/>
                    <a:pt x="88" y="1"/>
                    <a:pt x="88" y="1"/>
                  </a:cubicBezTo>
                  <a:cubicBezTo>
                    <a:pt x="88" y="1"/>
                    <a:pt x="86" y="2"/>
                    <a:pt x="84" y="2"/>
                  </a:cubicBezTo>
                  <a:cubicBezTo>
                    <a:pt x="82" y="3"/>
                    <a:pt x="81" y="3"/>
                    <a:pt x="79" y="3"/>
                  </a:cubicBezTo>
                  <a:cubicBezTo>
                    <a:pt x="78" y="3"/>
                    <a:pt x="77" y="4"/>
                    <a:pt x="76" y="4"/>
                  </a:cubicBezTo>
                  <a:cubicBezTo>
                    <a:pt x="75" y="4"/>
                    <a:pt x="74" y="5"/>
                    <a:pt x="73" y="5"/>
                  </a:cubicBezTo>
                  <a:cubicBezTo>
                    <a:pt x="71" y="6"/>
                    <a:pt x="69" y="6"/>
                    <a:pt x="67" y="7"/>
                  </a:cubicBezTo>
                  <a:cubicBezTo>
                    <a:pt x="64" y="8"/>
                    <a:pt x="62" y="9"/>
                    <a:pt x="60" y="10"/>
                  </a:cubicBezTo>
                  <a:cubicBezTo>
                    <a:pt x="57" y="12"/>
                    <a:pt x="55" y="13"/>
                    <a:pt x="53" y="15"/>
                  </a:cubicBezTo>
                  <a:cubicBezTo>
                    <a:pt x="50" y="16"/>
                    <a:pt x="48" y="18"/>
                    <a:pt x="46" y="20"/>
                  </a:cubicBezTo>
                  <a:cubicBezTo>
                    <a:pt x="45" y="22"/>
                    <a:pt x="43" y="23"/>
                    <a:pt x="41" y="25"/>
                  </a:cubicBezTo>
                  <a:cubicBezTo>
                    <a:pt x="40" y="26"/>
                    <a:pt x="40" y="27"/>
                    <a:pt x="39" y="28"/>
                  </a:cubicBezTo>
                  <a:cubicBezTo>
                    <a:pt x="38" y="29"/>
                    <a:pt x="38" y="31"/>
                    <a:pt x="37" y="32"/>
                  </a:cubicBezTo>
                  <a:cubicBezTo>
                    <a:pt x="36" y="33"/>
                    <a:pt x="35" y="36"/>
                    <a:pt x="34" y="37"/>
                  </a:cubicBezTo>
                  <a:cubicBezTo>
                    <a:pt x="33" y="40"/>
                    <a:pt x="33" y="41"/>
                    <a:pt x="32" y="43"/>
                  </a:cubicBezTo>
                  <a:cubicBezTo>
                    <a:pt x="32" y="45"/>
                    <a:pt x="31" y="46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8" name="Freeform 199"/>
            <p:cNvSpPr>
              <a:spLocks/>
            </p:cNvSpPr>
            <p:nvPr/>
          </p:nvSpPr>
          <p:spPr bwMode="auto">
            <a:xfrm>
              <a:off x="4602163" y="6624639"/>
              <a:ext cx="366713" cy="238125"/>
            </a:xfrm>
            <a:custGeom>
              <a:avLst/>
              <a:gdLst>
                <a:gd name="T0" fmla="*/ 57 w 88"/>
                <a:gd name="T1" fmla="*/ 54 h 54"/>
                <a:gd name="T2" fmla="*/ 57 w 88"/>
                <a:gd name="T3" fmla="*/ 53 h 54"/>
                <a:gd name="T4" fmla="*/ 57 w 88"/>
                <a:gd name="T5" fmla="*/ 53 h 54"/>
                <a:gd name="T6" fmla="*/ 57 w 88"/>
                <a:gd name="T7" fmla="*/ 51 h 54"/>
                <a:gd name="T8" fmla="*/ 57 w 88"/>
                <a:gd name="T9" fmla="*/ 48 h 54"/>
                <a:gd name="T10" fmla="*/ 56 w 88"/>
                <a:gd name="T11" fmla="*/ 43 h 54"/>
                <a:gd name="T12" fmla="*/ 54 w 88"/>
                <a:gd name="T13" fmla="*/ 37 h 54"/>
                <a:gd name="T14" fmla="*/ 51 w 88"/>
                <a:gd name="T15" fmla="*/ 32 h 54"/>
                <a:gd name="T16" fmla="*/ 49 w 88"/>
                <a:gd name="T17" fmla="*/ 28 h 54"/>
                <a:gd name="T18" fmla="*/ 47 w 88"/>
                <a:gd name="T19" fmla="*/ 25 h 54"/>
                <a:gd name="T20" fmla="*/ 42 w 88"/>
                <a:gd name="T21" fmla="*/ 20 h 54"/>
                <a:gd name="T22" fmla="*/ 36 w 88"/>
                <a:gd name="T23" fmla="*/ 15 h 54"/>
                <a:gd name="T24" fmla="*/ 29 w 88"/>
                <a:gd name="T25" fmla="*/ 10 h 54"/>
                <a:gd name="T26" fmla="*/ 22 w 88"/>
                <a:gd name="T27" fmla="*/ 7 h 54"/>
                <a:gd name="T28" fmla="*/ 15 w 88"/>
                <a:gd name="T29" fmla="*/ 5 h 54"/>
                <a:gd name="T30" fmla="*/ 12 w 88"/>
                <a:gd name="T31" fmla="*/ 4 h 54"/>
                <a:gd name="T32" fmla="*/ 9 w 88"/>
                <a:gd name="T33" fmla="*/ 3 h 54"/>
                <a:gd name="T34" fmla="*/ 4 w 88"/>
                <a:gd name="T35" fmla="*/ 2 h 54"/>
                <a:gd name="T36" fmla="*/ 0 w 88"/>
                <a:gd name="T37" fmla="*/ 1 h 54"/>
                <a:gd name="T38" fmla="*/ 4 w 88"/>
                <a:gd name="T39" fmla="*/ 1 h 54"/>
                <a:gd name="T40" fmla="*/ 9 w 88"/>
                <a:gd name="T41" fmla="*/ 0 h 54"/>
                <a:gd name="T42" fmla="*/ 12 w 88"/>
                <a:gd name="T43" fmla="*/ 0 h 54"/>
                <a:gd name="T44" fmla="*/ 16 w 88"/>
                <a:gd name="T45" fmla="*/ 0 h 54"/>
                <a:gd name="T46" fmla="*/ 23 w 88"/>
                <a:gd name="T47" fmla="*/ 0 h 54"/>
                <a:gd name="T48" fmla="*/ 32 w 88"/>
                <a:gd name="T49" fmla="*/ 1 h 54"/>
                <a:gd name="T50" fmla="*/ 41 w 88"/>
                <a:gd name="T51" fmla="*/ 3 h 54"/>
                <a:gd name="T52" fmla="*/ 50 w 88"/>
                <a:gd name="T53" fmla="*/ 6 h 54"/>
                <a:gd name="T54" fmla="*/ 59 w 88"/>
                <a:gd name="T55" fmla="*/ 11 h 54"/>
                <a:gd name="T56" fmla="*/ 64 w 88"/>
                <a:gd name="T57" fmla="*/ 14 h 54"/>
                <a:gd name="T58" fmla="*/ 67 w 88"/>
                <a:gd name="T59" fmla="*/ 17 h 54"/>
                <a:gd name="T60" fmla="*/ 74 w 88"/>
                <a:gd name="T61" fmla="*/ 24 h 54"/>
                <a:gd name="T62" fmla="*/ 80 w 88"/>
                <a:gd name="T63" fmla="*/ 31 h 54"/>
                <a:gd name="T64" fmla="*/ 84 w 88"/>
                <a:gd name="T65" fmla="*/ 38 h 54"/>
                <a:gd name="T66" fmla="*/ 86 w 88"/>
                <a:gd name="T67" fmla="*/ 43 h 54"/>
                <a:gd name="T68" fmla="*/ 87 w 88"/>
                <a:gd name="T69" fmla="*/ 45 h 54"/>
                <a:gd name="T70" fmla="*/ 88 w 88"/>
                <a:gd name="T71" fmla="*/ 47 h 54"/>
                <a:gd name="T72" fmla="*/ 88 w 88"/>
                <a:gd name="T73" fmla="*/ 48 h 54"/>
                <a:gd name="T74" fmla="*/ 57 w 88"/>
                <a:gd name="T7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54">
                  <a:moveTo>
                    <a:pt x="57" y="54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2"/>
                    <a:pt x="57" y="52"/>
                    <a:pt x="57" y="51"/>
                  </a:cubicBezTo>
                  <a:cubicBezTo>
                    <a:pt x="57" y="50"/>
                    <a:pt x="57" y="49"/>
                    <a:pt x="57" y="48"/>
                  </a:cubicBezTo>
                  <a:cubicBezTo>
                    <a:pt x="57" y="46"/>
                    <a:pt x="56" y="45"/>
                    <a:pt x="56" y="43"/>
                  </a:cubicBezTo>
                  <a:cubicBezTo>
                    <a:pt x="56" y="41"/>
                    <a:pt x="55" y="40"/>
                    <a:pt x="54" y="37"/>
                  </a:cubicBezTo>
                  <a:cubicBezTo>
                    <a:pt x="53" y="36"/>
                    <a:pt x="52" y="33"/>
                    <a:pt x="51" y="32"/>
                  </a:cubicBezTo>
                  <a:cubicBezTo>
                    <a:pt x="51" y="31"/>
                    <a:pt x="50" y="29"/>
                    <a:pt x="49" y="28"/>
                  </a:cubicBezTo>
                  <a:cubicBezTo>
                    <a:pt x="49" y="27"/>
                    <a:pt x="48" y="26"/>
                    <a:pt x="47" y="25"/>
                  </a:cubicBezTo>
                  <a:cubicBezTo>
                    <a:pt x="46" y="23"/>
                    <a:pt x="44" y="22"/>
                    <a:pt x="42" y="20"/>
                  </a:cubicBezTo>
                  <a:cubicBezTo>
                    <a:pt x="40" y="18"/>
                    <a:pt x="38" y="16"/>
                    <a:pt x="36" y="15"/>
                  </a:cubicBezTo>
                  <a:cubicBezTo>
                    <a:pt x="33" y="13"/>
                    <a:pt x="31" y="12"/>
                    <a:pt x="29" y="10"/>
                  </a:cubicBezTo>
                  <a:cubicBezTo>
                    <a:pt x="26" y="9"/>
                    <a:pt x="24" y="8"/>
                    <a:pt x="22" y="7"/>
                  </a:cubicBezTo>
                  <a:cubicBezTo>
                    <a:pt x="19" y="6"/>
                    <a:pt x="17" y="6"/>
                    <a:pt x="15" y="5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7" y="3"/>
                    <a:pt x="6" y="3"/>
                    <a:pt x="4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4" y="1"/>
                  </a:cubicBezTo>
                  <a:cubicBezTo>
                    <a:pt x="6" y="1"/>
                    <a:pt x="7" y="1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0"/>
                    <a:pt x="14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5" y="1"/>
                    <a:pt x="38" y="2"/>
                    <a:pt x="41" y="3"/>
                  </a:cubicBezTo>
                  <a:cubicBezTo>
                    <a:pt x="44" y="4"/>
                    <a:pt x="47" y="5"/>
                    <a:pt x="50" y="6"/>
                  </a:cubicBezTo>
                  <a:cubicBezTo>
                    <a:pt x="53" y="8"/>
                    <a:pt x="57" y="9"/>
                    <a:pt x="59" y="11"/>
                  </a:cubicBezTo>
                  <a:cubicBezTo>
                    <a:pt x="61" y="12"/>
                    <a:pt x="62" y="13"/>
                    <a:pt x="64" y="14"/>
                  </a:cubicBezTo>
                  <a:cubicBezTo>
                    <a:pt x="65" y="15"/>
                    <a:pt x="66" y="16"/>
                    <a:pt x="67" y="17"/>
                  </a:cubicBezTo>
                  <a:cubicBezTo>
                    <a:pt x="70" y="19"/>
                    <a:pt x="72" y="22"/>
                    <a:pt x="74" y="24"/>
                  </a:cubicBezTo>
                  <a:cubicBezTo>
                    <a:pt x="76" y="26"/>
                    <a:pt x="78" y="29"/>
                    <a:pt x="80" y="31"/>
                  </a:cubicBezTo>
                  <a:cubicBezTo>
                    <a:pt x="81" y="33"/>
                    <a:pt x="83" y="36"/>
                    <a:pt x="84" y="38"/>
                  </a:cubicBezTo>
                  <a:cubicBezTo>
                    <a:pt x="85" y="40"/>
                    <a:pt x="86" y="41"/>
                    <a:pt x="86" y="43"/>
                  </a:cubicBezTo>
                  <a:cubicBezTo>
                    <a:pt x="87" y="44"/>
                    <a:pt x="87" y="44"/>
                    <a:pt x="87" y="45"/>
                  </a:cubicBezTo>
                  <a:cubicBezTo>
                    <a:pt x="88" y="46"/>
                    <a:pt x="88" y="47"/>
                    <a:pt x="88" y="47"/>
                  </a:cubicBezTo>
                  <a:cubicBezTo>
                    <a:pt x="88" y="48"/>
                    <a:pt x="88" y="48"/>
                    <a:pt x="88" y="48"/>
                  </a:cubicBezTo>
                  <a:lnTo>
                    <a:pt x="57" y="54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9" name="Freeform 200"/>
            <p:cNvSpPr>
              <a:spLocks/>
            </p:cNvSpPr>
            <p:nvPr/>
          </p:nvSpPr>
          <p:spPr bwMode="auto">
            <a:xfrm>
              <a:off x="4848225" y="6399214"/>
              <a:ext cx="130175" cy="398463"/>
            </a:xfrm>
            <a:custGeom>
              <a:avLst/>
              <a:gdLst>
                <a:gd name="T0" fmla="*/ 0 w 31"/>
                <a:gd name="T1" fmla="*/ 90 h 90"/>
                <a:gd name="T2" fmla="*/ 0 w 31"/>
                <a:gd name="T3" fmla="*/ 86 h 90"/>
                <a:gd name="T4" fmla="*/ 1 w 31"/>
                <a:gd name="T5" fmla="*/ 75 h 90"/>
                <a:gd name="T6" fmla="*/ 3 w 31"/>
                <a:gd name="T7" fmla="*/ 59 h 90"/>
                <a:gd name="T8" fmla="*/ 7 w 31"/>
                <a:gd name="T9" fmla="*/ 42 h 90"/>
                <a:gd name="T10" fmla="*/ 9 w 31"/>
                <a:gd name="T11" fmla="*/ 34 h 90"/>
                <a:gd name="T12" fmla="*/ 12 w 31"/>
                <a:gd name="T13" fmla="*/ 25 h 90"/>
                <a:gd name="T14" fmla="*/ 13 w 31"/>
                <a:gd name="T15" fmla="*/ 21 h 90"/>
                <a:gd name="T16" fmla="*/ 15 w 31"/>
                <a:gd name="T17" fmla="*/ 18 h 90"/>
                <a:gd name="T18" fmla="*/ 18 w 31"/>
                <a:gd name="T19" fmla="*/ 11 h 90"/>
                <a:gd name="T20" fmla="*/ 22 w 31"/>
                <a:gd name="T21" fmla="*/ 6 h 90"/>
                <a:gd name="T22" fmla="*/ 25 w 31"/>
                <a:gd name="T23" fmla="*/ 3 h 90"/>
                <a:gd name="T24" fmla="*/ 28 w 31"/>
                <a:gd name="T25" fmla="*/ 0 h 90"/>
                <a:gd name="T26" fmla="*/ 26 w 31"/>
                <a:gd name="T27" fmla="*/ 4 h 90"/>
                <a:gd name="T28" fmla="*/ 24 w 31"/>
                <a:gd name="T29" fmla="*/ 8 h 90"/>
                <a:gd name="T30" fmla="*/ 23 w 31"/>
                <a:gd name="T31" fmla="*/ 13 h 90"/>
                <a:gd name="T32" fmla="*/ 22 w 31"/>
                <a:gd name="T33" fmla="*/ 20 h 90"/>
                <a:gd name="T34" fmla="*/ 22 w 31"/>
                <a:gd name="T35" fmla="*/ 27 h 90"/>
                <a:gd name="T36" fmla="*/ 22 w 31"/>
                <a:gd name="T37" fmla="*/ 35 h 90"/>
                <a:gd name="T38" fmla="*/ 22 w 31"/>
                <a:gd name="T39" fmla="*/ 43 h 90"/>
                <a:gd name="T40" fmla="*/ 28 w 31"/>
                <a:gd name="T41" fmla="*/ 73 h 90"/>
                <a:gd name="T42" fmla="*/ 30 w 31"/>
                <a:gd name="T43" fmla="*/ 83 h 90"/>
                <a:gd name="T44" fmla="*/ 31 w 31"/>
                <a:gd name="T45" fmla="*/ 86 h 90"/>
                <a:gd name="T46" fmla="*/ 0 w 31"/>
                <a:gd name="T4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90">
                  <a:moveTo>
                    <a:pt x="0" y="90"/>
                  </a:moveTo>
                  <a:cubicBezTo>
                    <a:pt x="0" y="90"/>
                    <a:pt x="0" y="88"/>
                    <a:pt x="0" y="86"/>
                  </a:cubicBezTo>
                  <a:cubicBezTo>
                    <a:pt x="0" y="83"/>
                    <a:pt x="0" y="79"/>
                    <a:pt x="1" y="75"/>
                  </a:cubicBezTo>
                  <a:cubicBezTo>
                    <a:pt x="1" y="70"/>
                    <a:pt x="2" y="65"/>
                    <a:pt x="3" y="59"/>
                  </a:cubicBezTo>
                  <a:cubicBezTo>
                    <a:pt x="4" y="54"/>
                    <a:pt x="5" y="48"/>
                    <a:pt x="7" y="42"/>
                  </a:cubicBezTo>
                  <a:cubicBezTo>
                    <a:pt x="7" y="39"/>
                    <a:pt x="8" y="36"/>
                    <a:pt x="9" y="34"/>
                  </a:cubicBezTo>
                  <a:cubicBezTo>
                    <a:pt x="10" y="31"/>
                    <a:pt x="11" y="28"/>
                    <a:pt x="12" y="25"/>
                  </a:cubicBezTo>
                  <a:cubicBezTo>
                    <a:pt x="12" y="24"/>
                    <a:pt x="13" y="23"/>
                    <a:pt x="13" y="21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6" y="15"/>
                    <a:pt x="17" y="13"/>
                    <a:pt x="18" y="11"/>
                  </a:cubicBezTo>
                  <a:cubicBezTo>
                    <a:pt x="19" y="9"/>
                    <a:pt x="21" y="8"/>
                    <a:pt x="22" y="6"/>
                  </a:cubicBezTo>
                  <a:cubicBezTo>
                    <a:pt x="23" y="5"/>
                    <a:pt x="24" y="4"/>
                    <a:pt x="25" y="3"/>
                  </a:cubicBezTo>
                  <a:cubicBezTo>
                    <a:pt x="27" y="1"/>
                    <a:pt x="28" y="0"/>
                    <a:pt x="28" y="0"/>
                  </a:cubicBezTo>
                  <a:cubicBezTo>
                    <a:pt x="28" y="0"/>
                    <a:pt x="27" y="2"/>
                    <a:pt x="26" y="4"/>
                  </a:cubicBezTo>
                  <a:cubicBezTo>
                    <a:pt x="26" y="5"/>
                    <a:pt x="25" y="6"/>
                    <a:pt x="24" y="8"/>
                  </a:cubicBezTo>
                  <a:cubicBezTo>
                    <a:pt x="24" y="9"/>
                    <a:pt x="23" y="11"/>
                    <a:pt x="23" y="13"/>
                  </a:cubicBezTo>
                  <a:cubicBezTo>
                    <a:pt x="23" y="15"/>
                    <a:pt x="22" y="17"/>
                    <a:pt x="22" y="20"/>
                  </a:cubicBezTo>
                  <a:cubicBezTo>
                    <a:pt x="22" y="22"/>
                    <a:pt x="22" y="25"/>
                    <a:pt x="22" y="27"/>
                  </a:cubicBezTo>
                  <a:cubicBezTo>
                    <a:pt x="21" y="30"/>
                    <a:pt x="22" y="33"/>
                    <a:pt x="22" y="35"/>
                  </a:cubicBezTo>
                  <a:cubicBezTo>
                    <a:pt x="22" y="38"/>
                    <a:pt x="22" y="41"/>
                    <a:pt x="22" y="43"/>
                  </a:cubicBezTo>
                  <a:cubicBezTo>
                    <a:pt x="23" y="54"/>
                    <a:pt x="26" y="65"/>
                    <a:pt x="28" y="73"/>
                  </a:cubicBezTo>
                  <a:cubicBezTo>
                    <a:pt x="29" y="77"/>
                    <a:pt x="29" y="81"/>
                    <a:pt x="30" y="83"/>
                  </a:cubicBezTo>
                  <a:cubicBezTo>
                    <a:pt x="31" y="85"/>
                    <a:pt x="31" y="86"/>
                    <a:pt x="31" y="86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0" name="Freeform 209"/>
            <p:cNvSpPr>
              <a:spLocks/>
            </p:cNvSpPr>
            <p:nvPr/>
          </p:nvSpPr>
          <p:spPr bwMode="auto">
            <a:xfrm>
              <a:off x="2784476" y="5164139"/>
              <a:ext cx="742950" cy="1584325"/>
            </a:xfrm>
            <a:custGeom>
              <a:avLst/>
              <a:gdLst>
                <a:gd name="T0" fmla="*/ 468 w 468"/>
                <a:gd name="T1" fmla="*/ 317 h 998"/>
                <a:gd name="T2" fmla="*/ 271 w 468"/>
                <a:gd name="T3" fmla="*/ 370 h 998"/>
                <a:gd name="T4" fmla="*/ 226 w 468"/>
                <a:gd name="T5" fmla="*/ 0 h 998"/>
                <a:gd name="T6" fmla="*/ 192 w 468"/>
                <a:gd name="T7" fmla="*/ 370 h 998"/>
                <a:gd name="T8" fmla="*/ 0 w 468"/>
                <a:gd name="T9" fmla="*/ 314 h 998"/>
                <a:gd name="T10" fmla="*/ 195 w 468"/>
                <a:gd name="T11" fmla="*/ 459 h 998"/>
                <a:gd name="T12" fmla="*/ 181 w 468"/>
                <a:gd name="T13" fmla="*/ 998 h 998"/>
                <a:gd name="T14" fmla="*/ 273 w 468"/>
                <a:gd name="T15" fmla="*/ 998 h 998"/>
                <a:gd name="T16" fmla="*/ 258 w 468"/>
                <a:gd name="T17" fmla="*/ 459 h 998"/>
                <a:gd name="T18" fmla="*/ 468 w 468"/>
                <a:gd name="T19" fmla="*/ 317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8" h="998">
                  <a:moveTo>
                    <a:pt x="468" y="317"/>
                  </a:moveTo>
                  <a:lnTo>
                    <a:pt x="271" y="370"/>
                  </a:lnTo>
                  <a:lnTo>
                    <a:pt x="226" y="0"/>
                  </a:lnTo>
                  <a:lnTo>
                    <a:pt x="192" y="370"/>
                  </a:lnTo>
                  <a:lnTo>
                    <a:pt x="0" y="314"/>
                  </a:lnTo>
                  <a:lnTo>
                    <a:pt x="195" y="459"/>
                  </a:lnTo>
                  <a:lnTo>
                    <a:pt x="181" y="998"/>
                  </a:lnTo>
                  <a:lnTo>
                    <a:pt x="273" y="998"/>
                  </a:lnTo>
                  <a:lnTo>
                    <a:pt x="258" y="459"/>
                  </a:lnTo>
                  <a:lnTo>
                    <a:pt x="468" y="3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0" name="Freeform 219"/>
            <p:cNvSpPr>
              <a:spLocks/>
            </p:cNvSpPr>
            <p:nvPr/>
          </p:nvSpPr>
          <p:spPr bwMode="auto">
            <a:xfrm>
              <a:off x="3197226" y="5957889"/>
              <a:ext cx="20638" cy="781050"/>
            </a:xfrm>
            <a:custGeom>
              <a:avLst/>
              <a:gdLst>
                <a:gd name="T0" fmla="*/ 0 w 5"/>
                <a:gd name="T1" fmla="*/ 0 h 177"/>
                <a:gd name="T2" fmla="*/ 0 w 5"/>
                <a:gd name="T3" fmla="*/ 0 h 177"/>
                <a:gd name="T4" fmla="*/ 5 w 5"/>
                <a:gd name="T5" fmla="*/ 177 h 177"/>
                <a:gd name="T6" fmla="*/ 5 w 5"/>
                <a:gd name="T7" fmla="*/ 177 h 177"/>
                <a:gd name="T8" fmla="*/ 0 w 5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7" name="Freeform 226"/>
            <p:cNvSpPr>
              <a:spLocks/>
            </p:cNvSpPr>
            <p:nvPr/>
          </p:nvSpPr>
          <p:spPr bwMode="auto">
            <a:xfrm>
              <a:off x="8770939" y="6275389"/>
              <a:ext cx="425450" cy="490538"/>
            </a:xfrm>
            <a:custGeom>
              <a:avLst/>
              <a:gdLst>
                <a:gd name="T0" fmla="*/ 0 w 102"/>
                <a:gd name="T1" fmla="*/ 108 h 111"/>
                <a:gd name="T2" fmla="*/ 0 w 102"/>
                <a:gd name="T3" fmla="*/ 106 h 111"/>
                <a:gd name="T4" fmla="*/ 2 w 102"/>
                <a:gd name="T5" fmla="*/ 101 h 111"/>
                <a:gd name="T6" fmla="*/ 7 w 102"/>
                <a:gd name="T7" fmla="*/ 83 h 111"/>
                <a:gd name="T8" fmla="*/ 18 w 102"/>
                <a:gd name="T9" fmla="*/ 60 h 111"/>
                <a:gd name="T10" fmla="*/ 35 w 102"/>
                <a:gd name="T11" fmla="*/ 36 h 111"/>
                <a:gd name="T12" fmla="*/ 46 w 102"/>
                <a:gd name="T13" fmla="*/ 25 h 111"/>
                <a:gd name="T14" fmla="*/ 57 w 102"/>
                <a:gd name="T15" fmla="*/ 16 h 111"/>
                <a:gd name="T16" fmla="*/ 63 w 102"/>
                <a:gd name="T17" fmla="*/ 12 h 111"/>
                <a:gd name="T18" fmla="*/ 68 w 102"/>
                <a:gd name="T19" fmla="*/ 9 h 111"/>
                <a:gd name="T20" fmla="*/ 79 w 102"/>
                <a:gd name="T21" fmla="*/ 5 h 111"/>
                <a:gd name="T22" fmla="*/ 88 w 102"/>
                <a:gd name="T23" fmla="*/ 2 h 111"/>
                <a:gd name="T24" fmla="*/ 96 w 102"/>
                <a:gd name="T25" fmla="*/ 1 h 111"/>
                <a:gd name="T26" fmla="*/ 102 w 102"/>
                <a:gd name="T27" fmla="*/ 0 h 111"/>
                <a:gd name="T28" fmla="*/ 96 w 102"/>
                <a:gd name="T29" fmla="*/ 2 h 111"/>
                <a:gd name="T30" fmla="*/ 90 w 102"/>
                <a:gd name="T31" fmla="*/ 5 h 111"/>
                <a:gd name="T32" fmla="*/ 82 w 102"/>
                <a:gd name="T33" fmla="*/ 10 h 111"/>
                <a:gd name="T34" fmla="*/ 73 w 102"/>
                <a:gd name="T35" fmla="*/ 16 h 111"/>
                <a:gd name="T36" fmla="*/ 69 w 102"/>
                <a:gd name="T37" fmla="*/ 20 h 111"/>
                <a:gd name="T38" fmla="*/ 65 w 102"/>
                <a:gd name="T39" fmla="*/ 25 h 111"/>
                <a:gd name="T40" fmla="*/ 57 w 102"/>
                <a:gd name="T41" fmla="*/ 35 h 111"/>
                <a:gd name="T42" fmla="*/ 51 w 102"/>
                <a:gd name="T43" fmla="*/ 46 h 111"/>
                <a:gd name="T44" fmla="*/ 38 w 102"/>
                <a:gd name="T45" fmla="*/ 91 h 111"/>
                <a:gd name="T46" fmla="*/ 37 w 102"/>
                <a:gd name="T47" fmla="*/ 106 h 111"/>
                <a:gd name="T48" fmla="*/ 37 w 102"/>
                <a:gd name="T49" fmla="*/ 110 h 111"/>
                <a:gd name="T50" fmla="*/ 37 w 102"/>
                <a:gd name="T51" fmla="*/ 111 h 111"/>
                <a:gd name="T52" fmla="*/ 37 w 102"/>
                <a:gd name="T53" fmla="*/ 111 h 111"/>
                <a:gd name="T54" fmla="*/ 0 w 102"/>
                <a:gd name="T55" fmla="*/ 10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0" y="108"/>
                  </a:moveTo>
                  <a:cubicBezTo>
                    <a:pt x="0" y="108"/>
                    <a:pt x="0" y="108"/>
                    <a:pt x="0" y="106"/>
                  </a:cubicBezTo>
                  <a:cubicBezTo>
                    <a:pt x="1" y="105"/>
                    <a:pt x="1" y="103"/>
                    <a:pt x="2" y="101"/>
                  </a:cubicBezTo>
                  <a:cubicBezTo>
                    <a:pt x="3" y="97"/>
                    <a:pt x="5" y="90"/>
                    <a:pt x="7" y="83"/>
                  </a:cubicBezTo>
                  <a:cubicBezTo>
                    <a:pt x="10" y="76"/>
                    <a:pt x="14" y="68"/>
                    <a:pt x="18" y="60"/>
                  </a:cubicBezTo>
                  <a:cubicBezTo>
                    <a:pt x="23" y="52"/>
                    <a:pt x="28" y="43"/>
                    <a:pt x="35" y="36"/>
                  </a:cubicBezTo>
                  <a:cubicBezTo>
                    <a:pt x="38" y="32"/>
                    <a:pt x="42" y="28"/>
                    <a:pt x="46" y="25"/>
                  </a:cubicBezTo>
                  <a:cubicBezTo>
                    <a:pt x="49" y="22"/>
                    <a:pt x="53" y="19"/>
                    <a:pt x="57" y="16"/>
                  </a:cubicBezTo>
                  <a:cubicBezTo>
                    <a:pt x="59" y="15"/>
                    <a:pt x="61" y="13"/>
                    <a:pt x="63" y="12"/>
                  </a:cubicBezTo>
                  <a:cubicBezTo>
                    <a:pt x="65" y="11"/>
                    <a:pt x="66" y="10"/>
                    <a:pt x="68" y="9"/>
                  </a:cubicBezTo>
                  <a:cubicBezTo>
                    <a:pt x="72" y="7"/>
                    <a:pt x="76" y="6"/>
                    <a:pt x="79" y="5"/>
                  </a:cubicBezTo>
                  <a:cubicBezTo>
                    <a:pt x="82" y="3"/>
                    <a:pt x="86" y="3"/>
                    <a:pt x="88" y="2"/>
                  </a:cubicBezTo>
                  <a:cubicBezTo>
                    <a:pt x="91" y="1"/>
                    <a:pt x="94" y="1"/>
                    <a:pt x="96" y="1"/>
                  </a:cubicBezTo>
                  <a:cubicBezTo>
                    <a:pt x="100" y="0"/>
                    <a:pt x="102" y="0"/>
                    <a:pt x="102" y="0"/>
                  </a:cubicBezTo>
                  <a:cubicBezTo>
                    <a:pt x="102" y="0"/>
                    <a:pt x="100" y="1"/>
                    <a:pt x="96" y="2"/>
                  </a:cubicBezTo>
                  <a:cubicBezTo>
                    <a:pt x="94" y="3"/>
                    <a:pt x="92" y="4"/>
                    <a:pt x="90" y="5"/>
                  </a:cubicBezTo>
                  <a:cubicBezTo>
                    <a:pt x="87" y="7"/>
                    <a:pt x="84" y="8"/>
                    <a:pt x="82" y="10"/>
                  </a:cubicBezTo>
                  <a:cubicBezTo>
                    <a:pt x="79" y="12"/>
                    <a:pt x="76" y="14"/>
                    <a:pt x="73" y="16"/>
                  </a:cubicBezTo>
                  <a:cubicBezTo>
                    <a:pt x="72" y="18"/>
                    <a:pt x="70" y="19"/>
                    <a:pt x="69" y="20"/>
                  </a:cubicBezTo>
                  <a:cubicBezTo>
                    <a:pt x="67" y="22"/>
                    <a:pt x="66" y="23"/>
                    <a:pt x="65" y="25"/>
                  </a:cubicBezTo>
                  <a:cubicBezTo>
                    <a:pt x="62" y="28"/>
                    <a:pt x="59" y="31"/>
                    <a:pt x="57" y="35"/>
                  </a:cubicBezTo>
                  <a:cubicBezTo>
                    <a:pt x="55" y="38"/>
                    <a:pt x="52" y="42"/>
                    <a:pt x="51" y="46"/>
                  </a:cubicBezTo>
                  <a:cubicBezTo>
                    <a:pt x="43" y="61"/>
                    <a:pt x="39" y="78"/>
                    <a:pt x="38" y="91"/>
                  </a:cubicBezTo>
                  <a:cubicBezTo>
                    <a:pt x="37" y="97"/>
                    <a:pt x="37" y="103"/>
                    <a:pt x="37" y="106"/>
                  </a:cubicBezTo>
                  <a:cubicBezTo>
                    <a:pt x="37" y="108"/>
                    <a:pt x="37" y="109"/>
                    <a:pt x="37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7" y="111"/>
                    <a:pt x="37" y="111"/>
                    <a:pt x="37" y="111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8" name="Freeform 227"/>
            <p:cNvSpPr>
              <a:spLocks/>
            </p:cNvSpPr>
            <p:nvPr/>
          </p:nvSpPr>
          <p:spPr bwMode="auto">
            <a:xfrm>
              <a:off x="8542339" y="6275389"/>
              <a:ext cx="425450" cy="490538"/>
            </a:xfrm>
            <a:custGeom>
              <a:avLst/>
              <a:gdLst>
                <a:gd name="T0" fmla="*/ 64 w 102"/>
                <a:gd name="T1" fmla="*/ 111 h 111"/>
                <a:gd name="T2" fmla="*/ 64 w 102"/>
                <a:gd name="T3" fmla="*/ 111 h 111"/>
                <a:gd name="T4" fmla="*/ 64 w 102"/>
                <a:gd name="T5" fmla="*/ 110 h 111"/>
                <a:gd name="T6" fmla="*/ 65 w 102"/>
                <a:gd name="T7" fmla="*/ 106 h 111"/>
                <a:gd name="T8" fmla="*/ 64 w 102"/>
                <a:gd name="T9" fmla="*/ 91 h 111"/>
                <a:gd name="T10" fmla="*/ 51 w 102"/>
                <a:gd name="T11" fmla="*/ 46 h 111"/>
                <a:gd name="T12" fmla="*/ 45 w 102"/>
                <a:gd name="T13" fmla="*/ 35 h 111"/>
                <a:gd name="T14" fmla="*/ 37 w 102"/>
                <a:gd name="T15" fmla="*/ 25 h 111"/>
                <a:gd name="T16" fmla="*/ 33 w 102"/>
                <a:gd name="T17" fmla="*/ 20 h 111"/>
                <a:gd name="T18" fmla="*/ 29 w 102"/>
                <a:gd name="T19" fmla="*/ 16 h 111"/>
                <a:gd name="T20" fmla="*/ 20 w 102"/>
                <a:gd name="T21" fmla="*/ 10 h 111"/>
                <a:gd name="T22" fmla="*/ 12 w 102"/>
                <a:gd name="T23" fmla="*/ 5 h 111"/>
                <a:gd name="T24" fmla="*/ 5 w 102"/>
                <a:gd name="T25" fmla="*/ 2 h 111"/>
                <a:gd name="T26" fmla="*/ 0 w 102"/>
                <a:gd name="T27" fmla="*/ 0 h 111"/>
                <a:gd name="T28" fmla="*/ 6 w 102"/>
                <a:gd name="T29" fmla="*/ 1 h 111"/>
                <a:gd name="T30" fmla="*/ 13 w 102"/>
                <a:gd name="T31" fmla="*/ 2 h 111"/>
                <a:gd name="T32" fmla="*/ 23 w 102"/>
                <a:gd name="T33" fmla="*/ 5 h 111"/>
                <a:gd name="T34" fmla="*/ 33 w 102"/>
                <a:gd name="T35" fmla="*/ 9 h 111"/>
                <a:gd name="T36" fmla="*/ 39 w 102"/>
                <a:gd name="T37" fmla="*/ 12 h 111"/>
                <a:gd name="T38" fmla="*/ 45 w 102"/>
                <a:gd name="T39" fmla="*/ 16 h 111"/>
                <a:gd name="T40" fmla="*/ 56 w 102"/>
                <a:gd name="T41" fmla="*/ 25 h 111"/>
                <a:gd name="T42" fmla="*/ 67 w 102"/>
                <a:gd name="T43" fmla="*/ 36 h 111"/>
                <a:gd name="T44" fmla="*/ 83 w 102"/>
                <a:gd name="T45" fmla="*/ 60 h 111"/>
                <a:gd name="T46" fmla="*/ 94 w 102"/>
                <a:gd name="T47" fmla="*/ 83 h 111"/>
                <a:gd name="T48" fmla="*/ 100 w 102"/>
                <a:gd name="T49" fmla="*/ 101 h 111"/>
                <a:gd name="T50" fmla="*/ 101 w 102"/>
                <a:gd name="T51" fmla="*/ 106 h 111"/>
                <a:gd name="T52" fmla="*/ 102 w 102"/>
                <a:gd name="T53" fmla="*/ 108 h 111"/>
                <a:gd name="T54" fmla="*/ 64 w 102"/>
                <a:gd name="T5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111"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09"/>
                    <a:pt x="64" y="108"/>
                    <a:pt x="65" y="106"/>
                  </a:cubicBezTo>
                  <a:cubicBezTo>
                    <a:pt x="64" y="103"/>
                    <a:pt x="64" y="97"/>
                    <a:pt x="64" y="91"/>
                  </a:cubicBezTo>
                  <a:cubicBezTo>
                    <a:pt x="62" y="78"/>
                    <a:pt x="59" y="61"/>
                    <a:pt x="51" y="46"/>
                  </a:cubicBezTo>
                  <a:cubicBezTo>
                    <a:pt x="49" y="42"/>
                    <a:pt x="47" y="38"/>
                    <a:pt x="45" y="35"/>
                  </a:cubicBezTo>
                  <a:cubicBezTo>
                    <a:pt x="42" y="31"/>
                    <a:pt x="40" y="28"/>
                    <a:pt x="37" y="25"/>
                  </a:cubicBezTo>
                  <a:cubicBezTo>
                    <a:pt x="36" y="23"/>
                    <a:pt x="34" y="22"/>
                    <a:pt x="33" y="20"/>
                  </a:cubicBezTo>
                  <a:cubicBezTo>
                    <a:pt x="31" y="19"/>
                    <a:pt x="30" y="18"/>
                    <a:pt x="29" y="16"/>
                  </a:cubicBezTo>
                  <a:cubicBezTo>
                    <a:pt x="26" y="14"/>
                    <a:pt x="23" y="12"/>
                    <a:pt x="20" y="10"/>
                  </a:cubicBezTo>
                  <a:cubicBezTo>
                    <a:pt x="17" y="8"/>
                    <a:pt x="14" y="7"/>
                    <a:pt x="12" y="5"/>
                  </a:cubicBezTo>
                  <a:cubicBezTo>
                    <a:pt x="9" y="4"/>
                    <a:pt x="7" y="3"/>
                    <a:pt x="5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6" y="1"/>
                  </a:cubicBezTo>
                  <a:cubicBezTo>
                    <a:pt x="8" y="1"/>
                    <a:pt x="10" y="1"/>
                    <a:pt x="13" y="2"/>
                  </a:cubicBezTo>
                  <a:cubicBezTo>
                    <a:pt x="16" y="3"/>
                    <a:pt x="19" y="3"/>
                    <a:pt x="23" y="5"/>
                  </a:cubicBezTo>
                  <a:cubicBezTo>
                    <a:pt x="26" y="6"/>
                    <a:pt x="30" y="7"/>
                    <a:pt x="33" y="9"/>
                  </a:cubicBezTo>
                  <a:cubicBezTo>
                    <a:pt x="35" y="10"/>
                    <a:pt x="37" y="11"/>
                    <a:pt x="39" y="12"/>
                  </a:cubicBezTo>
                  <a:cubicBezTo>
                    <a:pt x="41" y="13"/>
                    <a:pt x="43" y="15"/>
                    <a:pt x="45" y="16"/>
                  </a:cubicBezTo>
                  <a:cubicBezTo>
                    <a:pt x="49" y="19"/>
                    <a:pt x="52" y="22"/>
                    <a:pt x="56" y="25"/>
                  </a:cubicBezTo>
                  <a:cubicBezTo>
                    <a:pt x="60" y="28"/>
                    <a:pt x="63" y="32"/>
                    <a:pt x="67" y="36"/>
                  </a:cubicBezTo>
                  <a:cubicBezTo>
                    <a:pt x="73" y="43"/>
                    <a:pt x="79" y="52"/>
                    <a:pt x="83" y="60"/>
                  </a:cubicBezTo>
                  <a:cubicBezTo>
                    <a:pt x="88" y="68"/>
                    <a:pt x="92" y="76"/>
                    <a:pt x="94" y="83"/>
                  </a:cubicBezTo>
                  <a:cubicBezTo>
                    <a:pt x="97" y="90"/>
                    <a:pt x="99" y="97"/>
                    <a:pt x="100" y="101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8"/>
                    <a:pt x="102" y="108"/>
                    <a:pt x="102" y="108"/>
                  </a:cubicBezTo>
                  <a:lnTo>
                    <a:pt x="64" y="11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9" name="Freeform 228"/>
            <p:cNvSpPr>
              <a:spLocks/>
            </p:cNvSpPr>
            <p:nvPr/>
          </p:nvSpPr>
          <p:spPr bwMode="auto">
            <a:xfrm>
              <a:off x="8783639" y="6223001"/>
              <a:ext cx="158750" cy="468313"/>
            </a:xfrm>
            <a:custGeom>
              <a:avLst/>
              <a:gdLst>
                <a:gd name="T0" fmla="*/ 0 w 38"/>
                <a:gd name="T1" fmla="*/ 106 h 106"/>
                <a:gd name="T2" fmla="*/ 0 w 38"/>
                <a:gd name="T3" fmla="*/ 105 h 106"/>
                <a:gd name="T4" fmla="*/ 1 w 38"/>
                <a:gd name="T5" fmla="*/ 101 h 106"/>
                <a:gd name="T6" fmla="*/ 2 w 38"/>
                <a:gd name="T7" fmla="*/ 88 h 106"/>
                <a:gd name="T8" fmla="*/ 9 w 38"/>
                <a:gd name="T9" fmla="*/ 50 h 106"/>
                <a:gd name="T10" fmla="*/ 15 w 38"/>
                <a:gd name="T11" fmla="*/ 30 h 106"/>
                <a:gd name="T12" fmla="*/ 23 w 38"/>
                <a:gd name="T13" fmla="*/ 13 h 106"/>
                <a:gd name="T14" fmla="*/ 27 w 38"/>
                <a:gd name="T15" fmla="*/ 7 h 106"/>
                <a:gd name="T16" fmla="*/ 30 w 38"/>
                <a:gd name="T17" fmla="*/ 3 h 106"/>
                <a:gd name="T18" fmla="*/ 33 w 38"/>
                <a:gd name="T19" fmla="*/ 1 h 106"/>
                <a:gd name="T20" fmla="*/ 34 w 38"/>
                <a:gd name="T21" fmla="*/ 0 h 106"/>
                <a:gd name="T22" fmla="*/ 33 w 38"/>
                <a:gd name="T23" fmla="*/ 1 h 106"/>
                <a:gd name="T24" fmla="*/ 32 w 38"/>
                <a:gd name="T25" fmla="*/ 4 h 106"/>
                <a:gd name="T26" fmla="*/ 30 w 38"/>
                <a:gd name="T27" fmla="*/ 9 h 106"/>
                <a:gd name="T28" fmla="*/ 28 w 38"/>
                <a:gd name="T29" fmla="*/ 15 h 106"/>
                <a:gd name="T30" fmla="*/ 26 w 38"/>
                <a:gd name="T31" fmla="*/ 32 h 106"/>
                <a:gd name="T32" fmla="*/ 27 w 38"/>
                <a:gd name="T33" fmla="*/ 51 h 106"/>
                <a:gd name="T34" fmla="*/ 33 w 38"/>
                <a:gd name="T35" fmla="*/ 86 h 106"/>
                <a:gd name="T36" fmla="*/ 36 w 38"/>
                <a:gd name="T37" fmla="*/ 98 h 106"/>
                <a:gd name="T38" fmla="*/ 37 w 38"/>
                <a:gd name="T39" fmla="*/ 101 h 106"/>
                <a:gd name="T40" fmla="*/ 38 w 38"/>
                <a:gd name="T41" fmla="*/ 102 h 106"/>
                <a:gd name="T42" fmla="*/ 0 w 38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106">
                  <a:moveTo>
                    <a:pt x="0" y="106"/>
                  </a:moveTo>
                  <a:cubicBezTo>
                    <a:pt x="0" y="106"/>
                    <a:pt x="0" y="105"/>
                    <a:pt x="0" y="105"/>
                  </a:cubicBezTo>
                  <a:cubicBezTo>
                    <a:pt x="1" y="104"/>
                    <a:pt x="1" y="102"/>
                    <a:pt x="1" y="101"/>
                  </a:cubicBezTo>
                  <a:cubicBezTo>
                    <a:pt x="1" y="98"/>
                    <a:pt x="1" y="93"/>
                    <a:pt x="2" y="88"/>
                  </a:cubicBezTo>
                  <a:cubicBezTo>
                    <a:pt x="3" y="77"/>
                    <a:pt x="5" y="63"/>
                    <a:pt x="9" y="50"/>
                  </a:cubicBezTo>
                  <a:cubicBezTo>
                    <a:pt x="10" y="43"/>
                    <a:pt x="12" y="36"/>
                    <a:pt x="15" y="30"/>
                  </a:cubicBezTo>
                  <a:cubicBezTo>
                    <a:pt x="17" y="23"/>
                    <a:pt x="20" y="18"/>
                    <a:pt x="23" y="13"/>
                  </a:cubicBezTo>
                  <a:cubicBezTo>
                    <a:pt x="24" y="11"/>
                    <a:pt x="25" y="9"/>
                    <a:pt x="27" y="7"/>
                  </a:cubicBezTo>
                  <a:cubicBezTo>
                    <a:pt x="28" y="6"/>
                    <a:pt x="29" y="4"/>
                    <a:pt x="30" y="3"/>
                  </a:cubicBezTo>
                  <a:cubicBezTo>
                    <a:pt x="32" y="2"/>
                    <a:pt x="33" y="2"/>
                    <a:pt x="33" y="1"/>
                  </a:cubicBezTo>
                  <a:cubicBezTo>
                    <a:pt x="34" y="1"/>
                    <a:pt x="34" y="0"/>
                    <a:pt x="34" y="0"/>
                  </a:cubicBezTo>
                  <a:cubicBezTo>
                    <a:pt x="34" y="0"/>
                    <a:pt x="34" y="1"/>
                    <a:pt x="33" y="1"/>
                  </a:cubicBezTo>
                  <a:cubicBezTo>
                    <a:pt x="33" y="2"/>
                    <a:pt x="32" y="3"/>
                    <a:pt x="32" y="4"/>
                  </a:cubicBezTo>
                  <a:cubicBezTo>
                    <a:pt x="31" y="6"/>
                    <a:pt x="30" y="7"/>
                    <a:pt x="30" y="9"/>
                  </a:cubicBezTo>
                  <a:cubicBezTo>
                    <a:pt x="29" y="11"/>
                    <a:pt x="28" y="13"/>
                    <a:pt x="28" y="15"/>
                  </a:cubicBezTo>
                  <a:cubicBezTo>
                    <a:pt x="27" y="20"/>
                    <a:pt x="26" y="26"/>
                    <a:pt x="26" y="32"/>
                  </a:cubicBezTo>
                  <a:cubicBezTo>
                    <a:pt x="26" y="38"/>
                    <a:pt x="27" y="45"/>
                    <a:pt x="27" y="51"/>
                  </a:cubicBezTo>
                  <a:cubicBezTo>
                    <a:pt x="29" y="64"/>
                    <a:pt x="31" y="77"/>
                    <a:pt x="33" y="86"/>
                  </a:cubicBezTo>
                  <a:cubicBezTo>
                    <a:pt x="35" y="91"/>
                    <a:pt x="36" y="95"/>
                    <a:pt x="36" y="98"/>
                  </a:cubicBezTo>
                  <a:cubicBezTo>
                    <a:pt x="37" y="99"/>
                    <a:pt x="37" y="100"/>
                    <a:pt x="37" y="101"/>
                  </a:cubicBezTo>
                  <a:cubicBezTo>
                    <a:pt x="37" y="101"/>
                    <a:pt x="38" y="102"/>
                    <a:pt x="38" y="102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0" name="Freeform 229"/>
            <p:cNvSpPr>
              <a:spLocks/>
            </p:cNvSpPr>
            <p:nvPr/>
          </p:nvSpPr>
          <p:spPr bwMode="auto">
            <a:xfrm>
              <a:off x="8659814" y="5834064"/>
              <a:ext cx="528638" cy="561975"/>
            </a:xfrm>
            <a:custGeom>
              <a:avLst/>
              <a:gdLst>
                <a:gd name="T0" fmla="*/ 127 w 127"/>
                <a:gd name="T1" fmla="*/ 60 h 127"/>
                <a:gd name="T2" fmla="*/ 94 w 127"/>
                <a:gd name="T3" fmla="*/ 47 h 127"/>
                <a:gd name="T4" fmla="*/ 106 w 127"/>
                <a:gd name="T5" fmla="*/ 16 h 127"/>
                <a:gd name="T6" fmla="*/ 74 w 127"/>
                <a:gd name="T7" fmla="*/ 30 h 127"/>
                <a:gd name="T8" fmla="*/ 60 w 127"/>
                <a:gd name="T9" fmla="*/ 0 h 127"/>
                <a:gd name="T10" fmla="*/ 47 w 127"/>
                <a:gd name="T11" fmla="*/ 32 h 127"/>
                <a:gd name="T12" fmla="*/ 16 w 127"/>
                <a:gd name="T13" fmla="*/ 21 h 127"/>
                <a:gd name="T14" fmla="*/ 30 w 127"/>
                <a:gd name="T15" fmla="*/ 53 h 127"/>
                <a:gd name="T16" fmla="*/ 0 w 127"/>
                <a:gd name="T17" fmla="*/ 67 h 127"/>
                <a:gd name="T18" fmla="*/ 32 w 127"/>
                <a:gd name="T19" fmla="*/ 80 h 127"/>
                <a:gd name="T20" fmla="*/ 21 w 127"/>
                <a:gd name="T21" fmla="*/ 110 h 127"/>
                <a:gd name="T22" fmla="*/ 53 w 127"/>
                <a:gd name="T23" fmla="*/ 97 h 127"/>
                <a:gd name="T24" fmla="*/ 66 w 127"/>
                <a:gd name="T25" fmla="*/ 127 h 127"/>
                <a:gd name="T26" fmla="*/ 80 w 127"/>
                <a:gd name="T27" fmla="*/ 94 h 127"/>
                <a:gd name="T28" fmla="*/ 110 w 127"/>
                <a:gd name="T29" fmla="*/ 106 h 127"/>
                <a:gd name="T30" fmla="*/ 97 w 127"/>
                <a:gd name="T31" fmla="*/ 74 h 127"/>
                <a:gd name="T32" fmla="*/ 127 w 127"/>
                <a:gd name="T33" fmla="*/ 6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7">
                  <a:moveTo>
                    <a:pt x="127" y="60"/>
                  </a:moveTo>
                  <a:cubicBezTo>
                    <a:pt x="114" y="50"/>
                    <a:pt x="104" y="47"/>
                    <a:pt x="94" y="47"/>
                  </a:cubicBezTo>
                  <a:cubicBezTo>
                    <a:pt x="107" y="33"/>
                    <a:pt x="106" y="16"/>
                    <a:pt x="106" y="16"/>
                  </a:cubicBezTo>
                  <a:cubicBezTo>
                    <a:pt x="90" y="18"/>
                    <a:pt x="80" y="23"/>
                    <a:pt x="74" y="30"/>
                  </a:cubicBezTo>
                  <a:cubicBezTo>
                    <a:pt x="73" y="11"/>
                    <a:pt x="60" y="0"/>
                    <a:pt x="60" y="0"/>
                  </a:cubicBezTo>
                  <a:cubicBezTo>
                    <a:pt x="50" y="12"/>
                    <a:pt x="47" y="23"/>
                    <a:pt x="47" y="32"/>
                  </a:cubicBezTo>
                  <a:cubicBezTo>
                    <a:pt x="33" y="20"/>
                    <a:pt x="16" y="21"/>
                    <a:pt x="16" y="21"/>
                  </a:cubicBezTo>
                  <a:cubicBezTo>
                    <a:pt x="18" y="37"/>
                    <a:pt x="23" y="46"/>
                    <a:pt x="30" y="53"/>
                  </a:cubicBezTo>
                  <a:cubicBezTo>
                    <a:pt x="11" y="54"/>
                    <a:pt x="0" y="67"/>
                    <a:pt x="0" y="67"/>
                  </a:cubicBezTo>
                  <a:cubicBezTo>
                    <a:pt x="12" y="77"/>
                    <a:pt x="23" y="80"/>
                    <a:pt x="32" y="80"/>
                  </a:cubicBezTo>
                  <a:cubicBezTo>
                    <a:pt x="20" y="93"/>
                    <a:pt x="21" y="110"/>
                    <a:pt x="21" y="110"/>
                  </a:cubicBezTo>
                  <a:cubicBezTo>
                    <a:pt x="36" y="109"/>
                    <a:pt x="46" y="103"/>
                    <a:pt x="53" y="97"/>
                  </a:cubicBezTo>
                  <a:cubicBezTo>
                    <a:pt x="54" y="115"/>
                    <a:pt x="66" y="127"/>
                    <a:pt x="66" y="127"/>
                  </a:cubicBezTo>
                  <a:cubicBezTo>
                    <a:pt x="76" y="115"/>
                    <a:pt x="80" y="104"/>
                    <a:pt x="80" y="94"/>
                  </a:cubicBezTo>
                  <a:cubicBezTo>
                    <a:pt x="93" y="107"/>
                    <a:pt x="110" y="106"/>
                    <a:pt x="110" y="106"/>
                  </a:cubicBezTo>
                  <a:cubicBezTo>
                    <a:pt x="109" y="90"/>
                    <a:pt x="103" y="80"/>
                    <a:pt x="97" y="74"/>
                  </a:cubicBezTo>
                  <a:cubicBezTo>
                    <a:pt x="115" y="73"/>
                    <a:pt x="127" y="60"/>
                    <a:pt x="127" y="60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1" name="Oval 230"/>
            <p:cNvSpPr>
              <a:spLocks noChangeArrowheads="1"/>
            </p:cNvSpPr>
            <p:nvPr/>
          </p:nvSpPr>
          <p:spPr bwMode="auto">
            <a:xfrm>
              <a:off x="8829676" y="6015039"/>
              <a:ext cx="184150" cy="195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2" name="Oval 231"/>
            <p:cNvSpPr>
              <a:spLocks noChangeArrowheads="1"/>
            </p:cNvSpPr>
            <p:nvPr/>
          </p:nvSpPr>
          <p:spPr bwMode="auto">
            <a:xfrm>
              <a:off x="8863014" y="6051551"/>
              <a:ext cx="120650" cy="12700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3" name="Freeform 232"/>
            <p:cNvSpPr>
              <a:spLocks/>
            </p:cNvSpPr>
            <p:nvPr/>
          </p:nvSpPr>
          <p:spPr bwMode="auto">
            <a:xfrm>
              <a:off x="5057776" y="6396039"/>
              <a:ext cx="300038" cy="300038"/>
            </a:xfrm>
            <a:custGeom>
              <a:avLst/>
              <a:gdLst>
                <a:gd name="T0" fmla="*/ 0 w 72"/>
                <a:gd name="T1" fmla="*/ 61 h 68"/>
                <a:gd name="T2" fmla="*/ 2 w 72"/>
                <a:gd name="T3" fmla="*/ 57 h 68"/>
                <a:gd name="T4" fmla="*/ 3 w 72"/>
                <a:gd name="T5" fmla="*/ 55 h 68"/>
                <a:gd name="T6" fmla="*/ 4 w 72"/>
                <a:gd name="T7" fmla="*/ 53 h 68"/>
                <a:gd name="T8" fmla="*/ 7 w 72"/>
                <a:gd name="T9" fmla="*/ 47 h 68"/>
                <a:gd name="T10" fmla="*/ 11 w 72"/>
                <a:gd name="T11" fmla="*/ 40 h 68"/>
                <a:gd name="T12" fmla="*/ 16 w 72"/>
                <a:gd name="T13" fmla="*/ 33 h 68"/>
                <a:gd name="T14" fmla="*/ 22 w 72"/>
                <a:gd name="T15" fmla="*/ 26 h 68"/>
                <a:gd name="T16" fmla="*/ 28 w 72"/>
                <a:gd name="T17" fmla="*/ 19 h 68"/>
                <a:gd name="T18" fmla="*/ 36 w 72"/>
                <a:gd name="T19" fmla="*/ 13 h 68"/>
                <a:gd name="T20" fmla="*/ 43 w 72"/>
                <a:gd name="T21" fmla="*/ 8 h 68"/>
                <a:gd name="T22" fmla="*/ 51 w 72"/>
                <a:gd name="T23" fmla="*/ 5 h 68"/>
                <a:gd name="T24" fmla="*/ 54 w 72"/>
                <a:gd name="T25" fmla="*/ 3 h 68"/>
                <a:gd name="T26" fmla="*/ 57 w 72"/>
                <a:gd name="T27" fmla="*/ 2 h 68"/>
                <a:gd name="T28" fmla="*/ 63 w 72"/>
                <a:gd name="T29" fmla="*/ 1 h 68"/>
                <a:gd name="T30" fmla="*/ 68 w 72"/>
                <a:gd name="T31" fmla="*/ 0 h 68"/>
                <a:gd name="T32" fmla="*/ 72 w 72"/>
                <a:gd name="T33" fmla="*/ 0 h 68"/>
                <a:gd name="T34" fmla="*/ 68 w 72"/>
                <a:gd name="T35" fmla="*/ 1 h 68"/>
                <a:gd name="T36" fmla="*/ 64 w 72"/>
                <a:gd name="T37" fmla="*/ 3 h 68"/>
                <a:gd name="T38" fmla="*/ 59 w 72"/>
                <a:gd name="T39" fmla="*/ 6 h 68"/>
                <a:gd name="T40" fmla="*/ 57 w 72"/>
                <a:gd name="T41" fmla="*/ 8 h 68"/>
                <a:gd name="T42" fmla="*/ 54 w 72"/>
                <a:gd name="T43" fmla="*/ 10 h 68"/>
                <a:gd name="T44" fmla="*/ 48 w 72"/>
                <a:gd name="T45" fmla="*/ 15 h 68"/>
                <a:gd name="T46" fmla="*/ 43 w 72"/>
                <a:gd name="T47" fmla="*/ 21 h 68"/>
                <a:gd name="T48" fmla="*/ 39 w 72"/>
                <a:gd name="T49" fmla="*/ 28 h 68"/>
                <a:gd name="T50" fmla="*/ 35 w 72"/>
                <a:gd name="T51" fmla="*/ 35 h 68"/>
                <a:gd name="T52" fmla="*/ 32 w 72"/>
                <a:gd name="T53" fmla="*/ 42 h 68"/>
                <a:gd name="T54" fmla="*/ 30 w 72"/>
                <a:gd name="T55" fmla="*/ 49 h 68"/>
                <a:gd name="T56" fmla="*/ 29 w 72"/>
                <a:gd name="T57" fmla="*/ 55 h 68"/>
                <a:gd name="T58" fmla="*/ 28 w 72"/>
                <a:gd name="T59" fmla="*/ 60 h 68"/>
                <a:gd name="T60" fmla="*/ 28 w 72"/>
                <a:gd name="T61" fmla="*/ 62 h 68"/>
                <a:gd name="T62" fmla="*/ 27 w 72"/>
                <a:gd name="T63" fmla="*/ 64 h 68"/>
                <a:gd name="T64" fmla="*/ 27 w 72"/>
                <a:gd name="T65" fmla="*/ 68 h 68"/>
                <a:gd name="T66" fmla="*/ 0 w 72"/>
                <a:gd name="T67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68">
                  <a:moveTo>
                    <a:pt x="0" y="61"/>
                  </a:moveTo>
                  <a:cubicBezTo>
                    <a:pt x="0" y="61"/>
                    <a:pt x="1" y="60"/>
                    <a:pt x="2" y="57"/>
                  </a:cubicBezTo>
                  <a:cubicBezTo>
                    <a:pt x="2" y="57"/>
                    <a:pt x="3" y="56"/>
                    <a:pt x="3" y="55"/>
                  </a:cubicBezTo>
                  <a:cubicBezTo>
                    <a:pt x="3" y="54"/>
                    <a:pt x="4" y="54"/>
                    <a:pt x="4" y="53"/>
                  </a:cubicBezTo>
                  <a:cubicBezTo>
                    <a:pt x="5" y="51"/>
                    <a:pt x="6" y="49"/>
                    <a:pt x="7" y="47"/>
                  </a:cubicBezTo>
                  <a:cubicBezTo>
                    <a:pt x="8" y="45"/>
                    <a:pt x="10" y="42"/>
                    <a:pt x="11" y="40"/>
                  </a:cubicBezTo>
                  <a:cubicBezTo>
                    <a:pt x="12" y="38"/>
                    <a:pt x="14" y="35"/>
                    <a:pt x="16" y="33"/>
                  </a:cubicBezTo>
                  <a:cubicBezTo>
                    <a:pt x="18" y="31"/>
                    <a:pt x="20" y="28"/>
                    <a:pt x="22" y="26"/>
                  </a:cubicBezTo>
                  <a:cubicBezTo>
                    <a:pt x="24" y="23"/>
                    <a:pt x="26" y="21"/>
                    <a:pt x="28" y="19"/>
                  </a:cubicBezTo>
                  <a:cubicBezTo>
                    <a:pt x="31" y="17"/>
                    <a:pt x="33" y="15"/>
                    <a:pt x="36" y="13"/>
                  </a:cubicBezTo>
                  <a:cubicBezTo>
                    <a:pt x="38" y="11"/>
                    <a:pt x="41" y="10"/>
                    <a:pt x="43" y="8"/>
                  </a:cubicBezTo>
                  <a:cubicBezTo>
                    <a:pt x="46" y="7"/>
                    <a:pt x="48" y="6"/>
                    <a:pt x="51" y="5"/>
                  </a:cubicBezTo>
                  <a:cubicBezTo>
                    <a:pt x="52" y="4"/>
                    <a:pt x="53" y="4"/>
                    <a:pt x="54" y="3"/>
                  </a:cubicBezTo>
                  <a:cubicBezTo>
                    <a:pt x="55" y="3"/>
                    <a:pt x="56" y="3"/>
                    <a:pt x="57" y="2"/>
                  </a:cubicBezTo>
                  <a:cubicBezTo>
                    <a:pt x="60" y="2"/>
                    <a:pt x="62" y="1"/>
                    <a:pt x="63" y="1"/>
                  </a:cubicBezTo>
                  <a:cubicBezTo>
                    <a:pt x="65" y="1"/>
                    <a:pt x="67" y="0"/>
                    <a:pt x="68" y="0"/>
                  </a:cubicBezTo>
                  <a:cubicBezTo>
                    <a:pt x="70" y="0"/>
                    <a:pt x="72" y="0"/>
                    <a:pt x="72" y="0"/>
                  </a:cubicBezTo>
                  <a:cubicBezTo>
                    <a:pt x="72" y="0"/>
                    <a:pt x="71" y="0"/>
                    <a:pt x="68" y="1"/>
                  </a:cubicBezTo>
                  <a:cubicBezTo>
                    <a:pt x="67" y="2"/>
                    <a:pt x="66" y="2"/>
                    <a:pt x="64" y="3"/>
                  </a:cubicBezTo>
                  <a:cubicBezTo>
                    <a:pt x="63" y="4"/>
                    <a:pt x="61" y="5"/>
                    <a:pt x="59" y="6"/>
                  </a:cubicBezTo>
                  <a:cubicBezTo>
                    <a:pt x="58" y="7"/>
                    <a:pt x="57" y="7"/>
                    <a:pt x="57" y="8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52" y="12"/>
                    <a:pt x="50" y="14"/>
                    <a:pt x="48" y="15"/>
                  </a:cubicBezTo>
                  <a:cubicBezTo>
                    <a:pt x="47" y="17"/>
                    <a:pt x="45" y="19"/>
                    <a:pt x="43" y="21"/>
                  </a:cubicBezTo>
                  <a:cubicBezTo>
                    <a:pt x="42" y="23"/>
                    <a:pt x="40" y="26"/>
                    <a:pt x="39" y="28"/>
                  </a:cubicBezTo>
                  <a:cubicBezTo>
                    <a:pt x="38" y="30"/>
                    <a:pt x="36" y="32"/>
                    <a:pt x="35" y="35"/>
                  </a:cubicBezTo>
                  <a:cubicBezTo>
                    <a:pt x="34" y="37"/>
                    <a:pt x="33" y="40"/>
                    <a:pt x="32" y="42"/>
                  </a:cubicBezTo>
                  <a:cubicBezTo>
                    <a:pt x="31" y="44"/>
                    <a:pt x="31" y="46"/>
                    <a:pt x="30" y="49"/>
                  </a:cubicBezTo>
                  <a:cubicBezTo>
                    <a:pt x="30" y="51"/>
                    <a:pt x="29" y="53"/>
                    <a:pt x="29" y="55"/>
                  </a:cubicBezTo>
                  <a:cubicBezTo>
                    <a:pt x="28" y="57"/>
                    <a:pt x="28" y="58"/>
                    <a:pt x="28" y="60"/>
                  </a:cubicBezTo>
                  <a:cubicBezTo>
                    <a:pt x="28" y="61"/>
                    <a:pt x="28" y="61"/>
                    <a:pt x="28" y="62"/>
                  </a:cubicBezTo>
                  <a:cubicBezTo>
                    <a:pt x="27" y="63"/>
                    <a:pt x="27" y="63"/>
                    <a:pt x="27" y="64"/>
                  </a:cubicBezTo>
                  <a:cubicBezTo>
                    <a:pt x="27" y="67"/>
                    <a:pt x="27" y="68"/>
                    <a:pt x="27" y="68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" name="Freeform 233"/>
            <p:cNvSpPr>
              <a:spLocks/>
            </p:cNvSpPr>
            <p:nvPr/>
          </p:nvSpPr>
          <p:spPr bwMode="auto">
            <a:xfrm>
              <a:off x="4878388" y="6396039"/>
              <a:ext cx="295275" cy="300038"/>
            </a:xfrm>
            <a:custGeom>
              <a:avLst/>
              <a:gdLst>
                <a:gd name="T0" fmla="*/ 45 w 71"/>
                <a:gd name="T1" fmla="*/ 68 h 68"/>
                <a:gd name="T2" fmla="*/ 44 w 71"/>
                <a:gd name="T3" fmla="*/ 64 h 68"/>
                <a:gd name="T4" fmla="*/ 44 w 71"/>
                <a:gd name="T5" fmla="*/ 62 h 68"/>
                <a:gd name="T6" fmla="*/ 44 w 71"/>
                <a:gd name="T7" fmla="*/ 60 h 68"/>
                <a:gd name="T8" fmla="*/ 43 w 71"/>
                <a:gd name="T9" fmla="*/ 55 h 68"/>
                <a:gd name="T10" fmla="*/ 42 w 71"/>
                <a:gd name="T11" fmla="*/ 49 h 68"/>
                <a:gd name="T12" fmla="*/ 39 w 71"/>
                <a:gd name="T13" fmla="*/ 42 h 68"/>
                <a:gd name="T14" fmla="*/ 37 w 71"/>
                <a:gd name="T15" fmla="*/ 35 h 68"/>
                <a:gd name="T16" fmla="*/ 33 w 71"/>
                <a:gd name="T17" fmla="*/ 28 h 68"/>
                <a:gd name="T18" fmla="*/ 28 w 71"/>
                <a:gd name="T19" fmla="*/ 21 h 68"/>
                <a:gd name="T20" fmla="*/ 23 w 71"/>
                <a:gd name="T21" fmla="*/ 15 h 68"/>
                <a:gd name="T22" fmla="*/ 18 w 71"/>
                <a:gd name="T23" fmla="*/ 10 h 68"/>
                <a:gd name="T24" fmla="*/ 15 w 71"/>
                <a:gd name="T25" fmla="*/ 8 h 68"/>
                <a:gd name="T26" fmla="*/ 12 w 71"/>
                <a:gd name="T27" fmla="*/ 6 h 68"/>
                <a:gd name="T28" fmla="*/ 7 w 71"/>
                <a:gd name="T29" fmla="*/ 3 h 68"/>
                <a:gd name="T30" fmla="*/ 3 w 71"/>
                <a:gd name="T31" fmla="*/ 1 h 68"/>
                <a:gd name="T32" fmla="*/ 0 w 71"/>
                <a:gd name="T33" fmla="*/ 0 h 68"/>
                <a:gd name="T34" fmla="*/ 4 w 71"/>
                <a:gd name="T35" fmla="*/ 0 h 68"/>
                <a:gd name="T36" fmla="*/ 8 w 71"/>
                <a:gd name="T37" fmla="*/ 1 h 68"/>
                <a:gd name="T38" fmla="*/ 14 w 71"/>
                <a:gd name="T39" fmla="*/ 2 h 68"/>
                <a:gd name="T40" fmla="*/ 18 w 71"/>
                <a:gd name="T41" fmla="*/ 3 h 68"/>
                <a:gd name="T42" fmla="*/ 21 w 71"/>
                <a:gd name="T43" fmla="*/ 5 h 68"/>
                <a:gd name="T44" fmla="*/ 29 w 71"/>
                <a:gd name="T45" fmla="*/ 8 h 68"/>
                <a:gd name="T46" fmla="*/ 36 w 71"/>
                <a:gd name="T47" fmla="*/ 13 h 68"/>
                <a:gd name="T48" fmla="*/ 43 w 71"/>
                <a:gd name="T49" fmla="*/ 19 h 68"/>
                <a:gd name="T50" fmla="*/ 50 w 71"/>
                <a:gd name="T51" fmla="*/ 26 h 68"/>
                <a:gd name="T52" fmla="*/ 56 w 71"/>
                <a:gd name="T53" fmla="*/ 33 h 68"/>
                <a:gd name="T54" fmla="*/ 61 w 71"/>
                <a:gd name="T55" fmla="*/ 40 h 68"/>
                <a:gd name="T56" fmla="*/ 64 w 71"/>
                <a:gd name="T57" fmla="*/ 47 h 68"/>
                <a:gd name="T58" fmla="*/ 68 w 71"/>
                <a:gd name="T59" fmla="*/ 53 h 68"/>
                <a:gd name="T60" fmla="*/ 69 w 71"/>
                <a:gd name="T61" fmla="*/ 55 h 68"/>
                <a:gd name="T62" fmla="*/ 70 w 71"/>
                <a:gd name="T63" fmla="*/ 57 h 68"/>
                <a:gd name="T64" fmla="*/ 71 w 71"/>
                <a:gd name="T65" fmla="*/ 61 h 68"/>
                <a:gd name="T66" fmla="*/ 45 w 71"/>
                <a:gd name="T6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68">
                  <a:moveTo>
                    <a:pt x="45" y="68"/>
                  </a:moveTo>
                  <a:cubicBezTo>
                    <a:pt x="45" y="68"/>
                    <a:pt x="45" y="67"/>
                    <a:pt x="44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1"/>
                    <a:pt x="44" y="61"/>
                    <a:pt x="44" y="60"/>
                  </a:cubicBezTo>
                  <a:cubicBezTo>
                    <a:pt x="44" y="58"/>
                    <a:pt x="43" y="57"/>
                    <a:pt x="43" y="55"/>
                  </a:cubicBezTo>
                  <a:cubicBezTo>
                    <a:pt x="43" y="53"/>
                    <a:pt x="42" y="51"/>
                    <a:pt x="42" y="49"/>
                  </a:cubicBezTo>
                  <a:cubicBezTo>
                    <a:pt x="41" y="46"/>
                    <a:pt x="40" y="44"/>
                    <a:pt x="39" y="42"/>
                  </a:cubicBezTo>
                  <a:cubicBezTo>
                    <a:pt x="39" y="40"/>
                    <a:pt x="38" y="37"/>
                    <a:pt x="37" y="35"/>
                  </a:cubicBezTo>
                  <a:cubicBezTo>
                    <a:pt x="35" y="32"/>
                    <a:pt x="34" y="30"/>
                    <a:pt x="33" y="28"/>
                  </a:cubicBezTo>
                  <a:cubicBezTo>
                    <a:pt x="31" y="26"/>
                    <a:pt x="30" y="23"/>
                    <a:pt x="28" y="21"/>
                  </a:cubicBezTo>
                  <a:cubicBezTo>
                    <a:pt x="27" y="19"/>
                    <a:pt x="25" y="17"/>
                    <a:pt x="23" y="15"/>
                  </a:cubicBezTo>
                  <a:cubicBezTo>
                    <a:pt x="21" y="14"/>
                    <a:pt x="20" y="12"/>
                    <a:pt x="18" y="10"/>
                  </a:cubicBezTo>
                  <a:cubicBezTo>
                    <a:pt x="17" y="10"/>
                    <a:pt x="16" y="9"/>
                    <a:pt x="15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1" y="5"/>
                    <a:pt x="9" y="4"/>
                    <a:pt x="7" y="3"/>
                  </a:cubicBezTo>
                  <a:cubicBezTo>
                    <a:pt x="6" y="2"/>
                    <a:pt x="5" y="2"/>
                    <a:pt x="3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4" y="0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0" y="1"/>
                    <a:pt x="12" y="2"/>
                    <a:pt x="14" y="2"/>
                  </a:cubicBezTo>
                  <a:cubicBezTo>
                    <a:pt x="15" y="3"/>
                    <a:pt x="16" y="3"/>
                    <a:pt x="18" y="3"/>
                  </a:cubicBezTo>
                  <a:cubicBezTo>
                    <a:pt x="19" y="4"/>
                    <a:pt x="20" y="4"/>
                    <a:pt x="21" y="5"/>
                  </a:cubicBezTo>
                  <a:cubicBezTo>
                    <a:pt x="24" y="6"/>
                    <a:pt x="26" y="7"/>
                    <a:pt x="29" y="8"/>
                  </a:cubicBezTo>
                  <a:cubicBezTo>
                    <a:pt x="31" y="10"/>
                    <a:pt x="34" y="11"/>
                    <a:pt x="36" y="13"/>
                  </a:cubicBezTo>
                  <a:cubicBezTo>
                    <a:pt x="39" y="15"/>
                    <a:pt x="41" y="17"/>
                    <a:pt x="43" y="19"/>
                  </a:cubicBezTo>
                  <a:cubicBezTo>
                    <a:pt x="46" y="21"/>
                    <a:pt x="48" y="23"/>
                    <a:pt x="50" y="26"/>
                  </a:cubicBezTo>
                  <a:cubicBezTo>
                    <a:pt x="52" y="28"/>
                    <a:pt x="54" y="31"/>
                    <a:pt x="56" y="33"/>
                  </a:cubicBezTo>
                  <a:cubicBezTo>
                    <a:pt x="57" y="35"/>
                    <a:pt x="59" y="38"/>
                    <a:pt x="61" y="40"/>
                  </a:cubicBezTo>
                  <a:cubicBezTo>
                    <a:pt x="62" y="42"/>
                    <a:pt x="63" y="45"/>
                    <a:pt x="64" y="47"/>
                  </a:cubicBezTo>
                  <a:cubicBezTo>
                    <a:pt x="66" y="49"/>
                    <a:pt x="67" y="51"/>
                    <a:pt x="68" y="53"/>
                  </a:cubicBezTo>
                  <a:cubicBezTo>
                    <a:pt x="68" y="54"/>
                    <a:pt x="68" y="54"/>
                    <a:pt x="69" y="55"/>
                  </a:cubicBezTo>
                  <a:cubicBezTo>
                    <a:pt x="69" y="56"/>
                    <a:pt x="69" y="57"/>
                    <a:pt x="70" y="57"/>
                  </a:cubicBezTo>
                  <a:cubicBezTo>
                    <a:pt x="71" y="60"/>
                    <a:pt x="71" y="61"/>
                    <a:pt x="71" y="61"/>
                  </a:cubicBezTo>
                  <a:lnTo>
                    <a:pt x="45" y="6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5" name="Freeform 234"/>
            <p:cNvSpPr>
              <a:spLocks/>
            </p:cNvSpPr>
            <p:nvPr/>
          </p:nvSpPr>
          <p:spPr bwMode="auto">
            <a:xfrm>
              <a:off x="5057776" y="6354764"/>
              <a:ext cx="111125" cy="344488"/>
            </a:xfrm>
            <a:custGeom>
              <a:avLst/>
              <a:gdLst>
                <a:gd name="T0" fmla="*/ 0 w 27"/>
                <a:gd name="T1" fmla="*/ 78 h 78"/>
                <a:gd name="T2" fmla="*/ 0 w 27"/>
                <a:gd name="T3" fmla="*/ 74 h 78"/>
                <a:gd name="T4" fmla="*/ 1 w 27"/>
                <a:gd name="T5" fmla="*/ 64 h 78"/>
                <a:gd name="T6" fmla="*/ 6 w 27"/>
                <a:gd name="T7" fmla="*/ 36 h 78"/>
                <a:gd name="T8" fmla="*/ 10 w 27"/>
                <a:gd name="T9" fmla="*/ 22 h 78"/>
                <a:gd name="T10" fmla="*/ 13 w 27"/>
                <a:gd name="T11" fmla="*/ 15 h 78"/>
                <a:gd name="T12" fmla="*/ 16 w 27"/>
                <a:gd name="T13" fmla="*/ 10 h 78"/>
                <a:gd name="T14" fmla="*/ 19 w 27"/>
                <a:gd name="T15" fmla="*/ 6 h 78"/>
                <a:gd name="T16" fmla="*/ 22 w 27"/>
                <a:gd name="T17" fmla="*/ 3 h 78"/>
                <a:gd name="T18" fmla="*/ 24 w 27"/>
                <a:gd name="T19" fmla="*/ 0 h 78"/>
                <a:gd name="T20" fmla="*/ 23 w 27"/>
                <a:gd name="T21" fmla="*/ 3 h 78"/>
                <a:gd name="T22" fmla="*/ 21 w 27"/>
                <a:gd name="T23" fmla="*/ 7 h 78"/>
                <a:gd name="T24" fmla="*/ 20 w 27"/>
                <a:gd name="T25" fmla="*/ 11 h 78"/>
                <a:gd name="T26" fmla="*/ 19 w 27"/>
                <a:gd name="T27" fmla="*/ 17 h 78"/>
                <a:gd name="T28" fmla="*/ 19 w 27"/>
                <a:gd name="T29" fmla="*/ 24 h 78"/>
                <a:gd name="T30" fmla="*/ 19 w 27"/>
                <a:gd name="T31" fmla="*/ 37 h 78"/>
                <a:gd name="T32" fmla="*/ 24 w 27"/>
                <a:gd name="T33" fmla="*/ 63 h 78"/>
                <a:gd name="T34" fmla="*/ 26 w 27"/>
                <a:gd name="T35" fmla="*/ 71 h 78"/>
                <a:gd name="T36" fmla="*/ 27 w 27"/>
                <a:gd name="T37" fmla="*/ 74 h 78"/>
                <a:gd name="T38" fmla="*/ 0 w 27"/>
                <a:gd name="T3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78">
                  <a:moveTo>
                    <a:pt x="0" y="78"/>
                  </a:moveTo>
                  <a:cubicBezTo>
                    <a:pt x="0" y="78"/>
                    <a:pt x="0" y="76"/>
                    <a:pt x="0" y="74"/>
                  </a:cubicBezTo>
                  <a:cubicBezTo>
                    <a:pt x="0" y="72"/>
                    <a:pt x="0" y="68"/>
                    <a:pt x="1" y="64"/>
                  </a:cubicBezTo>
                  <a:cubicBezTo>
                    <a:pt x="2" y="57"/>
                    <a:pt x="3" y="46"/>
                    <a:pt x="6" y="36"/>
                  </a:cubicBezTo>
                  <a:cubicBezTo>
                    <a:pt x="7" y="31"/>
                    <a:pt x="8" y="26"/>
                    <a:pt x="10" y="22"/>
                  </a:cubicBezTo>
                  <a:cubicBezTo>
                    <a:pt x="11" y="20"/>
                    <a:pt x="12" y="17"/>
                    <a:pt x="13" y="15"/>
                  </a:cubicBezTo>
                  <a:cubicBezTo>
                    <a:pt x="14" y="13"/>
                    <a:pt x="15" y="11"/>
                    <a:pt x="16" y="10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20" y="4"/>
                    <a:pt x="21" y="3"/>
                    <a:pt x="22" y="3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1"/>
                    <a:pt x="23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8"/>
                    <a:pt x="20" y="10"/>
                    <a:pt x="20" y="11"/>
                  </a:cubicBezTo>
                  <a:cubicBezTo>
                    <a:pt x="20" y="13"/>
                    <a:pt x="19" y="15"/>
                    <a:pt x="19" y="17"/>
                  </a:cubicBezTo>
                  <a:cubicBezTo>
                    <a:pt x="19" y="19"/>
                    <a:pt x="19" y="21"/>
                    <a:pt x="19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20" y="47"/>
                    <a:pt x="22" y="56"/>
                    <a:pt x="24" y="63"/>
                  </a:cubicBezTo>
                  <a:cubicBezTo>
                    <a:pt x="25" y="67"/>
                    <a:pt x="25" y="69"/>
                    <a:pt x="26" y="71"/>
                  </a:cubicBezTo>
                  <a:cubicBezTo>
                    <a:pt x="27" y="73"/>
                    <a:pt x="27" y="74"/>
                    <a:pt x="27" y="74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72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6" name="Freeform 235"/>
            <p:cNvSpPr>
              <a:spLocks/>
            </p:cNvSpPr>
            <p:nvPr/>
          </p:nvSpPr>
          <p:spPr bwMode="auto">
            <a:xfrm>
              <a:off x="4965701" y="6073776"/>
              <a:ext cx="382588" cy="404813"/>
            </a:xfrm>
            <a:custGeom>
              <a:avLst/>
              <a:gdLst>
                <a:gd name="T0" fmla="*/ 92 w 92"/>
                <a:gd name="T1" fmla="*/ 44 h 92"/>
                <a:gd name="T2" fmla="*/ 69 w 92"/>
                <a:gd name="T3" fmla="*/ 34 h 92"/>
                <a:gd name="T4" fmla="*/ 77 w 92"/>
                <a:gd name="T5" fmla="*/ 12 h 92"/>
                <a:gd name="T6" fmla="*/ 53 w 92"/>
                <a:gd name="T7" fmla="*/ 22 h 92"/>
                <a:gd name="T8" fmla="*/ 43 w 92"/>
                <a:gd name="T9" fmla="*/ 0 h 92"/>
                <a:gd name="T10" fmla="*/ 34 w 92"/>
                <a:gd name="T11" fmla="*/ 23 h 92"/>
                <a:gd name="T12" fmla="*/ 11 w 92"/>
                <a:gd name="T13" fmla="*/ 15 h 92"/>
                <a:gd name="T14" fmla="*/ 21 w 92"/>
                <a:gd name="T15" fmla="*/ 38 h 92"/>
                <a:gd name="T16" fmla="*/ 0 w 92"/>
                <a:gd name="T17" fmla="*/ 48 h 92"/>
                <a:gd name="T18" fmla="*/ 23 w 92"/>
                <a:gd name="T19" fmla="*/ 58 h 92"/>
                <a:gd name="T20" fmla="*/ 15 w 92"/>
                <a:gd name="T21" fmla="*/ 80 h 92"/>
                <a:gd name="T22" fmla="*/ 38 w 92"/>
                <a:gd name="T23" fmla="*/ 71 h 92"/>
                <a:gd name="T24" fmla="*/ 48 w 92"/>
                <a:gd name="T25" fmla="*/ 92 h 92"/>
                <a:gd name="T26" fmla="*/ 58 w 92"/>
                <a:gd name="T27" fmla="*/ 69 h 92"/>
                <a:gd name="T28" fmla="*/ 80 w 92"/>
                <a:gd name="T29" fmla="*/ 77 h 92"/>
                <a:gd name="T30" fmla="*/ 70 w 92"/>
                <a:gd name="T31" fmla="*/ 54 h 92"/>
                <a:gd name="T32" fmla="*/ 92 w 92"/>
                <a:gd name="T33" fmla="*/ 4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92">
                  <a:moveTo>
                    <a:pt x="92" y="44"/>
                  </a:moveTo>
                  <a:cubicBezTo>
                    <a:pt x="83" y="36"/>
                    <a:pt x="75" y="34"/>
                    <a:pt x="69" y="34"/>
                  </a:cubicBezTo>
                  <a:cubicBezTo>
                    <a:pt x="77" y="24"/>
                    <a:pt x="77" y="12"/>
                    <a:pt x="77" y="12"/>
                  </a:cubicBezTo>
                  <a:cubicBezTo>
                    <a:pt x="65" y="13"/>
                    <a:pt x="58" y="17"/>
                    <a:pt x="53" y="22"/>
                  </a:cubicBezTo>
                  <a:cubicBezTo>
                    <a:pt x="53" y="8"/>
                    <a:pt x="43" y="0"/>
                    <a:pt x="43" y="0"/>
                  </a:cubicBezTo>
                  <a:cubicBezTo>
                    <a:pt x="36" y="9"/>
                    <a:pt x="34" y="17"/>
                    <a:pt x="34" y="23"/>
                  </a:cubicBezTo>
                  <a:cubicBezTo>
                    <a:pt x="24" y="15"/>
                    <a:pt x="11" y="15"/>
                    <a:pt x="11" y="15"/>
                  </a:cubicBezTo>
                  <a:cubicBezTo>
                    <a:pt x="13" y="27"/>
                    <a:pt x="16" y="34"/>
                    <a:pt x="21" y="38"/>
                  </a:cubicBezTo>
                  <a:cubicBezTo>
                    <a:pt x="8" y="39"/>
                    <a:pt x="0" y="48"/>
                    <a:pt x="0" y="48"/>
                  </a:cubicBezTo>
                  <a:cubicBezTo>
                    <a:pt x="8" y="56"/>
                    <a:pt x="16" y="58"/>
                    <a:pt x="23" y="58"/>
                  </a:cubicBezTo>
                  <a:cubicBezTo>
                    <a:pt x="14" y="68"/>
                    <a:pt x="15" y="80"/>
                    <a:pt x="15" y="80"/>
                  </a:cubicBezTo>
                  <a:cubicBezTo>
                    <a:pt x="26" y="79"/>
                    <a:pt x="33" y="75"/>
                    <a:pt x="38" y="71"/>
                  </a:cubicBezTo>
                  <a:cubicBezTo>
                    <a:pt x="39" y="84"/>
                    <a:pt x="48" y="92"/>
                    <a:pt x="48" y="92"/>
                  </a:cubicBezTo>
                  <a:cubicBezTo>
                    <a:pt x="55" y="84"/>
                    <a:pt x="58" y="76"/>
                    <a:pt x="58" y="69"/>
                  </a:cubicBezTo>
                  <a:cubicBezTo>
                    <a:pt x="68" y="78"/>
                    <a:pt x="80" y="77"/>
                    <a:pt x="80" y="77"/>
                  </a:cubicBezTo>
                  <a:cubicBezTo>
                    <a:pt x="79" y="66"/>
                    <a:pt x="75" y="58"/>
                    <a:pt x="70" y="54"/>
                  </a:cubicBezTo>
                  <a:cubicBezTo>
                    <a:pt x="84" y="53"/>
                    <a:pt x="92" y="44"/>
                    <a:pt x="92" y="44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7" name="Oval 236"/>
            <p:cNvSpPr>
              <a:spLocks noChangeArrowheads="1"/>
            </p:cNvSpPr>
            <p:nvPr/>
          </p:nvSpPr>
          <p:spPr bwMode="auto">
            <a:xfrm>
              <a:off x="5091113" y="6205539"/>
              <a:ext cx="133350" cy="1412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8" name="Oval 237"/>
            <p:cNvSpPr>
              <a:spLocks noChangeArrowheads="1"/>
            </p:cNvSpPr>
            <p:nvPr/>
          </p:nvSpPr>
          <p:spPr bwMode="auto">
            <a:xfrm>
              <a:off x="5111751" y="6232526"/>
              <a:ext cx="87313" cy="92075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9" name="Freeform 238"/>
            <p:cNvSpPr>
              <a:spLocks/>
            </p:cNvSpPr>
            <p:nvPr/>
          </p:nvSpPr>
          <p:spPr bwMode="auto">
            <a:xfrm>
              <a:off x="2243138" y="6188076"/>
              <a:ext cx="446088" cy="550863"/>
            </a:xfrm>
            <a:custGeom>
              <a:avLst/>
              <a:gdLst>
                <a:gd name="T0" fmla="*/ 0 w 107"/>
                <a:gd name="T1" fmla="*/ 123 h 125"/>
                <a:gd name="T2" fmla="*/ 0 w 107"/>
                <a:gd name="T3" fmla="*/ 121 h 125"/>
                <a:gd name="T4" fmla="*/ 1 w 107"/>
                <a:gd name="T5" fmla="*/ 115 h 125"/>
                <a:gd name="T6" fmla="*/ 7 w 107"/>
                <a:gd name="T7" fmla="*/ 96 h 125"/>
                <a:gd name="T8" fmla="*/ 18 w 107"/>
                <a:gd name="T9" fmla="*/ 70 h 125"/>
                <a:gd name="T10" fmla="*/ 25 w 107"/>
                <a:gd name="T11" fmla="*/ 56 h 125"/>
                <a:gd name="T12" fmla="*/ 35 w 107"/>
                <a:gd name="T13" fmla="*/ 42 h 125"/>
                <a:gd name="T14" fmla="*/ 46 w 107"/>
                <a:gd name="T15" fmla="*/ 30 h 125"/>
                <a:gd name="T16" fmla="*/ 58 w 107"/>
                <a:gd name="T17" fmla="*/ 20 h 125"/>
                <a:gd name="T18" fmla="*/ 64 w 107"/>
                <a:gd name="T19" fmla="*/ 16 h 125"/>
                <a:gd name="T20" fmla="*/ 70 w 107"/>
                <a:gd name="T21" fmla="*/ 12 h 125"/>
                <a:gd name="T22" fmla="*/ 82 w 107"/>
                <a:gd name="T23" fmla="*/ 7 h 125"/>
                <a:gd name="T24" fmla="*/ 92 w 107"/>
                <a:gd name="T25" fmla="*/ 4 h 125"/>
                <a:gd name="T26" fmla="*/ 100 w 107"/>
                <a:gd name="T27" fmla="*/ 2 h 125"/>
                <a:gd name="T28" fmla="*/ 107 w 107"/>
                <a:gd name="T29" fmla="*/ 0 h 125"/>
                <a:gd name="T30" fmla="*/ 100 w 107"/>
                <a:gd name="T31" fmla="*/ 3 h 125"/>
                <a:gd name="T32" fmla="*/ 93 w 107"/>
                <a:gd name="T33" fmla="*/ 6 h 125"/>
                <a:gd name="T34" fmla="*/ 84 w 107"/>
                <a:gd name="T35" fmla="*/ 11 h 125"/>
                <a:gd name="T36" fmla="*/ 74 w 107"/>
                <a:gd name="T37" fmla="*/ 18 h 125"/>
                <a:gd name="T38" fmla="*/ 69 w 107"/>
                <a:gd name="T39" fmla="*/ 22 h 125"/>
                <a:gd name="T40" fmla="*/ 64 w 107"/>
                <a:gd name="T41" fmla="*/ 27 h 125"/>
                <a:gd name="T42" fmla="*/ 54 w 107"/>
                <a:gd name="T43" fmla="*/ 38 h 125"/>
                <a:gd name="T44" fmla="*/ 47 w 107"/>
                <a:gd name="T45" fmla="*/ 50 h 125"/>
                <a:gd name="T46" fmla="*/ 30 w 107"/>
                <a:gd name="T47" fmla="*/ 101 h 125"/>
                <a:gd name="T48" fmla="*/ 28 w 107"/>
                <a:gd name="T49" fmla="*/ 119 h 125"/>
                <a:gd name="T50" fmla="*/ 28 w 107"/>
                <a:gd name="T51" fmla="*/ 123 h 125"/>
                <a:gd name="T52" fmla="*/ 28 w 107"/>
                <a:gd name="T53" fmla="*/ 125 h 125"/>
                <a:gd name="T54" fmla="*/ 0 w 107"/>
                <a:gd name="T5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0" y="123"/>
                  </a:moveTo>
                  <a:cubicBezTo>
                    <a:pt x="0" y="123"/>
                    <a:pt x="0" y="122"/>
                    <a:pt x="0" y="121"/>
                  </a:cubicBezTo>
                  <a:cubicBezTo>
                    <a:pt x="0" y="119"/>
                    <a:pt x="1" y="117"/>
                    <a:pt x="1" y="115"/>
                  </a:cubicBezTo>
                  <a:cubicBezTo>
                    <a:pt x="2" y="110"/>
                    <a:pt x="4" y="103"/>
                    <a:pt x="7" y="96"/>
                  </a:cubicBezTo>
                  <a:cubicBezTo>
                    <a:pt x="9" y="88"/>
                    <a:pt x="13" y="79"/>
                    <a:pt x="18" y="70"/>
                  </a:cubicBezTo>
                  <a:cubicBezTo>
                    <a:pt x="20" y="65"/>
                    <a:pt x="23" y="60"/>
                    <a:pt x="25" y="56"/>
                  </a:cubicBezTo>
                  <a:cubicBezTo>
                    <a:pt x="28" y="51"/>
                    <a:pt x="31" y="47"/>
                    <a:pt x="35" y="42"/>
                  </a:cubicBezTo>
                  <a:cubicBezTo>
                    <a:pt x="38" y="38"/>
                    <a:pt x="42" y="34"/>
                    <a:pt x="46" y="30"/>
                  </a:cubicBezTo>
                  <a:cubicBezTo>
                    <a:pt x="50" y="27"/>
                    <a:pt x="54" y="23"/>
                    <a:pt x="58" y="20"/>
                  </a:cubicBezTo>
                  <a:cubicBezTo>
                    <a:pt x="60" y="19"/>
                    <a:pt x="62" y="17"/>
                    <a:pt x="64" y="16"/>
                  </a:cubicBezTo>
                  <a:cubicBezTo>
                    <a:pt x="66" y="15"/>
                    <a:pt x="68" y="14"/>
                    <a:pt x="70" y="12"/>
                  </a:cubicBezTo>
                  <a:cubicBezTo>
                    <a:pt x="74" y="10"/>
                    <a:pt x="78" y="8"/>
                    <a:pt x="82" y="7"/>
                  </a:cubicBezTo>
                  <a:cubicBezTo>
                    <a:pt x="85" y="5"/>
                    <a:pt x="89" y="5"/>
                    <a:pt x="92" y="4"/>
                  </a:cubicBezTo>
                  <a:cubicBezTo>
                    <a:pt x="95" y="3"/>
                    <a:pt x="98" y="2"/>
                    <a:pt x="100" y="2"/>
                  </a:cubicBezTo>
                  <a:cubicBezTo>
                    <a:pt x="105" y="1"/>
                    <a:pt x="107" y="0"/>
                    <a:pt x="107" y="0"/>
                  </a:cubicBezTo>
                  <a:cubicBezTo>
                    <a:pt x="107" y="0"/>
                    <a:pt x="105" y="1"/>
                    <a:pt x="100" y="3"/>
                  </a:cubicBezTo>
                  <a:cubicBezTo>
                    <a:pt x="98" y="4"/>
                    <a:pt x="96" y="5"/>
                    <a:pt x="93" y="6"/>
                  </a:cubicBezTo>
                  <a:cubicBezTo>
                    <a:pt x="90" y="7"/>
                    <a:pt x="87" y="9"/>
                    <a:pt x="84" y="11"/>
                  </a:cubicBezTo>
                  <a:cubicBezTo>
                    <a:pt x="80" y="13"/>
                    <a:pt x="77" y="15"/>
                    <a:pt x="74" y="18"/>
                  </a:cubicBezTo>
                  <a:cubicBezTo>
                    <a:pt x="72" y="19"/>
                    <a:pt x="70" y="21"/>
                    <a:pt x="69" y="22"/>
                  </a:cubicBezTo>
                  <a:cubicBezTo>
                    <a:pt x="67" y="24"/>
                    <a:pt x="65" y="25"/>
                    <a:pt x="64" y="27"/>
                  </a:cubicBezTo>
                  <a:cubicBezTo>
                    <a:pt x="60" y="30"/>
                    <a:pt x="57" y="34"/>
                    <a:pt x="54" y="38"/>
                  </a:cubicBezTo>
                  <a:cubicBezTo>
                    <a:pt x="52" y="42"/>
                    <a:pt x="49" y="46"/>
                    <a:pt x="47" y="50"/>
                  </a:cubicBezTo>
                  <a:cubicBezTo>
                    <a:pt x="37" y="68"/>
                    <a:pt x="32" y="87"/>
                    <a:pt x="30" y="101"/>
                  </a:cubicBezTo>
                  <a:cubicBezTo>
                    <a:pt x="29" y="108"/>
                    <a:pt x="28" y="115"/>
                    <a:pt x="28" y="119"/>
                  </a:cubicBezTo>
                  <a:cubicBezTo>
                    <a:pt x="28" y="121"/>
                    <a:pt x="28" y="122"/>
                    <a:pt x="28" y="123"/>
                  </a:cubicBezTo>
                  <a:cubicBezTo>
                    <a:pt x="28" y="124"/>
                    <a:pt x="28" y="125"/>
                    <a:pt x="28" y="125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0" name="Freeform 239"/>
            <p:cNvSpPr>
              <a:spLocks/>
            </p:cNvSpPr>
            <p:nvPr/>
          </p:nvSpPr>
          <p:spPr bwMode="auto">
            <a:xfrm>
              <a:off x="1955801" y="6188076"/>
              <a:ext cx="446088" cy="550863"/>
            </a:xfrm>
            <a:custGeom>
              <a:avLst/>
              <a:gdLst>
                <a:gd name="T0" fmla="*/ 79 w 107"/>
                <a:gd name="T1" fmla="*/ 125 h 125"/>
                <a:gd name="T2" fmla="*/ 79 w 107"/>
                <a:gd name="T3" fmla="*/ 123 h 125"/>
                <a:gd name="T4" fmla="*/ 79 w 107"/>
                <a:gd name="T5" fmla="*/ 119 h 125"/>
                <a:gd name="T6" fmla="*/ 77 w 107"/>
                <a:gd name="T7" fmla="*/ 101 h 125"/>
                <a:gd name="T8" fmla="*/ 60 w 107"/>
                <a:gd name="T9" fmla="*/ 50 h 125"/>
                <a:gd name="T10" fmla="*/ 52 w 107"/>
                <a:gd name="T11" fmla="*/ 38 h 125"/>
                <a:gd name="T12" fmla="*/ 43 w 107"/>
                <a:gd name="T13" fmla="*/ 27 h 125"/>
                <a:gd name="T14" fmla="*/ 38 w 107"/>
                <a:gd name="T15" fmla="*/ 22 h 125"/>
                <a:gd name="T16" fmla="*/ 33 w 107"/>
                <a:gd name="T17" fmla="*/ 18 h 125"/>
                <a:gd name="T18" fmla="*/ 23 w 107"/>
                <a:gd name="T19" fmla="*/ 11 h 125"/>
                <a:gd name="T20" fmla="*/ 14 w 107"/>
                <a:gd name="T21" fmla="*/ 6 h 125"/>
                <a:gd name="T22" fmla="*/ 6 w 107"/>
                <a:gd name="T23" fmla="*/ 3 h 125"/>
                <a:gd name="T24" fmla="*/ 0 w 107"/>
                <a:gd name="T25" fmla="*/ 0 h 125"/>
                <a:gd name="T26" fmla="*/ 7 w 107"/>
                <a:gd name="T27" fmla="*/ 2 h 125"/>
                <a:gd name="T28" fmla="*/ 15 w 107"/>
                <a:gd name="T29" fmla="*/ 4 h 125"/>
                <a:gd name="T30" fmla="*/ 25 w 107"/>
                <a:gd name="T31" fmla="*/ 7 h 125"/>
                <a:gd name="T32" fmla="*/ 37 w 107"/>
                <a:gd name="T33" fmla="*/ 12 h 125"/>
                <a:gd name="T34" fmla="*/ 43 w 107"/>
                <a:gd name="T35" fmla="*/ 16 h 125"/>
                <a:gd name="T36" fmla="*/ 49 w 107"/>
                <a:gd name="T37" fmla="*/ 20 h 125"/>
                <a:gd name="T38" fmla="*/ 61 w 107"/>
                <a:gd name="T39" fmla="*/ 30 h 125"/>
                <a:gd name="T40" fmla="*/ 72 w 107"/>
                <a:gd name="T41" fmla="*/ 42 h 125"/>
                <a:gd name="T42" fmla="*/ 81 w 107"/>
                <a:gd name="T43" fmla="*/ 56 h 125"/>
                <a:gd name="T44" fmla="*/ 89 w 107"/>
                <a:gd name="T45" fmla="*/ 70 h 125"/>
                <a:gd name="T46" fmla="*/ 100 w 107"/>
                <a:gd name="T47" fmla="*/ 96 h 125"/>
                <a:gd name="T48" fmla="*/ 105 w 107"/>
                <a:gd name="T49" fmla="*/ 115 h 125"/>
                <a:gd name="T50" fmla="*/ 107 w 107"/>
                <a:gd name="T51" fmla="*/ 121 h 125"/>
                <a:gd name="T52" fmla="*/ 107 w 107"/>
                <a:gd name="T53" fmla="*/ 123 h 125"/>
                <a:gd name="T54" fmla="*/ 79 w 107"/>
                <a:gd name="T5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125">
                  <a:moveTo>
                    <a:pt x="79" y="125"/>
                  </a:moveTo>
                  <a:cubicBezTo>
                    <a:pt x="79" y="125"/>
                    <a:pt x="79" y="124"/>
                    <a:pt x="79" y="123"/>
                  </a:cubicBezTo>
                  <a:cubicBezTo>
                    <a:pt x="79" y="122"/>
                    <a:pt x="79" y="121"/>
                    <a:pt x="79" y="119"/>
                  </a:cubicBezTo>
                  <a:cubicBezTo>
                    <a:pt x="79" y="115"/>
                    <a:pt x="78" y="108"/>
                    <a:pt x="77" y="101"/>
                  </a:cubicBezTo>
                  <a:cubicBezTo>
                    <a:pt x="75" y="87"/>
                    <a:pt x="70" y="68"/>
                    <a:pt x="60" y="50"/>
                  </a:cubicBezTo>
                  <a:cubicBezTo>
                    <a:pt x="58" y="46"/>
                    <a:pt x="55" y="42"/>
                    <a:pt x="52" y="38"/>
                  </a:cubicBezTo>
                  <a:cubicBezTo>
                    <a:pt x="50" y="34"/>
                    <a:pt x="46" y="30"/>
                    <a:pt x="43" y="27"/>
                  </a:cubicBezTo>
                  <a:cubicBezTo>
                    <a:pt x="42" y="25"/>
                    <a:pt x="40" y="24"/>
                    <a:pt x="38" y="22"/>
                  </a:cubicBezTo>
                  <a:cubicBezTo>
                    <a:pt x="36" y="21"/>
                    <a:pt x="35" y="19"/>
                    <a:pt x="33" y="18"/>
                  </a:cubicBezTo>
                  <a:cubicBezTo>
                    <a:pt x="30" y="15"/>
                    <a:pt x="26" y="13"/>
                    <a:pt x="23" y="11"/>
                  </a:cubicBezTo>
                  <a:cubicBezTo>
                    <a:pt x="20" y="9"/>
                    <a:pt x="17" y="7"/>
                    <a:pt x="14" y="6"/>
                  </a:cubicBezTo>
                  <a:cubicBezTo>
                    <a:pt x="11" y="5"/>
                    <a:pt x="8" y="4"/>
                    <a:pt x="6" y="3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1"/>
                    <a:pt x="7" y="2"/>
                  </a:cubicBezTo>
                  <a:cubicBezTo>
                    <a:pt x="9" y="2"/>
                    <a:pt x="12" y="3"/>
                    <a:pt x="15" y="4"/>
                  </a:cubicBezTo>
                  <a:cubicBezTo>
                    <a:pt x="18" y="5"/>
                    <a:pt x="21" y="5"/>
                    <a:pt x="25" y="7"/>
                  </a:cubicBezTo>
                  <a:cubicBezTo>
                    <a:pt x="29" y="8"/>
                    <a:pt x="33" y="10"/>
                    <a:pt x="37" y="12"/>
                  </a:cubicBezTo>
                  <a:cubicBezTo>
                    <a:pt x="39" y="14"/>
                    <a:pt x="41" y="15"/>
                    <a:pt x="43" y="16"/>
                  </a:cubicBezTo>
                  <a:cubicBezTo>
                    <a:pt x="45" y="17"/>
                    <a:pt x="47" y="19"/>
                    <a:pt x="49" y="20"/>
                  </a:cubicBezTo>
                  <a:cubicBezTo>
                    <a:pt x="53" y="23"/>
                    <a:pt x="57" y="27"/>
                    <a:pt x="61" y="30"/>
                  </a:cubicBezTo>
                  <a:cubicBezTo>
                    <a:pt x="65" y="34"/>
                    <a:pt x="68" y="38"/>
                    <a:pt x="72" y="42"/>
                  </a:cubicBezTo>
                  <a:cubicBezTo>
                    <a:pt x="75" y="47"/>
                    <a:pt x="78" y="51"/>
                    <a:pt x="81" y="56"/>
                  </a:cubicBezTo>
                  <a:cubicBezTo>
                    <a:pt x="84" y="60"/>
                    <a:pt x="87" y="65"/>
                    <a:pt x="89" y="70"/>
                  </a:cubicBezTo>
                  <a:cubicBezTo>
                    <a:pt x="94" y="79"/>
                    <a:pt x="97" y="88"/>
                    <a:pt x="100" y="96"/>
                  </a:cubicBezTo>
                  <a:cubicBezTo>
                    <a:pt x="103" y="103"/>
                    <a:pt x="104" y="110"/>
                    <a:pt x="105" y="115"/>
                  </a:cubicBezTo>
                  <a:cubicBezTo>
                    <a:pt x="106" y="117"/>
                    <a:pt x="106" y="119"/>
                    <a:pt x="107" y="121"/>
                  </a:cubicBezTo>
                  <a:cubicBezTo>
                    <a:pt x="107" y="122"/>
                    <a:pt x="107" y="123"/>
                    <a:pt x="107" y="123"/>
                  </a:cubicBezTo>
                  <a:lnTo>
                    <a:pt x="79" y="12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1" name="Freeform 240"/>
            <p:cNvSpPr>
              <a:spLocks/>
            </p:cNvSpPr>
            <p:nvPr/>
          </p:nvSpPr>
          <p:spPr bwMode="auto">
            <a:xfrm>
              <a:off x="2263776" y="6430964"/>
              <a:ext cx="458788" cy="307975"/>
            </a:xfrm>
            <a:custGeom>
              <a:avLst/>
              <a:gdLst>
                <a:gd name="T0" fmla="*/ 0 w 110"/>
                <a:gd name="T1" fmla="*/ 65 h 70"/>
                <a:gd name="T2" fmla="*/ 0 w 110"/>
                <a:gd name="T3" fmla="*/ 63 h 70"/>
                <a:gd name="T4" fmla="*/ 1 w 110"/>
                <a:gd name="T5" fmla="*/ 61 h 70"/>
                <a:gd name="T6" fmla="*/ 2 w 110"/>
                <a:gd name="T7" fmla="*/ 58 h 70"/>
                <a:gd name="T8" fmla="*/ 5 w 110"/>
                <a:gd name="T9" fmla="*/ 51 h 70"/>
                <a:gd name="T10" fmla="*/ 10 w 110"/>
                <a:gd name="T11" fmla="*/ 43 h 70"/>
                <a:gd name="T12" fmla="*/ 16 w 110"/>
                <a:gd name="T13" fmla="*/ 34 h 70"/>
                <a:gd name="T14" fmla="*/ 24 w 110"/>
                <a:gd name="T15" fmla="*/ 26 h 70"/>
                <a:gd name="T16" fmla="*/ 29 w 110"/>
                <a:gd name="T17" fmla="*/ 21 h 70"/>
                <a:gd name="T18" fmla="*/ 34 w 110"/>
                <a:gd name="T19" fmla="*/ 17 h 70"/>
                <a:gd name="T20" fmla="*/ 40 w 110"/>
                <a:gd name="T21" fmla="*/ 14 h 70"/>
                <a:gd name="T22" fmla="*/ 45 w 110"/>
                <a:gd name="T23" fmla="*/ 11 h 70"/>
                <a:gd name="T24" fmla="*/ 57 w 110"/>
                <a:gd name="T25" fmla="*/ 6 h 70"/>
                <a:gd name="T26" fmla="*/ 69 w 110"/>
                <a:gd name="T27" fmla="*/ 3 h 70"/>
                <a:gd name="T28" fmla="*/ 80 w 110"/>
                <a:gd name="T29" fmla="*/ 1 h 70"/>
                <a:gd name="T30" fmla="*/ 90 w 110"/>
                <a:gd name="T31" fmla="*/ 1 h 70"/>
                <a:gd name="T32" fmla="*/ 94 w 110"/>
                <a:gd name="T33" fmla="*/ 0 h 70"/>
                <a:gd name="T34" fmla="*/ 98 w 110"/>
                <a:gd name="T35" fmla="*/ 1 h 70"/>
                <a:gd name="T36" fmla="*/ 104 w 110"/>
                <a:gd name="T37" fmla="*/ 1 h 70"/>
                <a:gd name="T38" fmla="*/ 110 w 110"/>
                <a:gd name="T39" fmla="*/ 1 h 70"/>
                <a:gd name="T40" fmla="*/ 104 w 110"/>
                <a:gd name="T41" fmla="*/ 2 h 70"/>
                <a:gd name="T42" fmla="*/ 98 w 110"/>
                <a:gd name="T43" fmla="*/ 3 h 70"/>
                <a:gd name="T44" fmla="*/ 94 w 110"/>
                <a:gd name="T45" fmla="*/ 4 h 70"/>
                <a:gd name="T46" fmla="*/ 90 w 110"/>
                <a:gd name="T47" fmla="*/ 5 h 70"/>
                <a:gd name="T48" fmla="*/ 81 w 110"/>
                <a:gd name="T49" fmla="*/ 7 h 70"/>
                <a:gd name="T50" fmla="*/ 71 w 110"/>
                <a:gd name="T51" fmla="*/ 11 h 70"/>
                <a:gd name="T52" fmla="*/ 62 w 110"/>
                <a:gd name="T53" fmla="*/ 16 h 70"/>
                <a:gd name="T54" fmla="*/ 53 w 110"/>
                <a:gd name="T55" fmla="*/ 23 h 70"/>
                <a:gd name="T56" fmla="*/ 49 w 110"/>
                <a:gd name="T57" fmla="*/ 26 h 70"/>
                <a:gd name="T58" fmla="*/ 45 w 110"/>
                <a:gd name="T59" fmla="*/ 30 h 70"/>
                <a:gd name="T60" fmla="*/ 42 w 110"/>
                <a:gd name="T61" fmla="*/ 34 h 70"/>
                <a:gd name="T62" fmla="*/ 39 w 110"/>
                <a:gd name="T63" fmla="*/ 38 h 70"/>
                <a:gd name="T64" fmla="*/ 34 w 110"/>
                <a:gd name="T65" fmla="*/ 46 h 70"/>
                <a:gd name="T66" fmla="*/ 31 w 110"/>
                <a:gd name="T67" fmla="*/ 54 h 70"/>
                <a:gd name="T68" fmla="*/ 29 w 110"/>
                <a:gd name="T69" fmla="*/ 61 h 70"/>
                <a:gd name="T70" fmla="*/ 28 w 110"/>
                <a:gd name="T71" fmla="*/ 66 h 70"/>
                <a:gd name="T72" fmla="*/ 28 w 110"/>
                <a:gd name="T73" fmla="*/ 67 h 70"/>
                <a:gd name="T74" fmla="*/ 27 w 110"/>
                <a:gd name="T75" fmla="*/ 68 h 70"/>
                <a:gd name="T76" fmla="*/ 27 w 110"/>
                <a:gd name="T77" fmla="*/ 70 h 70"/>
                <a:gd name="T78" fmla="*/ 0 w 110"/>
                <a:gd name="T79" fmla="*/ 6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0" y="65"/>
                  </a:moveTo>
                  <a:cubicBezTo>
                    <a:pt x="0" y="65"/>
                    <a:pt x="0" y="64"/>
                    <a:pt x="0" y="63"/>
                  </a:cubicBezTo>
                  <a:cubicBezTo>
                    <a:pt x="1" y="62"/>
                    <a:pt x="1" y="62"/>
                    <a:pt x="1" y="61"/>
                  </a:cubicBezTo>
                  <a:cubicBezTo>
                    <a:pt x="1" y="60"/>
                    <a:pt x="2" y="59"/>
                    <a:pt x="2" y="58"/>
                  </a:cubicBezTo>
                  <a:cubicBezTo>
                    <a:pt x="3" y="56"/>
                    <a:pt x="4" y="54"/>
                    <a:pt x="5" y="51"/>
                  </a:cubicBezTo>
                  <a:cubicBezTo>
                    <a:pt x="6" y="49"/>
                    <a:pt x="8" y="46"/>
                    <a:pt x="10" y="43"/>
                  </a:cubicBezTo>
                  <a:cubicBezTo>
                    <a:pt x="11" y="40"/>
                    <a:pt x="14" y="37"/>
                    <a:pt x="16" y="34"/>
                  </a:cubicBezTo>
                  <a:cubicBezTo>
                    <a:pt x="19" y="31"/>
                    <a:pt x="21" y="28"/>
                    <a:pt x="24" y="26"/>
                  </a:cubicBezTo>
                  <a:cubicBezTo>
                    <a:pt x="26" y="24"/>
                    <a:pt x="27" y="23"/>
                    <a:pt x="29" y="21"/>
                  </a:cubicBezTo>
                  <a:cubicBezTo>
                    <a:pt x="31" y="20"/>
                    <a:pt x="32" y="19"/>
                    <a:pt x="34" y="17"/>
                  </a:cubicBezTo>
                  <a:cubicBezTo>
                    <a:pt x="36" y="16"/>
                    <a:pt x="38" y="15"/>
                    <a:pt x="40" y="14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9" y="9"/>
                    <a:pt x="53" y="7"/>
                    <a:pt x="57" y="6"/>
                  </a:cubicBezTo>
                  <a:cubicBezTo>
                    <a:pt x="61" y="5"/>
                    <a:pt x="65" y="4"/>
                    <a:pt x="69" y="3"/>
                  </a:cubicBezTo>
                  <a:cubicBezTo>
                    <a:pt x="73" y="2"/>
                    <a:pt x="76" y="2"/>
                    <a:pt x="80" y="1"/>
                  </a:cubicBezTo>
                  <a:cubicBezTo>
                    <a:pt x="83" y="1"/>
                    <a:pt x="87" y="1"/>
                    <a:pt x="90" y="1"/>
                  </a:cubicBezTo>
                  <a:cubicBezTo>
                    <a:pt x="91" y="1"/>
                    <a:pt x="93" y="0"/>
                    <a:pt x="94" y="0"/>
                  </a:cubicBezTo>
                  <a:cubicBezTo>
                    <a:pt x="95" y="0"/>
                    <a:pt x="97" y="1"/>
                    <a:pt x="98" y="1"/>
                  </a:cubicBezTo>
                  <a:cubicBezTo>
                    <a:pt x="100" y="1"/>
                    <a:pt x="102" y="1"/>
                    <a:pt x="104" y="1"/>
                  </a:cubicBezTo>
                  <a:cubicBezTo>
                    <a:pt x="108" y="1"/>
                    <a:pt x="110" y="1"/>
                    <a:pt x="110" y="1"/>
                  </a:cubicBezTo>
                  <a:cubicBezTo>
                    <a:pt x="110" y="1"/>
                    <a:pt x="108" y="2"/>
                    <a:pt x="104" y="2"/>
                  </a:cubicBezTo>
                  <a:cubicBezTo>
                    <a:pt x="103" y="2"/>
                    <a:pt x="100" y="3"/>
                    <a:pt x="98" y="3"/>
                  </a:cubicBezTo>
                  <a:cubicBezTo>
                    <a:pt x="97" y="3"/>
                    <a:pt x="96" y="4"/>
                    <a:pt x="94" y="4"/>
                  </a:cubicBezTo>
                  <a:cubicBezTo>
                    <a:pt x="93" y="4"/>
                    <a:pt x="92" y="5"/>
                    <a:pt x="90" y="5"/>
                  </a:cubicBezTo>
                  <a:cubicBezTo>
                    <a:pt x="87" y="6"/>
                    <a:pt x="84" y="6"/>
                    <a:pt x="81" y="7"/>
                  </a:cubicBezTo>
                  <a:cubicBezTo>
                    <a:pt x="78" y="9"/>
                    <a:pt x="75" y="10"/>
                    <a:pt x="71" y="11"/>
                  </a:cubicBezTo>
                  <a:cubicBezTo>
                    <a:pt x="68" y="13"/>
                    <a:pt x="65" y="15"/>
                    <a:pt x="62" y="16"/>
                  </a:cubicBezTo>
                  <a:cubicBezTo>
                    <a:pt x="59" y="18"/>
                    <a:pt x="56" y="20"/>
                    <a:pt x="53" y="23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7"/>
                    <a:pt x="46" y="29"/>
                    <a:pt x="45" y="30"/>
                  </a:cubicBezTo>
                  <a:cubicBezTo>
                    <a:pt x="44" y="31"/>
                    <a:pt x="43" y="33"/>
                    <a:pt x="42" y="34"/>
                  </a:cubicBezTo>
                  <a:cubicBezTo>
                    <a:pt x="41" y="35"/>
                    <a:pt x="40" y="37"/>
                    <a:pt x="39" y="38"/>
                  </a:cubicBezTo>
                  <a:cubicBezTo>
                    <a:pt x="37" y="41"/>
                    <a:pt x="35" y="44"/>
                    <a:pt x="34" y="46"/>
                  </a:cubicBezTo>
                  <a:cubicBezTo>
                    <a:pt x="33" y="49"/>
                    <a:pt x="31" y="51"/>
                    <a:pt x="31" y="54"/>
                  </a:cubicBezTo>
                  <a:cubicBezTo>
                    <a:pt x="30" y="56"/>
                    <a:pt x="29" y="59"/>
                    <a:pt x="29" y="61"/>
                  </a:cubicBezTo>
                  <a:cubicBezTo>
                    <a:pt x="28" y="62"/>
                    <a:pt x="28" y="64"/>
                    <a:pt x="28" y="66"/>
                  </a:cubicBezTo>
                  <a:cubicBezTo>
                    <a:pt x="28" y="66"/>
                    <a:pt x="28" y="67"/>
                    <a:pt x="28" y="67"/>
                  </a:cubicBezTo>
                  <a:cubicBezTo>
                    <a:pt x="27" y="68"/>
                    <a:pt x="28" y="68"/>
                    <a:pt x="27" y="68"/>
                  </a:cubicBezTo>
                  <a:cubicBezTo>
                    <a:pt x="27" y="69"/>
                    <a:pt x="27" y="70"/>
                    <a:pt x="27" y="7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2" name="Freeform 241"/>
            <p:cNvSpPr>
              <a:spLocks/>
            </p:cNvSpPr>
            <p:nvPr/>
          </p:nvSpPr>
          <p:spPr bwMode="auto">
            <a:xfrm>
              <a:off x="1905001" y="6430964"/>
              <a:ext cx="458788" cy="307975"/>
            </a:xfrm>
            <a:custGeom>
              <a:avLst/>
              <a:gdLst>
                <a:gd name="T0" fmla="*/ 83 w 110"/>
                <a:gd name="T1" fmla="*/ 70 h 70"/>
                <a:gd name="T2" fmla="*/ 83 w 110"/>
                <a:gd name="T3" fmla="*/ 68 h 70"/>
                <a:gd name="T4" fmla="*/ 83 w 110"/>
                <a:gd name="T5" fmla="*/ 67 h 70"/>
                <a:gd name="T6" fmla="*/ 82 w 110"/>
                <a:gd name="T7" fmla="*/ 66 h 70"/>
                <a:gd name="T8" fmla="*/ 81 w 110"/>
                <a:gd name="T9" fmla="*/ 61 h 70"/>
                <a:gd name="T10" fmla="*/ 79 w 110"/>
                <a:gd name="T11" fmla="*/ 54 h 70"/>
                <a:gd name="T12" fmla="*/ 76 w 110"/>
                <a:gd name="T13" fmla="*/ 46 h 70"/>
                <a:gd name="T14" fmla="*/ 71 w 110"/>
                <a:gd name="T15" fmla="*/ 38 h 70"/>
                <a:gd name="T16" fmla="*/ 68 w 110"/>
                <a:gd name="T17" fmla="*/ 34 h 70"/>
                <a:gd name="T18" fmla="*/ 65 w 110"/>
                <a:gd name="T19" fmla="*/ 30 h 70"/>
                <a:gd name="T20" fmla="*/ 61 w 110"/>
                <a:gd name="T21" fmla="*/ 26 h 70"/>
                <a:gd name="T22" fmla="*/ 57 w 110"/>
                <a:gd name="T23" fmla="*/ 23 h 70"/>
                <a:gd name="T24" fmla="*/ 48 w 110"/>
                <a:gd name="T25" fmla="*/ 16 h 70"/>
                <a:gd name="T26" fmla="*/ 39 w 110"/>
                <a:gd name="T27" fmla="*/ 11 h 70"/>
                <a:gd name="T28" fmla="*/ 29 w 110"/>
                <a:gd name="T29" fmla="*/ 7 h 70"/>
                <a:gd name="T30" fmla="*/ 20 w 110"/>
                <a:gd name="T31" fmla="*/ 5 h 70"/>
                <a:gd name="T32" fmla="*/ 16 w 110"/>
                <a:gd name="T33" fmla="*/ 4 h 70"/>
                <a:gd name="T34" fmla="*/ 12 w 110"/>
                <a:gd name="T35" fmla="*/ 3 h 70"/>
                <a:gd name="T36" fmla="*/ 6 w 110"/>
                <a:gd name="T37" fmla="*/ 2 h 70"/>
                <a:gd name="T38" fmla="*/ 0 w 110"/>
                <a:gd name="T39" fmla="*/ 1 h 70"/>
                <a:gd name="T40" fmla="*/ 6 w 110"/>
                <a:gd name="T41" fmla="*/ 1 h 70"/>
                <a:gd name="T42" fmla="*/ 12 w 110"/>
                <a:gd name="T43" fmla="*/ 1 h 70"/>
                <a:gd name="T44" fmla="*/ 16 w 110"/>
                <a:gd name="T45" fmla="*/ 0 h 70"/>
                <a:gd name="T46" fmla="*/ 20 w 110"/>
                <a:gd name="T47" fmla="*/ 1 h 70"/>
                <a:gd name="T48" fmla="*/ 30 w 110"/>
                <a:gd name="T49" fmla="*/ 1 h 70"/>
                <a:gd name="T50" fmla="*/ 41 w 110"/>
                <a:gd name="T51" fmla="*/ 3 h 70"/>
                <a:gd name="T52" fmla="*/ 53 w 110"/>
                <a:gd name="T53" fmla="*/ 6 h 70"/>
                <a:gd name="T54" fmla="*/ 65 w 110"/>
                <a:gd name="T55" fmla="*/ 11 h 70"/>
                <a:gd name="T56" fmla="*/ 70 w 110"/>
                <a:gd name="T57" fmla="*/ 14 h 70"/>
                <a:gd name="T58" fmla="*/ 76 w 110"/>
                <a:gd name="T59" fmla="*/ 17 h 70"/>
                <a:gd name="T60" fmla="*/ 81 w 110"/>
                <a:gd name="T61" fmla="*/ 21 h 70"/>
                <a:gd name="T62" fmla="*/ 86 w 110"/>
                <a:gd name="T63" fmla="*/ 26 h 70"/>
                <a:gd name="T64" fmla="*/ 94 w 110"/>
                <a:gd name="T65" fmla="*/ 34 h 70"/>
                <a:gd name="T66" fmla="*/ 100 w 110"/>
                <a:gd name="T67" fmla="*/ 43 h 70"/>
                <a:gd name="T68" fmla="*/ 105 w 110"/>
                <a:gd name="T69" fmla="*/ 51 h 70"/>
                <a:gd name="T70" fmla="*/ 108 w 110"/>
                <a:gd name="T71" fmla="*/ 58 h 70"/>
                <a:gd name="T72" fmla="*/ 109 w 110"/>
                <a:gd name="T73" fmla="*/ 61 h 70"/>
                <a:gd name="T74" fmla="*/ 110 w 110"/>
                <a:gd name="T75" fmla="*/ 63 h 70"/>
                <a:gd name="T76" fmla="*/ 110 w 110"/>
                <a:gd name="T77" fmla="*/ 65 h 70"/>
                <a:gd name="T78" fmla="*/ 83 w 110"/>
                <a:gd name="T7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" h="70">
                  <a:moveTo>
                    <a:pt x="83" y="70"/>
                  </a:moveTo>
                  <a:cubicBezTo>
                    <a:pt x="83" y="70"/>
                    <a:pt x="83" y="69"/>
                    <a:pt x="83" y="68"/>
                  </a:cubicBezTo>
                  <a:cubicBezTo>
                    <a:pt x="83" y="68"/>
                    <a:pt x="83" y="68"/>
                    <a:pt x="83" y="67"/>
                  </a:cubicBezTo>
                  <a:cubicBezTo>
                    <a:pt x="82" y="67"/>
                    <a:pt x="82" y="66"/>
                    <a:pt x="82" y="66"/>
                  </a:cubicBezTo>
                  <a:cubicBezTo>
                    <a:pt x="82" y="64"/>
                    <a:pt x="82" y="62"/>
                    <a:pt x="81" y="61"/>
                  </a:cubicBezTo>
                  <a:cubicBezTo>
                    <a:pt x="81" y="59"/>
                    <a:pt x="80" y="56"/>
                    <a:pt x="79" y="54"/>
                  </a:cubicBezTo>
                  <a:cubicBezTo>
                    <a:pt x="79" y="51"/>
                    <a:pt x="77" y="49"/>
                    <a:pt x="76" y="46"/>
                  </a:cubicBezTo>
                  <a:cubicBezTo>
                    <a:pt x="75" y="44"/>
                    <a:pt x="73" y="41"/>
                    <a:pt x="71" y="38"/>
                  </a:cubicBezTo>
                  <a:cubicBezTo>
                    <a:pt x="70" y="37"/>
                    <a:pt x="69" y="35"/>
                    <a:pt x="68" y="34"/>
                  </a:cubicBezTo>
                  <a:cubicBezTo>
                    <a:pt x="67" y="33"/>
                    <a:pt x="66" y="31"/>
                    <a:pt x="65" y="30"/>
                  </a:cubicBezTo>
                  <a:cubicBezTo>
                    <a:pt x="64" y="29"/>
                    <a:pt x="63" y="27"/>
                    <a:pt x="61" y="2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4" y="20"/>
                    <a:pt x="51" y="18"/>
                    <a:pt x="48" y="16"/>
                  </a:cubicBezTo>
                  <a:cubicBezTo>
                    <a:pt x="45" y="15"/>
                    <a:pt x="42" y="13"/>
                    <a:pt x="39" y="11"/>
                  </a:cubicBezTo>
                  <a:cubicBezTo>
                    <a:pt x="35" y="10"/>
                    <a:pt x="32" y="9"/>
                    <a:pt x="29" y="7"/>
                  </a:cubicBezTo>
                  <a:cubicBezTo>
                    <a:pt x="26" y="6"/>
                    <a:pt x="23" y="6"/>
                    <a:pt x="20" y="5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4" y="4"/>
                    <a:pt x="13" y="3"/>
                    <a:pt x="12" y="3"/>
                  </a:cubicBezTo>
                  <a:cubicBezTo>
                    <a:pt x="10" y="3"/>
                    <a:pt x="8" y="2"/>
                    <a:pt x="6" y="2"/>
                  </a:cubicBez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2" y="1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9" y="1"/>
                    <a:pt x="20" y="1"/>
                  </a:cubicBezTo>
                  <a:cubicBezTo>
                    <a:pt x="23" y="1"/>
                    <a:pt x="27" y="1"/>
                    <a:pt x="30" y="1"/>
                  </a:cubicBezTo>
                  <a:cubicBezTo>
                    <a:pt x="34" y="2"/>
                    <a:pt x="37" y="2"/>
                    <a:pt x="41" y="3"/>
                  </a:cubicBezTo>
                  <a:cubicBezTo>
                    <a:pt x="45" y="4"/>
                    <a:pt x="49" y="5"/>
                    <a:pt x="53" y="6"/>
                  </a:cubicBezTo>
                  <a:cubicBezTo>
                    <a:pt x="57" y="7"/>
                    <a:pt x="61" y="9"/>
                    <a:pt x="65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2" y="15"/>
                    <a:pt x="74" y="16"/>
                    <a:pt x="76" y="17"/>
                  </a:cubicBezTo>
                  <a:cubicBezTo>
                    <a:pt x="78" y="19"/>
                    <a:pt x="79" y="20"/>
                    <a:pt x="81" y="21"/>
                  </a:cubicBezTo>
                  <a:cubicBezTo>
                    <a:pt x="83" y="23"/>
                    <a:pt x="84" y="24"/>
                    <a:pt x="86" y="26"/>
                  </a:cubicBezTo>
                  <a:cubicBezTo>
                    <a:pt x="89" y="28"/>
                    <a:pt x="91" y="31"/>
                    <a:pt x="94" y="34"/>
                  </a:cubicBezTo>
                  <a:cubicBezTo>
                    <a:pt x="96" y="37"/>
                    <a:pt x="99" y="40"/>
                    <a:pt x="100" y="43"/>
                  </a:cubicBezTo>
                  <a:cubicBezTo>
                    <a:pt x="102" y="46"/>
                    <a:pt x="104" y="49"/>
                    <a:pt x="105" y="51"/>
                  </a:cubicBezTo>
                  <a:cubicBezTo>
                    <a:pt x="106" y="54"/>
                    <a:pt x="107" y="56"/>
                    <a:pt x="108" y="58"/>
                  </a:cubicBezTo>
                  <a:cubicBezTo>
                    <a:pt x="108" y="59"/>
                    <a:pt x="109" y="60"/>
                    <a:pt x="109" y="61"/>
                  </a:cubicBezTo>
                  <a:cubicBezTo>
                    <a:pt x="109" y="62"/>
                    <a:pt x="110" y="62"/>
                    <a:pt x="110" y="63"/>
                  </a:cubicBezTo>
                  <a:cubicBezTo>
                    <a:pt x="110" y="64"/>
                    <a:pt x="110" y="65"/>
                    <a:pt x="110" y="65"/>
                  </a:cubicBezTo>
                  <a:lnTo>
                    <a:pt x="83" y="70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3" name="Freeform 242"/>
            <p:cNvSpPr>
              <a:spLocks/>
            </p:cNvSpPr>
            <p:nvPr/>
          </p:nvSpPr>
          <p:spPr bwMode="auto">
            <a:xfrm>
              <a:off x="2255838" y="6134101"/>
              <a:ext cx="128588" cy="517525"/>
            </a:xfrm>
            <a:custGeom>
              <a:avLst/>
              <a:gdLst>
                <a:gd name="T0" fmla="*/ 0 w 31"/>
                <a:gd name="T1" fmla="*/ 117 h 117"/>
                <a:gd name="T2" fmla="*/ 1 w 31"/>
                <a:gd name="T3" fmla="*/ 112 h 117"/>
                <a:gd name="T4" fmla="*/ 1 w 31"/>
                <a:gd name="T5" fmla="*/ 98 h 117"/>
                <a:gd name="T6" fmla="*/ 6 w 31"/>
                <a:gd name="T7" fmla="*/ 55 h 117"/>
                <a:gd name="T8" fmla="*/ 12 w 31"/>
                <a:gd name="T9" fmla="*/ 33 h 117"/>
                <a:gd name="T10" fmla="*/ 19 w 31"/>
                <a:gd name="T11" fmla="*/ 15 h 117"/>
                <a:gd name="T12" fmla="*/ 24 w 31"/>
                <a:gd name="T13" fmla="*/ 8 h 117"/>
                <a:gd name="T14" fmla="*/ 27 w 31"/>
                <a:gd name="T15" fmla="*/ 3 h 117"/>
                <a:gd name="T16" fmla="*/ 30 w 31"/>
                <a:gd name="T17" fmla="*/ 0 h 117"/>
                <a:gd name="T18" fmla="*/ 31 w 31"/>
                <a:gd name="T19" fmla="*/ 0 h 117"/>
                <a:gd name="T20" fmla="*/ 31 w 31"/>
                <a:gd name="T21" fmla="*/ 1 h 117"/>
                <a:gd name="T22" fmla="*/ 28 w 31"/>
                <a:gd name="T23" fmla="*/ 4 h 117"/>
                <a:gd name="T24" fmla="*/ 26 w 31"/>
                <a:gd name="T25" fmla="*/ 9 h 117"/>
                <a:gd name="T26" fmla="*/ 23 w 31"/>
                <a:gd name="T27" fmla="*/ 16 h 117"/>
                <a:gd name="T28" fmla="*/ 20 w 31"/>
                <a:gd name="T29" fmla="*/ 35 h 117"/>
                <a:gd name="T30" fmla="*/ 20 w 31"/>
                <a:gd name="T31" fmla="*/ 56 h 117"/>
                <a:gd name="T32" fmla="*/ 25 w 31"/>
                <a:gd name="T33" fmla="*/ 96 h 117"/>
                <a:gd name="T34" fmla="*/ 27 w 31"/>
                <a:gd name="T35" fmla="*/ 109 h 117"/>
                <a:gd name="T36" fmla="*/ 28 w 31"/>
                <a:gd name="T37" fmla="*/ 114 h 117"/>
                <a:gd name="T38" fmla="*/ 0 w 31"/>
                <a:gd name="T3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17">
                  <a:moveTo>
                    <a:pt x="0" y="117"/>
                  </a:moveTo>
                  <a:cubicBezTo>
                    <a:pt x="0" y="117"/>
                    <a:pt x="0" y="115"/>
                    <a:pt x="1" y="112"/>
                  </a:cubicBezTo>
                  <a:cubicBezTo>
                    <a:pt x="1" y="108"/>
                    <a:pt x="1" y="103"/>
                    <a:pt x="1" y="98"/>
                  </a:cubicBezTo>
                  <a:cubicBezTo>
                    <a:pt x="2" y="86"/>
                    <a:pt x="3" y="70"/>
                    <a:pt x="6" y="55"/>
                  </a:cubicBezTo>
                  <a:cubicBezTo>
                    <a:pt x="8" y="47"/>
                    <a:pt x="9" y="40"/>
                    <a:pt x="12" y="33"/>
                  </a:cubicBezTo>
                  <a:cubicBezTo>
                    <a:pt x="14" y="26"/>
                    <a:pt x="17" y="20"/>
                    <a:pt x="19" y="15"/>
                  </a:cubicBezTo>
                  <a:cubicBezTo>
                    <a:pt x="21" y="12"/>
                    <a:pt x="22" y="10"/>
                    <a:pt x="24" y="8"/>
                  </a:cubicBezTo>
                  <a:cubicBezTo>
                    <a:pt x="25" y="6"/>
                    <a:pt x="26" y="4"/>
                    <a:pt x="27" y="3"/>
                  </a:cubicBezTo>
                  <a:cubicBezTo>
                    <a:pt x="29" y="2"/>
                    <a:pt x="30" y="1"/>
                    <a:pt x="3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0"/>
                    <a:pt x="31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8" y="5"/>
                    <a:pt x="27" y="7"/>
                    <a:pt x="26" y="9"/>
                  </a:cubicBezTo>
                  <a:cubicBezTo>
                    <a:pt x="25" y="11"/>
                    <a:pt x="24" y="14"/>
                    <a:pt x="23" y="16"/>
                  </a:cubicBezTo>
                  <a:cubicBezTo>
                    <a:pt x="22" y="21"/>
                    <a:pt x="21" y="28"/>
                    <a:pt x="20" y="35"/>
                  </a:cubicBezTo>
                  <a:cubicBezTo>
                    <a:pt x="20" y="42"/>
                    <a:pt x="20" y="49"/>
                    <a:pt x="20" y="56"/>
                  </a:cubicBezTo>
                  <a:cubicBezTo>
                    <a:pt x="21" y="71"/>
                    <a:pt x="23" y="85"/>
                    <a:pt x="25" y="96"/>
                  </a:cubicBezTo>
                  <a:cubicBezTo>
                    <a:pt x="26" y="102"/>
                    <a:pt x="27" y="106"/>
                    <a:pt x="27" y="109"/>
                  </a:cubicBezTo>
                  <a:cubicBezTo>
                    <a:pt x="28" y="112"/>
                    <a:pt x="28" y="114"/>
                    <a:pt x="28" y="11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437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" name="Freeform 243"/>
            <p:cNvSpPr>
              <a:spLocks/>
            </p:cNvSpPr>
            <p:nvPr/>
          </p:nvSpPr>
          <p:spPr bwMode="auto">
            <a:xfrm>
              <a:off x="2605088" y="6294439"/>
              <a:ext cx="358775" cy="382588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5" name="Oval 244"/>
            <p:cNvSpPr>
              <a:spLocks noChangeArrowheads="1"/>
            </p:cNvSpPr>
            <p:nvPr/>
          </p:nvSpPr>
          <p:spPr bwMode="auto">
            <a:xfrm>
              <a:off x="2722563" y="6421439"/>
              <a:ext cx="125413" cy="133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6" name="Oval 245"/>
            <p:cNvSpPr>
              <a:spLocks noChangeArrowheads="1"/>
            </p:cNvSpPr>
            <p:nvPr/>
          </p:nvSpPr>
          <p:spPr bwMode="auto">
            <a:xfrm>
              <a:off x="2743201" y="6443664"/>
              <a:ext cx="84138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7" name="Freeform 246"/>
            <p:cNvSpPr>
              <a:spLocks/>
            </p:cNvSpPr>
            <p:nvPr/>
          </p:nvSpPr>
          <p:spPr bwMode="auto">
            <a:xfrm>
              <a:off x="2605088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8" name="Oval 247"/>
            <p:cNvSpPr>
              <a:spLocks noChangeArrowheads="1"/>
            </p:cNvSpPr>
            <p:nvPr/>
          </p:nvSpPr>
          <p:spPr bwMode="auto">
            <a:xfrm>
              <a:off x="2722563" y="6069014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9" name="Oval 248"/>
            <p:cNvSpPr>
              <a:spLocks noChangeArrowheads="1"/>
            </p:cNvSpPr>
            <p:nvPr/>
          </p:nvSpPr>
          <p:spPr bwMode="auto">
            <a:xfrm>
              <a:off x="2743201" y="6091239"/>
              <a:ext cx="84138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" name="Freeform 249"/>
            <p:cNvSpPr>
              <a:spLocks/>
            </p:cNvSpPr>
            <p:nvPr/>
          </p:nvSpPr>
          <p:spPr bwMode="auto">
            <a:xfrm>
              <a:off x="2205038" y="5834064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" name="Oval 250"/>
            <p:cNvSpPr>
              <a:spLocks noChangeArrowheads="1"/>
            </p:cNvSpPr>
            <p:nvPr/>
          </p:nvSpPr>
          <p:spPr bwMode="auto">
            <a:xfrm>
              <a:off x="2322513" y="5962651"/>
              <a:ext cx="125413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" name="Freeform 252"/>
            <p:cNvSpPr>
              <a:spLocks/>
            </p:cNvSpPr>
            <p:nvPr/>
          </p:nvSpPr>
          <p:spPr bwMode="auto">
            <a:xfrm>
              <a:off x="1738313" y="5940426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" name="Oval 253"/>
            <p:cNvSpPr>
              <a:spLocks noChangeArrowheads="1"/>
            </p:cNvSpPr>
            <p:nvPr/>
          </p:nvSpPr>
          <p:spPr bwMode="auto">
            <a:xfrm>
              <a:off x="1855788" y="6069014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" name="Oval 254"/>
            <p:cNvSpPr>
              <a:spLocks noChangeArrowheads="1"/>
            </p:cNvSpPr>
            <p:nvPr/>
          </p:nvSpPr>
          <p:spPr bwMode="auto">
            <a:xfrm>
              <a:off x="1876426" y="6091239"/>
              <a:ext cx="82550" cy="82550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6" name="Freeform 255"/>
            <p:cNvSpPr>
              <a:spLocks/>
            </p:cNvSpPr>
            <p:nvPr/>
          </p:nvSpPr>
          <p:spPr bwMode="auto">
            <a:xfrm>
              <a:off x="1638301" y="6205539"/>
              <a:ext cx="358775" cy="384175"/>
            </a:xfrm>
            <a:custGeom>
              <a:avLst/>
              <a:gdLst>
                <a:gd name="T0" fmla="*/ 86 w 86"/>
                <a:gd name="T1" fmla="*/ 41 h 87"/>
                <a:gd name="T2" fmla="*/ 64 w 86"/>
                <a:gd name="T3" fmla="*/ 32 h 87"/>
                <a:gd name="T4" fmla="*/ 72 w 86"/>
                <a:gd name="T5" fmla="*/ 11 h 87"/>
                <a:gd name="T6" fmla="*/ 50 w 86"/>
                <a:gd name="T7" fmla="*/ 21 h 87"/>
                <a:gd name="T8" fmla="*/ 41 w 86"/>
                <a:gd name="T9" fmla="*/ 0 h 87"/>
                <a:gd name="T10" fmla="*/ 32 w 86"/>
                <a:gd name="T11" fmla="*/ 22 h 87"/>
                <a:gd name="T12" fmla="*/ 11 w 86"/>
                <a:gd name="T13" fmla="*/ 15 h 87"/>
                <a:gd name="T14" fmla="*/ 20 w 86"/>
                <a:gd name="T15" fmla="*/ 36 h 87"/>
                <a:gd name="T16" fmla="*/ 0 w 86"/>
                <a:gd name="T17" fmla="*/ 46 h 87"/>
                <a:gd name="T18" fmla="*/ 22 w 86"/>
                <a:gd name="T19" fmla="*/ 55 h 87"/>
                <a:gd name="T20" fmla="*/ 14 w 86"/>
                <a:gd name="T21" fmla="*/ 76 h 87"/>
                <a:gd name="T22" fmla="*/ 36 w 86"/>
                <a:gd name="T23" fmla="*/ 66 h 87"/>
                <a:gd name="T24" fmla="*/ 45 w 86"/>
                <a:gd name="T25" fmla="*/ 87 h 87"/>
                <a:gd name="T26" fmla="*/ 54 w 86"/>
                <a:gd name="T27" fmla="*/ 65 h 87"/>
                <a:gd name="T28" fmla="*/ 75 w 86"/>
                <a:gd name="T29" fmla="*/ 73 h 87"/>
                <a:gd name="T30" fmla="*/ 66 w 86"/>
                <a:gd name="T31" fmla="*/ 51 h 87"/>
                <a:gd name="T32" fmla="*/ 86 w 86"/>
                <a:gd name="T33" fmla="*/ 4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87">
                  <a:moveTo>
                    <a:pt x="86" y="41"/>
                  </a:moveTo>
                  <a:cubicBezTo>
                    <a:pt x="78" y="35"/>
                    <a:pt x="71" y="32"/>
                    <a:pt x="64" y="32"/>
                  </a:cubicBezTo>
                  <a:cubicBezTo>
                    <a:pt x="73" y="23"/>
                    <a:pt x="72" y="11"/>
                    <a:pt x="72" y="11"/>
                  </a:cubicBezTo>
                  <a:cubicBezTo>
                    <a:pt x="61" y="12"/>
                    <a:pt x="55" y="16"/>
                    <a:pt x="50" y="21"/>
                  </a:cubicBezTo>
                  <a:cubicBezTo>
                    <a:pt x="49" y="8"/>
                    <a:pt x="41" y="0"/>
                    <a:pt x="41" y="0"/>
                  </a:cubicBezTo>
                  <a:cubicBezTo>
                    <a:pt x="34" y="9"/>
                    <a:pt x="32" y="16"/>
                    <a:pt x="32" y="22"/>
                  </a:cubicBezTo>
                  <a:cubicBezTo>
                    <a:pt x="23" y="14"/>
                    <a:pt x="11" y="15"/>
                    <a:pt x="11" y="15"/>
                  </a:cubicBezTo>
                  <a:cubicBezTo>
                    <a:pt x="12" y="25"/>
                    <a:pt x="16" y="32"/>
                    <a:pt x="20" y="36"/>
                  </a:cubicBezTo>
                  <a:cubicBezTo>
                    <a:pt x="8" y="37"/>
                    <a:pt x="0" y="46"/>
                    <a:pt x="0" y="46"/>
                  </a:cubicBezTo>
                  <a:cubicBezTo>
                    <a:pt x="8" y="53"/>
                    <a:pt x="16" y="55"/>
                    <a:pt x="22" y="55"/>
                  </a:cubicBezTo>
                  <a:cubicBezTo>
                    <a:pt x="14" y="64"/>
                    <a:pt x="14" y="76"/>
                    <a:pt x="14" y="76"/>
                  </a:cubicBezTo>
                  <a:cubicBezTo>
                    <a:pt x="25" y="75"/>
                    <a:pt x="32" y="71"/>
                    <a:pt x="36" y="66"/>
                  </a:cubicBezTo>
                  <a:cubicBezTo>
                    <a:pt x="37" y="79"/>
                    <a:pt x="45" y="87"/>
                    <a:pt x="45" y="87"/>
                  </a:cubicBezTo>
                  <a:cubicBezTo>
                    <a:pt x="52" y="78"/>
                    <a:pt x="54" y="71"/>
                    <a:pt x="54" y="65"/>
                  </a:cubicBezTo>
                  <a:cubicBezTo>
                    <a:pt x="64" y="73"/>
                    <a:pt x="75" y="73"/>
                    <a:pt x="75" y="73"/>
                  </a:cubicBezTo>
                  <a:cubicBezTo>
                    <a:pt x="74" y="62"/>
                    <a:pt x="70" y="55"/>
                    <a:pt x="66" y="51"/>
                  </a:cubicBezTo>
                  <a:cubicBezTo>
                    <a:pt x="78" y="50"/>
                    <a:pt x="86" y="41"/>
                    <a:pt x="86" y="41"/>
                  </a:cubicBezTo>
                  <a:close/>
                </a:path>
              </a:pathLst>
            </a:custGeom>
            <a:solidFill>
              <a:srgbClr val="45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7" name="Oval 256"/>
            <p:cNvSpPr>
              <a:spLocks noChangeArrowheads="1"/>
            </p:cNvSpPr>
            <p:nvPr/>
          </p:nvSpPr>
          <p:spPr bwMode="auto">
            <a:xfrm>
              <a:off x="1755776" y="6334126"/>
              <a:ext cx="123825" cy="131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8" name="Oval 257"/>
            <p:cNvSpPr>
              <a:spLocks noChangeArrowheads="1"/>
            </p:cNvSpPr>
            <p:nvPr/>
          </p:nvSpPr>
          <p:spPr bwMode="auto">
            <a:xfrm>
              <a:off x="1776413" y="6354764"/>
              <a:ext cx="82550" cy="84138"/>
            </a:xfrm>
            <a:prstGeom prst="ellipse">
              <a:avLst/>
            </a:pr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0" name="Freeform 259"/>
            <p:cNvSpPr>
              <a:spLocks/>
            </p:cNvSpPr>
            <p:nvPr/>
          </p:nvSpPr>
          <p:spPr bwMode="auto">
            <a:xfrm>
              <a:off x="11047414" y="5583239"/>
              <a:ext cx="204788" cy="1147763"/>
            </a:xfrm>
            <a:custGeom>
              <a:avLst/>
              <a:gdLst>
                <a:gd name="T0" fmla="*/ 27 w 129"/>
                <a:gd name="T1" fmla="*/ 61 h 723"/>
                <a:gd name="T2" fmla="*/ 0 w 129"/>
                <a:gd name="T3" fmla="*/ 712 h 723"/>
                <a:gd name="T4" fmla="*/ 129 w 129"/>
                <a:gd name="T5" fmla="*/ 723 h 723"/>
                <a:gd name="T6" fmla="*/ 98 w 129"/>
                <a:gd name="T7" fmla="*/ 0 h 723"/>
                <a:gd name="T8" fmla="*/ 27 w 129"/>
                <a:gd name="T9" fmla="*/ 61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23">
                  <a:moveTo>
                    <a:pt x="27" y="61"/>
                  </a:moveTo>
                  <a:lnTo>
                    <a:pt x="0" y="712"/>
                  </a:lnTo>
                  <a:lnTo>
                    <a:pt x="129" y="723"/>
                  </a:lnTo>
                  <a:lnTo>
                    <a:pt x="98" y="0"/>
                  </a:lnTo>
                  <a:lnTo>
                    <a:pt x="27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3" name="Freeform 262"/>
            <p:cNvSpPr>
              <a:spLocks/>
            </p:cNvSpPr>
            <p:nvPr/>
          </p:nvSpPr>
          <p:spPr bwMode="auto">
            <a:xfrm>
              <a:off x="11214101" y="5913439"/>
              <a:ext cx="30163" cy="596900"/>
            </a:xfrm>
            <a:custGeom>
              <a:avLst/>
              <a:gdLst>
                <a:gd name="T0" fmla="*/ 0 w 7"/>
                <a:gd name="T1" fmla="*/ 0 h 135"/>
                <a:gd name="T2" fmla="*/ 7 w 7"/>
                <a:gd name="T3" fmla="*/ 135 h 135"/>
                <a:gd name="T4" fmla="*/ 7 w 7"/>
                <a:gd name="T5" fmla="*/ 135 h 135"/>
                <a:gd name="T6" fmla="*/ 0 w 7"/>
                <a:gd name="T7" fmla="*/ 0 h 135"/>
                <a:gd name="T8" fmla="*/ 0 w 7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5">
                  <a:moveTo>
                    <a:pt x="0" y="0"/>
                  </a:moveTo>
                  <a:cubicBezTo>
                    <a:pt x="7" y="135"/>
                    <a:pt x="7" y="135"/>
                    <a:pt x="7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4" name="Freeform 263"/>
            <p:cNvSpPr>
              <a:spLocks/>
            </p:cNvSpPr>
            <p:nvPr/>
          </p:nvSpPr>
          <p:spPr bwMode="auto">
            <a:xfrm>
              <a:off x="11244264" y="6510339"/>
              <a:ext cx="3175" cy="123825"/>
            </a:xfrm>
            <a:custGeom>
              <a:avLst/>
              <a:gdLst>
                <a:gd name="T0" fmla="*/ 0 w 1"/>
                <a:gd name="T1" fmla="*/ 0 h 28"/>
                <a:gd name="T2" fmla="*/ 0 w 1"/>
                <a:gd name="T3" fmla="*/ 0 h 28"/>
                <a:gd name="T4" fmla="*/ 1 w 1"/>
                <a:gd name="T5" fmla="*/ 28 h 28"/>
                <a:gd name="T6" fmla="*/ 1 w 1"/>
                <a:gd name="T7" fmla="*/ 28 h 28"/>
                <a:gd name="T8" fmla="*/ 0 w 1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" name="Freeform 264"/>
            <p:cNvSpPr>
              <a:spLocks/>
            </p:cNvSpPr>
            <p:nvPr/>
          </p:nvSpPr>
          <p:spPr bwMode="auto">
            <a:xfrm>
              <a:off x="11247439" y="6634164"/>
              <a:ext cx="4763" cy="96838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1 w 1"/>
                <a:gd name="T5" fmla="*/ 22 h 22"/>
                <a:gd name="T6" fmla="*/ 0 w 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6" name="Freeform 265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7" name="Freeform 266"/>
            <p:cNvSpPr>
              <a:spLocks/>
            </p:cNvSpPr>
            <p:nvPr/>
          </p:nvSpPr>
          <p:spPr bwMode="auto">
            <a:xfrm>
              <a:off x="11136314" y="6716714"/>
              <a:ext cx="28575" cy="4763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0 h 3"/>
                <a:gd name="T4" fmla="*/ 18 w 18"/>
                <a:gd name="T5" fmla="*/ 3 h 3"/>
                <a:gd name="T6" fmla="*/ 18 w 18"/>
                <a:gd name="T7" fmla="*/ 3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lnTo>
                    <a:pt x="0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8" name="Freeform 267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C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9" name="Freeform 268"/>
            <p:cNvSpPr>
              <a:spLocks/>
            </p:cNvSpPr>
            <p:nvPr/>
          </p:nvSpPr>
          <p:spPr bwMode="auto">
            <a:xfrm>
              <a:off x="11164889" y="6721476"/>
              <a:ext cx="74613" cy="9525"/>
            </a:xfrm>
            <a:custGeom>
              <a:avLst/>
              <a:gdLst>
                <a:gd name="T0" fmla="*/ 0 w 47"/>
                <a:gd name="T1" fmla="*/ 0 h 6"/>
                <a:gd name="T2" fmla="*/ 0 w 47"/>
                <a:gd name="T3" fmla="*/ 0 h 6"/>
                <a:gd name="T4" fmla="*/ 47 w 47"/>
                <a:gd name="T5" fmla="*/ 6 h 6"/>
                <a:gd name="T6" fmla="*/ 47 w 47"/>
                <a:gd name="T7" fmla="*/ 6 h 6"/>
                <a:gd name="T8" fmla="*/ 0 w 4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">
                  <a:moveTo>
                    <a:pt x="0" y="0"/>
                  </a:moveTo>
                  <a:lnTo>
                    <a:pt x="0" y="0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0" name="Freeform 269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1" name="Freeform 270"/>
            <p:cNvSpPr>
              <a:spLocks/>
            </p:cNvSpPr>
            <p:nvPr/>
          </p:nvSpPr>
          <p:spPr bwMode="auto">
            <a:xfrm>
              <a:off x="11239501" y="6731001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4" name="Freeform 283"/>
            <p:cNvSpPr>
              <a:spLocks/>
            </p:cNvSpPr>
            <p:nvPr/>
          </p:nvSpPr>
          <p:spPr bwMode="auto">
            <a:xfrm>
              <a:off x="1296988" y="5318126"/>
              <a:ext cx="195263" cy="1500188"/>
            </a:xfrm>
            <a:custGeom>
              <a:avLst/>
              <a:gdLst>
                <a:gd name="T0" fmla="*/ 23 w 123"/>
                <a:gd name="T1" fmla="*/ 0 h 945"/>
                <a:gd name="T2" fmla="*/ 0 w 123"/>
                <a:gd name="T3" fmla="*/ 934 h 945"/>
                <a:gd name="T4" fmla="*/ 123 w 123"/>
                <a:gd name="T5" fmla="*/ 945 h 945"/>
                <a:gd name="T6" fmla="*/ 100 w 123"/>
                <a:gd name="T7" fmla="*/ 0 h 945"/>
                <a:gd name="T8" fmla="*/ 23 w 123"/>
                <a:gd name="T9" fmla="*/ 0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45">
                  <a:moveTo>
                    <a:pt x="23" y="0"/>
                  </a:moveTo>
                  <a:lnTo>
                    <a:pt x="0" y="934"/>
                  </a:lnTo>
                  <a:lnTo>
                    <a:pt x="123" y="945"/>
                  </a:lnTo>
                  <a:lnTo>
                    <a:pt x="100" y="0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8" name="Freeform 327"/>
            <p:cNvSpPr>
              <a:spLocks/>
            </p:cNvSpPr>
            <p:nvPr/>
          </p:nvSpPr>
          <p:spPr bwMode="auto">
            <a:xfrm>
              <a:off x="8234364" y="6275389"/>
              <a:ext cx="479425" cy="557213"/>
            </a:xfrm>
            <a:custGeom>
              <a:avLst/>
              <a:gdLst>
                <a:gd name="T0" fmla="*/ 0 w 115"/>
                <a:gd name="T1" fmla="*/ 122 h 126"/>
                <a:gd name="T2" fmla="*/ 1 w 115"/>
                <a:gd name="T3" fmla="*/ 120 h 126"/>
                <a:gd name="T4" fmla="*/ 2 w 115"/>
                <a:gd name="T5" fmla="*/ 114 h 126"/>
                <a:gd name="T6" fmla="*/ 9 w 115"/>
                <a:gd name="T7" fmla="*/ 94 h 126"/>
                <a:gd name="T8" fmla="*/ 21 w 115"/>
                <a:gd name="T9" fmla="*/ 67 h 126"/>
                <a:gd name="T10" fmla="*/ 29 w 115"/>
                <a:gd name="T11" fmla="*/ 53 h 126"/>
                <a:gd name="T12" fmla="*/ 40 w 115"/>
                <a:gd name="T13" fmla="*/ 40 h 126"/>
                <a:gd name="T14" fmla="*/ 51 w 115"/>
                <a:gd name="T15" fmla="*/ 28 h 126"/>
                <a:gd name="T16" fmla="*/ 64 w 115"/>
                <a:gd name="T17" fmla="*/ 18 h 126"/>
                <a:gd name="T18" fmla="*/ 71 w 115"/>
                <a:gd name="T19" fmla="*/ 14 h 126"/>
                <a:gd name="T20" fmla="*/ 77 w 115"/>
                <a:gd name="T21" fmla="*/ 10 h 126"/>
                <a:gd name="T22" fmla="*/ 89 w 115"/>
                <a:gd name="T23" fmla="*/ 5 h 126"/>
                <a:gd name="T24" fmla="*/ 100 w 115"/>
                <a:gd name="T25" fmla="*/ 2 h 126"/>
                <a:gd name="T26" fmla="*/ 108 w 115"/>
                <a:gd name="T27" fmla="*/ 1 h 126"/>
                <a:gd name="T28" fmla="*/ 115 w 115"/>
                <a:gd name="T29" fmla="*/ 0 h 126"/>
                <a:gd name="T30" fmla="*/ 109 w 115"/>
                <a:gd name="T31" fmla="*/ 2 h 126"/>
                <a:gd name="T32" fmla="*/ 101 w 115"/>
                <a:gd name="T33" fmla="*/ 6 h 126"/>
                <a:gd name="T34" fmla="*/ 92 w 115"/>
                <a:gd name="T35" fmla="*/ 11 h 126"/>
                <a:gd name="T36" fmla="*/ 82 w 115"/>
                <a:gd name="T37" fmla="*/ 19 h 126"/>
                <a:gd name="T38" fmla="*/ 78 w 115"/>
                <a:gd name="T39" fmla="*/ 23 h 126"/>
                <a:gd name="T40" fmla="*/ 73 w 115"/>
                <a:gd name="T41" fmla="*/ 28 h 126"/>
                <a:gd name="T42" fmla="*/ 64 w 115"/>
                <a:gd name="T43" fmla="*/ 39 h 126"/>
                <a:gd name="T44" fmla="*/ 57 w 115"/>
                <a:gd name="T45" fmla="*/ 52 h 126"/>
                <a:gd name="T46" fmla="*/ 43 w 115"/>
                <a:gd name="T47" fmla="*/ 103 h 126"/>
                <a:gd name="T48" fmla="*/ 42 w 115"/>
                <a:gd name="T49" fmla="*/ 120 h 126"/>
                <a:gd name="T50" fmla="*/ 42 w 115"/>
                <a:gd name="T51" fmla="*/ 124 h 126"/>
                <a:gd name="T52" fmla="*/ 42 w 115"/>
                <a:gd name="T53" fmla="*/ 125 h 126"/>
                <a:gd name="T54" fmla="*/ 42 w 115"/>
                <a:gd name="T55" fmla="*/ 126 h 126"/>
                <a:gd name="T56" fmla="*/ 0 w 115"/>
                <a:gd name="T57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0" y="122"/>
                  </a:moveTo>
                  <a:cubicBezTo>
                    <a:pt x="0" y="122"/>
                    <a:pt x="0" y="121"/>
                    <a:pt x="1" y="120"/>
                  </a:cubicBezTo>
                  <a:cubicBezTo>
                    <a:pt x="1" y="118"/>
                    <a:pt x="1" y="116"/>
                    <a:pt x="2" y="114"/>
                  </a:cubicBezTo>
                  <a:cubicBezTo>
                    <a:pt x="3" y="109"/>
                    <a:pt x="5" y="102"/>
                    <a:pt x="9" y="94"/>
                  </a:cubicBezTo>
                  <a:cubicBezTo>
                    <a:pt x="12" y="86"/>
                    <a:pt x="16" y="77"/>
                    <a:pt x="21" y="67"/>
                  </a:cubicBezTo>
                  <a:cubicBezTo>
                    <a:pt x="23" y="63"/>
                    <a:pt x="26" y="58"/>
                    <a:pt x="29" y="53"/>
                  </a:cubicBezTo>
                  <a:cubicBezTo>
                    <a:pt x="33" y="49"/>
                    <a:pt x="36" y="44"/>
                    <a:pt x="40" y="40"/>
                  </a:cubicBezTo>
                  <a:cubicBezTo>
                    <a:pt x="43" y="36"/>
                    <a:pt x="47" y="32"/>
                    <a:pt x="51" y="28"/>
                  </a:cubicBezTo>
                  <a:cubicBezTo>
                    <a:pt x="56" y="24"/>
                    <a:pt x="60" y="21"/>
                    <a:pt x="64" y="18"/>
                  </a:cubicBezTo>
                  <a:cubicBezTo>
                    <a:pt x="66" y="17"/>
                    <a:pt x="69" y="15"/>
                    <a:pt x="71" y="14"/>
                  </a:cubicBezTo>
                  <a:cubicBezTo>
                    <a:pt x="73" y="13"/>
                    <a:pt x="75" y="12"/>
                    <a:pt x="77" y="10"/>
                  </a:cubicBezTo>
                  <a:cubicBezTo>
                    <a:pt x="81" y="8"/>
                    <a:pt x="85" y="7"/>
                    <a:pt x="89" y="5"/>
                  </a:cubicBezTo>
                  <a:cubicBezTo>
                    <a:pt x="93" y="4"/>
                    <a:pt x="97" y="3"/>
                    <a:pt x="100" y="2"/>
                  </a:cubicBezTo>
                  <a:cubicBezTo>
                    <a:pt x="103" y="2"/>
                    <a:pt x="106" y="1"/>
                    <a:pt x="108" y="1"/>
                  </a:cubicBezTo>
                  <a:cubicBezTo>
                    <a:pt x="113" y="0"/>
                    <a:pt x="115" y="0"/>
                    <a:pt x="115" y="0"/>
                  </a:cubicBezTo>
                  <a:cubicBezTo>
                    <a:pt x="115" y="0"/>
                    <a:pt x="113" y="1"/>
                    <a:pt x="109" y="2"/>
                  </a:cubicBezTo>
                  <a:cubicBezTo>
                    <a:pt x="107" y="3"/>
                    <a:pt x="104" y="5"/>
                    <a:pt x="101" y="6"/>
                  </a:cubicBezTo>
                  <a:cubicBezTo>
                    <a:pt x="98" y="7"/>
                    <a:pt x="95" y="9"/>
                    <a:pt x="92" y="11"/>
                  </a:cubicBezTo>
                  <a:cubicBezTo>
                    <a:pt x="89" y="13"/>
                    <a:pt x="86" y="16"/>
                    <a:pt x="82" y="19"/>
                  </a:cubicBezTo>
                  <a:cubicBezTo>
                    <a:pt x="81" y="20"/>
                    <a:pt x="79" y="22"/>
                    <a:pt x="78" y="23"/>
                  </a:cubicBezTo>
                  <a:cubicBezTo>
                    <a:pt x="76" y="25"/>
                    <a:pt x="74" y="26"/>
                    <a:pt x="73" y="28"/>
                  </a:cubicBezTo>
                  <a:cubicBezTo>
                    <a:pt x="70" y="32"/>
                    <a:pt x="67" y="35"/>
                    <a:pt x="64" y="39"/>
                  </a:cubicBezTo>
                  <a:cubicBezTo>
                    <a:pt x="62" y="43"/>
                    <a:pt x="59" y="48"/>
                    <a:pt x="57" y="52"/>
                  </a:cubicBezTo>
                  <a:cubicBezTo>
                    <a:pt x="48" y="69"/>
                    <a:pt x="44" y="88"/>
                    <a:pt x="43" y="103"/>
                  </a:cubicBezTo>
                  <a:cubicBezTo>
                    <a:pt x="42" y="110"/>
                    <a:pt x="42" y="116"/>
                    <a:pt x="42" y="120"/>
                  </a:cubicBezTo>
                  <a:cubicBezTo>
                    <a:pt x="42" y="122"/>
                    <a:pt x="42" y="123"/>
                    <a:pt x="42" y="124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6"/>
                    <a:pt x="42" y="126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9" name="Freeform 328"/>
            <p:cNvSpPr>
              <a:spLocks/>
            </p:cNvSpPr>
            <p:nvPr/>
          </p:nvSpPr>
          <p:spPr bwMode="auto">
            <a:xfrm>
              <a:off x="7975601" y="6275389"/>
              <a:ext cx="479425" cy="557213"/>
            </a:xfrm>
            <a:custGeom>
              <a:avLst/>
              <a:gdLst>
                <a:gd name="T0" fmla="*/ 73 w 115"/>
                <a:gd name="T1" fmla="*/ 126 h 126"/>
                <a:gd name="T2" fmla="*/ 73 w 115"/>
                <a:gd name="T3" fmla="*/ 125 h 126"/>
                <a:gd name="T4" fmla="*/ 73 w 115"/>
                <a:gd name="T5" fmla="*/ 124 h 126"/>
                <a:gd name="T6" fmla="*/ 73 w 115"/>
                <a:gd name="T7" fmla="*/ 120 h 126"/>
                <a:gd name="T8" fmla="*/ 72 w 115"/>
                <a:gd name="T9" fmla="*/ 103 h 126"/>
                <a:gd name="T10" fmla="*/ 58 w 115"/>
                <a:gd name="T11" fmla="*/ 52 h 126"/>
                <a:gd name="T12" fmla="*/ 51 w 115"/>
                <a:gd name="T13" fmla="*/ 39 h 126"/>
                <a:gd name="T14" fmla="*/ 42 w 115"/>
                <a:gd name="T15" fmla="*/ 28 h 126"/>
                <a:gd name="T16" fmla="*/ 37 w 115"/>
                <a:gd name="T17" fmla="*/ 23 h 126"/>
                <a:gd name="T18" fmla="*/ 32 w 115"/>
                <a:gd name="T19" fmla="*/ 19 h 126"/>
                <a:gd name="T20" fmla="*/ 23 w 115"/>
                <a:gd name="T21" fmla="*/ 11 h 126"/>
                <a:gd name="T22" fmla="*/ 14 w 115"/>
                <a:gd name="T23" fmla="*/ 6 h 126"/>
                <a:gd name="T24" fmla="*/ 6 w 115"/>
                <a:gd name="T25" fmla="*/ 2 h 126"/>
                <a:gd name="T26" fmla="*/ 0 w 115"/>
                <a:gd name="T27" fmla="*/ 0 h 126"/>
                <a:gd name="T28" fmla="*/ 7 w 115"/>
                <a:gd name="T29" fmla="*/ 1 h 126"/>
                <a:gd name="T30" fmla="*/ 15 w 115"/>
                <a:gd name="T31" fmla="*/ 2 h 126"/>
                <a:gd name="T32" fmla="*/ 26 w 115"/>
                <a:gd name="T33" fmla="*/ 5 h 126"/>
                <a:gd name="T34" fmla="*/ 38 w 115"/>
                <a:gd name="T35" fmla="*/ 10 h 126"/>
                <a:gd name="T36" fmla="*/ 44 w 115"/>
                <a:gd name="T37" fmla="*/ 14 h 126"/>
                <a:gd name="T38" fmla="*/ 51 w 115"/>
                <a:gd name="T39" fmla="*/ 18 h 126"/>
                <a:gd name="T40" fmla="*/ 63 w 115"/>
                <a:gd name="T41" fmla="*/ 28 h 126"/>
                <a:gd name="T42" fmla="*/ 75 w 115"/>
                <a:gd name="T43" fmla="*/ 40 h 126"/>
                <a:gd name="T44" fmla="*/ 86 w 115"/>
                <a:gd name="T45" fmla="*/ 53 h 126"/>
                <a:gd name="T46" fmla="*/ 94 w 115"/>
                <a:gd name="T47" fmla="*/ 67 h 126"/>
                <a:gd name="T48" fmla="*/ 106 w 115"/>
                <a:gd name="T49" fmla="*/ 94 h 126"/>
                <a:gd name="T50" fmla="*/ 113 w 115"/>
                <a:gd name="T51" fmla="*/ 114 h 126"/>
                <a:gd name="T52" fmla="*/ 114 w 115"/>
                <a:gd name="T53" fmla="*/ 120 h 126"/>
                <a:gd name="T54" fmla="*/ 115 w 115"/>
                <a:gd name="T55" fmla="*/ 122 h 126"/>
                <a:gd name="T56" fmla="*/ 73 w 115"/>
                <a:gd name="T5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5" h="126">
                  <a:moveTo>
                    <a:pt x="73" y="126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73" y="125"/>
                    <a:pt x="73" y="125"/>
                    <a:pt x="73" y="124"/>
                  </a:cubicBezTo>
                  <a:cubicBezTo>
                    <a:pt x="73" y="123"/>
                    <a:pt x="73" y="122"/>
                    <a:pt x="73" y="120"/>
                  </a:cubicBezTo>
                  <a:cubicBezTo>
                    <a:pt x="73" y="116"/>
                    <a:pt x="73" y="110"/>
                    <a:pt x="72" y="103"/>
                  </a:cubicBezTo>
                  <a:cubicBezTo>
                    <a:pt x="70" y="88"/>
                    <a:pt x="66" y="69"/>
                    <a:pt x="58" y="52"/>
                  </a:cubicBezTo>
                  <a:cubicBezTo>
                    <a:pt x="56" y="48"/>
                    <a:pt x="53" y="43"/>
                    <a:pt x="51" y="39"/>
                  </a:cubicBezTo>
                  <a:cubicBezTo>
                    <a:pt x="48" y="35"/>
                    <a:pt x="45" y="32"/>
                    <a:pt x="42" y="28"/>
                  </a:cubicBezTo>
                  <a:cubicBezTo>
                    <a:pt x="40" y="26"/>
                    <a:pt x="39" y="25"/>
                    <a:pt x="37" y="23"/>
                  </a:cubicBezTo>
                  <a:cubicBezTo>
                    <a:pt x="36" y="22"/>
                    <a:pt x="34" y="20"/>
                    <a:pt x="32" y="19"/>
                  </a:cubicBezTo>
                  <a:cubicBezTo>
                    <a:pt x="29" y="16"/>
                    <a:pt x="26" y="13"/>
                    <a:pt x="23" y="11"/>
                  </a:cubicBezTo>
                  <a:cubicBezTo>
                    <a:pt x="20" y="9"/>
                    <a:pt x="16" y="7"/>
                    <a:pt x="14" y="6"/>
                  </a:cubicBezTo>
                  <a:cubicBezTo>
                    <a:pt x="11" y="5"/>
                    <a:pt x="8" y="3"/>
                    <a:pt x="6" y="2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2" y="0"/>
                    <a:pt x="7" y="1"/>
                  </a:cubicBezTo>
                  <a:cubicBezTo>
                    <a:pt x="9" y="1"/>
                    <a:pt x="12" y="2"/>
                    <a:pt x="15" y="2"/>
                  </a:cubicBezTo>
                  <a:cubicBezTo>
                    <a:pt x="18" y="3"/>
                    <a:pt x="22" y="4"/>
                    <a:pt x="26" y="5"/>
                  </a:cubicBezTo>
                  <a:cubicBezTo>
                    <a:pt x="29" y="7"/>
                    <a:pt x="33" y="8"/>
                    <a:pt x="38" y="10"/>
                  </a:cubicBezTo>
                  <a:cubicBezTo>
                    <a:pt x="40" y="12"/>
                    <a:pt x="42" y="13"/>
                    <a:pt x="44" y="14"/>
                  </a:cubicBezTo>
                  <a:cubicBezTo>
                    <a:pt x="46" y="15"/>
                    <a:pt x="49" y="17"/>
                    <a:pt x="51" y="18"/>
                  </a:cubicBezTo>
                  <a:cubicBezTo>
                    <a:pt x="55" y="21"/>
                    <a:pt x="59" y="24"/>
                    <a:pt x="63" y="28"/>
                  </a:cubicBezTo>
                  <a:cubicBezTo>
                    <a:pt x="68" y="32"/>
                    <a:pt x="71" y="36"/>
                    <a:pt x="75" y="40"/>
                  </a:cubicBezTo>
                  <a:cubicBezTo>
                    <a:pt x="79" y="44"/>
                    <a:pt x="82" y="49"/>
                    <a:pt x="86" y="53"/>
                  </a:cubicBezTo>
                  <a:cubicBezTo>
                    <a:pt x="89" y="58"/>
                    <a:pt x="92" y="63"/>
                    <a:pt x="94" y="67"/>
                  </a:cubicBezTo>
                  <a:cubicBezTo>
                    <a:pt x="99" y="77"/>
                    <a:pt x="103" y="86"/>
                    <a:pt x="106" y="94"/>
                  </a:cubicBezTo>
                  <a:cubicBezTo>
                    <a:pt x="109" y="102"/>
                    <a:pt x="111" y="109"/>
                    <a:pt x="113" y="114"/>
                  </a:cubicBezTo>
                  <a:cubicBezTo>
                    <a:pt x="113" y="116"/>
                    <a:pt x="114" y="118"/>
                    <a:pt x="114" y="120"/>
                  </a:cubicBezTo>
                  <a:cubicBezTo>
                    <a:pt x="114" y="121"/>
                    <a:pt x="115" y="122"/>
                    <a:pt x="115" y="122"/>
                  </a:cubicBezTo>
                  <a:lnTo>
                    <a:pt x="73" y="126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0" name="Freeform 329"/>
            <p:cNvSpPr>
              <a:spLocks/>
            </p:cNvSpPr>
            <p:nvPr/>
          </p:nvSpPr>
          <p:spPr bwMode="auto">
            <a:xfrm>
              <a:off x="8255001" y="6515101"/>
              <a:ext cx="492125" cy="317500"/>
            </a:xfrm>
            <a:custGeom>
              <a:avLst/>
              <a:gdLst>
                <a:gd name="T0" fmla="*/ 0 w 118"/>
                <a:gd name="T1" fmla="*/ 65 h 72"/>
                <a:gd name="T2" fmla="*/ 1 w 118"/>
                <a:gd name="T3" fmla="*/ 64 h 72"/>
                <a:gd name="T4" fmla="*/ 1 w 118"/>
                <a:gd name="T5" fmla="*/ 63 h 72"/>
                <a:gd name="T6" fmla="*/ 2 w 118"/>
                <a:gd name="T7" fmla="*/ 60 h 72"/>
                <a:gd name="T8" fmla="*/ 3 w 118"/>
                <a:gd name="T9" fmla="*/ 57 h 72"/>
                <a:gd name="T10" fmla="*/ 7 w 118"/>
                <a:gd name="T11" fmla="*/ 50 h 72"/>
                <a:gd name="T12" fmla="*/ 12 w 118"/>
                <a:gd name="T13" fmla="*/ 42 h 72"/>
                <a:gd name="T14" fmla="*/ 19 w 118"/>
                <a:gd name="T15" fmla="*/ 32 h 72"/>
                <a:gd name="T16" fmla="*/ 28 w 118"/>
                <a:gd name="T17" fmla="*/ 23 h 72"/>
                <a:gd name="T18" fmla="*/ 34 w 118"/>
                <a:gd name="T19" fmla="*/ 19 h 72"/>
                <a:gd name="T20" fmla="*/ 39 w 118"/>
                <a:gd name="T21" fmla="*/ 15 h 72"/>
                <a:gd name="T22" fmla="*/ 45 w 118"/>
                <a:gd name="T23" fmla="*/ 12 h 72"/>
                <a:gd name="T24" fmla="*/ 51 w 118"/>
                <a:gd name="T25" fmla="*/ 9 h 72"/>
                <a:gd name="T26" fmla="*/ 64 w 118"/>
                <a:gd name="T27" fmla="*/ 4 h 72"/>
                <a:gd name="T28" fmla="*/ 76 w 118"/>
                <a:gd name="T29" fmla="*/ 1 h 72"/>
                <a:gd name="T30" fmla="*/ 87 w 118"/>
                <a:gd name="T31" fmla="*/ 0 h 72"/>
                <a:gd name="T32" fmla="*/ 98 w 118"/>
                <a:gd name="T33" fmla="*/ 0 h 72"/>
                <a:gd name="T34" fmla="*/ 102 w 118"/>
                <a:gd name="T35" fmla="*/ 0 h 72"/>
                <a:gd name="T36" fmla="*/ 106 w 118"/>
                <a:gd name="T37" fmla="*/ 1 h 72"/>
                <a:gd name="T38" fmla="*/ 112 w 118"/>
                <a:gd name="T39" fmla="*/ 1 h 72"/>
                <a:gd name="T40" fmla="*/ 118 w 118"/>
                <a:gd name="T41" fmla="*/ 2 h 72"/>
                <a:gd name="T42" fmla="*/ 112 w 118"/>
                <a:gd name="T43" fmla="*/ 3 h 72"/>
                <a:gd name="T44" fmla="*/ 106 w 118"/>
                <a:gd name="T45" fmla="*/ 4 h 72"/>
                <a:gd name="T46" fmla="*/ 102 w 118"/>
                <a:gd name="T47" fmla="*/ 5 h 72"/>
                <a:gd name="T48" fmla="*/ 98 w 118"/>
                <a:gd name="T49" fmla="*/ 7 h 72"/>
                <a:gd name="T50" fmla="*/ 89 w 118"/>
                <a:gd name="T51" fmla="*/ 10 h 72"/>
                <a:gd name="T52" fmla="*/ 80 w 118"/>
                <a:gd name="T53" fmla="*/ 14 h 72"/>
                <a:gd name="T54" fmla="*/ 71 w 118"/>
                <a:gd name="T55" fmla="*/ 20 h 72"/>
                <a:gd name="T56" fmla="*/ 62 w 118"/>
                <a:gd name="T57" fmla="*/ 26 h 72"/>
                <a:gd name="T58" fmla="*/ 59 w 118"/>
                <a:gd name="T59" fmla="*/ 30 h 72"/>
                <a:gd name="T60" fmla="*/ 56 w 118"/>
                <a:gd name="T61" fmla="*/ 34 h 72"/>
                <a:gd name="T62" fmla="*/ 53 w 118"/>
                <a:gd name="T63" fmla="*/ 38 h 72"/>
                <a:gd name="T64" fmla="*/ 50 w 118"/>
                <a:gd name="T65" fmla="*/ 42 h 72"/>
                <a:gd name="T66" fmla="*/ 46 w 118"/>
                <a:gd name="T67" fmla="*/ 50 h 72"/>
                <a:gd name="T68" fmla="*/ 44 w 118"/>
                <a:gd name="T69" fmla="*/ 58 h 72"/>
                <a:gd name="T70" fmla="*/ 42 w 118"/>
                <a:gd name="T71" fmla="*/ 64 h 72"/>
                <a:gd name="T72" fmla="*/ 42 w 118"/>
                <a:gd name="T73" fmla="*/ 68 h 72"/>
                <a:gd name="T74" fmla="*/ 42 w 118"/>
                <a:gd name="T75" fmla="*/ 70 h 72"/>
                <a:gd name="T76" fmla="*/ 42 w 118"/>
                <a:gd name="T77" fmla="*/ 71 h 72"/>
                <a:gd name="T78" fmla="*/ 43 w 118"/>
                <a:gd name="T79" fmla="*/ 71 h 72"/>
                <a:gd name="T80" fmla="*/ 43 w 118"/>
                <a:gd name="T81" fmla="*/ 71 h 72"/>
                <a:gd name="T82" fmla="*/ 42 w 118"/>
                <a:gd name="T83" fmla="*/ 72 h 72"/>
                <a:gd name="T84" fmla="*/ 0 w 118"/>
                <a:gd name="T85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0" y="65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3"/>
                    <a:pt x="1" y="63"/>
                  </a:cubicBezTo>
                  <a:cubicBezTo>
                    <a:pt x="1" y="62"/>
                    <a:pt x="2" y="61"/>
                    <a:pt x="2" y="60"/>
                  </a:cubicBezTo>
                  <a:cubicBezTo>
                    <a:pt x="2" y="59"/>
                    <a:pt x="3" y="58"/>
                    <a:pt x="3" y="57"/>
                  </a:cubicBezTo>
                  <a:cubicBezTo>
                    <a:pt x="4" y="55"/>
                    <a:pt x="5" y="53"/>
                    <a:pt x="7" y="50"/>
                  </a:cubicBezTo>
                  <a:cubicBezTo>
                    <a:pt x="8" y="47"/>
                    <a:pt x="10" y="44"/>
                    <a:pt x="12" y="42"/>
                  </a:cubicBezTo>
                  <a:cubicBezTo>
                    <a:pt x="14" y="38"/>
                    <a:pt x="17" y="35"/>
                    <a:pt x="19" y="32"/>
                  </a:cubicBezTo>
                  <a:cubicBezTo>
                    <a:pt x="22" y="29"/>
                    <a:pt x="25" y="26"/>
                    <a:pt x="28" y="23"/>
                  </a:cubicBezTo>
                  <a:cubicBezTo>
                    <a:pt x="30" y="22"/>
                    <a:pt x="32" y="20"/>
                    <a:pt x="34" y="19"/>
                  </a:cubicBezTo>
                  <a:cubicBezTo>
                    <a:pt x="35" y="18"/>
                    <a:pt x="37" y="16"/>
                    <a:pt x="39" y="15"/>
                  </a:cubicBezTo>
                  <a:cubicBezTo>
                    <a:pt x="41" y="14"/>
                    <a:pt x="43" y="13"/>
                    <a:pt x="45" y="1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7"/>
                    <a:pt x="60" y="5"/>
                    <a:pt x="64" y="4"/>
                  </a:cubicBezTo>
                  <a:cubicBezTo>
                    <a:pt x="68" y="3"/>
                    <a:pt x="72" y="2"/>
                    <a:pt x="76" y="1"/>
                  </a:cubicBezTo>
                  <a:cubicBezTo>
                    <a:pt x="80" y="1"/>
                    <a:pt x="84" y="1"/>
                    <a:pt x="87" y="0"/>
                  </a:cubicBezTo>
                  <a:cubicBezTo>
                    <a:pt x="91" y="0"/>
                    <a:pt x="94" y="0"/>
                    <a:pt x="98" y="0"/>
                  </a:cubicBezTo>
                  <a:cubicBezTo>
                    <a:pt x="99" y="0"/>
                    <a:pt x="101" y="0"/>
                    <a:pt x="102" y="0"/>
                  </a:cubicBezTo>
                  <a:cubicBezTo>
                    <a:pt x="103" y="0"/>
                    <a:pt x="105" y="0"/>
                    <a:pt x="106" y="1"/>
                  </a:cubicBezTo>
                  <a:cubicBezTo>
                    <a:pt x="108" y="1"/>
                    <a:pt x="111" y="1"/>
                    <a:pt x="112" y="1"/>
                  </a:cubicBezTo>
                  <a:cubicBezTo>
                    <a:pt x="116" y="2"/>
                    <a:pt x="118" y="2"/>
                    <a:pt x="118" y="2"/>
                  </a:cubicBezTo>
                  <a:cubicBezTo>
                    <a:pt x="118" y="2"/>
                    <a:pt x="116" y="2"/>
                    <a:pt x="112" y="3"/>
                  </a:cubicBezTo>
                  <a:cubicBezTo>
                    <a:pt x="111" y="4"/>
                    <a:pt x="109" y="4"/>
                    <a:pt x="106" y="4"/>
                  </a:cubicBezTo>
                  <a:cubicBezTo>
                    <a:pt x="105" y="5"/>
                    <a:pt x="104" y="5"/>
                    <a:pt x="102" y="5"/>
                  </a:cubicBezTo>
                  <a:cubicBezTo>
                    <a:pt x="101" y="6"/>
                    <a:pt x="100" y="6"/>
                    <a:pt x="98" y="7"/>
                  </a:cubicBezTo>
                  <a:cubicBezTo>
                    <a:pt x="96" y="8"/>
                    <a:pt x="93" y="9"/>
                    <a:pt x="89" y="10"/>
                  </a:cubicBezTo>
                  <a:cubicBezTo>
                    <a:pt x="86" y="11"/>
                    <a:pt x="83" y="13"/>
                    <a:pt x="80" y="14"/>
                  </a:cubicBezTo>
                  <a:cubicBezTo>
                    <a:pt x="77" y="16"/>
                    <a:pt x="74" y="18"/>
                    <a:pt x="71" y="20"/>
                  </a:cubicBezTo>
                  <a:cubicBezTo>
                    <a:pt x="68" y="22"/>
                    <a:pt x="65" y="24"/>
                    <a:pt x="62" y="26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8" y="31"/>
                    <a:pt x="56" y="33"/>
                    <a:pt x="56" y="34"/>
                  </a:cubicBezTo>
                  <a:cubicBezTo>
                    <a:pt x="54" y="35"/>
                    <a:pt x="54" y="37"/>
                    <a:pt x="53" y="38"/>
                  </a:cubicBezTo>
                  <a:cubicBezTo>
                    <a:pt x="52" y="39"/>
                    <a:pt x="51" y="41"/>
                    <a:pt x="50" y="42"/>
                  </a:cubicBezTo>
                  <a:cubicBezTo>
                    <a:pt x="48" y="45"/>
                    <a:pt x="47" y="48"/>
                    <a:pt x="46" y="50"/>
                  </a:cubicBezTo>
                  <a:cubicBezTo>
                    <a:pt x="45" y="53"/>
                    <a:pt x="44" y="55"/>
                    <a:pt x="44" y="58"/>
                  </a:cubicBezTo>
                  <a:cubicBezTo>
                    <a:pt x="43" y="60"/>
                    <a:pt x="43" y="62"/>
                    <a:pt x="42" y="64"/>
                  </a:cubicBezTo>
                  <a:cubicBezTo>
                    <a:pt x="42" y="66"/>
                    <a:pt x="42" y="67"/>
                    <a:pt x="42" y="68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2" y="72"/>
                    <a:pt x="42" y="72"/>
                    <a:pt x="42" y="72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1" name="Freeform 330"/>
            <p:cNvSpPr>
              <a:spLocks/>
            </p:cNvSpPr>
            <p:nvPr/>
          </p:nvSpPr>
          <p:spPr bwMode="auto">
            <a:xfrm>
              <a:off x="7924801" y="6515101"/>
              <a:ext cx="492125" cy="317500"/>
            </a:xfrm>
            <a:custGeom>
              <a:avLst/>
              <a:gdLst>
                <a:gd name="T0" fmla="*/ 77 w 118"/>
                <a:gd name="T1" fmla="*/ 72 h 72"/>
                <a:gd name="T2" fmla="*/ 78 w 118"/>
                <a:gd name="T3" fmla="*/ 71 h 72"/>
                <a:gd name="T4" fmla="*/ 78 w 118"/>
                <a:gd name="T5" fmla="*/ 71 h 72"/>
                <a:gd name="T6" fmla="*/ 77 w 118"/>
                <a:gd name="T7" fmla="*/ 71 h 72"/>
                <a:gd name="T8" fmla="*/ 77 w 118"/>
                <a:gd name="T9" fmla="*/ 70 h 72"/>
                <a:gd name="T10" fmla="*/ 77 w 118"/>
                <a:gd name="T11" fmla="*/ 68 h 72"/>
                <a:gd name="T12" fmla="*/ 76 w 118"/>
                <a:gd name="T13" fmla="*/ 64 h 72"/>
                <a:gd name="T14" fmla="*/ 75 w 118"/>
                <a:gd name="T15" fmla="*/ 58 h 72"/>
                <a:gd name="T16" fmla="*/ 72 w 118"/>
                <a:gd name="T17" fmla="*/ 50 h 72"/>
                <a:gd name="T18" fmla="*/ 68 w 118"/>
                <a:gd name="T19" fmla="*/ 42 h 72"/>
                <a:gd name="T20" fmla="*/ 66 w 118"/>
                <a:gd name="T21" fmla="*/ 38 h 72"/>
                <a:gd name="T22" fmla="*/ 63 w 118"/>
                <a:gd name="T23" fmla="*/ 34 h 72"/>
                <a:gd name="T24" fmla="*/ 59 w 118"/>
                <a:gd name="T25" fmla="*/ 30 h 72"/>
                <a:gd name="T26" fmla="*/ 56 w 118"/>
                <a:gd name="T27" fmla="*/ 26 h 72"/>
                <a:gd name="T28" fmla="*/ 47 w 118"/>
                <a:gd name="T29" fmla="*/ 20 h 72"/>
                <a:gd name="T30" fmla="*/ 38 w 118"/>
                <a:gd name="T31" fmla="*/ 14 h 72"/>
                <a:gd name="T32" fmla="*/ 29 w 118"/>
                <a:gd name="T33" fmla="*/ 10 h 72"/>
                <a:gd name="T34" fmla="*/ 20 w 118"/>
                <a:gd name="T35" fmla="*/ 7 h 72"/>
                <a:gd name="T36" fmla="*/ 16 w 118"/>
                <a:gd name="T37" fmla="*/ 5 h 72"/>
                <a:gd name="T38" fmla="*/ 12 w 118"/>
                <a:gd name="T39" fmla="*/ 4 h 72"/>
                <a:gd name="T40" fmla="*/ 6 w 118"/>
                <a:gd name="T41" fmla="*/ 3 h 72"/>
                <a:gd name="T42" fmla="*/ 0 w 118"/>
                <a:gd name="T43" fmla="*/ 2 h 72"/>
                <a:gd name="T44" fmla="*/ 6 w 118"/>
                <a:gd name="T45" fmla="*/ 1 h 72"/>
                <a:gd name="T46" fmla="*/ 12 w 118"/>
                <a:gd name="T47" fmla="*/ 1 h 72"/>
                <a:gd name="T48" fmla="*/ 16 w 118"/>
                <a:gd name="T49" fmla="*/ 0 h 72"/>
                <a:gd name="T50" fmla="*/ 21 w 118"/>
                <a:gd name="T51" fmla="*/ 0 h 72"/>
                <a:gd name="T52" fmla="*/ 31 w 118"/>
                <a:gd name="T53" fmla="*/ 0 h 72"/>
                <a:gd name="T54" fmla="*/ 42 w 118"/>
                <a:gd name="T55" fmla="*/ 1 h 72"/>
                <a:gd name="T56" fmla="*/ 54 w 118"/>
                <a:gd name="T57" fmla="*/ 4 h 72"/>
                <a:gd name="T58" fmla="*/ 67 w 118"/>
                <a:gd name="T59" fmla="*/ 9 h 72"/>
                <a:gd name="T60" fmla="*/ 73 w 118"/>
                <a:gd name="T61" fmla="*/ 12 h 72"/>
                <a:gd name="T62" fmla="*/ 79 w 118"/>
                <a:gd name="T63" fmla="*/ 15 h 72"/>
                <a:gd name="T64" fmla="*/ 85 w 118"/>
                <a:gd name="T65" fmla="*/ 19 h 72"/>
                <a:gd name="T66" fmla="*/ 90 w 118"/>
                <a:gd name="T67" fmla="*/ 23 h 72"/>
                <a:gd name="T68" fmla="*/ 99 w 118"/>
                <a:gd name="T69" fmla="*/ 32 h 72"/>
                <a:gd name="T70" fmla="*/ 106 w 118"/>
                <a:gd name="T71" fmla="*/ 42 h 72"/>
                <a:gd name="T72" fmla="*/ 112 w 118"/>
                <a:gd name="T73" fmla="*/ 50 h 72"/>
                <a:gd name="T74" fmla="*/ 115 w 118"/>
                <a:gd name="T75" fmla="*/ 57 h 72"/>
                <a:gd name="T76" fmla="*/ 116 w 118"/>
                <a:gd name="T77" fmla="*/ 60 h 72"/>
                <a:gd name="T78" fmla="*/ 117 w 118"/>
                <a:gd name="T79" fmla="*/ 63 h 72"/>
                <a:gd name="T80" fmla="*/ 118 w 118"/>
                <a:gd name="T81" fmla="*/ 64 h 72"/>
                <a:gd name="T82" fmla="*/ 118 w 118"/>
                <a:gd name="T83" fmla="*/ 65 h 72"/>
                <a:gd name="T84" fmla="*/ 77 w 118"/>
                <a:gd name="T8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8" h="72">
                  <a:moveTo>
                    <a:pt x="77" y="72"/>
                  </a:move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0"/>
                  </a:cubicBezTo>
                  <a:cubicBezTo>
                    <a:pt x="77" y="70"/>
                    <a:pt x="77" y="69"/>
                    <a:pt x="77" y="68"/>
                  </a:cubicBezTo>
                  <a:cubicBezTo>
                    <a:pt x="76" y="67"/>
                    <a:pt x="76" y="66"/>
                    <a:pt x="76" y="64"/>
                  </a:cubicBezTo>
                  <a:cubicBezTo>
                    <a:pt x="76" y="62"/>
                    <a:pt x="75" y="60"/>
                    <a:pt x="75" y="58"/>
                  </a:cubicBezTo>
                  <a:cubicBezTo>
                    <a:pt x="74" y="55"/>
                    <a:pt x="73" y="53"/>
                    <a:pt x="72" y="50"/>
                  </a:cubicBezTo>
                  <a:cubicBezTo>
                    <a:pt x="71" y="48"/>
                    <a:pt x="70" y="45"/>
                    <a:pt x="68" y="42"/>
                  </a:cubicBezTo>
                  <a:cubicBezTo>
                    <a:pt x="67" y="41"/>
                    <a:pt x="67" y="39"/>
                    <a:pt x="66" y="38"/>
                  </a:cubicBezTo>
                  <a:cubicBezTo>
                    <a:pt x="65" y="37"/>
                    <a:pt x="64" y="35"/>
                    <a:pt x="63" y="34"/>
                  </a:cubicBezTo>
                  <a:cubicBezTo>
                    <a:pt x="62" y="33"/>
                    <a:pt x="61" y="31"/>
                    <a:pt x="59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3" y="24"/>
                    <a:pt x="50" y="22"/>
                    <a:pt x="47" y="20"/>
                  </a:cubicBezTo>
                  <a:cubicBezTo>
                    <a:pt x="44" y="18"/>
                    <a:pt x="41" y="16"/>
                    <a:pt x="38" y="14"/>
                  </a:cubicBezTo>
                  <a:cubicBezTo>
                    <a:pt x="35" y="13"/>
                    <a:pt x="32" y="11"/>
                    <a:pt x="29" y="10"/>
                  </a:cubicBezTo>
                  <a:cubicBezTo>
                    <a:pt x="26" y="9"/>
                    <a:pt x="23" y="8"/>
                    <a:pt x="20" y="7"/>
                  </a:cubicBezTo>
                  <a:cubicBezTo>
                    <a:pt x="18" y="6"/>
                    <a:pt x="17" y="6"/>
                    <a:pt x="16" y="5"/>
                  </a:cubicBezTo>
                  <a:cubicBezTo>
                    <a:pt x="14" y="5"/>
                    <a:pt x="13" y="5"/>
                    <a:pt x="12" y="4"/>
                  </a:cubicBezTo>
                  <a:cubicBezTo>
                    <a:pt x="10" y="4"/>
                    <a:pt x="7" y="4"/>
                    <a:pt x="6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2"/>
                    <a:pt x="2" y="2"/>
                    <a:pt x="6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19" y="0"/>
                    <a:pt x="21" y="0"/>
                  </a:cubicBezTo>
                  <a:cubicBezTo>
                    <a:pt x="24" y="0"/>
                    <a:pt x="27" y="0"/>
                    <a:pt x="31" y="0"/>
                  </a:cubicBezTo>
                  <a:cubicBezTo>
                    <a:pt x="34" y="1"/>
                    <a:pt x="38" y="1"/>
                    <a:pt x="42" y="1"/>
                  </a:cubicBezTo>
                  <a:cubicBezTo>
                    <a:pt x="46" y="2"/>
                    <a:pt x="50" y="3"/>
                    <a:pt x="54" y="4"/>
                  </a:cubicBezTo>
                  <a:cubicBezTo>
                    <a:pt x="59" y="5"/>
                    <a:pt x="63" y="7"/>
                    <a:pt x="67" y="9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5" y="13"/>
                    <a:pt x="77" y="14"/>
                    <a:pt x="79" y="15"/>
                  </a:cubicBezTo>
                  <a:cubicBezTo>
                    <a:pt x="81" y="16"/>
                    <a:pt x="83" y="18"/>
                    <a:pt x="85" y="19"/>
                  </a:cubicBezTo>
                  <a:cubicBezTo>
                    <a:pt x="86" y="20"/>
                    <a:pt x="88" y="22"/>
                    <a:pt x="90" y="23"/>
                  </a:cubicBezTo>
                  <a:cubicBezTo>
                    <a:pt x="93" y="26"/>
                    <a:pt x="96" y="29"/>
                    <a:pt x="99" y="32"/>
                  </a:cubicBezTo>
                  <a:cubicBezTo>
                    <a:pt x="102" y="35"/>
                    <a:pt x="104" y="38"/>
                    <a:pt x="106" y="42"/>
                  </a:cubicBezTo>
                  <a:cubicBezTo>
                    <a:pt x="108" y="44"/>
                    <a:pt x="110" y="47"/>
                    <a:pt x="112" y="50"/>
                  </a:cubicBezTo>
                  <a:cubicBezTo>
                    <a:pt x="113" y="53"/>
                    <a:pt x="114" y="55"/>
                    <a:pt x="115" y="57"/>
                  </a:cubicBezTo>
                  <a:cubicBezTo>
                    <a:pt x="115" y="58"/>
                    <a:pt x="116" y="59"/>
                    <a:pt x="116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8" y="64"/>
                  </a:cubicBezTo>
                  <a:cubicBezTo>
                    <a:pt x="118" y="65"/>
                    <a:pt x="118" y="65"/>
                    <a:pt x="118" y="65"/>
                  </a:cubicBezTo>
                  <a:lnTo>
                    <a:pt x="77" y="72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2" name="Freeform 331"/>
            <p:cNvSpPr>
              <a:spLocks/>
            </p:cNvSpPr>
            <p:nvPr/>
          </p:nvSpPr>
          <p:spPr bwMode="auto">
            <a:xfrm>
              <a:off x="8250239" y="6218239"/>
              <a:ext cx="174625" cy="525463"/>
            </a:xfrm>
            <a:custGeom>
              <a:avLst/>
              <a:gdLst>
                <a:gd name="T0" fmla="*/ 0 w 42"/>
                <a:gd name="T1" fmla="*/ 119 h 119"/>
                <a:gd name="T2" fmla="*/ 0 w 42"/>
                <a:gd name="T3" fmla="*/ 117 h 119"/>
                <a:gd name="T4" fmla="*/ 0 w 42"/>
                <a:gd name="T5" fmla="*/ 113 h 119"/>
                <a:gd name="T6" fmla="*/ 2 w 42"/>
                <a:gd name="T7" fmla="*/ 99 h 119"/>
                <a:gd name="T8" fmla="*/ 9 w 42"/>
                <a:gd name="T9" fmla="*/ 55 h 119"/>
                <a:gd name="T10" fmla="*/ 16 w 42"/>
                <a:gd name="T11" fmla="*/ 33 h 119"/>
                <a:gd name="T12" fmla="*/ 25 w 42"/>
                <a:gd name="T13" fmla="*/ 14 h 119"/>
                <a:gd name="T14" fmla="*/ 30 w 42"/>
                <a:gd name="T15" fmla="*/ 8 h 119"/>
                <a:gd name="T16" fmla="*/ 34 w 42"/>
                <a:gd name="T17" fmla="*/ 3 h 119"/>
                <a:gd name="T18" fmla="*/ 37 w 42"/>
                <a:gd name="T19" fmla="*/ 1 h 119"/>
                <a:gd name="T20" fmla="*/ 38 w 42"/>
                <a:gd name="T21" fmla="*/ 0 h 119"/>
                <a:gd name="T22" fmla="*/ 37 w 42"/>
                <a:gd name="T23" fmla="*/ 1 h 119"/>
                <a:gd name="T24" fmla="*/ 35 w 42"/>
                <a:gd name="T25" fmla="*/ 4 h 119"/>
                <a:gd name="T26" fmla="*/ 33 w 42"/>
                <a:gd name="T27" fmla="*/ 10 h 119"/>
                <a:gd name="T28" fmla="*/ 31 w 42"/>
                <a:gd name="T29" fmla="*/ 17 h 119"/>
                <a:gd name="T30" fmla="*/ 29 w 42"/>
                <a:gd name="T31" fmla="*/ 36 h 119"/>
                <a:gd name="T32" fmla="*/ 30 w 42"/>
                <a:gd name="T33" fmla="*/ 57 h 119"/>
                <a:gd name="T34" fmla="*/ 37 w 42"/>
                <a:gd name="T35" fmla="*/ 97 h 119"/>
                <a:gd name="T36" fmla="*/ 40 w 42"/>
                <a:gd name="T37" fmla="*/ 110 h 119"/>
                <a:gd name="T38" fmla="*/ 41 w 42"/>
                <a:gd name="T39" fmla="*/ 113 h 119"/>
                <a:gd name="T40" fmla="*/ 42 w 42"/>
                <a:gd name="T41" fmla="*/ 114 h 119"/>
                <a:gd name="T42" fmla="*/ 0 w 42"/>
                <a:gd name="T43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119">
                  <a:moveTo>
                    <a:pt x="0" y="119"/>
                  </a:moveTo>
                  <a:cubicBezTo>
                    <a:pt x="0" y="119"/>
                    <a:pt x="0" y="118"/>
                    <a:pt x="0" y="117"/>
                  </a:cubicBezTo>
                  <a:cubicBezTo>
                    <a:pt x="0" y="116"/>
                    <a:pt x="0" y="115"/>
                    <a:pt x="0" y="113"/>
                  </a:cubicBezTo>
                  <a:cubicBezTo>
                    <a:pt x="1" y="110"/>
                    <a:pt x="1" y="105"/>
                    <a:pt x="2" y="99"/>
                  </a:cubicBezTo>
                  <a:cubicBezTo>
                    <a:pt x="3" y="87"/>
                    <a:pt x="5" y="71"/>
                    <a:pt x="9" y="55"/>
                  </a:cubicBezTo>
                  <a:cubicBezTo>
                    <a:pt x="11" y="48"/>
                    <a:pt x="13" y="40"/>
                    <a:pt x="16" y="33"/>
                  </a:cubicBezTo>
                  <a:cubicBezTo>
                    <a:pt x="19" y="26"/>
                    <a:pt x="22" y="20"/>
                    <a:pt x="25" y="14"/>
                  </a:cubicBezTo>
                  <a:cubicBezTo>
                    <a:pt x="26" y="12"/>
                    <a:pt x="28" y="10"/>
                    <a:pt x="30" y="8"/>
                  </a:cubicBezTo>
                  <a:cubicBezTo>
                    <a:pt x="31" y="6"/>
                    <a:pt x="33" y="4"/>
                    <a:pt x="34" y="3"/>
                  </a:cubicBezTo>
                  <a:cubicBezTo>
                    <a:pt x="35" y="2"/>
                    <a:pt x="36" y="1"/>
                    <a:pt x="37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7" y="1"/>
                  </a:cubicBezTo>
                  <a:cubicBezTo>
                    <a:pt x="37" y="2"/>
                    <a:pt x="36" y="3"/>
                    <a:pt x="35" y="4"/>
                  </a:cubicBezTo>
                  <a:cubicBezTo>
                    <a:pt x="35" y="6"/>
                    <a:pt x="34" y="8"/>
                    <a:pt x="33" y="10"/>
                  </a:cubicBezTo>
                  <a:cubicBezTo>
                    <a:pt x="32" y="12"/>
                    <a:pt x="32" y="14"/>
                    <a:pt x="31" y="17"/>
                  </a:cubicBezTo>
                  <a:cubicBezTo>
                    <a:pt x="30" y="22"/>
                    <a:pt x="29" y="29"/>
                    <a:pt x="29" y="36"/>
                  </a:cubicBezTo>
                  <a:cubicBezTo>
                    <a:pt x="29" y="42"/>
                    <a:pt x="29" y="50"/>
                    <a:pt x="30" y="57"/>
                  </a:cubicBezTo>
                  <a:cubicBezTo>
                    <a:pt x="32" y="72"/>
                    <a:pt x="35" y="86"/>
                    <a:pt x="37" y="97"/>
                  </a:cubicBezTo>
                  <a:cubicBezTo>
                    <a:pt x="38" y="102"/>
                    <a:pt x="40" y="107"/>
                    <a:pt x="40" y="110"/>
                  </a:cubicBezTo>
                  <a:cubicBezTo>
                    <a:pt x="41" y="111"/>
                    <a:pt x="41" y="112"/>
                    <a:pt x="41" y="113"/>
                  </a:cubicBezTo>
                  <a:cubicBezTo>
                    <a:pt x="42" y="114"/>
                    <a:pt x="42" y="114"/>
                    <a:pt x="42" y="114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2D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6" name="Freeform 335"/>
            <p:cNvSpPr>
              <a:spLocks/>
            </p:cNvSpPr>
            <p:nvPr/>
          </p:nvSpPr>
          <p:spPr bwMode="auto">
            <a:xfrm>
              <a:off x="3576638" y="5773739"/>
              <a:ext cx="746125" cy="992188"/>
            </a:xfrm>
            <a:custGeom>
              <a:avLst/>
              <a:gdLst>
                <a:gd name="T0" fmla="*/ 192 w 470"/>
                <a:gd name="T1" fmla="*/ 625 h 625"/>
                <a:gd name="T2" fmla="*/ 279 w 470"/>
                <a:gd name="T3" fmla="*/ 625 h 625"/>
                <a:gd name="T4" fmla="*/ 271 w 470"/>
                <a:gd name="T5" fmla="*/ 239 h 625"/>
                <a:gd name="T6" fmla="*/ 470 w 470"/>
                <a:gd name="T7" fmla="*/ 8 h 625"/>
                <a:gd name="T8" fmla="*/ 268 w 470"/>
                <a:gd name="T9" fmla="*/ 169 h 625"/>
                <a:gd name="T10" fmla="*/ 237 w 470"/>
                <a:gd name="T11" fmla="*/ 0 h 625"/>
                <a:gd name="T12" fmla="*/ 205 w 470"/>
                <a:gd name="T13" fmla="*/ 158 h 625"/>
                <a:gd name="T14" fmla="*/ 0 w 470"/>
                <a:gd name="T15" fmla="*/ 8 h 625"/>
                <a:gd name="T16" fmla="*/ 200 w 470"/>
                <a:gd name="T17" fmla="*/ 239 h 625"/>
                <a:gd name="T18" fmla="*/ 192 w 470"/>
                <a:gd name="T19" fmla="*/ 625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0" h="625">
                  <a:moveTo>
                    <a:pt x="192" y="625"/>
                  </a:moveTo>
                  <a:lnTo>
                    <a:pt x="279" y="625"/>
                  </a:lnTo>
                  <a:lnTo>
                    <a:pt x="271" y="239"/>
                  </a:lnTo>
                  <a:lnTo>
                    <a:pt x="470" y="8"/>
                  </a:lnTo>
                  <a:lnTo>
                    <a:pt x="268" y="169"/>
                  </a:lnTo>
                  <a:lnTo>
                    <a:pt x="237" y="0"/>
                  </a:lnTo>
                  <a:lnTo>
                    <a:pt x="205" y="158"/>
                  </a:lnTo>
                  <a:lnTo>
                    <a:pt x="0" y="8"/>
                  </a:lnTo>
                  <a:lnTo>
                    <a:pt x="200" y="239"/>
                  </a:lnTo>
                  <a:lnTo>
                    <a:pt x="192" y="6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1" name="Freeform 340"/>
            <p:cNvSpPr>
              <a:spLocks/>
            </p:cNvSpPr>
            <p:nvPr/>
          </p:nvSpPr>
          <p:spPr bwMode="auto">
            <a:xfrm>
              <a:off x="3948113" y="5773739"/>
              <a:ext cx="374650" cy="992188"/>
            </a:xfrm>
            <a:custGeom>
              <a:avLst/>
              <a:gdLst>
                <a:gd name="T0" fmla="*/ 3 w 236"/>
                <a:gd name="T1" fmla="*/ 0 h 625"/>
                <a:gd name="T2" fmla="*/ 0 w 236"/>
                <a:gd name="T3" fmla="*/ 8 h 625"/>
                <a:gd name="T4" fmla="*/ 0 w 236"/>
                <a:gd name="T5" fmla="*/ 16 h 625"/>
                <a:gd name="T6" fmla="*/ 0 w 236"/>
                <a:gd name="T7" fmla="*/ 169 h 625"/>
                <a:gd name="T8" fmla="*/ 0 w 236"/>
                <a:gd name="T9" fmla="*/ 177 h 625"/>
                <a:gd name="T10" fmla="*/ 0 w 236"/>
                <a:gd name="T11" fmla="*/ 625 h 625"/>
                <a:gd name="T12" fmla="*/ 45 w 236"/>
                <a:gd name="T13" fmla="*/ 625 h 625"/>
                <a:gd name="T14" fmla="*/ 37 w 236"/>
                <a:gd name="T15" fmla="*/ 239 h 625"/>
                <a:gd name="T16" fmla="*/ 95 w 236"/>
                <a:gd name="T17" fmla="*/ 172 h 625"/>
                <a:gd name="T18" fmla="*/ 236 w 236"/>
                <a:gd name="T19" fmla="*/ 8 h 625"/>
                <a:gd name="T20" fmla="*/ 34 w 236"/>
                <a:gd name="T21" fmla="*/ 169 h 625"/>
                <a:gd name="T22" fmla="*/ 3 w 236"/>
                <a:gd name="T2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625">
                  <a:moveTo>
                    <a:pt x="3" y="0"/>
                  </a:moveTo>
                  <a:lnTo>
                    <a:pt x="0" y="8"/>
                  </a:lnTo>
                  <a:lnTo>
                    <a:pt x="0" y="16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625"/>
                  </a:lnTo>
                  <a:lnTo>
                    <a:pt x="45" y="625"/>
                  </a:lnTo>
                  <a:lnTo>
                    <a:pt x="37" y="239"/>
                  </a:lnTo>
                  <a:lnTo>
                    <a:pt x="95" y="172"/>
                  </a:lnTo>
                  <a:lnTo>
                    <a:pt x="236" y="8"/>
                  </a:lnTo>
                  <a:lnTo>
                    <a:pt x="34" y="16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8" name="Freeform 347"/>
            <p:cNvSpPr>
              <a:spLocks/>
            </p:cNvSpPr>
            <p:nvPr/>
          </p:nvSpPr>
          <p:spPr bwMode="auto">
            <a:xfrm>
              <a:off x="2206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9" name="Freeform 348"/>
            <p:cNvSpPr>
              <a:spLocks/>
            </p:cNvSpPr>
            <p:nvPr/>
          </p:nvSpPr>
          <p:spPr bwMode="auto">
            <a:xfrm>
              <a:off x="292101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0" name="Freeform 349"/>
            <p:cNvSpPr>
              <a:spLocks/>
            </p:cNvSpPr>
            <p:nvPr/>
          </p:nvSpPr>
          <p:spPr bwMode="auto">
            <a:xfrm>
              <a:off x="371476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1" name="Freeform 350"/>
            <p:cNvSpPr>
              <a:spLocks/>
            </p:cNvSpPr>
            <p:nvPr/>
          </p:nvSpPr>
          <p:spPr bwMode="auto">
            <a:xfrm>
              <a:off x="461963" y="6545264"/>
              <a:ext cx="76200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2" name="Freeform 351"/>
            <p:cNvSpPr>
              <a:spLocks/>
            </p:cNvSpPr>
            <p:nvPr/>
          </p:nvSpPr>
          <p:spPr bwMode="auto">
            <a:xfrm>
              <a:off x="617538" y="6611939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3" name="Freeform 352"/>
            <p:cNvSpPr>
              <a:spLocks/>
            </p:cNvSpPr>
            <p:nvPr/>
          </p:nvSpPr>
          <p:spPr bwMode="auto">
            <a:xfrm>
              <a:off x="6794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4" name="Freeform 353"/>
            <p:cNvSpPr>
              <a:spLocks/>
            </p:cNvSpPr>
            <p:nvPr/>
          </p:nvSpPr>
          <p:spPr bwMode="auto">
            <a:xfrm>
              <a:off x="75088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5" name="Freeform 354"/>
            <p:cNvSpPr>
              <a:spLocks/>
            </p:cNvSpPr>
            <p:nvPr/>
          </p:nvSpPr>
          <p:spPr bwMode="auto">
            <a:xfrm>
              <a:off x="56356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6" name="Freeform 355"/>
            <p:cNvSpPr>
              <a:spLocks/>
            </p:cNvSpPr>
            <p:nvPr/>
          </p:nvSpPr>
          <p:spPr bwMode="auto">
            <a:xfrm>
              <a:off x="87313" y="6584951"/>
              <a:ext cx="74613" cy="212725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5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29 h 48"/>
                <a:gd name="T16" fmla="*/ 0 w 18"/>
                <a:gd name="T17" fmla="*/ 30 h 48"/>
                <a:gd name="T18" fmla="*/ 0 w 18"/>
                <a:gd name="T19" fmla="*/ 42 h 48"/>
                <a:gd name="T20" fmla="*/ 1 w 18"/>
                <a:gd name="T21" fmla="*/ 43 h 48"/>
                <a:gd name="T22" fmla="*/ 8 w 18"/>
                <a:gd name="T23" fmla="*/ 42 h 48"/>
                <a:gd name="T24" fmla="*/ 8 w 18"/>
                <a:gd name="T25" fmla="*/ 42 h 48"/>
                <a:gd name="T26" fmla="*/ 8 w 18"/>
                <a:gd name="T27" fmla="*/ 44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1"/>
                    <a:pt x="9" y="8"/>
                    <a:pt x="10" y="4"/>
                  </a:cubicBezTo>
                  <a:cubicBezTo>
                    <a:pt x="10" y="0"/>
                    <a:pt x="5" y="0"/>
                    <a:pt x="4" y="3"/>
                  </a:cubicBezTo>
                  <a:cubicBezTo>
                    <a:pt x="2" y="12"/>
                    <a:pt x="1" y="20"/>
                    <a:pt x="1" y="29"/>
                  </a:cubicBezTo>
                  <a:cubicBezTo>
                    <a:pt x="1" y="29"/>
                    <a:pt x="0" y="29"/>
                    <a:pt x="0" y="30"/>
                  </a:cubicBezTo>
                  <a:cubicBezTo>
                    <a:pt x="0" y="34"/>
                    <a:pt x="0" y="38"/>
                    <a:pt x="0" y="42"/>
                  </a:cubicBezTo>
                  <a:cubicBezTo>
                    <a:pt x="0" y="43"/>
                    <a:pt x="1" y="43"/>
                    <a:pt x="1" y="43"/>
                  </a:cubicBezTo>
                  <a:cubicBezTo>
                    <a:pt x="2" y="47"/>
                    <a:pt x="8" y="47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4"/>
                  </a:cubicBezTo>
                  <a:cubicBezTo>
                    <a:pt x="9" y="47"/>
                    <a:pt x="12" y="47"/>
                    <a:pt x="13" y="46"/>
                  </a:cubicBezTo>
                  <a:cubicBezTo>
                    <a:pt x="14" y="48"/>
                    <a:pt x="18" y="46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" name="Freeform 356"/>
            <p:cNvSpPr>
              <a:spLocks/>
            </p:cNvSpPr>
            <p:nvPr/>
          </p:nvSpPr>
          <p:spPr bwMode="auto">
            <a:xfrm>
              <a:off x="241301" y="6651626"/>
              <a:ext cx="20638" cy="146050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29 h 33"/>
                <a:gd name="T6" fmla="*/ 5 w 5"/>
                <a:gd name="T7" fmla="*/ 29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29"/>
                  </a:cubicBezTo>
                  <a:cubicBezTo>
                    <a:pt x="0" y="33"/>
                    <a:pt x="5" y="33"/>
                    <a:pt x="5" y="29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8" name="Freeform 357"/>
            <p:cNvSpPr>
              <a:spLocks/>
            </p:cNvSpPr>
            <p:nvPr/>
          </p:nvSpPr>
          <p:spPr bwMode="auto">
            <a:xfrm>
              <a:off x="304801" y="6634164"/>
              <a:ext cx="57150" cy="180975"/>
            </a:xfrm>
            <a:custGeom>
              <a:avLst/>
              <a:gdLst>
                <a:gd name="T0" fmla="*/ 7 w 14"/>
                <a:gd name="T1" fmla="*/ 6 h 41"/>
                <a:gd name="T2" fmla="*/ 7 w 14"/>
                <a:gd name="T3" fmla="*/ 4 h 41"/>
                <a:gd name="T4" fmla="*/ 1 w 14"/>
                <a:gd name="T5" fmla="*/ 6 h 41"/>
                <a:gd name="T6" fmla="*/ 3 w 14"/>
                <a:gd name="T7" fmla="*/ 29 h 41"/>
                <a:gd name="T8" fmla="*/ 5 w 14"/>
                <a:gd name="T9" fmla="*/ 32 h 41"/>
                <a:gd name="T10" fmla="*/ 5 w 14"/>
                <a:gd name="T11" fmla="*/ 37 h 41"/>
                <a:gd name="T12" fmla="*/ 10 w 14"/>
                <a:gd name="T13" fmla="*/ 37 h 41"/>
                <a:gd name="T14" fmla="*/ 13 w 14"/>
                <a:gd name="T15" fmla="*/ 10 h 41"/>
                <a:gd name="T16" fmla="*/ 7 w 14"/>
                <a:gd name="T17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1">
                  <a:moveTo>
                    <a:pt x="7" y="6"/>
                  </a:moveTo>
                  <a:cubicBezTo>
                    <a:pt x="7" y="6"/>
                    <a:pt x="7" y="5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5" y="34"/>
                    <a:pt x="5" y="36"/>
                    <a:pt x="5" y="37"/>
                  </a:cubicBezTo>
                  <a:cubicBezTo>
                    <a:pt x="6" y="41"/>
                    <a:pt x="10" y="41"/>
                    <a:pt x="10" y="37"/>
                  </a:cubicBezTo>
                  <a:cubicBezTo>
                    <a:pt x="12" y="28"/>
                    <a:pt x="11" y="19"/>
                    <a:pt x="13" y="10"/>
                  </a:cubicBezTo>
                  <a:cubicBezTo>
                    <a:pt x="14" y="6"/>
                    <a:pt x="9" y="4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9" name="Freeform 358"/>
            <p:cNvSpPr>
              <a:spLocks/>
            </p:cNvSpPr>
            <p:nvPr/>
          </p:nvSpPr>
          <p:spPr bwMode="auto">
            <a:xfrm>
              <a:off x="187326" y="6651626"/>
              <a:ext cx="50800" cy="203200"/>
            </a:xfrm>
            <a:custGeom>
              <a:avLst/>
              <a:gdLst>
                <a:gd name="T0" fmla="*/ 8 w 12"/>
                <a:gd name="T1" fmla="*/ 7 h 46"/>
                <a:gd name="T2" fmla="*/ 7 w 12"/>
                <a:gd name="T3" fmla="*/ 2 h 46"/>
                <a:gd name="T4" fmla="*/ 3 w 12"/>
                <a:gd name="T5" fmla="*/ 3 h 46"/>
                <a:gd name="T6" fmla="*/ 4 w 12"/>
                <a:gd name="T7" fmla="*/ 8 h 46"/>
                <a:gd name="T8" fmla="*/ 3 w 12"/>
                <a:gd name="T9" fmla="*/ 10 h 46"/>
                <a:gd name="T10" fmla="*/ 4 w 12"/>
                <a:gd name="T11" fmla="*/ 43 h 46"/>
                <a:gd name="T12" fmla="*/ 11 w 12"/>
                <a:gd name="T13" fmla="*/ 42 h 46"/>
                <a:gd name="T14" fmla="*/ 11 w 12"/>
                <a:gd name="T15" fmla="*/ 28 h 46"/>
                <a:gd name="T16" fmla="*/ 11 w 12"/>
                <a:gd name="T17" fmla="*/ 27 h 46"/>
                <a:gd name="T18" fmla="*/ 11 w 12"/>
                <a:gd name="T19" fmla="*/ 21 h 46"/>
                <a:gd name="T20" fmla="*/ 11 w 12"/>
                <a:gd name="T21" fmla="*/ 12 h 46"/>
                <a:gd name="T22" fmla="*/ 8 w 12"/>
                <a:gd name="T23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6">
                  <a:moveTo>
                    <a:pt x="8" y="7"/>
                  </a:moveTo>
                  <a:cubicBezTo>
                    <a:pt x="8" y="5"/>
                    <a:pt x="7" y="4"/>
                    <a:pt x="7" y="2"/>
                  </a:cubicBezTo>
                  <a:cubicBezTo>
                    <a:pt x="6" y="0"/>
                    <a:pt x="3" y="1"/>
                    <a:pt x="3" y="3"/>
                  </a:cubicBezTo>
                  <a:cubicBezTo>
                    <a:pt x="4" y="5"/>
                    <a:pt x="4" y="6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6"/>
                    <a:pt x="11" y="46"/>
                    <a:pt x="11" y="42"/>
                  </a:cubicBezTo>
                  <a:cubicBezTo>
                    <a:pt x="11" y="37"/>
                    <a:pt x="11" y="33"/>
                    <a:pt x="11" y="28"/>
                  </a:cubicBezTo>
                  <a:cubicBezTo>
                    <a:pt x="11" y="28"/>
                    <a:pt x="11" y="28"/>
                    <a:pt x="11" y="27"/>
                  </a:cubicBezTo>
                  <a:cubicBezTo>
                    <a:pt x="11" y="25"/>
                    <a:pt x="11" y="23"/>
                    <a:pt x="11" y="21"/>
                  </a:cubicBezTo>
                  <a:cubicBezTo>
                    <a:pt x="11" y="18"/>
                    <a:pt x="11" y="15"/>
                    <a:pt x="11" y="12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0" name="Freeform 359"/>
            <p:cNvSpPr>
              <a:spLocks/>
            </p:cNvSpPr>
            <p:nvPr/>
          </p:nvSpPr>
          <p:spPr bwMode="auto">
            <a:xfrm>
              <a:off x="166688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1" name="Freeform 360"/>
            <p:cNvSpPr>
              <a:spLocks/>
            </p:cNvSpPr>
            <p:nvPr/>
          </p:nvSpPr>
          <p:spPr bwMode="auto">
            <a:xfrm>
              <a:off x="328613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2" name="Freeform 361"/>
            <p:cNvSpPr>
              <a:spLocks/>
            </p:cNvSpPr>
            <p:nvPr/>
          </p:nvSpPr>
          <p:spPr bwMode="auto">
            <a:xfrm>
              <a:off x="850901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3" name="Freeform 362"/>
            <p:cNvSpPr>
              <a:spLocks/>
            </p:cNvSpPr>
            <p:nvPr/>
          </p:nvSpPr>
          <p:spPr bwMode="auto">
            <a:xfrm>
              <a:off x="938213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4" name="Freeform 363"/>
            <p:cNvSpPr>
              <a:spLocks/>
            </p:cNvSpPr>
            <p:nvPr/>
          </p:nvSpPr>
          <p:spPr bwMode="auto">
            <a:xfrm>
              <a:off x="417513" y="6607176"/>
              <a:ext cx="33338" cy="136525"/>
            </a:xfrm>
            <a:custGeom>
              <a:avLst/>
              <a:gdLst>
                <a:gd name="T0" fmla="*/ 6 w 8"/>
                <a:gd name="T1" fmla="*/ 3 h 31"/>
                <a:gd name="T2" fmla="*/ 1 w 8"/>
                <a:gd name="T3" fmla="*/ 5 h 31"/>
                <a:gd name="T4" fmla="*/ 3 w 8"/>
                <a:gd name="T5" fmla="*/ 29 h 31"/>
                <a:gd name="T6" fmla="*/ 8 w 8"/>
                <a:gd name="T7" fmla="*/ 29 h 31"/>
                <a:gd name="T8" fmla="*/ 6 w 8"/>
                <a:gd name="T9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6" y="3"/>
                  </a:moveTo>
                  <a:cubicBezTo>
                    <a:pt x="5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1"/>
                    <a:pt x="8" y="31"/>
                    <a:pt x="8" y="29"/>
                  </a:cubicBezTo>
                  <a:cubicBezTo>
                    <a:pt x="8" y="20"/>
                    <a:pt x="8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5" name="Freeform 364"/>
            <p:cNvSpPr>
              <a:spLocks/>
            </p:cNvSpPr>
            <p:nvPr/>
          </p:nvSpPr>
          <p:spPr bwMode="auto">
            <a:xfrm>
              <a:off x="963613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6" name="Freeform 365"/>
            <p:cNvSpPr>
              <a:spLocks/>
            </p:cNvSpPr>
            <p:nvPr/>
          </p:nvSpPr>
          <p:spPr bwMode="auto">
            <a:xfrm>
              <a:off x="1063626" y="6726239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6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" name="Freeform 366"/>
            <p:cNvSpPr>
              <a:spLocks/>
            </p:cNvSpPr>
            <p:nvPr/>
          </p:nvSpPr>
          <p:spPr bwMode="auto">
            <a:xfrm>
              <a:off x="1096963" y="6624639"/>
              <a:ext cx="36513" cy="176213"/>
            </a:xfrm>
            <a:custGeom>
              <a:avLst/>
              <a:gdLst>
                <a:gd name="T0" fmla="*/ 3 w 9"/>
                <a:gd name="T1" fmla="*/ 3 h 40"/>
                <a:gd name="T2" fmla="*/ 0 w 9"/>
                <a:gd name="T3" fmla="*/ 35 h 40"/>
                <a:gd name="T4" fmla="*/ 8 w 9"/>
                <a:gd name="T5" fmla="*/ 35 h 40"/>
                <a:gd name="T6" fmla="*/ 9 w 9"/>
                <a:gd name="T7" fmla="*/ 4 h 40"/>
                <a:gd name="T8" fmla="*/ 3 w 9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9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8" name="Freeform 367"/>
            <p:cNvSpPr>
              <a:spLocks/>
            </p:cNvSpPr>
            <p:nvPr/>
          </p:nvSpPr>
          <p:spPr bwMode="auto">
            <a:xfrm>
              <a:off x="1133476" y="6611939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9" name="Freeform 368"/>
            <p:cNvSpPr>
              <a:spLocks/>
            </p:cNvSpPr>
            <p:nvPr/>
          </p:nvSpPr>
          <p:spPr bwMode="auto">
            <a:xfrm>
              <a:off x="10541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7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0" name="Freeform 369"/>
            <p:cNvSpPr>
              <a:spLocks/>
            </p:cNvSpPr>
            <p:nvPr/>
          </p:nvSpPr>
          <p:spPr bwMode="auto">
            <a:xfrm>
              <a:off x="1192213" y="6611939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1" name="Freeform 370"/>
            <p:cNvSpPr>
              <a:spLocks/>
            </p:cNvSpPr>
            <p:nvPr/>
          </p:nvSpPr>
          <p:spPr bwMode="auto">
            <a:xfrm>
              <a:off x="12922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2" name="Freeform 371"/>
            <p:cNvSpPr>
              <a:spLocks/>
            </p:cNvSpPr>
            <p:nvPr/>
          </p:nvSpPr>
          <p:spPr bwMode="auto">
            <a:xfrm>
              <a:off x="1433513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3" name="Freeform 372"/>
            <p:cNvSpPr>
              <a:spLocks/>
            </p:cNvSpPr>
            <p:nvPr/>
          </p:nvSpPr>
          <p:spPr bwMode="auto">
            <a:xfrm>
              <a:off x="1500188" y="6557964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4" name="Freeform 373"/>
            <p:cNvSpPr>
              <a:spLocks/>
            </p:cNvSpPr>
            <p:nvPr/>
          </p:nvSpPr>
          <p:spPr bwMode="auto">
            <a:xfrm>
              <a:off x="15843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5" name="Freeform 374"/>
            <p:cNvSpPr>
              <a:spLocks/>
            </p:cNvSpPr>
            <p:nvPr/>
          </p:nvSpPr>
          <p:spPr bwMode="auto">
            <a:xfrm>
              <a:off x="167163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6" name="Freeform 375"/>
            <p:cNvSpPr>
              <a:spLocks/>
            </p:cNvSpPr>
            <p:nvPr/>
          </p:nvSpPr>
          <p:spPr bwMode="auto">
            <a:xfrm>
              <a:off x="1825626" y="6611939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5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" name="Freeform 376"/>
            <p:cNvSpPr>
              <a:spLocks/>
            </p:cNvSpPr>
            <p:nvPr/>
          </p:nvSpPr>
          <p:spPr bwMode="auto">
            <a:xfrm>
              <a:off x="18923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6 w 14"/>
                <a:gd name="T3" fmla="*/ 3 h 40"/>
                <a:gd name="T4" fmla="*/ 0 w 14"/>
                <a:gd name="T5" fmla="*/ 5 h 40"/>
                <a:gd name="T6" fmla="*/ 2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2" y="13"/>
                    <a:pt x="2" y="21"/>
                    <a:pt x="2" y="29"/>
                  </a:cubicBezTo>
                  <a:cubicBezTo>
                    <a:pt x="2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8" name="Freeform 377"/>
            <p:cNvSpPr>
              <a:spLocks/>
            </p:cNvSpPr>
            <p:nvPr/>
          </p:nvSpPr>
          <p:spPr bwMode="auto">
            <a:xfrm>
              <a:off x="196373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9" name="Freeform 378"/>
            <p:cNvSpPr>
              <a:spLocks/>
            </p:cNvSpPr>
            <p:nvPr/>
          </p:nvSpPr>
          <p:spPr bwMode="auto">
            <a:xfrm>
              <a:off x="1776413" y="6611939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3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7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3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3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0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0" name="Freeform 379"/>
            <p:cNvSpPr>
              <a:spLocks/>
            </p:cNvSpPr>
            <p:nvPr/>
          </p:nvSpPr>
          <p:spPr bwMode="auto">
            <a:xfrm>
              <a:off x="1379538" y="6624639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1" name="Freeform 380"/>
            <p:cNvSpPr>
              <a:spLocks/>
            </p:cNvSpPr>
            <p:nvPr/>
          </p:nvSpPr>
          <p:spPr bwMode="auto">
            <a:xfrm>
              <a:off x="1276351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2" name="Freeform 381"/>
            <p:cNvSpPr>
              <a:spLocks/>
            </p:cNvSpPr>
            <p:nvPr/>
          </p:nvSpPr>
          <p:spPr bwMode="auto">
            <a:xfrm>
              <a:off x="15430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3" name="Freeform 382"/>
            <p:cNvSpPr>
              <a:spLocks/>
            </p:cNvSpPr>
            <p:nvPr/>
          </p:nvSpPr>
          <p:spPr bwMode="auto">
            <a:xfrm>
              <a:off x="2058988" y="6567489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4" name="Freeform 383"/>
            <p:cNvSpPr>
              <a:spLocks/>
            </p:cNvSpPr>
            <p:nvPr/>
          </p:nvSpPr>
          <p:spPr bwMode="auto">
            <a:xfrm>
              <a:off x="2146301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5" name="Freeform 384"/>
            <p:cNvSpPr>
              <a:spLocks/>
            </p:cNvSpPr>
            <p:nvPr/>
          </p:nvSpPr>
          <p:spPr bwMode="auto">
            <a:xfrm>
              <a:off x="21717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4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6" name="Freeform 385"/>
            <p:cNvSpPr>
              <a:spLocks/>
            </p:cNvSpPr>
            <p:nvPr/>
          </p:nvSpPr>
          <p:spPr bwMode="auto">
            <a:xfrm>
              <a:off x="227647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7" name="Freeform 386"/>
            <p:cNvSpPr>
              <a:spLocks/>
            </p:cNvSpPr>
            <p:nvPr/>
          </p:nvSpPr>
          <p:spPr bwMode="auto">
            <a:xfrm>
              <a:off x="2305051" y="6624639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8" name="Freeform 387"/>
            <p:cNvSpPr>
              <a:spLocks/>
            </p:cNvSpPr>
            <p:nvPr/>
          </p:nvSpPr>
          <p:spPr bwMode="auto">
            <a:xfrm>
              <a:off x="2347913" y="6611939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9" name="Freeform 388"/>
            <p:cNvSpPr>
              <a:spLocks/>
            </p:cNvSpPr>
            <p:nvPr/>
          </p:nvSpPr>
          <p:spPr bwMode="auto">
            <a:xfrm>
              <a:off x="22637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0" name="Freeform 389"/>
            <p:cNvSpPr>
              <a:spLocks/>
            </p:cNvSpPr>
            <p:nvPr/>
          </p:nvSpPr>
          <p:spPr bwMode="auto">
            <a:xfrm>
              <a:off x="2405063" y="6611939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1" name="Freeform 390"/>
            <p:cNvSpPr>
              <a:spLocks/>
            </p:cNvSpPr>
            <p:nvPr/>
          </p:nvSpPr>
          <p:spPr bwMode="auto">
            <a:xfrm>
              <a:off x="25019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2" name="Freeform 391"/>
            <p:cNvSpPr>
              <a:spLocks/>
            </p:cNvSpPr>
            <p:nvPr/>
          </p:nvSpPr>
          <p:spPr bwMode="auto">
            <a:xfrm>
              <a:off x="26431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3" name="Freeform 392"/>
            <p:cNvSpPr>
              <a:spLocks/>
            </p:cNvSpPr>
            <p:nvPr/>
          </p:nvSpPr>
          <p:spPr bwMode="auto">
            <a:xfrm>
              <a:off x="2714626" y="6557964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4" name="Freeform 393"/>
            <p:cNvSpPr>
              <a:spLocks/>
            </p:cNvSpPr>
            <p:nvPr/>
          </p:nvSpPr>
          <p:spPr bwMode="auto">
            <a:xfrm>
              <a:off x="2794001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1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7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1" y="33"/>
                  </a:cubicBezTo>
                  <a:cubicBezTo>
                    <a:pt x="1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5" name="Freeform 394"/>
            <p:cNvSpPr>
              <a:spLocks/>
            </p:cNvSpPr>
            <p:nvPr/>
          </p:nvSpPr>
          <p:spPr bwMode="auto">
            <a:xfrm>
              <a:off x="2884488" y="6545264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6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10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3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6" name="Freeform 395"/>
            <p:cNvSpPr>
              <a:spLocks/>
            </p:cNvSpPr>
            <p:nvPr/>
          </p:nvSpPr>
          <p:spPr bwMode="auto">
            <a:xfrm>
              <a:off x="3038476" y="6611939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7" name="Freeform 396"/>
            <p:cNvSpPr>
              <a:spLocks/>
            </p:cNvSpPr>
            <p:nvPr/>
          </p:nvSpPr>
          <p:spPr bwMode="auto">
            <a:xfrm>
              <a:off x="3101976" y="6597651"/>
              <a:ext cx="58738" cy="177800"/>
            </a:xfrm>
            <a:custGeom>
              <a:avLst/>
              <a:gdLst>
                <a:gd name="T0" fmla="*/ 8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6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8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8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8" name="Freeform 397"/>
            <p:cNvSpPr>
              <a:spLocks/>
            </p:cNvSpPr>
            <p:nvPr/>
          </p:nvSpPr>
          <p:spPr bwMode="auto">
            <a:xfrm>
              <a:off x="3176588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4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4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9" name="Freeform 398"/>
            <p:cNvSpPr>
              <a:spLocks/>
            </p:cNvSpPr>
            <p:nvPr/>
          </p:nvSpPr>
          <p:spPr bwMode="auto">
            <a:xfrm>
              <a:off x="2984501" y="6611939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0" name="Freeform 399"/>
            <p:cNvSpPr>
              <a:spLocks/>
            </p:cNvSpPr>
            <p:nvPr/>
          </p:nvSpPr>
          <p:spPr bwMode="auto">
            <a:xfrm>
              <a:off x="2589213" y="6624639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1" name="Freeform 400"/>
            <p:cNvSpPr>
              <a:spLocks/>
            </p:cNvSpPr>
            <p:nvPr/>
          </p:nvSpPr>
          <p:spPr bwMode="auto">
            <a:xfrm>
              <a:off x="2484438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2" name="Freeform 401"/>
            <p:cNvSpPr>
              <a:spLocks/>
            </p:cNvSpPr>
            <p:nvPr/>
          </p:nvSpPr>
          <p:spPr bwMode="auto">
            <a:xfrm>
              <a:off x="27559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3" name="Freeform 402"/>
            <p:cNvSpPr>
              <a:spLocks/>
            </p:cNvSpPr>
            <p:nvPr/>
          </p:nvSpPr>
          <p:spPr bwMode="auto">
            <a:xfrm>
              <a:off x="3273426" y="6567489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4" name="Freeform 403"/>
            <p:cNvSpPr>
              <a:spLocks/>
            </p:cNvSpPr>
            <p:nvPr/>
          </p:nvSpPr>
          <p:spPr bwMode="auto">
            <a:xfrm>
              <a:off x="3360738" y="6624639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5" name="Freeform 404"/>
            <p:cNvSpPr>
              <a:spLocks/>
            </p:cNvSpPr>
            <p:nvPr/>
          </p:nvSpPr>
          <p:spPr bwMode="auto">
            <a:xfrm>
              <a:off x="3384551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7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7" y="0"/>
                    <a:pt x="7" y="4"/>
                  </a:cubicBezTo>
                  <a:cubicBezTo>
                    <a:pt x="7" y="12"/>
                    <a:pt x="7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6" name="Freeform 405"/>
            <p:cNvSpPr>
              <a:spLocks/>
            </p:cNvSpPr>
            <p:nvPr/>
          </p:nvSpPr>
          <p:spPr bwMode="auto">
            <a:xfrm>
              <a:off x="3489326" y="6726239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3517900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355600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6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3" y="55"/>
                    <a:pt x="12" y="52"/>
                  </a:cubicBezTo>
                  <a:cubicBezTo>
                    <a:pt x="12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3476625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36179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371475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3856038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392271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8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4006850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4098925" y="6545263"/>
              <a:ext cx="74613" cy="211138"/>
            </a:xfrm>
            <a:custGeom>
              <a:avLst/>
              <a:gdLst>
                <a:gd name="T0" fmla="*/ 17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1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7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7" y="44"/>
                  </a:moveTo>
                  <a:cubicBezTo>
                    <a:pt x="14" y="35"/>
                    <a:pt x="14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1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7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42529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4314825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0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4386263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419893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38020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36972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3963988" y="6629401"/>
              <a:ext cx="46038" cy="146050"/>
            </a:xfrm>
            <a:custGeom>
              <a:avLst/>
              <a:gdLst>
                <a:gd name="T0" fmla="*/ 3 w 11"/>
                <a:gd name="T1" fmla="*/ 5 h 33"/>
                <a:gd name="T2" fmla="*/ 3 w 11"/>
                <a:gd name="T3" fmla="*/ 29 h 33"/>
                <a:gd name="T4" fmla="*/ 9 w 11"/>
                <a:gd name="T5" fmla="*/ 27 h 33"/>
                <a:gd name="T6" fmla="*/ 9 w 11"/>
                <a:gd name="T7" fmla="*/ 6 h 33"/>
                <a:gd name="T8" fmla="*/ 3 w 11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3">
                  <a:moveTo>
                    <a:pt x="3" y="5"/>
                  </a:moveTo>
                  <a:cubicBezTo>
                    <a:pt x="0" y="12"/>
                    <a:pt x="1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1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4486275" y="6567488"/>
              <a:ext cx="61913" cy="220663"/>
            </a:xfrm>
            <a:custGeom>
              <a:avLst/>
              <a:gdLst>
                <a:gd name="T0" fmla="*/ 10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4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0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4573588" y="6624638"/>
              <a:ext cx="33338" cy="141288"/>
            </a:xfrm>
            <a:custGeom>
              <a:avLst/>
              <a:gdLst>
                <a:gd name="T0" fmla="*/ 5 w 8"/>
                <a:gd name="T1" fmla="*/ 4 h 32"/>
                <a:gd name="T2" fmla="*/ 0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5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5" y="4"/>
                  </a:moveTo>
                  <a:cubicBezTo>
                    <a:pt x="5" y="0"/>
                    <a:pt x="0" y="2"/>
                    <a:pt x="0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7" y="12"/>
                    <a:pt x="5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4598988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1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6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5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2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3" y="35"/>
                    <a:pt x="4" y="30"/>
                    <a:pt x="5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4699000" y="6726238"/>
              <a:ext cx="28575" cy="128588"/>
            </a:xfrm>
            <a:custGeom>
              <a:avLst/>
              <a:gdLst>
                <a:gd name="T0" fmla="*/ 6 w 7"/>
                <a:gd name="T1" fmla="*/ 3 h 29"/>
                <a:gd name="T2" fmla="*/ 1 w 7"/>
                <a:gd name="T3" fmla="*/ 3 h 29"/>
                <a:gd name="T4" fmla="*/ 0 w 7"/>
                <a:gd name="T5" fmla="*/ 25 h 29"/>
                <a:gd name="T6" fmla="*/ 7 w 7"/>
                <a:gd name="T7" fmla="*/ 25 h 29"/>
                <a:gd name="T8" fmla="*/ 6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6" y="3"/>
                  </a:moveTo>
                  <a:cubicBezTo>
                    <a:pt x="5" y="0"/>
                    <a:pt x="2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7" y="29"/>
                    <a:pt x="7" y="25"/>
                  </a:cubicBezTo>
                  <a:cubicBezTo>
                    <a:pt x="7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4727575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1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1" y="14"/>
                    <a:pt x="0" y="24"/>
                    <a:pt x="1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4768850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468630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Freeform 430"/>
            <p:cNvSpPr>
              <a:spLocks/>
            </p:cNvSpPr>
            <p:nvPr/>
          </p:nvSpPr>
          <p:spPr bwMode="auto">
            <a:xfrm>
              <a:off x="4827588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1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431"/>
            <p:cNvSpPr>
              <a:spLocks/>
            </p:cNvSpPr>
            <p:nvPr/>
          </p:nvSpPr>
          <p:spPr bwMode="auto">
            <a:xfrm>
              <a:off x="4927600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6 w 8"/>
                <a:gd name="T5" fmla="*/ 27 h 31"/>
                <a:gd name="T6" fmla="*/ 7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6" y="27"/>
                  </a:cubicBezTo>
                  <a:cubicBezTo>
                    <a:pt x="7" y="20"/>
                    <a:pt x="7" y="12"/>
                    <a:pt x="7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432"/>
            <p:cNvSpPr>
              <a:spLocks/>
            </p:cNvSpPr>
            <p:nvPr/>
          </p:nvSpPr>
          <p:spPr bwMode="auto">
            <a:xfrm>
              <a:off x="5068888" y="6562726"/>
              <a:ext cx="55563" cy="234950"/>
            </a:xfrm>
            <a:custGeom>
              <a:avLst/>
              <a:gdLst>
                <a:gd name="T0" fmla="*/ 10 w 13"/>
                <a:gd name="T1" fmla="*/ 1 h 53"/>
                <a:gd name="T2" fmla="*/ 4 w 13"/>
                <a:gd name="T3" fmla="*/ 21 h 53"/>
                <a:gd name="T4" fmla="*/ 0 w 13"/>
                <a:gd name="T5" fmla="*/ 24 h 53"/>
                <a:gd name="T6" fmla="*/ 3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5" y="14"/>
                    <a:pt x="4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3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433"/>
            <p:cNvSpPr>
              <a:spLocks/>
            </p:cNvSpPr>
            <p:nvPr/>
          </p:nvSpPr>
          <p:spPr bwMode="auto">
            <a:xfrm>
              <a:off x="51355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6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434"/>
            <p:cNvSpPr>
              <a:spLocks/>
            </p:cNvSpPr>
            <p:nvPr/>
          </p:nvSpPr>
          <p:spPr bwMode="auto">
            <a:xfrm>
              <a:off x="5219700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435"/>
            <p:cNvSpPr>
              <a:spLocks/>
            </p:cNvSpPr>
            <p:nvPr/>
          </p:nvSpPr>
          <p:spPr bwMode="auto">
            <a:xfrm>
              <a:off x="53070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0 w 19"/>
                <a:gd name="T5" fmla="*/ 15 h 48"/>
                <a:gd name="T6" fmla="*/ 10 w 19"/>
                <a:gd name="T7" fmla="*/ 15 h 48"/>
                <a:gd name="T8" fmla="*/ 9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9" name="Freeform 436"/>
            <p:cNvSpPr>
              <a:spLocks/>
            </p:cNvSpPr>
            <p:nvPr/>
          </p:nvSpPr>
          <p:spPr bwMode="auto">
            <a:xfrm>
              <a:off x="5461000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2"/>
                    <a:pt x="0" y="21"/>
                    <a:pt x="1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437"/>
            <p:cNvSpPr>
              <a:spLocks/>
            </p:cNvSpPr>
            <p:nvPr/>
          </p:nvSpPr>
          <p:spPr bwMode="auto">
            <a:xfrm>
              <a:off x="5524500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8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6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38"/>
            <p:cNvSpPr>
              <a:spLocks/>
            </p:cNvSpPr>
            <p:nvPr/>
          </p:nvSpPr>
          <p:spPr bwMode="auto">
            <a:xfrm>
              <a:off x="55991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39"/>
            <p:cNvSpPr>
              <a:spLocks/>
            </p:cNvSpPr>
            <p:nvPr/>
          </p:nvSpPr>
          <p:spPr bwMode="auto">
            <a:xfrm>
              <a:off x="5407025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2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3" name="Freeform 440"/>
            <p:cNvSpPr>
              <a:spLocks/>
            </p:cNvSpPr>
            <p:nvPr/>
          </p:nvSpPr>
          <p:spPr bwMode="auto">
            <a:xfrm>
              <a:off x="5014913" y="6624638"/>
              <a:ext cx="50800" cy="119063"/>
            </a:xfrm>
            <a:custGeom>
              <a:avLst/>
              <a:gdLst>
                <a:gd name="T0" fmla="*/ 11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1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1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1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Freeform 441"/>
            <p:cNvSpPr>
              <a:spLocks/>
            </p:cNvSpPr>
            <p:nvPr/>
          </p:nvSpPr>
          <p:spPr bwMode="auto">
            <a:xfrm>
              <a:off x="4911725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5" name="Freeform 442"/>
            <p:cNvSpPr>
              <a:spLocks/>
            </p:cNvSpPr>
            <p:nvPr/>
          </p:nvSpPr>
          <p:spPr bwMode="auto">
            <a:xfrm>
              <a:off x="5178425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6" name="Freeform 443"/>
            <p:cNvSpPr>
              <a:spLocks/>
            </p:cNvSpPr>
            <p:nvPr/>
          </p:nvSpPr>
          <p:spPr bwMode="auto">
            <a:xfrm>
              <a:off x="5694363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4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9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1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9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Freeform 444"/>
            <p:cNvSpPr>
              <a:spLocks/>
            </p:cNvSpPr>
            <p:nvPr/>
          </p:nvSpPr>
          <p:spPr bwMode="auto">
            <a:xfrm>
              <a:off x="5781675" y="6624638"/>
              <a:ext cx="34925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8" name="Freeform 445"/>
            <p:cNvSpPr>
              <a:spLocks/>
            </p:cNvSpPr>
            <p:nvPr/>
          </p:nvSpPr>
          <p:spPr bwMode="auto">
            <a:xfrm>
              <a:off x="5807075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3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9" name="Freeform 446"/>
            <p:cNvSpPr>
              <a:spLocks/>
            </p:cNvSpPr>
            <p:nvPr/>
          </p:nvSpPr>
          <p:spPr bwMode="auto">
            <a:xfrm>
              <a:off x="5911850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0" name="Freeform 447"/>
            <p:cNvSpPr>
              <a:spLocks/>
            </p:cNvSpPr>
            <p:nvPr/>
          </p:nvSpPr>
          <p:spPr bwMode="auto">
            <a:xfrm>
              <a:off x="5940425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1" name="Freeform 448"/>
            <p:cNvSpPr>
              <a:spLocks/>
            </p:cNvSpPr>
            <p:nvPr/>
          </p:nvSpPr>
          <p:spPr bwMode="auto">
            <a:xfrm>
              <a:off x="5983288" y="6611938"/>
              <a:ext cx="69850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4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2" name="Freeform 449"/>
            <p:cNvSpPr>
              <a:spLocks/>
            </p:cNvSpPr>
            <p:nvPr/>
          </p:nvSpPr>
          <p:spPr bwMode="auto">
            <a:xfrm>
              <a:off x="5899150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3" name="Freeform 450"/>
            <p:cNvSpPr>
              <a:spLocks/>
            </p:cNvSpPr>
            <p:nvPr/>
          </p:nvSpPr>
          <p:spPr bwMode="auto">
            <a:xfrm>
              <a:off x="60404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reeform 451"/>
            <p:cNvSpPr>
              <a:spLocks/>
            </p:cNvSpPr>
            <p:nvPr/>
          </p:nvSpPr>
          <p:spPr bwMode="auto">
            <a:xfrm>
              <a:off x="61372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5" name="Freeform 452"/>
            <p:cNvSpPr>
              <a:spLocks/>
            </p:cNvSpPr>
            <p:nvPr/>
          </p:nvSpPr>
          <p:spPr bwMode="auto">
            <a:xfrm>
              <a:off x="6278563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6" name="Freeform 453"/>
            <p:cNvSpPr>
              <a:spLocks/>
            </p:cNvSpPr>
            <p:nvPr/>
          </p:nvSpPr>
          <p:spPr bwMode="auto">
            <a:xfrm>
              <a:off x="6350001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Freeform 454"/>
            <p:cNvSpPr>
              <a:spLocks/>
            </p:cNvSpPr>
            <p:nvPr/>
          </p:nvSpPr>
          <p:spPr bwMode="auto">
            <a:xfrm>
              <a:off x="6429376" y="6597651"/>
              <a:ext cx="33338" cy="195263"/>
            </a:xfrm>
            <a:custGeom>
              <a:avLst/>
              <a:gdLst>
                <a:gd name="T0" fmla="*/ 7 w 8"/>
                <a:gd name="T1" fmla="*/ 2 h 44"/>
                <a:gd name="T2" fmla="*/ 3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7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7" y="2"/>
                  </a:moveTo>
                  <a:cubicBezTo>
                    <a:pt x="6" y="0"/>
                    <a:pt x="3" y="0"/>
                    <a:pt x="3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7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8" name="Freeform 455"/>
            <p:cNvSpPr>
              <a:spLocks/>
            </p:cNvSpPr>
            <p:nvPr/>
          </p:nvSpPr>
          <p:spPr bwMode="auto">
            <a:xfrm>
              <a:off x="651986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5 w 19"/>
                <a:gd name="T3" fmla="*/ 17 h 48"/>
                <a:gd name="T4" fmla="*/ 7 w 19"/>
                <a:gd name="T5" fmla="*/ 15 h 48"/>
                <a:gd name="T6" fmla="*/ 7 w 19"/>
                <a:gd name="T7" fmla="*/ 15 h 48"/>
                <a:gd name="T8" fmla="*/ 8 w 19"/>
                <a:gd name="T9" fmla="*/ 16 h 48"/>
                <a:gd name="T10" fmla="*/ 9 w 19"/>
                <a:gd name="T11" fmla="*/ 4 h 48"/>
                <a:gd name="T12" fmla="*/ 4 w 19"/>
                <a:gd name="T13" fmla="*/ 3 h 48"/>
                <a:gd name="T14" fmla="*/ 1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8 w 19"/>
                <a:gd name="T23" fmla="*/ 43 h 48"/>
                <a:gd name="T24" fmla="*/ 8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3" y="26"/>
                    <a:pt x="15" y="17"/>
                  </a:cubicBezTo>
                  <a:cubicBezTo>
                    <a:pt x="16" y="13"/>
                    <a:pt x="7" y="11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9" y="8"/>
                    <a:pt x="9" y="4"/>
                  </a:cubicBezTo>
                  <a:cubicBezTo>
                    <a:pt x="10" y="1"/>
                    <a:pt x="4" y="0"/>
                    <a:pt x="4" y="3"/>
                  </a:cubicBezTo>
                  <a:cubicBezTo>
                    <a:pt x="2" y="12"/>
                    <a:pt x="1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9" name="Freeform 456"/>
            <p:cNvSpPr>
              <a:spLocks/>
            </p:cNvSpPr>
            <p:nvPr/>
          </p:nvSpPr>
          <p:spPr bwMode="auto">
            <a:xfrm>
              <a:off x="6673851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6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reeform 457"/>
            <p:cNvSpPr>
              <a:spLocks/>
            </p:cNvSpPr>
            <p:nvPr/>
          </p:nvSpPr>
          <p:spPr bwMode="auto">
            <a:xfrm>
              <a:off x="673735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4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4" y="5"/>
                    <a:pt x="10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" name="Freeform 458"/>
            <p:cNvSpPr>
              <a:spLocks/>
            </p:cNvSpPr>
            <p:nvPr/>
          </p:nvSpPr>
          <p:spPr bwMode="auto">
            <a:xfrm>
              <a:off x="6811963" y="6594476"/>
              <a:ext cx="63500" cy="228600"/>
            </a:xfrm>
            <a:custGeom>
              <a:avLst/>
              <a:gdLst>
                <a:gd name="T0" fmla="*/ 7 w 15"/>
                <a:gd name="T1" fmla="*/ 4 h 52"/>
                <a:gd name="T2" fmla="*/ 5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3 w 15"/>
                <a:gd name="T9" fmla="*/ 25 h 52"/>
                <a:gd name="T10" fmla="*/ 3 w 15"/>
                <a:gd name="T11" fmla="*/ 49 h 52"/>
                <a:gd name="T12" fmla="*/ 9 w 15"/>
                <a:gd name="T13" fmla="*/ 49 h 52"/>
                <a:gd name="T14" fmla="*/ 14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6" y="7"/>
                    <a:pt x="6" y="9"/>
                    <a:pt x="5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2" y="20"/>
                    <a:pt x="1" y="23"/>
                  </a:cubicBezTo>
                  <a:cubicBezTo>
                    <a:pt x="0" y="24"/>
                    <a:pt x="2" y="26"/>
                    <a:pt x="3" y="25"/>
                  </a:cubicBezTo>
                  <a:cubicBezTo>
                    <a:pt x="2" y="33"/>
                    <a:pt x="2" y="41"/>
                    <a:pt x="3" y="49"/>
                  </a:cubicBezTo>
                  <a:cubicBezTo>
                    <a:pt x="4" y="52"/>
                    <a:pt x="9" y="52"/>
                    <a:pt x="9" y="49"/>
                  </a:cubicBezTo>
                  <a:cubicBezTo>
                    <a:pt x="12" y="35"/>
                    <a:pt x="13" y="20"/>
                    <a:pt x="14" y="5"/>
                  </a:cubicBezTo>
                  <a:cubicBezTo>
                    <a:pt x="15" y="1"/>
                    <a:pt x="7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2" name="Freeform 459"/>
            <p:cNvSpPr>
              <a:spLocks/>
            </p:cNvSpPr>
            <p:nvPr/>
          </p:nvSpPr>
          <p:spPr bwMode="auto">
            <a:xfrm>
              <a:off x="6619876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4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Freeform 460"/>
            <p:cNvSpPr>
              <a:spLocks/>
            </p:cNvSpPr>
            <p:nvPr/>
          </p:nvSpPr>
          <p:spPr bwMode="auto">
            <a:xfrm>
              <a:off x="622458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Freeform 461"/>
            <p:cNvSpPr>
              <a:spLocks/>
            </p:cNvSpPr>
            <p:nvPr/>
          </p:nvSpPr>
          <p:spPr bwMode="auto">
            <a:xfrm>
              <a:off x="6119813" y="6572251"/>
              <a:ext cx="74613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Freeform 462"/>
            <p:cNvSpPr>
              <a:spLocks/>
            </p:cNvSpPr>
            <p:nvPr/>
          </p:nvSpPr>
          <p:spPr bwMode="auto">
            <a:xfrm>
              <a:off x="6391276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6" name="Freeform 463"/>
            <p:cNvSpPr>
              <a:spLocks/>
            </p:cNvSpPr>
            <p:nvPr/>
          </p:nvSpPr>
          <p:spPr bwMode="auto">
            <a:xfrm>
              <a:off x="6908801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5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9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7" name="Freeform 464"/>
            <p:cNvSpPr>
              <a:spLocks/>
            </p:cNvSpPr>
            <p:nvPr/>
          </p:nvSpPr>
          <p:spPr bwMode="auto">
            <a:xfrm>
              <a:off x="6996113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3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8" name="Freeform 465"/>
            <p:cNvSpPr>
              <a:spLocks/>
            </p:cNvSpPr>
            <p:nvPr/>
          </p:nvSpPr>
          <p:spPr bwMode="auto">
            <a:xfrm>
              <a:off x="7019926" y="6607176"/>
              <a:ext cx="79375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6" y="33"/>
                    <a:pt x="6" y="41"/>
                    <a:pt x="10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9" name="Freeform 466"/>
            <p:cNvSpPr>
              <a:spLocks/>
            </p:cNvSpPr>
            <p:nvPr/>
          </p:nvSpPr>
          <p:spPr bwMode="auto">
            <a:xfrm>
              <a:off x="712470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0" name="Freeform 467"/>
            <p:cNvSpPr>
              <a:spLocks/>
            </p:cNvSpPr>
            <p:nvPr/>
          </p:nvSpPr>
          <p:spPr bwMode="auto">
            <a:xfrm>
              <a:off x="7154863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" name="Freeform 468"/>
            <p:cNvSpPr>
              <a:spLocks/>
            </p:cNvSpPr>
            <p:nvPr/>
          </p:nvSpPr>
          <p:spPr bwMode="auto">
            <a:xfrm>
              <a:off x="719137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5 w 17"/>
                <a:gd name="T5" fmla="*/ 11 h 57"/>
                <a:gd name="T6" fmla="*/ 2 w 17"/>
                <a:gd name="T7" fmla="*/ 11 h 57"/>
                <a:gd name="T8" fmla="*/ 3 w 17"/>
                <a:gd name="T9" fmla="*/ 19 h 57"/>
                <a:gd name="T10" fmla="*/ 7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9"/>
                    <a:pt x="1" y="10"/>
                    <a:pt x="2" y="11"/>
                  </a:cubicBezTo>
                  <a:cubicBezTo>
                    <a:pt x="2" y="14"/>
                    <a:pt x="2" y="17"/>
                    <a:pt x="3" y="19"/>
                  </a:cubicBezTo>
                  <a:cubicBezTo>
                    <a:pt x="0" y="31"/>
                    <a:pt x="1" y="43"/>
                    <a:pt x="7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2" name="Freeform 469"/>
            <p:cNvSpPr>
              <a:spLocks/>
            </p:cNvSpPr>
            <p:nvPr/>
          </p:nvSpPr>
          <p:spPr bwMode="auto">
            <a:xfrm>
              <a:off x="711200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3" name="Freeform 470"/>
            <p:cNvSpPr>
              <a:spLocks/>
            </p:cNvSpPr>
            <p:nvPr/>
          </p:nvSpPr>
          <p:spPr bwMode="auto">
            <a:xfrm>
              <a:off x="7254876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10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Freeform 471"/>
            <p:cNvSpPr>
              <a:spLocks/>
            </p:cNvSpPr>
            <p:nvPr/>
          </p:nvSpPr>
          <p:spPr bwMode="auto">
            <a:xfrm>
              <a:off x="735012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5" name="Freeform 472"/>
            <p:cNvSpPr>
              <a:spLocks/>
            </p:cNvSpPr>
            <p:nvPr/>
          </p:nvSpPr>
          <p:spPr bwMode="auto">
            <a:xfrm>
              <a:off x="7491413" y="6562726"/>
              <a:ext cx="58738" cy="234950"/>
            </a:xfrm>
            <a:custGeom>
              <a:avLst/>
              <a:gdLst>
                <a:gd name="T0" fmla="*/ 10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2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0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6" name="Freeform 473"/>
            <p:cNvSpPr>
              <a:spLocks/>
            </p:cNvSpPr>
            <p:nvPr/>
          </p:nvSpPr>
          <p:spPr bwMode="auto">
            <a:xfrm>
              <a:off x="7558088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6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7" y="48"/>
                    <a:pt x="7" y="44"/>
                  </a:cubicBezTo>
                  <a:cubicBezTo>
                    <a:pt x="7" y="30"/>
                    <a:pt x="9" y="16"/>
                    <a:pt x="16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7" name="Freeform 474"/>
            <p:cNvSpPr>
              <a:spLocks/>
            </p:cNvSpPr>
            <p:nvPr/>
          </p:nvSpPr>
          <p:spPr bwMode="auto">
            <a:xfrm>
              <a:off x="764222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2 w 7"/>
                <a:gd name="T11" fmla="*/ 35 h 44"/>
                <a:gd name="T12" fmla="*/ 2 w 7"/>
                <a:gd name="T13" fmla="*/ 41 h 44"/>
                <a:gd name="T14" fmla="*/ 7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7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8" name="Freeform 475"/>
            <p:cNvSpPr>
              <a:spLocks/>
            </p:cNvSpPr>
            <p:nvPr/>
          </p:nvSpPr>
          <p:spPr bwMode="auto">
            <a:xfrm>
              <a:off x="772953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1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1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1" y="35"/>
                    <a:pt x="1" y="39"/>
                    <a:pt x="1" y="43"/>
                  </a:cubicBezTo>
                  <a:cubicBezTo>
                    <a:pt x="1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9" name="Freeform 476"/>
            <p:cNvSpPr>
              <a:spLocks/>
            </p:cNvSpPr>
            <p:nvPr/>
          </p:nvSpPr>
          <p:spPr bwMode="auto">
            <a:xfrm>
              <a:off x="7883526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0" name="Freeform 477"/>
            <p:cNvSpPr>
              <a:spLocks/>
            </p:cNvSpPr>
            <p:nvPr/>
          </p:nvSpPr>
          <p:spPr bwMode="auto">
            <a:xfrm>
              <a:off x="7950201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1" name="Freeform 478"/>
            <p:cNvSpPr>
              <a:spLocks/>
            </p:cNvSpPr>
            <p:nvPr/>
          </p:nvSpPr>
          <p:spPr bwMode="auto">
            <a:xfrm>
              <a:off x="8021638" y="6594476"/>
              <a:ext cx="66675" cy="228600"/>
            </a:xfrm>
            <a:custGeom>
              <a:avLst/>
              <a:gdLst>
                <a:gd name="T0" fmla="*/ 7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1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7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3" y="13"/>
                  </a:cubicBezTo>
                  <a:cubicBezTo>
                    <a:pt x="3" y="16"/>
                    <a:pt x="3" y="20"/>
                    <a:pt x="1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" name="Freeform 479"/>
            <p:cNvSpPr>
              <a:spLocks/>
            </p:cNvSpPr>
            <p:nvPr/>
          </p:nvSpPr>
          <p:spPr bwMode="auto">
            <a:xfrm>
              <a:off x="7834313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1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3" name="Freeform 480"/>
            <p:cNvSpPr>
              <a:spLocks/>
            </p:cNvSpPr>
            <p:nvPr/>
          </p:nvSpPr>
          <p:spPr bwMode="auto">
            <a:xfrm>
              <a:off x="7437438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0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4" name="Freeform 481"/>
            <p:cNvSpPr>
              <a:spLocks/>
            </p:cNvSpPr>
            <p:nvPr/>
          </p:nvSpPr>
          <p:spPr bwMode="auto">
            <a:xfrm>
              <a:off x="7332663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5" name="Freeform 482"/>
            <p:cNvSpPr>
              <a:spLocks/>
            </p:cNvSpPr>
            <p:nvPr/>
          </p:nvSpPr>
          <p:spPr bwMode="auto">
            <a:xfrm>
              <a:off x="7600951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6" name="Freeform 483"/>
            <p:cNvSpPr>
              <a:spLocks/>
            </p:cNvSpPr>
            <p:nvPr/>
          </p:nvSpPr>
          <p:spPr bwMode="auto">
            <a:xfrm>
              <a:off x="8121651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Freeform 484"/>
            <p:cNvSpPr>
              <a:spLocks/>
            </p:cNvSpPr>
            <p:nvPr/>
          </p:nvSpPr>
          <p:spPr bwMode="auto">
            <a:xfrm>
              <a:off x="8204201" y="6624638"/>
              <a:ext cx="38100" cy="141288"/>
            </a:xfrm>
            <a:custGeom>
              <a:avLst/>
              <a:gdLst>
                <a:gd name="T0" fmla="*/ 6 w 9"/>
                <a:gd name="T1" fmla="*/ 4 h 32"/>
                <a:gd name="T2" fmla="*/ 1 w 9"/>
                <a:gd name="T3" fmla="*/ 5 h 32"/>
                <a:gd name="T4" fmla="*/ 4 w 9"/>
                <a:gd name="T5" fmla="*/ 29 h 32"/>
                <a:gd name="T6" fmla="*/ 8 w 9"/>
                <a:gd name="T7" fmla="*/ 29 h 32"/>
                <a:gd name="T8" fmla="*/ 6 w 9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2">
                  <a:moveTo>
                    <a:pt x="6" y="4"/>
                  </a:moveTo>
                  <a:cubicBezTo>
                    <a:pt x="6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9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8" name="Freeform 485"/>
            <p:cNvSpPr>
              <a:spLocks/>
            </p:cNvSpPr>
            <p:nvPr/>
          </p:nvSpPr>
          <p:spPr bwMode="auto">
            <a:xfrm>
              <a:off x="8229601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7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7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9" name="Freeform 486"/>
            <p:cNvSpPr>
              <a:spLocks/>
            </p:cNvSpPr>
            <p:nvPr/>
          </p:nvSpPr>
          <p:spPr bwMode="auto">
            <a:xfrm>
              <a:off x="8334376" y="6726238"/>
              <a:ext cx="23813" cy="128588"/>
            </a:xfrm>
            <a:custGeom>
              <a:avLst/>
              <a:gdLst>
                <a:gd name="T0" fmla="*/ 6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6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6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0" name="Freeform 487"/>
            <p:cNvSpPr>
              <a:spLocks/>
            </p:cNvSpPr>
            <p:nvPr/>
          </p:nvSpPr>
          <p:spPr bwMode="auto">
            <a:xfrm>
              <a:off x="8362951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1" y="40"/>
                    <a:pt x="9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1" name="Freeform 488"/>
            <p:cNvSpPr>
              <a:spLocks/>
            </p:cNvSpPr>
            <p:nvPr/>
          </p:nvSpPr>
          <p:spPr bwMode="auto">
            <a:xfrm>
              <a:off x="8404226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" name="Freeform 489"/>
            <p:cNvSpPr>
              <a:spLocks/>
            </p:cNvSpPr>
            <p:nvPr/>
          </p:nvSpPr>
          <p:spPr bwMode="auto">
            <a:xfrm>
              <a:off x="83216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3" name="Freeform 490"/>
            <p:cNvSpPr>
              <a:spLocks/>
            </p:cNvSpPr>
            <p:nvPr/>
          </p:nvSpPr>
          <p:spPr bwMode="auto">
            <a:xfrm>
              <a:off x="8462963" y="6611938"/>
              <a:ext cx="66675" cy="176213"/>
            </a:xfrm>
            <a:custGeom>
              <a:avLst/>
              <a:gdLst>
                <a:gd name="T0" fmla="*/ 5 w 16"/>
                <a:gd name="T1" fmla="*/ 5 h 40"/>
                <a:gd name="T2" fmla="*/ 4 w 16"/>
                <a:gd name="T3" fmla="*/ 37 h 40"/>
                <a:gd name="T4" fmla="*/ 10 w 16"/>
                <a:gd name="T5" fmla="*/ 36 h 40"/>
                <a:gd name="T6" fmla="*/ 13 w 16"/>
                <a:gd name="T7" fmla="*/ 10 h 40"/>
                <a:gd name="T8" fmla="*/ 5 w 16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6" y="4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4" name="Freeform 491"/>
            <p:cNvSpPr>
              <a:spLocks/>
            </p:cNvSpPr>
            <p:nvPr/>
          </p:nvSpPr>
          <p:spPr bwMode="auto">
            <a:xfrm>
              <a:off x="8559801" y="6686551"/>
              <a:ext cx="33338" cy="136525"/>
            </a:xfrm>
            <a:custGeom>
              <a:avLst/>
              <a:gdLst>
                <a:gd name="T0" fmla="*/ 1 w 8"/>
                <a:gd name="T1" fmla="*/ 5 h 31"/>
                <a:gd name="T2" fmla="*/ 2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1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1" y="5"/>
                  </a:moveTo>
                  <a:cubicBezTo>
                    <a:pt x="1" y="12"/>
                    <a:pt x="1" y="20"/>
                    <a:pt x="2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1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5" name="Freeform 492"/>
            <p:cNvSpPr>
              <a:spLocks/>
            </p:cNvSpPr>
            <p:nvPr/>
          </p:nvSpPr>
          <p:spPr bwMode="auto">
            <a:xfrm>
              <a:off x="870108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6 w 14"/>
                <a:gd name="T11" fmla="*/ 46 h 53"/>
                <a:gd name="T12" fmla="*/ 8 w 14"/>
                <a:gd name="T13" fmla="*/ 50 h 53"/>
                <a:gd name="T14" fmla="*/ 13 w 14"/>
                <a:gd name="T15" fmla="*/ 48 h 53"/>
                <a:gd name="T16" fmla="*/ 9 w 14"/>
                <a:gd name="T17" fmla="*/ 33 h 53"/>
                <a:gd name="T18" fmla="*/ 14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1" y="31"/>
                    <a:pt x="2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8"/>
                    <a:pt x="7" y="49"/>
                    <a:pt x="8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10" y="38"/>
                    <a:pt x="9" y="33"/>
                  </a:cubicBezTo>
                  <a:cubicBezTo>
                    <a:pt x="9" y="22"/>
                    <a:pt x="10" y="12"/>
                    <a:pt x="14" y="2"/>
                  </a:cubicBezTo>
                  <a:cubicBezTo>
                    <a:pt x="14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6" name="Freeform 493"/>
            <p:cNvSpPr>
              <a:spLocks/>
            </p:cNvSpPr>
            <p:nvPr/>
          </p:nvSpPr>
          <p:spPr bwMode="auto">
            <a:xfrm>
              <a:off x="8770938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1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7" name="Freeform 494"/>
            <p:cNvSpPr>
              <a:spLocks/>
            </p:cNvSpPr>
            <p:nvPr/>
          </p:nvSpPr>
          <p:spPr bwMode="auto">
            <a:xfrm>
              <a:off x="8855076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1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1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1" y="10"/>
                    <a:pt x="1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0" y="35"/>
                    <a:pt x="1" y="35"/>
                  </a:cubicBezTo>
                  <a:cubicBezTo>
                    <a:pt x="1" y="37"/>
                    <a:pt x="1" y="39"/>
                    <a:pt x="1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6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8" name="Freeform 495"/>
            <p:cNvSpPr>
              <a:spLocks/>
            </p:cNvSpPr>
            <p:nvPr/>
          </p:nvSpPr>
          <p:spPr bwMode="auto">
            <a:xfrm>
              <a:off x="8942388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8 w 19"/>
                <a:gd name="T3" fmla="*/ 17 h 48"/>
                <a:gd name="T4" fmla="*/ 14 w 19"/>
                <a:gd name="T5" fmla="*/ 15 h 48"/>
                <a:gd name="T6" fmla="*/ 14 w 19"/>
                <a:gd name="T7" fmla="*/ 15 h 48"/>
                <a:gd name="T8" fmla="*/ 11 w 19"/>
                <a:gd name="T9" fmla="*/ 16 h 48"/>
                <a:gd name="T10" fmla="*/ 11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3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7" y="26"/>
                    <a:pt x="18" y="17"/>
                  </a:cubicBezTo>
                  <a:cubicBezTo>
                    <a:pt x="19" y="13"/>
                    <a:pt x="14" y="11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2"/>
                    <a:pt x="11" y="8"/>
                    <a:pt x="11" y="4"/>
                  </a:cubicBezTo>
                  <a:cubicBezTo>
                    <a:pt x="12" y="1"/>
                    <a:pt x="6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9" name="Freeform 496"/>
            <p:cNvSpPr>
              <a:spLocks/>
            </p:cNvSpPr>
            <p:nvPr/>
          </p:nvSpPr>
          <p:spPr bwMode="auto">
            <a:xfrm>
              <a:off x="9096376" y="6611938"/>
              <a:ext cx="25400" cy="144463"/>
            </a:xfrm>
            <a:custGeom>
              <a:avLst/>
              <a:gdLst>
                <a:gd name="T0" fmla="*/ 5 w 6"/>
                <a:gd name="T1" fmla="*/ 3 h 33"/>
                <a:gd name="T2" fmla="*/ 0 w 6"/>
                <a:gd name="T3" fmla="*/ 3 h 33"/>
                <a:gd name="T4" fmla="*/ 0 w 6"/>
                <a:gd name="T5" fmla="*/ 30 h 33"/>
                <a:gd name="T6" fmla="*/ 5 w 6"/>
                <a:gd name="T7" fmla="*/ 30 h 33"/>
                <a:gd name="T8" fmla="*/ 5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1" y="33"/>
                    <a:pt x="5" y="33"/>
                    <a:pt x="5" y="30"/>
                  </a:cubicBezTo>
                  <a:cubicBezTo>
                    <a:pt x="6" y="21"/>
                    <a:pt x="6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0" name="Freeform 497"/>
            <p:cNvSpPr>
              <a:spLocks/>
            </p:cNvSpPr>
            <p:nvPr/>
          </p:nvSpPr>
          <p:spPr bwMode="auto">
            <a:xfrm>
              <a:off x="9159876" y="6597651"/>
              <a:ext cx="61913" cy="177800"/>
            </a:xfrm>
            <a:custGeom>
              <a:avLst/>
              <a:gdLst>
                <a:gd name="T0" fmla="*/ 8 w 15"/>
                <a:gd name="T1" fmla="*/ 6 h 40"/>
                <a:gd name="T2" fmla="*/ 7 w 15"/>
                <a:gd name="T3" fmla="*/ 3 h 40"/>
                <a:gd name="T4" fmla="*/ 1 w 15"/>
                <a:gd name="T5" fmla="*/ 5 h 40"/>
                <a:gd name="T6" fmla="*/ 3 w 15"/>
                <a:gd name="T7" fmla="*/ 29 h 40"/>
                <a:gd name="T8" fmla="*/ 5 w 15"/>
                <a:gd name="T9" fmla="*/ 31 h 40"/>
                <a:gd name="T10" fmla="*/ 6 w 15"/>
                <a:gd name="T11" fmla="*/ 37 h 40"/>
                <a:gd name="T12" fmla="*/ 11 w 15"/>
                <a:gd name="T13" fmla="*/ 37 h 40"/>
                <a:gd name="T14" fmla="*/ 14 w 15"/>
                <a:gd name="T15" fmla="*/ 9 h 40"/>
                <a:gd name="T16" fmla="*/ 8 w 15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0">
                  <a:moveTo>
                    <a:pt x="8" y="6"/>
                  </a:moveTo>
                  <a:cubicBezTo>
                    <a:pt x="8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6" y="37"/>
                  </a:cubicBezTo>
                  <a:cubicBezTo>
                    <a:pt x="6" y="40"/>
                    <a:pt x="11" y="40"/>
                    <a:pt x="11" y="37"/>
                  </a:cubicBezTo>
                  <a:cubicBezTo>
                    <a:pt x="12" y="28"/>
                    <a:pt x="12" y="18"/>
                    <a:pt x="14" y="9"/>
                  </a:cubicBezTo>
                  <a:cubicBezTo>
                    <a:pt x="15" y="5"/>
                    <a:pt x="10" y="3"/>
                    <a:pt x="8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Freeform 498"/>
            <p:cNvSpPr>
              <a:spLocks/>
            </p:cNvSpPr>
            <p:nvPr/>
          </p:nvSpPr>
          <p:spPr bwMode="auto">
            <a:xfrm>
              <a:off x="9234488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4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2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2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" name="Freeform 499"/>
            <p:cNvSpPr>
              <a:spLocks/>
            </p:cNvSpPr>
            <p:nvPr/>
          </p:nvSpPr>
          <p:spPr bwMode="auto">
            <a:xfrm>
              <a:off x="9042401" y="6611938"/>
              <a:ext cx="50800" cy="206375"/>
            </a:xfrm>
            <a:custGeom>
              <a:avLst/>
              <a:gdLst>
                <a:gd name="T0" fmla="*/ 9 w 12"/>
                <a:gd name="T1" fmla="*/ 7 h 47"/>
                <a:gd name="T2" fmla="*/ 8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4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9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9" y="7"/>
                  </a:moveTo>
                  <a:cubicBezTo>
                    <a:pt x="8" y="6"/>
                    <a:pt x="8" y="4"/>
                    <a:pt x="8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6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1" y="8"/>
                    <a:pt x="9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" name="Freeform 500"/>
            <p:cNvSpPr>
              <a:spLocks/>
            </p:cNvSpPr>
            <p:nvPr/>
          </p:nvSpPr>
          <p:spPr bwMode="auto">
            <a:xfrm>
              <a:off x="864711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5 w 13"/>
                <a:gd name="T3" fmla="*/ 2 h 27"/>
                <a:gd name="T4" fmla="*/ 1 w 13"/>
                <a:gd name="T5" fmla="*/ 3 h 27"/>
                <a:gd name="T6" fmla="*/ 10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7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6" y="18"/>
                    <a:pt x="10" y="26"/>
                  </a:cubicBezTo>
                  <a:cubicBezTo>
                    <a:pt x="11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4" name="Freeform 501"/>
            <p:cNvSpPr>
              <a:spLocks/>
            </p:cNvSpPr>
            <p:nvPr/>
          </p:nvSpPr>
          <p:spPr bwMode="auto">
            <a:xfrm>
              <a:off x="8542338" y="6572251"/>
              <a:ext cx="79375" cy="193675"/>
            </a:xfrm>
            <a:custGeom>
              <a:avLst/>
              <a:gdLst>
                <a:gd name="T0" fmla="*/ 16 w 19"/>
                <a:gd name="T1" fmla="*/ 37 h 44"/>
                <a:gd name="T2" fmla="*/ 12 w 19"/>
                <a:gd name="T3" fmla="*/ 8 h 44"/>
                <a:gd name="T4" fmla="*/ 7 w 19"/>
                <a:gd name="T5" fmla="*/ 4 h 44"/>
                <a:gd name="T6" fmla="*/ 11 w 19"/>
                <a:gd name="T7" fmla="*/ 41 h 44"/>
                <a:gd name="T8" fmla="*/ 16 w 19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4">
                  <a:moveTo>
                    <a:pt x="16" y="37"/>
                  </a:moveTo>
                  <a:cubicBezTo>
                    <a:pt x="11" y="28"/>
                    <a:pt x="8" y="18"/>
                    <a:pt x="12" y="8"/>
                  </a:cubicBezTo>
                  <a:cubicBezTo>
                    <a:pt x="14" y="4"/>
                    <a:pt x="8" y="0"/>
                    <a:pt x="7" y="4"/>
                  </a:cubicBezTo>
                  <a:cubicBezTo>
                    <a:pt x="0" y="17"/>
                    <a:pt x="3" y="29"/>
                    <a:pt x="11" y="41"/>
                  </a:cubicBezTo>
                  <a:cubicBezTo>
                    <a:pt x="13" y="44"/>
                    <a:pt x="19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Freeform 502"/>
            <p:cNvSpPr>
              <a:spLocks/>
            </p:cNvSpPr>
            <p:nvPr/>
          </p:nvSpPr>
          <p:spPr bwMode="auto">
            <a:xfrm>
              <a:off x="881380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9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6" name="Freeform 503"/>
            <p:cNvSpPr>
              <a:spLocks/>
            </p:cNvSpPr>
            <p:nvPr/>
          </p:nvSpPr>
          <p:spPr bwMode="auto">
            <a:xfrm>
              <a:off x="9329738" y="6567488"/>
              <a:ext cx="63500" cy="220663"/>
            </a:xfrm>
            <a:custGeom>
              <a:avLst/>
              <a:gdLst>
                <a:gd name="T0" fmla="*/ 11 w 15"/>
                <a:gd name="T1" fmla="*/ 28 h 50"/>
                <a:gd name="T2" fmla="*/ 14 w 15"/>
                <a:gd name="T3" fmla="*/ 6 h 50"/>
                <a:gd name="T4" fmla="*/ 7 w 15"/>
                <a:gd name="T5" fmla="*/ 4 h 50"/>
                <a:gd name="T6" fmla="*/ 5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2" y="20"/>
                    <a:pt x="12" y="13"/>
                    <a:pt x="14" y="6"/>
                  </a:cubicBezTo>
                  <a:cubicBezTo>
                    <a:pt x="15" y="2"/>
                    <a:pt x="8" y="0"/>
                    <a:pt x="7" y="4"/>
                  </a:cubicBezTo>
                  <a:cubicBezTo>
                    <a:pt x="6" y="8"/>
                    <a:pt x="5" y="11"/>
                    <a:pt x="5" y="15"/>
                  </a:cubicBezTo>
                  <a:cubicBezTo>
                    <a:pt x="4" y="15"/>
                    <a:pt x="4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10" y="38"/>
                    <a:pt x="9" y="34"/>
                    <a:pt x="8" y="30"/>
                  </a:cubicBezTo>
                  <a:cubicBezTo>
                    <a:pt x="10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7" name="Freeform 504"/>
            <p:cNvSpPr>
              <a:spLocks/>
            </p:cNvSpPr>
            <p:nvPr/>
          </p:nvSpPr>
          <p:spPr bwMode="auto">
            <a:xfrm>
              <a:off x="941863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8" name="Freeform 505"/>
            <p:cNvSpPr>
              <a:spLocks/>
            </p:cNvSpPr>
            <p:nvPr/>
          </p:nvSpPr>
          <p:spPr bwMode="auto">
            <a:xfrm>
              <a:off x="9442451" y="6607176"/>
              <a:ext cx="79375" cy="233363"/>
            </a:xfrm>
            <a:custGeom>
              <a:avLst/>
              <a:gdLst>
                <a:gd name="T0" fmla="*/ 18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2 w 19"/>
                <a:gd name="T7" fmla="*/ 4 h 53"/>
                <a:gd name="T8" fmla="*/ 8 w 19"/>
                <a:gd name="T9" fmla="*/ 4 h 53"/>
                <a:gd name="T10" fmla="*/ 8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5 w 19"/>
                <a:gd name="T17" fmla="*/ 22 h 53"/>
                <a:gd name="T18" fmla="*/ 1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10 w 19"/>
                <a:gd name="T25" fmla="*/ 48 h 53"/>
                <a:gd name="T26" fmla="*/ 18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8" y="46"/>
                  </a:moveTo>
                  <a:cubicBezTo>
                    <a:pt x="14" y="36"/>
                    <a:pt x="14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7" y="16"/>
                    <a:pt x="6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2" y="33"/>
                    <a:pt x="1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19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9" name="Freeform 506"/>
            <p:cNvSpPr>
              <a:spLocks/>
            </p:cNvSpPr>
            <p:nvPr/>
          </p:nvSpPr>
          <p:spPr bwMode="auto">
            <a:xfrm>
              <a:off x="954722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0" name="Freeform 507"/>
            <p:cNvSpPr>
              <a:spLocks/>
            </p:cNvSpPr>
            <p:nvPr/>
          </p:nvSpPr>
          <p:spPr bwMode="auto">
            <a:xfrm>
              <a:off x="9575801" y="6624638"/>
              <a:ext cx="42863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1" name="Freeform 508"/>
            <p:cNvSpPr>
              <a:spLocks/>
            </p:cNvSpPr>
            <p:nvPr/>
          </p:nvSpPr>
          <p:spPr bwMode="auto">
            <a:xfrm>
              <a:off x="9618663" y="6611938"/>
              <a:ext cx="66675" cy="250825"/>
            </a:xfrm>
            <a:custGeom>
              <a:avLst/>
              <a:gdLst>
                <a:gd name="T0" fmla="*/ 7 w 16"/>
                <a:gd name="T1" fmla="*/ 5 h 57"/>
                <a:gd name="T2" fmla="*/ 4 w 16"/>
                <a:gd name="T3" fmla="*/ 12 h 57"/>
                <a:gd name="T4" fmla="*/ 4 w 16"/>
                <a:gd name="T5" fmla="*/ 11 h 57"/>
                <a:gd name="T6" fmla="*/ 1 w 16"/>
                <a:gd name="T7" fmla="*/ 11 h 57"/>
                <a:gd name="T8" fmla="*/ 2 w 16"/>
                <a:gd name="T9" fmla="*/ 19 h 57"/>
                <a:gd name="T10" fmla="*/ 6 w 16"/>
                <a:gd name="T11" fmla="*/ 54 h 57"/>
                <a:gd name="T12" fmla="*/ 12 w 16"/>
                <a:gd name="T13" fmla="*/ 52 h 57"/>
                <a:gd name="T14" fmla="*/ 14 w 16"/>
                <a:gd name="T15" fmla="*/ 10 h 57"/>
                <a:gd name="T16" fmla="*/ 7 w 16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4" y="10"/>
                  </a:cubicBezTo>
                  <a:cubicBezTo>
                    <a:pt x="16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" name="Freeform 509"/>
            <p:cNvSpPr>
              <a:spLocks/>
            </p:cNvSpPr>
            <p:nvPr/>
          </p:nvSpPr>
          <p:spPr bwMode="auto">
            <a:xfrm>
              <a:off x="953452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3" name="Freeform 510"/>
            <p:cNvSpPr>
              <a:spLocks/>
            </p:cNvSpPr>
            <p:nvPr/>
          </p:nvSpPr>
          <p:spPr bwMode="auto">
            <a:xfrm>
              <a:off x="9675813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4" name="Freeform 511"/>
            <p:cNvSpPr>
              <a:spLocks/>
            </p:cNvSpPr>
            <p:nvPr/>
          </p:nvSpPr>
          <p:spPr bwMode="auto">
            <a:xfrm>
              <a:off x="977265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5" name="Freeform 512"/>
            <p:cNvSpPr>
              <a:spLocks/>
            </p:cNvSpPr>
            <p:nvPr/>
          </p:nvSpPr>
          <p:spPr bwMode="auto">
            <a:xfrm>
              <a:off x="9913938" y="6562726"/>
              <a:ext cx="58738" cy="234950"/>
            </a:xfrm>
            <a:custGeom>
              <a:avLst/>
              <a:gdLst>
                <a:gd name="T0" fmla="*/ 11 w 14"/>
                <a:gd name="T1" fmla="*/ 1 h 53"/>
                <a:gd name="T2" fmla="*/ 5 w 14"/>
                <a:gd name="T3" fmla="*/ 21 h 53"/>
                <a:gd name="T4" fmla="*/ 0 w 14"/>
                <a:gd name="T5" fmla="*/ 24 h 53"/>
                <a:gd name="T6" fmla="*/ 4 w 14"/>
                <a:gd name="T7" fmla="*/ 44 h 53"/>
                <a:gd name="T8" fmla="*/ 4 w 14"/>
                <a:gd name="T9" fmla="*/ 45 h 53"/>
                <a:gd name="T10" fmla="*/ 5 w 14"/>
                <a:gd name="T11" fmla="*/ 46 h 53"/>
                <a:gd name="T12" fmla="*/ 7 w 14"/>
                <a:gd name="T13" fmla="*/ 50 h 53"/>
                <a:gd name="T14" fmla="*/ 13 w 14"/>
                <a:gd name="T15" fmla="*/ 48 h 53"/>
                <a:gd name="T16" fmla="*/ 8 w 14"/>
                <a:gd name="T17" fmla="*/ 33 h 53"/>
                <a:gd name="T18" fmla="*/ 13 w 14"/>
                <a:gd name="T19" fmla="*/ 2 h 53"/>
                <a:gd name="T20" fmla="*/ 11 w 14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53">
                  <a:moveTo>
                    <a:pt x="11" y="1"/>
                  </a:moveTo>
                  <a:cubicBezTo>
                    <a:pt x="8" y="8"/>
                    <a:pt x="6" y="14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5" y="46"/>
                    <a:pt x="5" y="46"/>
                  </a:cubicBezTo>
                  <a:cubicBezTo>
                    <a:pt x="6" y="48"/>
                    <a:pt x="7" y="49"/>
                    <a:pt x="7" y="50"/>
                  </a:cubicBezTo>
                  <a:cubicBezTo>
                    <a:pt x="9" y="53"/>
                    <a:pt x="14" y="51"/>
                    <a:pt x="13" y="48"/>
                  </a:cubicBezTo>
                  <a:cubicBezTo>
                    <a:pt x="11" y="43"/>
                    <a:pt x="9" y="38"/>
                    <a:pt x="8" y="33"/>
                  </a:cubicBezTo>
                  <a:cubicBezTo>
                    <a:pt x="9" y="22"/>
                    <a:pt x="10" y="12"/>
                    <a:pt x="13" y="2"/>
                  </a:cubicBezTo>
                  <a:cubicBezTo>
                    <a:pt x="14" y="1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6" name="Freeform 513"/>
            <p:cNvSpPr>
              <a:spLocks/>
            </p:cNvSpPr>
            <p:nvPr/>
          </p:nvSpPr>
          <p:spPr bwMode="auto">
            <a:xfrm>
              <a:off x="9985376" y="6557963"/>
              <a:ext cx="66675" cy="212725"/>
            </a:xfrm>
            <a:custGeom>
              <a:avLst/>
              <a:gdLst>
                <a:gd name="T0" fmla="*/ 12 w 16"/>
                <a:gd name="T1" fmla="*/ 2 h 48"/>
                <a:gd name="T2" fmla="*/ 0 w 16"/>
                <a:gd name="T3" fmla="*/ 44 h 48"/>
                <a:gd name="T4" fmla="*/ 6 w 16"/>
                <a:gd name="T5" fmla="*/ 44 h 48"/>
                <a:gd name="T6" fmla="*/ 15 w 16"/>
                <a:gd name="T7" fmla="*/ 4 h 48"/>
                <a:gd name="T8" fmla="*/ 12 w 16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8">
                  <a:moveTo>
                    <a:pt x="12" y="2"/>
                  </a:moveTo>
                  <a:cubicBezTo>
                    <a:pt x="3" y="14"/>
                    <a:pt x="0" y="29"/>
                    <a:pt x="0" y="44"/>
                  </a:cubicBezTo>
                  <a:cubicBezTo>
                    <a:pt x="0" y="48"/>
                    <a:pt x="6" y="48"/>
                    <a:pt x="6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6" y="2"/>
                    <a:pt x="13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7" name="Freeform 514"/>
            <p:cNvSpPr>
              <a:spLocks/>
            </p:cNvSpPr>
            <p:nvPr/>
          </p:nvSpPr>
          <p:spPr bwMode="auto">
            <a:xfrm>
              <a:off x="10064751" y="6597651"/>
              <a:ext cx="33338" cy="195263"/>
            </a:xfrm>
            <a:custGeom>
              <a:avLst/>
              <a:gdLst>
                <a:gd name="T0" fmla="*/ 6 w 8"/>
                <a:gd name="T1" fmla="*/ 2 h 44"/>
                <a:gd name="T2" fmla="*/ 2 w 8"/>
                <a:gd name="T3" fmla="*/ 2 h 44"/>
                <a:gd name="T4" fmla="*/ 2 w 8"/>
                <a:gd name="T5" fmla="*/ 14 h 44"/>
                <a:gd name="T6" fmla="*/ 0 w 8"/>
                <a:gd name="T7" fmla="*/ 16 h 44"/>
                <a:gd name="T8" fmla="*/ 0 w 8"/>
                <a:gd name="T9" fmla="*/ 33 h 44"/>
                <a:gd name="T10" fmla="*/ 2 w 8"/>
                <a:gd name="T11" fmla="*/ 35 h 44"/>
                <a:gd name="T12" fmla="*/ 2 w 8"/>
                <a:gd name="T13" fmla="*/ 41 h 44"/>
                <a:gd name="T14" fmla="*/ 7 w 8"/>
                <a:gd name="T15" fmla="*/ 41 h 44"/>
                <a:gd name="T16" fmla="*/ 6 w 8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4">
                  <a:moveTo>
                    <a:pt x="6" y="2"/>
                  </a:moveTo>
                  <a:cubicBezTo>
                    <a:pt x="6" y="0"/>
                    <a:pt x="3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7" y="44"/>
                    <a:pt x="7" y="41"/>
                  </a:cubicBezTo>
                  <a:cubicBezTo>
                    <a:pt x="8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8" name="Freeform 515"/>
            <p:cNvSpPr>
              <a:spLocks/>
            </p:cNvSpPr>
            <p:nvPr/>
          </p:nvSpPr>
          <p:spPr bwMode="auto">
            <a:xfrm>
              <a:off x="10155238" y="6545263"/>
              <a:ext cx="76200" cy="211138"/>
            </a:xfrm>
            <a:custGeom>
              <a:avLst/>
              <a:gdLst>
                <a:gd name="T0" fmla="*/ 18 w 18"/>
                <a:gd name="T1" fmla="*/ 44 h 48"/>
                <a:gd name="T2" fmla="*/ 16 w 18"/>
                <a:gd name="T3" fmla="*/ 17 h 48"/>
                <a:gd name="T4" fmla="*/ 10 w 18"/>
                <a:gd name="T5" fmla="*/ 15 h 48"/>
                <a:gd name="T6" fmla="*/ 10 w 18"/>
                <a:gd name="T7" fmla="*/ 15 h 48"/>
                <a:gd name="T8" fmla="*/ 9 w 18"/>
                <a:gd name="T9" fmla="*/ 16 h 48"/>
                <a:gd name="T10" fmla="*/ 10 w 18"/>
                <a:gd name="T11" fmla="*/ 4 h 48"/>
                <a:gd name="T12" fmla="*/ 4 w 18"/>
                <a:gd name="T13" fmla="*/ 3 h 48"/>
                <a:gd name="T14" fmla="*/ 1 w 18"/>
                <a:gd name="T15" fmla="*/ 30 h 48"/>
                <a:gd name="T16" fmla="*/ 0 w 18"/>
                <a:gd name="T17" fmla="*/ 31 h 48"/>
                <a:gd name="T18" fmla="*/ 0 w 18"/>
                <a:gd name="T19" fmla="*/ 43 h 48"/>
                <a:gd name="T20" fmla="*/ 2 w 18"/>
                <a:gd name="T21" fmla="*/ 43 h 48"/>
                <a:gd name="T22" fmla="*/ 8 w 18"/>
                <a:gd name="T23" fmla="*/ 43 h 48"/>
                <a:gd name="T24" fmla="*/ 8 w 18"/>
                <a:gd name="T25" fmla="*/ 42 h 48"/>
                <a:gd name="T26" fmla="*/ 8 w 18"/>
                <a:gd name="T27" fmla="*/ 45 h 48"/>
                <a:gd name="T28" fmla="*/ 13 w 18"/>
                <a:gd name="T29" fmla="*/ 46 h 48"/>
                <a:gd name="T30" fmla="*/ 18 w 18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48">
                  <a:moveTo>
                    <a:pt x="18" y="44"/>
                  </a:moveTo>
                  <a:cubicBezTo>
                    <a:pt x="15" y="35"/>
                    <a:pt x="15" y="26"/>
                    <a:pt x="16" y="17"/>
                  </a:cubicBezTo>
                  <a:cubicBezTo>
                    <a:pt x="17" y="13"/>
                    <a:pt x="11" y="11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2"/>
                    <a:pt x="9" y="8"/>
                    <a:pt x="10" y="4"/>
                  </a:cubicBezTo>
                  <a:cubicBezTo>
                    <a:pt x="10" y="1"/>
                    <a:pt x="5" y="0"/>
                    <a:pt x="4" y="3"/>
                  </a:cubicBezTo>
                  <a:cubicBezTo>
                    <a:pt x="2" y="12"/>
                    <a:pt x="2" y="21"/>
                    <a:pt x="1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2" y="47"/>
                    <a:pt x="8" y="47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4"/>
                    <a:pt x="8" y="45"/>
                  </a:cubicBezTo>
                  <a:cubicBezTo>
                    <a:pt x="9" y="47"/>
                    <a:pt x="12" y="48"/>
                    <a:pt x="13" y="46"/>
                  </a:cubicBezTo>
                  <a:cubicBezTo>
                    <a:pt x="14" y="48"/>
                    <a:pt x="18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9" name="Freeform 516"/>
            <p:cNvSpPr>
              <a:spLocks/>
            </p:cNvSpPr>
            <p:nvPr/>
          </p:nvSpPr>
          <p:spPr bwMode="auto">
            <a:xfrm>
              <a:off x="10310813" y="6611938"/>
              <a:ext cx="20638" cy="144463"/>
            </a:xfrm>
            <a:custGeom>
              <a:avLst/>
              <a:gdLst>
                <a:gd name="T0" fmla="*/ 5 w 5"/>
                <a:gd name="T1" fmla="*/ 3 h 33"/>
                <a:gd name="T2" fmla="*/ 0 w 5"/>
                <a:gd name="T3" fmla="*/ 3 h 33"/>
                <a:gd name="T4" fmla="*/ 0 w 5"/>
                <a:gd name="T5" fmla="*/ 30 h 33"/>
                <a:gd name="T6" fmla="*/ 5 w 5"/>
                <a:gd name="T7" fmla="*/ 30 h 33"/>
                <a:gd name="T8" fmla="*/ 5 w 5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3">
                  <a:moveTo>
                    <a:pt x="5" y="3"/>
                  </a:moveTo>
                  <a:cubicBezTo>
                    <a:pt x="5" y="0"/>
                    <a:pt x="0" y="0"/>
                    <a:pt x="0" y="3"/>
                  </a:cubicBezTo>
                  <a:cubicBezTo>
                    <a:pt x="0" y="12"/>
                    <a:pt x="0" y="21"/>
                    <a:pt x="0" y="30"/>
                  </a:cubicBezTo>
                  <a:cubicBezTo>
                    <a:pt x="0" y="33"/>
                    <a:pt x="5" y="33"/>
                    <a:pt x="5" y="30"/>
                  </a:cubicBezTo>
                  <a:cubicBezTo>
                    <a:pt x="5" y="21"/>
                    <a:pt x="5" y="12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0" name="Freeform 517"/>
            <p:cNvSpPr>
              <a:spLocks/>
            </p:cNvSpPr>
            <p:nvPr/>
          </p:nvSpPr>
          <p:spPr bwMode="auto">
            <a:xfrm>
              <a:off x="1037272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5 w 14"/>
                <a:gd name="T9" fmla="*/ 31 h 40"/>
                <a:gd name="T10" fmla="*/ 5 w 14"/>
                <a:gd name="T11" fmla="*/ 37 h 40"/>
                <a:gd name="T12" fmla="*/ 11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3" y="13"/>
                    <a:pt x="3" y="21"/>
                    <a:pt x="3" y="29"/>
                  </a:cubicBezTo>
                  <a:cubicBezTo>
                    <a:pt x="3" y="30"/>
                    <a:pt x="4" y="31"/>
                    <a:pt x="5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6" y="40"/>
                    <a:pt x="10" y="40"/>
                    <a:pt x="11" y="37"/>
                  </a:cubicBezTo>
                  <a:cubicBezTo>
                    <a:pt x="12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1" name="Freeform 518"/>
            <p:cNvSpPr>
              <a:spLocks/>
            </p:cNvSpPr>
            <p:nvPr/>
          </p:nvSpPr>
          <p:spPr bwMode="auto">
            <a:xfrm>
              <a:off x="10444163" y="6594476"/>
              <a:ext cx="66675" cy="228600"/>
            </a:xfrm>
            <a:custGeom>
              <a:avLst/>
              <a:gdLst>
                <a:gd name="T0" fmla="*/ 8 w 16"/>
                <a:gd name="T1" fmla="*/ 4 h 52"/>
                <a:gd name="T2" fmla="*/ 6 w 16"/>
                <a:gd name="T3" fmla="*/ 11 h 52"/>
                <a:gd name="T4" fmla="*/ 3 w 16"/>
                <a:gd name="T5" fmla="*/ 13 h 52"/>
                <a:gd name="T6" fmla="*/ 2 w 16"/>
                <a:gd name="T7" fmla="*/ 23 h 52"/>
                <a:gd name="T8" fmla="*/ 4 w 16"/>
                <a:gd name="T9" fmla="*/ 25 h 52"/>
                <a:gd name="T10" fmla="*/ 4 w 16"/>
                <a:gd name="T11" fmla="*/ 49 h 52"/>
                <a:gd name="T12" fmla="*/ 10 w 16"/>
                <a:gd name="T13" fmla="*/ 49 h 52"/>
                <a:gd name="T14" fmla="*/ 15 w 16"/>
                <a:gd name="T15" fmla="*/ 5 h 52"/>
                <a:gd name="T16" fmla="*/ 8 w 16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2">
                  <a:moveTo>
                    <a:pt x="8" y="4"/>
                  </a:moveTo>
                  <a:cubicBezTo>
                    <a:pt x="7" y="7"/>
                    <a:pt x="7" y="9"/>
                    <a:pt x="6" y="11"/>
                  </a:cubicBezTo>
                  <a:cubicBezTo>
                    <a:pt x="5" y="11"/>
                    <a:pt x="3" y="11"/>
                    <a:pt x="3" y="13"/>
                  </a:cubicBezTo>
                  <a:cubicBezTo>
                    <a:pt x="3" y="16"/>
                    <a:pt x="3" y="20"/>
                    <a:pt x="2" y="23"/>
                  </a:cubicBezTo>
                  <a:cubicBezTo>
                    <a:pt x="0" y="24"/>
                    <a:pt x="3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5" y="52"/>
                    <a:pt x="10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6" y="1"/>
                    <a:pt x="8" y="0"/>
                    <a:pt x="8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2" name="Freeform 519"/>
            <p:cNvSpPr>
              <a:spLocks/>
            </p:cNvSpPr>
            <p:nvPr/>
          </p:nvSpPr>
          <p:spPr bwMode="auto">
            <a:xfrm>
              <a:off x="10255251" y="6611938"/>
              <a:ext cx="50800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4 w 12"/>
                <a:gd name="T5" fmla="*/ 4 h 47"/>
                <a:gd name="T6" fmla="*/ 5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1 w 12"/>
                <a:gd name="T15" fmla="*/ 29 h 47"/>
                <a:gd name="T16" fmla="*/ 11 w 12"/>
                <a:gd name="T17" fmla="*/ 28 h 47"/>
                <a:gd name="T18" fmla="*/ 11 w 12"/>
                <a:gd name="T19" fmla="*/ 21 h 47"/>
                <a:gd name="T20" fmla="*/ 12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8" y="4"/>
                    <a:pt x="7" y="3"/>
                  </a:cubicBezTo>
                  <a:cubicBezTo>
                    <a:pt x="7" y="0"/>
                    <a:pt x="3" y="1"/>
                    <a:pt x="4" y="4"/>
                  </a:cubicBezTo>
                  <a:cubicBezTo>
                    <a:pt x="4" y="5"/>
                    <a:pt x="4" y="7"/>
                    <a:pt x="5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1" y="33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6"/>
                    <a:pt x="11" y="23"/>
                    <a:pt x="11" y="21"/>
                  </a:cubicBezTo>
                  <a:cubicBezTo>
                    <a:pt x="11" y="18"/>
                    <a:pt x="11" y="15"/>
                    <a:pt x="12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" name="Freeform 520"/>
            <p:cNvSpPr>
              <a:spLocks/>
            </p:cNvSpPr>
            <p:nvPr/>
          </p:nvSpPr>
          <p:spPr bwMode="auto">
            <a:xfrm>
              <a:off x="9859963" y="6624638"/>
              <a:ext cx="53975" cy="119063"/>
            </a:xfrm>
            <a:custGeom>
              <a:avLst/>
              <a:gdLst>
                <a:gd name="T0" fmla="*/ 12 w 13"/>
                <a:gd name="T1" fmla="*/ 24 h 27"/>
                <a:gd name="T2" fmla="*/ 4 w 13"/>
                <a:gd name="T3" fmla="*/ 2 h 27"/>
                <a:gd name="T4" fmla="*/ 1 w 13"/>
                <a:gd name="T5" fmla="*/ 3 h 27"/>
                <a:gd name="T6" fmla="*/ 9 w 13"/>
                <a:gd name="T7" fmla="*/ 26 h 27"/>
                <a:gd name="T8" fmla="*/ 12 w 13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12" y="24"/>
                  </a:moveTo>
                  <a:cubicBezTo>
                    <a:pt x="9" y="17"/>
                    <a:pt x="6" y="10"/>
                    <a:pt x="4" y="2"/>
                  </a:cubicBezTo>
                  <a:cubicBezTo>
                    <a:pt x="4" y="0"/>
                    <a:pt x="0" y="0"/>
                    <a:pt x="1" y="3"/>
                  </a:cubicBezTo>
                  <a:cubicBezTo>
                    <a:pt x="3" y="11"/>
                    <a:pt x="5" y="18"/>
                    <a:pt x="9" y="26"/>
                  </a:cubicBezTo>
                  <a:cubicBezTo>
                    <a:pt x="10" y="27"/>
                    <a:pt x="13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4" name="Freeform 521"/>
            <p:cNvSpPr>
              <a:spLocks/>
            </p:cNvSpPr>
            <p:nvPr/>
          </p:nvSpPr>
          <p:spPr bwMode="auto">
            <a:xfrm>
              <a:off x="975518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4" y="4"/>
                    <a:pt x="8" y="0"/>
                    <a:pt x="6" y="4"/>
                  </a:cubicBezTo>
                  <a:cubicBezTo>
                    <a:pt x="0" y="17"/>
                    <a:pt x="3" y="29"/>
                    <a:pt x="10" y="41"/>
                  </a:cubicBezTo>
                  <a:cubicBezTo>
                    <a:pt x="13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5" name="Freeform 522"/>
            <p:cNvSpPr>
              <a:spLocks/>
            </p:cNvSpPr>
            <p:nvPr/>
          </p:nvSpPr>
          <p:spPr bwMode="auto">
            <a:xfrm>
              <a:off x="10026651" y="6629401"/>
              <a:ext cx="41275" cy="146050"/>
            </a:xfrm>
            <a:custGeom>
              <a:avLst/>
              <a:gdLst>
                <a:gd name="T0" fmla="*/ 2 w 10"/>
                <a:gd name="T1" fmla="*/ 5 h 33"/>
                <a:gd name="T2" fmla="*/ 2 w 10"/>
                <a:gd name="T3" fmla="*/ 29 h 33"/>
                <a:gd name="T4" fmla="*/ 8 w 10"/>
                <a:gd name="T5" fmla="*/ 27 h 33"/>
                <a:gd name="T6" fmla="*/ 9 w 10"/>
                <a:gd name="T7" fmla="*/ 6 h 33"/>
                <a:gd name="T8" fmla="*/ 2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2" y="5"/>
                  </a:moveTo>
                  <a:cubicBezTo>
                    <a:pt x="0" y="12"/>
                    <a:pt x="0" y="21"/>
                    <a:pt x="2" y="29"/>
                  </a:cubicBezTo>
                  <a:cubicBezTo>
                    <a:pt x="4" y="33"/>
                    <a:pt x="9" y="31"/>
                    <a:pt x="8" y="27"/>
                  </a:cubicBezTo>
                  <a:cubicBezTo>
                    <a:pt x="7" y="20"/>
                    <a:pt x="7" y="13"/>
                    <a:pt x="9" y="6"/>
                  </a:cubicBezTo>
                  <a:cubicBezTo>
                    <a:pt x="10" y="2"/>
                    <a:pt x="3" y="0"/>
                    <a:pt x="2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6" name="Freeform 523"/>
            <p:cNvSpPr>
              <a:spLocks/>
            </p:cNvSpPr>
            <p:nvPr/>
          </p:nvSpPr>
          <p:spPr bwMode="auto">
            <a:xfrm>
              <a:off x="10544176" y="6567488"/>
              <a:ext cx="61913" cy="220663"/>
            </a:xfrm>
            <a:custGeom>
              <a:avLst/>
              <a:gdLst>
                <a:gd name="T0" fmla="*/ 11 w 15"/>
                <a:gd name="T1" fmla="*/ 28 h 50"/>
                <a:gd name="T2" fmla="*/ 13 w 15"/>
                <a:gd name="T3" fmla="*/ 6 h 50"/>
                <a:gd name="T4" fmla="*/ 6 w 15"/>
                <a:gd name="T5" fmla="*/ 4 h 50"/>
                <a:gd name="T6" fmla="*/ 4 w 15"/>
                <a:gd name="T7" fmla="*/ 15 h 50"/>
                <a:gd name="T8" fmla="*/ 3 w 15"/>
                <a:gd name="T9" fmla="*/ 17 h 50"/>
                <a:gd name="T10" fmla="*/ 5 w 15"/>
                <a:gd name="T11" fmla="*/ 46 h 50"/>
                <a:gd name="T12" fmla="*/ 11 w 15"/>
                <a:gd name="T13" fmla="*/ 42 h 50"/>
                <a:gd name="T14" fmla="*/ 8 w 15"/>
                <a:gd name="T15" fmla="*/ 30 h 50"/>
                <a:gd name="T16" fmla="*/ 11 w 15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0">
                  <a:moveTo>
                    <a:pt x="11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5" y="2"/>
                    <a:pt x="8" y="0"/>
                    <a:pt x="6" y="4"/>
                  </a:cubicBezTo>
                  <a:cubicBezTo>
                    <a:pt x="5" y="8"/>
                    <a:pt x="5" y="11"/>
                    <a:pt x="4" y="15"/>
                  </a:cubicBezTo>
                  <a:cubicBezTo>
                    <a:pt x="4" y="15"/>
                    <a:pt x="3" y="16"/>
                    <a:pt x="3" y="17"/>
                  </a:cubicBezTo>
                  <a:cubicBezTo>
                    <a:pt x="0" y="27"/>
                    <a:pt x="0" y="36"/>
                    <a:pt x="5" y="46"/>
                  </a:cubicBezTo>
                  <a:cubicBezTo>
                    <a:pt x="7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1" y="29"/>
                    <a:pt x="11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7" name="Freeform 524"/>
            <p:cNvSpPr>
              <a:spLocks/>
            </p:cNvSpPr>
            <p:nvPr/>
          </p:nvSpPr>
          <p:spPr bwMode="auto">
            <a:xfrm>
              <a:off x="10631488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3 w 8"/>
                <a:gd name="T5" fmla="*/ 29 h 32"/>
                <a:gd name="T6" fmla="*/ 7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2"/>
                    <a:pt x="7" y="32"/>
                    <a:pt x="7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8" name="Freeform 525"/>
            <p:cNvSpPr>
              <a:spLocks/>
            </p:cNvSpPr>
            <p:nvPr/>
          </p:nvSpPr>
          <p:spPr bwMode="auto">
            <a:xfrm>
              <a:off x="10656888" y="6607176"/>
              <a:ext cx="77788" cy="233363"/>
            </a:xfrm>
            <a:custGeom>
              <a:avLst/>
              <a:gdLst>
                <a:gd name="T0" fmla="*/ 17 w 19"/>
                <a:gd name="T1" fmla="*/ 46 h 53"/>
                <a:gd name="T2" fmla="*/ 12 w 19"/>
                <a:gd name="T3" fmla="*/ 14 h 53"/>
                <a:gd name="T4" fmla="*/ 12 w 19"/>
                <a:gd name="T5" fmla="*/ 13 h 53"/>
                <a:gd name="T6" fmla="*/ 11 w 19"/>
                <a:gd name="T7" fmla="*/ 4 h 53"/>
                <a:gd name="T8" fmla="*/ 7 w 19"/>
                <a:gd name="T9" fmla="*/ 4 h 53"/>
                <a:gd name="T10" fmla="*/ 7 w 19"/>
                <a:gd name="T11" fmla="*/ 12 h 53"/>
                <a:gd name="T12" fmla="*/ 7 w 19"/>
                <a:gd name="T13" fmla="*/ 14 h 53"/>
                <a:gd name="T14" fmla="*/ 6 w 19"/>
                <a:gd name="T15" fmla="*/ 22 h 53"/>
                <a:gd name="T16" fmla="*/ 4 w 19"/>
                <a:gd name="T17" fmla="*/ 22 h 53"/>
                <a:gd name="T18" fmla="*/ 0 w 19"/>
                <a:gd name="T19" fmla="*/ 39 h 53"/>
                <a:gd name="T20" fmla="*/ 2 w 19"/>
                <a:gd name="T21" fmla="*/ 39 h 53"/>
                <a:gd name="T22" fmla="*/ 6 w 19"/>
                <a:gd name="T23" fmla="*/ 25 h 53"/>
                <a:gd name="T24" fmla="*/ 9 w 19"/>
                <a:gd name="T25" fmla="*/ 48 h 53"/>
                <a:gd name="T26" fmla="*/ 17 w 19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53">
                  <a:moveTo>
                    <a:pt x="17" y="46"/>
                  </a:moveTo>
                  <a:cubicBezTo>
                    <a:pt x="14" y="36"/>
                    <a:pt x="13" y="25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0"/>
                    <a:pt x="11" y="12"/>
                    <a:pt x="11" y="4"/>
                  </a:cubicBezTo>
                  <a:cubicBezTo>
                    <a:pt x="11" y="0"/>
                    <a:pt x="7" y="0"/>
                    <a:pt x="7" y="4"/>
                  </a:cubicBezTo>
                  <a:cubicBezTo>
                    <a:pt x="7" y="12"/>
                    <a:pt x="7" y="10"/>
                    <a:pt x="7" y="12"/>
                  </a:cubicBezTo>
                  <a:cubicBezTo>
                    <a:pt x="7" y="13"/>
                    <a:pt x="7" y="13"/>
                    <a:pt x="7" y="14"/>
                  </a:cubicBezTo>
                  <a:cubicBezTo>
                    <a:pt x="6" y="16"/>
                    <a:pt x="6" y="19"/>
                    <a:pt x="6" y="22"/>
                  </a:cubicBezTo>
                  <a:cubicBezTo>
                    <a:pt x="5" y="21"/>
                    <a:pt x="4" y="22"/>
                    <a:pt x="4" y="22"/>
                  </a:cubicBezTo>
                  <a:cubicBezTo>
                    <a:pt x="3" y="28"/>
                    <a:pt x="2" y="33"/>
                    <a:pt x="0" y="39"/>
                  </a:cubicBezTo>
                  <a:cubicBezTo>
                    <a:pt x="0" y="40"/>
                    <a:pt x="2" y="40"/>
                    <a:pt x="2" y="39"/>
                  </a:cubicBezTo>
                  <a:cubicBezTo>
                    <a:pt x="4" y="35"/>
                    <a:pt x="4" y="30"/>
                    <a:pt x="6" y="25"/>
                  </a:cubicBezTo>
                  <a:cubicBezTo>
                    <a:pt x="5" y="33"/>
                    <a:pt x="6" y="41"/>
                    <a:pt x="9" y="48"/>
                  </a:cubicBezTo>
                  <a:cubicBezTo>
                    <a:pt x="11" y="53"/>
                    <a:pt x="19" y="51"/>
                    <a:pt x="17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9" name="Freeform 526"/>
            <p:cNvSpPr>
              <a:spLocks/>
            </p:cNvSpPr>
            <p:nvPr/>
          </p:nvSpPr>
          <p:spPr bwMode="auto">
            <a:xfrm>
              <a:off x="10760076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0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0" y="3"/>
                  </a:cubicBezTo>
                  <a:cubicBezTo>
                    <a:pt x="0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5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0" name="Freeform 527"/>
            <p:cNvSpPr>
              <a:spLocks/>
            </p:cNvSpPr>
            <p:nvPr/>
          </p:nvSpPr>
          <p:spPr bwMode="auto">
            <a:xfrm>
              <a:off x="10790238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8 w 10"/>
                <a:gd name="T5" fmla="*/ 35 h 40"/>
                <a:gd name="T6" fmla="*/ 9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8" y="35"/>
                  </a:cubicBezTo>
                  <a:cubicBezTo>
                    <a:pt x="8" y="25"/>
                    <a:pt x="8" y="15"/>
                    <a:pt x="9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1" name="Freeform 528"/>
            <p:cNvSpPr>
              <a:spLocks/>
            </p:cNvSpPr>
            <p:nvPr/>
          </p:nvSpPr>
          <p:spPr bwMode="auto">
            <a:xfrm>
              <a:off x="1082675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5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2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8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10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2" name="Freeform 529"/>
            <p:cNvSpPr>
              <a:spLocks/>
            </p:cNvSpPr>
            <p:nvPr/>
          </p:nvSpPr>
          <p:spPr bwMode="auto">
            <a:xfrm>
              <a:off x="10747376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0 w 8"/>
                <a:gd name="T3" fmla="*/ 32 h 36"/>
                <a:gd name="T4" fmla="*/ 7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0" y="32"/>
                  </a:cubicBezTo>
                  <a:cubicBezTo>
                    <a:pt x="0" y="36"/>
                    <a:pt x="7" y="36"/>
                    <a:pt x="7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" name="Freeform 530"/>
            <p:cNvSpPr>
              <a:spLocks/>
            </p:cNvSpPr>
            <p:nvPr/>
          </p:nvSpPr>
          <p:spPr bwMode="auto">
            <a:xfrm>
              <a:off x="10890251" y="6611938"/>
              <a:ext cx="61913" cy="176213"/>
            </a:xfrm>
            <a:custGeom>
              <a:avLst/>
              <a:gdLst>
                <a:gd name="T0" fmla="*/ 4 w 15"/>
                <a:gd name="T1" fmla="*/ 5 h 40"/>
                <a:gd name="T2" fmla="*/ 3 w 15"/>
                <a:gd name="T3" fmla="*/ 37 h 40"/>
                <a:gd name="T4" fmla="*/ 9 w 15"/>
                <a:gd name="T5" fmla="*/ 36 h 40"/>
                <a:gd name="T6" fmla="*/ 12 w 15"/>
                <a:gd name="T7" fmla="*/ 10 h 40"/>
                <a:gd name="T8" fmla="*/ 4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4" y="5"/>
                  </a:moveTo>
                  <a:cubicBezTo>
                    <a:pt x="0" y="15"/>
                    <a:pt x="0" y="26"/>
                    <a:pt x="3" y="37"/>
                  </a:cubicBezTo>
                  <a:cubicBezTo>
                    <a:pt x="4" y="40"/>
                    <a:pt x="10" y="40"/>
                    <a:pt x="9" y="36"/>
                  </a:cubicBezTo>
                  <a:cubicBezTo>
                    <a:pt x="9" y="27"/>
                    <a:pt x="9" y="18"/>
                    <a:pt x="12" y="10"/>
                  </a:cubicBezTo>
                  <a:cubicBezTo>
                    <a:pt x="15" y="4"/>
                    <a:pt x="7" y="0"/>
                    <a:pt x="4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Freeform 531"/>
            <p:cNvSpPr>
              <a:spLocks/>
            </p:cNvSpPr>
            <p:nvPr/>
          </p:nvSpPr>
          <p:spPr bwMode="auto">
            <a:xfrm>
              <a:off x="10985501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1" y="31"/>
                    <a:pt x="6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5" name="Freeform 532"/>
            <p:cNvSpPr>
              <a:spLocks/>
            </p:cNvSpPr>
            <p:nvPr/>
          </p:nvSpPr>
          <p:spPr bwMode="auto">
            <a:xfrm>
              <a:off x="11126788" y="6562726"/>
              <a:ext cx="53975" cy="234950"/>
            </a:xfrm>
            <a:custGeom>
              <a:avLst/>
              <a:gdLst>
                <a:gd name="T0" fmla="*/ 10 w 13"/>
                <a:gd name="T1" fmla="*/ 1 h 53"/>
                <a:gd name="T2" fmla="*/ 5 w 13"/>
                <a:gd name="T3" fmla="*/ 21 h 53"/>
                <a:gd name="T4" fmla="*/ 0 w 13"/>
                <a:gd name="T5" fmla="*/ 24 h 53"/>
                <a:gd name="T6" fmla="*/ 4 w 13"/>
                <a:gd name="T7" fmla="*/ 44 h 53"/>
                <a:gd name="T8" fmla="*/ 4 w 13"/>
                <a:gd name="T9" fmla="*/ 45 h 53"/>
                <a:gd name="T10" fmla="*/ 5 w 13"/>
                <a:gd name="T11" fmla="*/ 46 h 53"/>
                <a:gd name="T12" fmla="*/ 7 w 13"/>
                <a:gd name="T13" fmla="*/ 50 h 53"/>
                <a:gd name="T14" fmla="*/ 12 w 13"/>
                <a:gd name="T15" fmla="*/ 48 h 53"/>
                <a:gd name="T16" fmla="*/ 8 w 13"/>
                <a:gd name="T17" fmla="*/ 33 h 53"/>
                <a:gd name="T18" fmla="*/ 13 w 13"/>
                <a:gd name="T19" fmla="*/ 2 h 53"/>
                <a:gd name="T20" fmla="*/ 10 w 13"/>
                <a:gd name="T21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53">
                  <a:moveTo>
                    <a:pt x="10" y="1"/>
                  </a:moveTo>
                  <a:cubicBezTo>
                    <a:pt x="7" y="8"/>
                    <a:pt x="6" y="14"/>
                    <a:pt x="5" y="21"/>
                  </a:cubicBezTo>
                  <a:cubicBezTo>
                    <a:pt x="2" y="21"/>
                    <a:pt x="0" y="22"/>
                    <a:pt x="0" y="24"/>
                  </a:cubicBezTo>
                  <a:cubicBezTo>
                    <a:pt x="0" y="31"/>
                    <a:pt x="1" y="38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6" y="48"/>
                    <a:pt x="6" y="49"/>
                    <a:pt x="7" y="50"/>
                  </a:cubicBezTo>
                  <a:cubicBezTo>
                    <a:pt x="9" y="53"/>
                    <a:pt x="13" y="51"/>
                    <a:pt x="12" y="48"/>
                  </a:cubicBezTo>
                  <a:cubicBezTo>
                    <a:pt x="10" y="43"/>
                    <a:pt x="9" y="38"/>
                    <a:pt x="8" y="33"/>
                  </a:cubicBezTo>
                  <a:cubicBezTo>
                    <a:pt x="8" y="22"/>
                    <a:pt x="9" y="12"/>
                    <a:pt x="13" y="2"/>
                  </a:cubicBezTo>
                  <a:cubicBezTo>
                    <a:pt x="13" y="1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6" name="Freeform 533"/>
            <p:cNvSpPr>
              <a:spLocks/>
            </p:cNvSpPr>
            <p:nvPr/>
          </p:nvSpPr>
          <p:spPr bwMode="auto">
            <a:xfrm>
              <a:off x="11193463" y="6557963"/>
              <a:ext cx="71438" cy="212725"/>
            </a:xfrm>
            <a:custGeom>
              <a:avLst/>
              <a:gdLst>
                <a:gd name="T0" fmla="*/ 12 w 17"/>
                <a:gd name="T1" fmla="*/ 2 h 48"/>
                <a:gd name="T2" fmla="*/ 1 w 17"/>
                <a:gd name="T3" fmla="*/ 44 h 48"/>
                <a:gd name="T4" fmla="*/ 7 w 17"/>
                <a:gd name="T5" fmla="*/ 44 h 48"/>
                <a:gd name="T6" fmla="*/ 15 w 17"/>
                <a:gd name="T7" fmla="*/ 4 h 48"/>
                <a:gd name="T8" fmla="*/ 12 w 17"/>
                <a:gd name="T9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8">
                  <a:moveTo>
                    <a:pt x="12" y="2"/>
                  </a:moveTo>
                  <a:cubicBezTo>
                    <a:pt x="4" y="14"/>
                    <a:pt x="0" y="29"/>
                    <a:pt x="1" y="44"/>
                  </a:cubicBezTo>
                  <a:cubicBezTo>
                    <a:pt x="1" y="48"/>
                    <a:pt x="6" y="48"/>
                    <a:pt x="7" y="44"/>
                  </a:cubicBezTo>
                  <a:cubicBezTo>
                    <a:pt x="7" y="30"/>
                    <a:pt x="8" y="16"/>
                    <a:pt x="15" y="4"/>
                  </a:cubicBezTo>
                  <a:cubicBezTo>
                    <a:pt x="17" y="2"/>
                    <a:pt x="14" y="0"/>
                    <a:pt x="12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7" name="Freeform 534"/>
            <p:cNvSpPr>
              <a:spLocks/>
            </p:cNvSpPr>
            <p:nvPr/>
          </p:nvSpPr>
          <p:spPr bwMode="auto">
            <a:xfrm>
              <a:off x="11277601" y="6597651"/>
              <a:ext cx="28575" cy="195263"/>
            </a:xfrm>
            <a:custGeom>
              <a:avLst/>
              <a:gdLst>
                <a:gd name="T0" fmla="*/ 6 w 7"/>
                <a:gd name="T1" fmla="*/ 2 h 44"/>
                <a:gd name="T2" fmla="*/ 2 w 7"/>
                <a:gd name="T3" fmla="*/ 2 h 44"/>
                <a:gd name="T4" fmla="*/ 2 w 7"/>
                <a:gd name="T5" fmla="*/ 14 h 44"/>
                <a:gd name="T6" fmla="*/ 0 w 7"/>
                <a:gd name="T7" fmla="*/ 16 h 44"/>
                <a:gd name="T8" fmla="*/ 0 w 7"/>
                <a:gd name="T9" fmla="*/ 33 h 44"/>
                <a:gd name="T10" fmla="*/ 1 w 7"/>
                <a:gd name="T11" fmla="*/ 35 h 44"/>
                <a:gd name="T12" fmla="*/ 2 w 7"/>
                <a:gd name="T13" fmla="*/ 41 h 44"/>
                <a:gd name="T14" fmla="*/ 6 w 7"/>
                <a:gd name="T15" fmla="*/ 41 h 44"/>
                <a:gd name="T16" fmla="*/ 6 w 7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4">
                  <a:moveTo>
                    <a:pt x="6" y="2"/>
                  </a:moveTo>
                  <a:cubicBezTo>
                    <a:pt x="6" y="0"/>
                    <a:pt x="2" y="0"/>
                    <a:pt x="2" y="2"/>
                  </a:cubicBezTo>
                  <a:cubicBezTo>
                    <a:pt x="2" y="6"/>
                    <a:pt x="2" y="10"/>
                    <a:pt x="2" y="14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0" y="22"/>
                    <a:pt x="0" y="27"/>
                    <a:pt x="0" y="33"/>
                  </a:cubicBezTo>
                  <a:cubicBezTo>
                    <a:pt x="0" y="34"/>
                    <a:pt x="1" y="35"/>
                    <a:pt x="1" y="35"/>
                  </a:cubicBezTo>
                  <a:cubicBezTo>
                    <a:pt x="2" y="37"/>
                    <a:pt x="2" y="39"/>
                    <a:pt x="2" y="41"/>
                  </a:cubicBezTo>
                  <a:cubicBezTo>
                    <a:pt x="2" y="44"/>
                    <a:pt x="6" y="44"/>
                    <a:pt x="6" y="41"/>
                  </a:cubicBezTo>
                  <a:cubicBezTo>
                    <a:pt x="7" y="28"/>
                    <a:pt x="7" y="15"/>
                    <a:pt x="6" y="2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8" name="Freeform 535"/>
            <p:cNvSpPr>
              <a:spLocks/>
            </p:cNvSpPr>
            <p:nvPr/>
          </p:nvSpPr>
          <p:spPr bwMode="auto">
            <a:xfrm>
              <a:off x="11364913" y="6545263"/>
              <a:ext cx="79375" cy="211138"/>
            </a:xfrm>
            <a:custGeom>
              <a:avLst/>
              <a:gdLst>
                <a:gd name="T0" fmla="*/ 18 w 19"/>
                <a:gd name="T1" fmla="*/ 44 h 48"/>
                <a:gd name="T2" fmla="*/ 17 w 19"/>
                <a:gd name="T3" fmla="*/ 17 h 48"/>
                <a:gd name="T4" fmla="*/ 11 w 19"/>
                <a:gd name="T5" fmla="*/ 15 h 48"/>
                <a:gd name="T6" fmla="*/ 11 w 19"/>
                <a:gd name="T7" fmla="*/ 15 h 48"/>
                <a:gd name="T8" fmla="*/ 10 w 19"/>
                <a:gd name="T9" fmla="*/ 16 h 48"/>
                <a:gd name="T10" fmla="*/ 10 w 19"/>
                <a:gd name="T11" fmla="*/ 4 h 48"/>
                <a:gd name="T12" fmla="*/ 5 w 19"/>
                <a:gd name="T13" fmla="*/ 3 h 48"/>
                <a:gd name="T14" fmla="*/ 2 w 19"/>
                <a:gd name="T15" fmla="*/ 30 h 48"/>
                <a:gd name="T16" fmla="*/ 0 w 19"/>
                <a:gd name="T17" fmla="*/ 31 h 48"/>
                <a:gd name="T18" fmla="*/ 0 w 19"/>
                <a:gd name="T19" fmla="*/ 43 h 48"/>
                <a:gd name="T20" fmla="*/ 2 w 19"/>
                <a:gd name="T21" fmla="*/ 43 h 48"/>
                <a:gd name="T22" fmla="*/ 9 w 19"/>
                <a:gd name="T23" fmla="*/ 43 h 48"/>
                <a:gd name="T24" fmla="*/ 9 w 19"/>
                <a:gd name="T25" fmla="*/ 42 h 48"/>
                <a:gd name="T26" fmla="*/ 9 w 19"/>
                <a:gd name="T27" fmla="*/ 45 h 48"/>
                <a:gd name="T28" fmla="*/ 14 w 19"/>
                <a:gd name="T29" fmla="*/ 46 h 48"/>
                <a:gd name="T30" fmla="*/ 18 w 19"/>
                <a:gd name="T3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8">
                  <a:moveTo>
                    <a:pt x="18" y="44"/>
                  </a:moveTo>
                  <a:cubicBezTo>
                    <a:pt x="15" y="35"/>
                    <a:pt x="15" y="26"/>
                    <a:pt x="17" y="17"/>
                  </a:cubicBezTo>
                  <a:cubicBezTo>
                    <a:pt x="18" y="13"/>
                    <a:pt x="11" y="11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2"/>
                    <a:pt x="10" y="8"/>
                    <a:pt x="10" y="4"/>
                  </a:cubicBezTo>
                  <a:cubicBezTo>
                    <a:pt x="11" y="1"/>
                    <a:pt x="5" y="0"/>
                    <a:pt x="5" y="3"/>
                  </a:cubicBezTo>
                  <a:cubicBezTo>
                    <a:pt x="3" y="12"/>
                    <a:pt x="2" y="21"/>
                    <a:pt x="2" y="30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5"/>
                    <a:pt x="0" y="39"/>
                    <a:pt x="0" y="43"/>
                  </a:cubicBezTo>
                  <a:cubicBezTo>
                    <a:pt x="0" y="44"/>
                    <a:pt x="2" y="44"/>
                    <a:pt x="2" y="43"/>
                  </a:cubicBezTo>
                  <a:cubicBezTo>
                    <a:pt x="3" y="47"/>
                    <a:pt x="9" y="47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4"/>
                    <a:pt x="9" y="45"/>
                  </a:cubicBezTo>
                  <a:cubicBezTo>
                    <a:pt x="9" y="47"/>
                    <a:pt x="12" y="48"/>
                    <a:pt x="14" y="46"/>
                  </a:cubicBezTo>
                  <a:cubicBezTo>
                    <a:pt x="15" y="48"/>
                    <a:pt x="19" y="47"/>
                    <a:pt x="18" y="4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9" name="Freeform 536"/>
            <p:cNvSpPr>
              <a:spLocks/>
            </p:cNvSpPr>
            <p:nvPr/>
          </p:nvSpPr>
          <p:spPr bwMode="auto">
            <a:xfrm>
              <a:off x="11518901" y="6611938"/>
              <a:ext cx="25400" cy="144463"/>
            </a:xfrm>
            <a:custGeom>
              <a:avLst/>
              <a:gdLst>
                <a:gd name="T0" fmla="*/ 6 w 6"/>
                <a:gd name="T1" fmla="*/ 3 h 33"/>
                <a:gd name="T2" fmla="*/ 1 w 6"/>
                <a:gd name="T3" fmla="*/ 3 h 33"/>
                <a:gd name="T4" fmla="*/ 1 w 6"/>
                <a:gd name="T5" fmla="*/ 30 h 33"/>
                <a:gd name="T6" fmla="*/ 6 w 6"/>
                <a:gd name="T7" fmla="*/ 30 h 33"/>
                <a:gd name="T8" fmla="*/ 6 w 6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3">
                  <a:moveTo>
                    <a:pt x="6" y="3"/>
                  </a:moveTo>
                  <a:cubicBezTo>
                    <a:pt x="6" y="0"/>
                    <a:pt x="1" y="0"/>
                    <a:pt x="1" y="3"/>
                  </a:cubicBezTo>
                  <a:cubicBezTo>
                    <a:pt x="1" y="12"/>
                    <a:pt x="0" y="21"/>
                    <a:pt x="1" y="30"/>
                  </a:cubicBezTo>
                  <a:cubicBezTo>
                    <a:pt x="1" y="33"/>
                    <a:pt x="6" y="33"/>
                    <a:pt x="6" y="30"/>
                  </a:cubicBezTo>
                  <a:cubicBezTo>
                    <a:pt x="6" y="21"/>
                    <a:pt x="6" y="12"/>
                    <a:pt x="6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0" name="Freeform 537"/>
            <p:cNvSpPr>
              <a:spLocks/>
            </p:cNvSpPr>
            <p:nvPr/>
          </p:nvSpPr>
          <p:spPr bwMode="auto">
            <a:xfrm>
              <a:off x="11585576" y="6597651"/>
              <a:ext cx="58738" cy="177800"/>
            </a:xfrm>
            <a:custGeom>
              <a:avLst/>
              <a:gdLst>
                <a:gd name="T0" fmla="*/ 7 w 14"/>
                <a:gd name="T1" fmla="*/ 6 h 40"/>
                <a:gd name="T2" fmla="*/ 7 w 14"/>
                <a:gd name="T3" fmla="*/ 3 h 40"/>
                <a:gd name="T4" fmla="*/ 1 w 14"/>
                <a:gd name="T5" fmla="*/ 5 h 40"/>
                <a:gd name="T6" fmla="*/ 3 w 14"/>
                <a:gd name="T7" fmla="*/ 29 h 40"/>
                <a:gd name="T8" fmla="*/ 4 w 14"/>
                <a:gd name="T9" fmla="*/ 31 h 40"/>
                <a:gd name="T10" fmla="*/ 5 w 14"/>
                <a:gd name="T11" fmla="*/ 37 h 40"/>
                <a:gd name="T12" fmla="*/ 10 w 14"/>
                <a:gd name="T13" fmla="*/ 37 h 40"/>
                <a:gd name="T14" fmla="*/ 13 w 14"/>
                <a:gd name="T15" fmla="*/ 9 h 40"/>
                <a:gd name="T16" fmla="*/ 7 w 14"/>
                <a:gd name="T1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0">
                  <a:moveTo>
                    <a:pt x="7" y="6"/>
                  </a:moveTo>
                  <a:cubicBezTo>
                    <a:pt x="7" y="5"/>
                    <a:pt x="7" y="4"/>
                    <a:pt x="7" y="3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2" y="13"/>
                    <a:pt x="2" y="21"/>
                    <a:pt x="3" y="29"/>
                  </a:cubicBezTo>
                  <a:cubicBezTo>
                    <a:pt x="3" y="30"/>
                    <a:pt x="3" y="31"/>
                    <a:pt x="4" y="31"/>
                  </a:cubicBezTo>
                  <a:cubicBezTo>
                    <a:pt x="5" y="33"/>
                    <a:pt x="5" y="35"/>
                    <a:pt x="5" y="37"/>
                  </a:cubicBezTo>
                  <a:cubicBezTo>
                    <a:pt x="5" y="40"/>
                    <a:pt x="10" y="40"/>
                    <a:pt x="10" y="37"/>
                  </a:cubicBezTo>
                  <a:cubicBezTo>
                    <a:pt x="11" y="28"/>
                    <a:pt x="11" y="18"/>
                    <a:pt x="13" y="9"/>
                  </a:cubicBezTo>
                  <a:cubicBezTo>
                    <a:pt x="14" y="5"/>
                    <a:pt x="9" y="3"/>
                    <a:pt x="7" y="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1" name="Freeform 538"/>
            <p:cNvSpPr>
              <a:spLocks/>
            </p:cNvSpPr>
            <p:nvPr/>
          </p:nvSpPr>
          <p:spPr bwMode="auto">
            <a:xfrm>
              <a:off x="11657013" y="6594476"/>
              <a:ext cx="61913" cy="228600"/>
            </a:xfrm>
            <a:custGeom>
              <a:avLst/>
              <a:gdLst>
                <a:gd name="T0" fmla="*/ 7 w 15"/>
                <a:gd name="T1" fmla="*/ 4 h 52"/>
                <a:gd name="T2" fmla="*/ 6 w 15"/>
                <a:gd name="T3" fmla="*/ 11 h 52"/>
                <a:gd name="T4" fmla="*/ 2 w 15"/>
                <a:gd name="T5" fmla="*/ 13 h 52"/>
                <a:gd name="T6" fmla="*/ 1 w 15"/>
                <a:gd name="T7" fmla="*/ 23 h 52"/>
                <a:gd name="T8" fmla="*/ 4 w 15"/>
                <a:gd name="T9" fmla="*/ 25 h 52"/>
                <a:gd name="T10" fmla="*/ 4 w 15"/>
                <a:gd name="T11" fmla="*/ 49 h 52"/>
                <a:gd name="T12" fmla="*/ 10 w 15"/>
                <a:gd name="T13" fmla="*/ 49 h 52"/>
                <a:gd name="T14" fmla="*/ 15 w 15"/>
                <a:gd name="T15" fmla="*/ 5 h 52"/>
                <a:gd name="T16" fmla="*/ 7 w 15"/>
                <a:gd name="T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2">
                  <a:moveTo>
                    <a:pt x="7" y="4"/>
                  </a:moveTo>
                  <a:cubicBezTo>
                    <a:pt x="7" y="7"/>
                    <a:pt x="6" y="9"/>
                    <a:pt x="6" y="11"/>
                  </a:cubicBezTo>
                  <a:cubicBezTo>
                    <a:pt x="5" y="11"/>
                    <a:pt x="2" y="11"/>
                    <a:pt x="2" y="13"/>
                  </a:cubicBezTo>
                  <a:cubicBezTo>
                    <a:pt x="2" y="16"/>
                    <a:pt x="3" y="20"/>
                    <a:pt x="1" y="23"/>
                  </a:cubicBezTo>
                  <a:cubicBezTo>
                    <a:pt x="0" y="24"/>
                    <a:pt x="2" y="26"/>
                    <a:pt x="4" y="25"/>
                  </a:cubicBezTo>
                  <a:cubicBezTo>
                    <a:pt x="3" y="33"/>
                    <a:pt x="3" y="41"/>
                    <a:pt x="4" y="49"/>
                  </a:cubicBezTo>
                  <a:cubicBezTo>
                    <a:pt x="4" y="52"/>
                    <a:pt x="9" y="52"/>
                    <a:pt x="10" y="49"/>
                  </a:cubicBezTo>
                  <a:cubicBezTo>
                    <a:pt x="13" y="35"/>
                    <a:pt x="13" y="20"/>
                    <a:pt x="15" y="5"/>
                  </a:cubicBezTo>
                  <a:cubicBezTo>
                    <a:pt x="15" y="1"/>
                    <a:pt x="8" y="0"/>
                    <a:pt x="7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2" name="Freeform 539"/>
            <p:cNvSpPr>
              <a:spLocks/>
            </p:cNvSpPr>
            <p:nvPr/>
          </p:nvSpPr>
          <p:spPr bwMode="auto">
            <a:xfrm>
              <a:off x="11469688" y="6611938"/>
              <a:ext cx="49213" cy="206375"/>
            </a:xfrm>
            <a:custGeom>
              <a:avLst/>
              <a:gdLst>
                <a:gd name="T0" fmla="*/ 8 w 12"/>
                <a:gd name="T1" fmla="*/ 7 h 47"/>
                <a:gd name="T2" fmla="*/ 7 w 12"/>
                <a:gd name="T3" fmla="*/ 3 h 47"/>
                <a:gd name="T4" fmla="*/ 3 w 12"/>
                <a:gd name="T5" fmla="*/ 4 h 47"/>
                <a:gd name="T6" fmla="*/ 4 w 12"/>
                <a:gd name="T7" fmla="*/ 8 h 47"/>
                <a:gd name="T8" fmla="*/ 3 w 12"/>
                <a:gd name="T9" fmla="*/ 10 h 47"/>
                <a:gd name="T10" fmla="*/ 4 w 12"/>
                <a:gd name="T11" fmla="*/ 43 h 47"/>
                <a:gd name="T12" fmla="*/ 11 w 12"/>
                <a:gd name="T13" fmla="*/ 42 h 47"/>
                <a:gd name="T14" fmla="*/ 10 w 12"/>
                <a:gd name="T15" fmla="*/ 29 h 47"/>
                <a:gd name="T16" fmla="*/ 11 w 12"/>
                <a:gd name="T17" fmla="*/ 28 h 47"/>
                <a:gd name="T18" fmla="*/ 10 w 12"/>
                <a:gd name="T19" fmla="*/ 21 h 47"/>
                <a:gd name="T20" fmla="*/ 11 w 12"/>
                <a:gd name="T21" fmla="*/ 13 h 47"/>
                <a:gd name="T22" fmla="*/ 8 w 12"/>
                <a:gd name="T23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7">
                  <a:moveTo>
                    <a:pt x="8" y="7"/>
                  </a:moveTo>
                  <a:cubicBezTo>
                    <a:pt x="8" y="6"/>
                    <a:pt x="7" y="4"/>
                    <a:pt x="7" y="3"/>
                  </a:cubicBezTo>
                  <a:cubicBezTo>
                    <a:pt x="6" y="0"/>
                    <a:pt x="3" y="1"/>
                    <a:pt x="3" y="4"/>
                  </a:cubicBezTo>
                  <a:cubicBezTo>
                    <a:pt x="4" y="5"/>
                    <a:pt x="4" y="7"/>
                    <a:pt x="4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1" y="21"/>
                    <a:pt x="0" y="32"/>
                    <a:pt x="4" y="43"/>
                  </a:cubicBezTo>
                  <a:cubicBezTo>
                    <a:pt x="5" y="47"/>
                    <a:pt x="11" y="46"/>
                    <a:pt x="11" y="42"/>
                  </a:cubicBezTo>
                  <a:cubicBezTo>
                    <a:pt x="11" y="38"/>
                    <a:pt x="10" y="33"/>
                    <a:pt x="10" y="29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26"/>
                    <a:pt x="11" y="23"/>
                    <a:pt x="10" y="21"/>
                  </a:cubicBezTo>
                  <a:cubicBezTo>
                    <a:pt x="10" y="18"/>
                    <a:pt x="11" y="15"/>
                    <a:pt x="11" y="13"/>
                  </a:cubicBezTo>
                  <a:cubicBezTo>
                    <a:pt x="12" y="10"/>
                    <a:pt x="10" y="8"/>
                    <a:pt x="8" y="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" name="Freeform 540"/>
            <p:cNvSpPr>
              <a:spLocks/>
            </p:cNvSpPr>
            <p:nvPr/>
          </p:nvSpPr>
          <p:spPr bwMode="auto">
            <a:xfrm>
              <a:off x="11072813" y="6624638"/>
              <a:ext cx="50800" cy="119063"/>
            </a:xfrm>
            <a:custGeom>
              <a:avLst/>
              <a:gdLst>
                <a:gd name="T0" fmla="*/ 12 w 12"/>
                <a:gd name="T1" fmla="*/ 24 h 27"/>
                <a:gd name="T2" fmla="*/ 4 w 12"/>
                <a:gd name="T3" fmla="*/ 2 h 27"/>
                <a:gd name="T4" fmla="*/ 0 w 12"/>
                <a:gd name="T5" fmla="*/ 3 h 27"/>
                <a:gd name="T6" fmla="*/ 9 w 12"/>
                <a:gd name="T7" fmla="*/ 26 h 27"/>
                <a:gd name="T8" fmla="*/ 12 w 12"/>
                <a:gd name="T9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12" y="24"/>
                  </a:moveTo>
                  <a:cubicBezTo>
                    <a:pt x="8" y="17"/>
                    <a:pt x="6" y="10"/>
                    <a:pt x="4" y="2"/>
                  </a:cubicBezTo>
                  <a:cubicBezTo>
                    <a:pt x="3" y="0"/>
                    <a:pt x="0" y="0"/>
                    <a:pt x="0" y="3"/>
                  </a:cubicBezTo>
                  <a:cubicBezTo>
                    <a:pt x="2" y="11"/>
                    <a:pt x="5" y="18"/>
                    <a:pt x="9" y="26"/>
                  </a:cubicBezTo>
                  <a:cubicBezTo>
                    <a:pt x="10" y="27"/>
                    <a:pt x="12" y="26"/>
                    <a:pt x="12" y="2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4" name="Freeform 541"/>
            <p:cNvSpPr>
              <a:spLocks/>
            </p:cNvSpPr>
            <p:nvPr/>
          </p:nvSpPr>
          <p:spPr bwMode="auto">
            <a:xfrm>
              <a:off x="10968038" y="6572251"/>
              <a:ext cx="76200" cy="193675"/>
            </a:xfrm>
            <a:custGeom>
              <a:avLst/>
              <a:gdLst>
                <a:gd name="T0" fmla="*/ 16 w 18"/>
                <a:gd name="T1" fmla="*/ 37 h 44"/>
                <a:gd name="T2" fmla="*/ 12 w 18"/>
                <a:gd name="T3" fmla="*/ 8 h 44"/>
                <a:gd name="T4" fmla="*/ 6 w 18"/>
                <a:gd name="T5" fmla="*/ 4 h 44"/>
                <a:gd name="T6" fmla="*/ 10 w 18"/>
                <a:gd name="T7" fmla="*/ 41 h 44"/>
                <a:gd name="T8" fmla="*/ 16 w 18"/>
                <a:gd name="T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4">
                  <a:moveTo>
                    <a:pt x="16" y="37"/>
                  </a:moveTo>
                  <a:cubicBezTo>
                    <a:pt x="11" y="28"/>
                    <a:pt x="7" y="18"/>
                    <a:pt x="12" y="8"/>
                  </a:cubicBezTo>
                  <a:cubicBezTo>
                    <a:pt x="13" y="4"/>
                    <a:pt x="8" y="0"/>
                    <a:pt x="6" y="4"/>
                  </a:cubicBezTo>
                  <a:cubicBezTo>
                    <a:pt x="0" y="17"/>
                    <a:pt x="2" y="29"/>
                    <a:pt x="10" y="41"/>
                  </a:cubicBezTo>
                  <a:cubicBezTo>
                    <a:pt x="12" y="44"/>
                    <a:pt x="18" y="41"/>
                    <a:pt x="16" y="37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5" name="Freeform 542"/>
            <p:cNvSpPr>
              <a:spLocks/>
            </p:cNvSpPr>
            <p:nvPr/>
          </p:nvSpPr>
          <p:spPr bwMode="auto">
            <a:xfrm>
              <a:off x="11236326" y="6629401"/>
              <a:ext cx="41275" cy="146050"/>
            </a:xfrm>
            <a:custGeom>
              <a:avLst/>
              <a:gdLst>
                <a:gd name="T0" fmla="*/ 3 w 10"/>
                <a:gd name="T1" fmla="*/ 5 h 33"/>
                <a:gd name="T2" fmla="*/ 3 w 10"/>
                <a:gd name="T3" fmla="*/ 29 h 33"/>
                <a:gd name="T4" fmla="*/ 9 w 10"/>
                <a:gd name="T5" fmla="*/ 27 h 33"/>
                <a:gd name="T6" fmla="*/ 9 w 10"/>
                <a:gd name="T7" fmla="*/ 6 h 33"/>
                <a:gd name="T8" fmla="*/ 3 w 10"/>
                <a:gd name="T9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3">
                  <a:moveTo>
                    <a:pt x="3" y="5"/>
                  </a:moveTo>
                  <a:cubicBezTo>
                    <a:pt x="0" y="12"/>
                    <a:pt x="0" y="21"/>
                    <a:pt x="3" y="29"/>
                  </a:cubicBezTo>
                  <a:cubicBezTo>
                    <a:pt x="4" y="33"/>
                    <a:pt x="10" y="31"/>
                    <a:pt x="9" y="27"/>
                  </a:cubicBezTo>
                  <a:cubicBezTo>
                    <a:pt x="8" y="20"/>
                    <a:pt x="7" y="13"/>
                    <a:pt x="9" y="6"/>
                  </a:cubicBezTo>
                  <a:cubicBezTo>
                    <a:pt x="10" y="2"/>
                    <a:pt x="4" y="0"/>
                    <a:pt x="3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6" name="Freeform 543"/>
            <p:cNvSpPr>
              <a:spLocks/>
            </p:cNvSpPr>
            <p:nvPr/>
          </p:nvSpPr>
          <p:spPr bwMode="auto">
            <a:xfrm>
              <a:off x="11757026" y="6567488"/>
              <a:ext cx="58738" cy="220663"/>
            </a:xfrm>
            <a:custGeom>
              <a:avLst/>
              <a:gdLst>
                <a:gd name="T0" fmla="*/ 10 w 14"/>
                <a:gd name="T1" fmla="*/ 28 h 50"/>
                <a:gd name="T2" fmla="*/ 13 w 14"/>
                <a:gd name="T3" fmla="*/ 6 h 50"/>
                <a:gd name="T4" fmla="*/ 6 w 14"/>
                <a:gd name="T5" fmla="*/ 4 h 50"/>
                <a:gd name="T6" fmla="*/ 4 w 14"/>
                <a:gd name="T7" fmla="*/ 15 h 50"/>
                <a:gd name="T8" fmla="*/ 3 w 14"/>
                <a:gd name="T9" fmla="*/ 17 h 50"/>
                <a:gd name="T10" fmla="*/ 4 w 14"/>
                <a:gd name="T11" fmla="*/ 46 h 50"/>
                <a:gd name="T12" fmla="*/ 11 w 14"/>
                <a:gd name="T13" fmla="*/ 42 h 50"/>
                <a:gd name="T14" fmla="*/ 8 w 14"/>
                <a:gd name="T15" fmla="*/ 30 h 50"/>
                <a:gd name="T16" fmla="*/ 10 w 14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50">
                  <a:moveTo>
                    <a:pt x="10" y="28"/>
                  </a:moveTo>
                  <a:cubicBezTo>
                    <a:pt x="11" y="20"/>
                    <a:pt x="11" y="13"/>
                    <a:pt x="13" y="6"/>
                  </a:cubicBezTo>
                  <a:cubicBezTo>
                    <a:pt x="14" y="2"/>
                    <a:pt x="7" y="0"/>
                    <a:pt x="6" y="4"/>
                  </a:cubicBezTo>
                  <a:cubicBezTo>
                    <a:pt x="5" y="8"/>
                    <a:pt x="4" y="11"/>
                    <a:pt x="4" y="15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0" y="27"/>
                    <a:pt x="0" y="36"/>
                    <a:pt x="4" y="46"/>
                  </a:cubicBezTo>
                  <a:cubicBezTo>
                    <a:pt x="6" y="50"/>
                    <a:pt x="13" y="46"/>
                    <a:pt x="11" y="42"/>
                  </a:cubicBezTo>
                  <a:cubicBezTo>
                    <a:pt x="9" y="38"/>
                    <a:pt x="8" y="34"/>
                    <a:pt x="8" y="30"/>
                  </a:cubicBezTo>
                  <a:cubicBezTo>
                    <a:pt x="9" y="30"/>
                    <a:pt x="10" y="29"/>
                    <a:pt x="10" y="2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7" name="Freeform 544"/>
            <p:cNvSpPr>
              <a:spLocks/>
            </p:cNvSpPr>
            <p:nvPr/>
          </p:nvSpPr>
          <p:spPr bwMode="auto">
            <a:xfrm>
              <a:off x="11839576" y="6624638"/>
              <a:ext cx="33338" cy="141288"/>
            </a:xfrm>
            <a:custGeom>
              <a:avLst/>
              <a:gdLst>
                <a:gd name="T0" fmla="*/ 6 w 8"/>
                <a:gd name="T1" fmla="*/ 4 h 32"/>
                <a:gd name="T2" fmla="*/ 1 w 8"/>
                <a:gd name="T3" fmla="*/ 5 h 32"/>
                <a:gd name="T4" fmla="*/ 4 w 8"/>
                <a:gd name="T5" fmla="*/ 29 h 32"/>
                <a:gd name="T6" fmla="*/ 8 w 8"/>
                <a:gd name="T7" fmla="*/ 29 h 32"/>
                <a:gd name="T8" fmla="*/ 6 w 8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6" y="4"/>
                  </a:moveTo>
                  <a:cubicBezTo>
                    <a:pt x="5" y="0"/>
                    <a:pt x="0" y="2"/>
                    <a:pt x="1" y="5"/>
                  </a:cubicBezTo>
                  <a:cubicBezTo>
                    <a:pt x="3" y="13"/>
                    <a:pt x="3" y="21"/>
                    <a:pt x="4" y="29"/>
                  </a:cubicBezTo>
                  <a:cubicBezTo>
                    <a:pt x="4" y="32"/>
                    <a:pt x="8" y="32"/>
                    <a:pt x="8" y="29"/>
                  </a:cubicBezTo>
                  <a:cubicBezTo>
                    <a:pt x="8" y="20"/>
                    <a:pt x="8" y="12"/>
                    <a:pt x="6" y="4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8" name="Freeform 545"/>
            <p:cNvSpPr>
              <a:spLocks/>
            </p:cNvSpPr>
            <p:nvPr/>
          </p:nvSpPr>
          <p:spPr bwMode="auto">
            <a:xfrm>
              <a:off x="11864976" y="6607176"/>
              <a:ext cx="84138" cy="233363"/>
            </a:xfrm>
            <a:custGeom>
              <a:avLst/>
              <a:gdLst>
                <a:gd name="T0" fmla="*/ 18 w 20"/>
                <a:gd name="T1" fmla="*/ 46 h 53"/>
                <a:gd name="T2" fmla="*/ 13 w 20"/>
                <a:gd name="T3" fmla="*/ 14 h 53"/>
                <a:gd name="T4" fmla="*/ 12 w 20"/>
                <a:gd name="T5" fmla="*/ 13 h 53"/>
                <a:gd name="T6" fmla="*/ 12 w 20"/>
                <a:gd name="T7" fmla="*/ 4 h 53"/>
                <a:gd name="T8" fmla="*/ 8 w 20"/>
                <a:gd name="T9" fmla="*/ 4 h 53"/>
                <a:gd name="T10" fmla="*/ 8 w 20"/>
                <a:gd name="T11" fmla="*/ 12 h 53"/>
                <a:gd name="T12" fmla="*/ 7 w 20"/>
                <a:gd name="T13" fmla="*/ 14 h 53"/>
                <a:gd name="T14" fmla="*/ 6 w 20"/>
                <a:gd name="T15" fmla="*/ 22 h 53"/>
                <a:gd name="T16" fmla="*/ 5 w 20"/>
                <a:gd name="T17" fmla="*/ 22 h 53"/>
                <a:gd name="T18" fmla="*/ 1 w 20"/>
                <a:gd name="T19" fmla="*/ 39 h 53"/>
                <a:gd name="T20" fmla="*/ 3 w 20"/>
                <a:gd name="T21" fmla="*/ 39 h 53"/>
                <a:gd name="T22" fmla="*/ 6 w 20"/>
                <a:gd name="T23" fmla="*/ 25 h 53"/>
                <a:gd name="T24" fmla="*/ 10 w 20"/>
                <a:gd name="T25" fmla="*/ 48 h 53"/>
                <a:gd name="T26" fmla="*/ 18 w 20"/>
                <a:gd name="T27" fmla="*/ 4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3">
                  <a:moveTo>
                    <a:pt x="18" y="46"/>
                  </a:moveTo>
                  <a:cubicBezTo>
                    <a:pt x="15" y="36"/>
                    <a:pt x="14" y="25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0"/>
                    <a:pt x="12" y="12"/>
                    <a:pt x="12" y="4"/>
                  </a:cubicBezTo>
                  <a:cubicBezTo>
                    <a:pt x="12" y="0"/>
                    <a:pt x="8" y="0"/>
                    <a:pt x="8" y="4"/>
                  </a:cubicBezTo>
                  <a:cubicBezTo>
                    <a:pt x="8" y="12"/>
                    <a:pt x="8" y="10"/>
                    <a:pt x="8" y="12"/>
                  </a:cubicBezTo>
                  <a:cubicBezTo>
                    <a:pt x="8" y="13"/>
                    <a:pt x="7" y="13"/>
                    <a:pt x="7" y="14"/>
                  </a:cubicBezTo>
                  <a:cubicBezTo>
                    <a:pt x="7" y="16"/>
                    <a:pt x="7" y="19"/>
                    <a:pt x="6" y="22"/>
                  </a:cubicBezTo>
                  <a:cubicBezTo>
                    <a:pt x="6" y="21"/>
                    <a:pt x="5" y="22"/>
                    <a:pt x="5" y="22"/>
                  </a:cubicBezTo>
                  <a:cubicBezTo>
                    <a:pt x="3" y="28"/>
                    <a:pt x="3" y="33"/>
                    <a:pt x="1" y="39"/>
                  </a:cubicBezTo>
                  <a:cubicBezTo>
                    <a:pt x="0" y="40"/>
                    <a:pt x="2" y="40"/>
                    <a:pt x="3" y="39"/>
                  </a:cubicBezTo>
                  <a:cubicBezTo>
                    <a:pt x="4" y="35"/>
                    <a:pt x="5" y="30"/>
                    <a:pt x="6" y="25"/>
                  </a:cubicBezTo>
                  <a:cubicBezTo>
                    <a:pt x="6" y="33"/>
                    <a:pt x="7" y="41"/>
                    <a:pt x="10" y="48"/>
                  </a:cubicBezTo>
                  <a:cubicBezTo>
                    <a:pt x="12" y="53"/>
                    <a:pt x="20" y="51"/>
                    <a:pt x="18" y="46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reeform 546"/>
            <p:cNvSpPr>
              <a:spLocks/>
            </p:cNvSpPr>
            <p:nvPr/>
          </p:nvSpPr>
          <p:spPr bwMode="auto">
            <a:xfrm>
              <a:off x="11969751" y="6726238"/>
              <a:ext cx="25400" cy="128588"/>
            </a:xfrm>
            <a:custGeom>
              <a:avLst/>
              <a:gdLst>
                <a:gd name="T0" fmla="*/ 5 w 6"/>
                <a:gd name="T1" fmla="*/ 3 h 29"/>
                <a:gd name="T2" fmla="*/ 1 w 6"/>
                <a:gd name="T3" fmla="*/ 3 h 29"/>
                <a:gd name="T4" fmla="*/ 0 w 6"/>
                <a:gd name="T5" fmla="*/ 25 h 29"/>
                <a:gd name="T6" fmla="*/ 6 w 6"/>
                <a:gd name="T7" fmla="*/ 25 h 29"/>
                <a:gd name="T8" fmla="*/ 5 w 6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9">
                  <a:moveTo>
                    <a:pt x="5" y="3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1" y="10"/>
                    <a:pt x="0" y="21"/>
                    <a:pt x="0" y="25"/>
                  </a:cubicBezTo>
                  <a:cubicBezTo>
                    <a:pt x="0" y="29"/>
                    <a:pt x="6" y="29"/>
                    <a:pt x="6" y="25"/>
                  </a:cubicBezTo>
                  <a:cubicBezTo>
                    <a:pt x="6" y="21"/>
                    <a:pt x="6" y="11"/>
                    <a:pt x="5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Freeform 547"/>
            <p:cNvSpPr>
              <a:spLocks/>
            </p:cNvSpPr>
            <p:nvPr/>
          </p:nvSpPr>
          <p:spPr bwMode="auto">
            <a:xfrm>
              <a:off x="11998326" y="6624638"/>
              <a:ext cx="41275" cy="176213"/>
            </a:xfrm>
            <a:custGeom>
              <a:avLst/>
              <a:gdLst>
                <a:gd name="T0" fmla="*/ 3 w 10"/>
                <a:gd name="T1" fmla="*/ 3 h 40"/>
                <a:gd name="T2" fmla="*/ 0 w 10"/>
                <a:gd name="T3" fmla="*/ 35 h 40"/>
                <a:gd name="T4" fmla="*/ 9 w 10"/>
                <a:gd name="T5" fmla="*/ 35 h 40"/>
                <a:gd name="T6" fmla="*/ 10 w 10"/>
                <a:gd name="T7" fmla="*/ 4 h 40"/>
                <a:gd name="T8" fmla="*/ 3 w 1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0">
                  <a:moveTo>
                    <a:pt x="3" y="3"/>
                  </a:moveTo>
                  <a:cubicBezTo>
                    <a:pt x="0" y="14"/>
                    <a:pt x="0" y="24"/>
                    <a:pt x="0" y="35"/>
                  </a:cubicBezTo>
                  <a:cubicBezTo>
                    <a:pt x="0" y="40"/>
                    <a:pt x="8" y="40"/>
                    <a:pt x="9" y="35"/>
                  </a:cubicBezTo>
                  <a:cubicBezTo>
                    <a:pt x="9" y="25"/>
                    <a:pt x="9" y="15"/>
                    <a:pt x="10" y="4"/>
                  </a:cubicBezTo>
                  <a:cubicBezTo>
                    <a:pt x="10" y="1"/>
                    <a:pt x="4" y="0"/>
                    <a:pt x="3" y="3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1" name="Freeform 548"/>
            <p:cNvSpPr>
              <a:spLocks/>
            </p:cNvSpPr>
            <p:nvPr/>
          </p:nvSpPr>
          <p:spPr bwMode="auto">
            <a:xfrm>
              <a:off x="12039601" y="6611938"/>
              <a:ext cx="71438" cy="250825"/>
            </a:xfrm>
            <a:custGeom>
              <a:avLst/>
              <a:gdLst>
                <a:gd name="T0" fmla="*/ 7 w 17"/>
                <a:gd name="T1" fmla="*/ 5 h 57"/>
                <a:gd name="T2" fmla="*/ 4 w 17"/>
                <a:gd name="T3" fmla="*/ 12 h 57"/>
                <a:gd name="T4" fmla="*/ 4 w 17"/>
                <a:gd name="T5" fmla="*/ 11 h 57"/>
                <a:gd name="T6" fmla="*/ 1 w 17"/>
                <a:gd name="T7" fmla="*/ 11 h 57"/>
                <a:gd name="T8" fmla="*/ 2 w 17"/>
                <a:gd name="T9" fmla="*/ 19 h 57"/>
                <a:gd name="T10" fmla="*/ 6 w 17"/>
                <a:gd name="T11" fmla="*/ 54 h 57"/>
                <a:gd name="T12" fmla="*/ 12 w 17"/>
                <a:gd name="T13" fmla="*/ 52 h 57"/>
                <a:gd name="T14" fmla="*/ 15 w 17"/>
                <a:gd name="T15" fmla="*/ 10 h 57"/>
                <a:gd name="T16" fmla="*/ 7 w 17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7">
                  <a:moveTo>
                    <a:pt x="7" y="5"/>
                  </a:moveTo>
                  <a:cubicBezTo>
                    <a:pt x="6" y="7"/>
                    <a:pt x="5" y="10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1" y="10"/>
                    <a:pt x="1" y="11"/>
                  </a:cubicBezTo>
                  <a:cubicBezTo>
                    <a:pt x="1" y="14"/>
                    <a:pt x="2" y="17"/>
                    <a:pt x="2" y="19"/>
                  </a:cubicBezTo>
                  <a:cubicBezTo>
                    <a:pt x="0" y="31"/>
                    <a:pt x="1" y="43"/>
                    <a:pt x="6" y="54"/>
                  </a:cubicBezTo>
                  <a:cubicBezTo>
                    <a:pt x="7" y="57"/>
                    <a:pt x="12" y="55"/>
                    <a:pt x="12" y="52"/>
                  </a:cubicBezTo>
                  <a:cubicBezTo>
                    <a:pt x="11" y="38"/>
                    <a:pt x="9" y="23"/>
                    <a:pt x="15" y="10"/>
                  </a:cubicBezTo>
                  <a:cubicBezTo>
                    <a:pt x="17" y="4"/>
                    <a:pt x="9" y="0"/>
                    <a:pt x="7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2" name="Freeform 549"/>
            <p:cNvSpPr>
              <a:spLocks/>
            </p:cNvSpPr>
            <p:nvPr/>
          </p:nvSpPr>
          <p:spPr bwMode="auto">
            <a:xfrm>
              <a:off x="11957051" y="6575426"/>
              <a:ext cx="33338" cy="160338"/>
            </a:xfrm>
            <a:custGeom>
              <a:avLst/>
              <a:gdLst>
                <a:gd name="T0" fmla="*/ 0 w 8"/>
                <a:gd name="T1" fmla="*/ 5 h 36"/>
                <a:gd name="T2" fmla="*/ 1 w 8"/>
                <a:gd name="T3" fmla="*/ 32 h 36"/>
                <a:gd name="T4" fmla="*/ 8 w 8"/>
                <a:gd name="T5" fmla="*/ 32 h 36"/>
                <a:gd name="T6" fmla="*/ 8 w 8"/>
                <a:gd name="T7" fmla="*/ 5 h 36"/>
                <a:gd name="T8" fmla="*/ 0 w 8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6">
                  <a:moveTo>
                    <a:pt x="0" y="5"/>
                  </a:moveTo>
                  <a:cubicBezTo>
                    <a:pt x="0" y="14"/>
                    <a:pt x="0" y="23"/>
                    <a:pt x="1" y="32"/>
                  </a:cubicBezTo>
                  <a:cubicBezTo>
                    <a:pt x="1" y="36"/>
                    <a:pt x="8" y="36"/>
                    <a:pt x="8" y="32"/>
                  </a:cubicBezTo>
                  <a:cubicBezTo>
                    <a:pt x="8" y="23"/>
                    <a:pt x="8" y="14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reeform 550"/>
            <p:cNvSpPr>
              <a:spLocks/>
            </p:cNvSpPr>
            <p:nvPr/>
          </p:nvSpPr>
          <p:spPr bwMode="auto">
            <a:xfrm>
              <a:off x="12098338" y="6611938"/>
              <a:ext cx="63500" cy="176213"/>
            </a:xfrm>
            <a:custGeom>
              <a:avLst/>
              <a:gdLst>
                <a:gd name="T0" fmla="*/ 5 w 15"/>
                <a:gd name="T1" fmla="*/ 5 h 40"/>
                <a:gd name="T2" fmla="*/ 4 w 15"/>
                <a:gd name="T3" fmla="*/ 37 h 40"/>
                <a:gd name="T4" fmla="*/ 10 w 15"/>
                <a:gd name="T5" fmla="*/ 36 h 40"/>
                <a:gd name="T6" fmla="*/ 13 w 15"/>
                <a:gd name="T7" fmla="*/ 10 h 40"/>
                <a:gd name="T8" fmla="*/ 5 w 15"/>
                <a:gd name="T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5" y="5"/>
                  </a:moveTo>
                  <a:cubicBezTo>
                    <a:pt x="0" y="15"/>
                    <a:pt x="0" y="26"/>
                    <a:pt x="4" y="37"/>
                  </a:cubicBezTo>
                  <a:cubicBezTo>
                    <a:pt x="5" y="40"/>
                    <a:pt x="10" y="40"/>
                    <a:pt x="10" y="36"/>
                  </a:cubicBezTo>
                  <a:cubicBezTo>
                    <a:pt x="10" y="27"/>
                    <a:pt x="9" y="18"/>
                    <a:pt x="13" y="10"/>
                  </a:cubicBezTo>
                  <a:cubicBezTo>
                    <a:pt x="15" y="4"/>
                    <a:pt x="7" y="0"/>
                    <a:pt x="5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4" name="Freeform 551"/>
            <p:cNvSpPr>
              <a:spLocks/>
            </p:cNvSpPr>
            <p:nvPr/>
          </p:nvSpPr>
          <p:spPr bwMode="auto">
            <a:xfrm>
              <a:off x="12195176" y="6686551"/>
              <a:ext cx="33338" cy="136525"/>
            </a:xfrm>
            <a:custGeom>
              <a:avLst/>
              <a:gdLst>
                <a:gd name="T0" fmla="*/ 0 w 8"/>
                <a:gd name="T1" fmla="*/ 5 h 31"/>
                <a:gd name="T2" fmla="*/ 1 w 8"/>
                <a:gd name="T3" fmla="*/ 27 h 31"/>
                <a:gd name="T4" fmla="*/ 7 w 8"/>
                <a:gd name="T5" fmla="*/ 27 h 31"/>
                <a:gd name="T6" fmla="*/ 8 w 8"/>
                <a:gd name="T7" fmla="*/ 5 h 31"/>
                <a:gd name="T8" fmla="*/ 0 w 8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1">
                  <a:moveTo>
                    <a:pt x="0" y="5"/>
                  </a:moveTo>
                  <a:cubicBezTo>
                    <a:pt x="0" y="12"/>
                    <a:pt x="0" y="20"/>
                    <a:pt x="1" y="27"/>
                  </a:cubicBezTo>
                  <a:cubicBezTo>
                    <a:pt x="2" y="31"/>
                    <a:pt x="7" y="31"/>
                    <a:pt x="7" y="27"/>
                  </a:cubicBezTo>
                  <a:cubicBezTo>
                    <a:pt x="8" y="20"/>
                    <a:pt x="8" y="12"/>
                    <a:pt x="8" y="5"/>
                  </a:cubicBezTo>
                  <a:cubicBezTo>
                    <a:pt x="8" y="0"/>
                    <a:pt x="0" y="0"/>
                    <a:pt x="0" y="5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5" name="Freeform 552"/>
            <p:cNvSpPr>
              <a:spLocks/>
            </p:cNvSpPr>
            <p:nvPr/>
          </p:nvSpPr>
          <p:spPr bwMode="auto">
            <a:xfrm>
              <a:off x="-58058" y="8795851"/>
              <a:ext cx="12303126" cy="230188"/>
            </a:xfrm>
            <a:custGeom>
              <a:avLst/>
              <a:gdLst>
                <a:gd name="T0" fmla="*/ 2945 w 2951"/>
                <a:gd name="T1" fmla="*/ 17 h 52"/>
                <a:gd name="T2" fmla="*/ 2927 w 2951"/>
                <a:gd name="T3" fmla="*/ 52 h 52"/>
                <a:gd name="T4" fmla="*/ 25 w 2951"/>
                <a:gd name="T5" fmla="*/ 52 h 52"/>
                <a:gd name="T6" fmla="*/ 6 w 2951"/>
                <a:gd name="T7" fmla="*/ 11 h 52"/>
                <a:gd name="T8" fmla="*/ 5 w 2951"/>
                <a:gd name="T9" fmla="*/ 35 h 52"/>
                <a:gd name="T10" fmla="*/ 25 w 2951"/>
                <a:gd name="T11" fmla="*/ 0 h 52"/>
                <a:gd name="T12" fmla="*/ 2927 w 2951"/>
                <a:gd name="T13" fmla="*/ 0 h 52"/>
                <a:gd name="T14" fmla="*/ 2945 w 2951"/>
                <a:gd name="T15" fmla="*/ 34 h 52"/>
                <a:gd name="T16" fmla="*/ 2945 w 2951"/>
                <a:gd name="T17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1" h="52">
                  <a:moveTo>
                    <a:pt x="2945" y="17"/>
                  </a:moveTo>
                  <a:cubicBezTo>
                    <a:pt x="2945" y="27"/>
                    <a:pt x="2951" y="52"/>
                    <a:pt x="2927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0" y="52"/>
                    <a:pt x="6" y="22"/>
                    <a:pt x="6" y="11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24"/>
                    <a:pt x="14" y="0"/>
                    <a:pt x="25" y="0"/>
                  </a:cubicBezTo>
                  <a:cubicBezTo>
                    <a:pt x="2927" y="0"/>
                    <a:pt x="2927" y="0"/>
                    <a:pt x="2927" y="0"/>
                  </a:cubicBezTo>
                  <a:cubicBezTo>
                    <a:pt x="2938" y="0"/>
                    <a:pt x="2945" y="23"/>
                    <a:pt x="2945" y="34"/>
                  </a:cubicBezTo>
                  <a:lnTo>
                    <a:pt x="2945" y="17"/>
                  </a:lnTo>
                  <a:close/>
                </a:path>
              </a:pathLst>
            </a:custGeom>
            <a:solidFill>
              <a:srgbClr val="4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6" name="Freeform 553"/>
            <p:cNvSpPr>
              <a:spLocks/>
            </p:cNvSpPr>
            <p:nvPr/>
          </p:nvSpPr>
          <p:spPr bwMode="auto">
            <a:xfrm>
              <a:off x="-58058" y="6677025"/>
              <a:ext cx="12310384" cy="2180708"/>
            </a:xfrm>
            <a:custGeom>
              <a:avLst/>
              <a:gdLst>
                <a:gd name="T0" fmla="*/ 2940 w 2940"/>
                <a:gd name="T1" fmla="*/ 18 h 36"/>
                <a:gd name="T2" fmla="*/ 2922 w 2940"/>
                <a:gd name="T3" fmla="*/ 36 h 36"/>
                <a:gd name="T4" fmla="*/ 18 w 2940"/>
                <a:gd name="T5" fmla="*/ 36 h 36"/>
                <a:gd name="T6" fmla="*/ 0 w 2940"/>
                <a:gd name="T7" fmla="*/ 18 h 36"/>
                <a:gd name="T8" fmla="*/ 18 w 2940"/>
                <a:gd name="T9" fmla="*/ 0 h 36"/>
                <a:gd name="T10" fmla="*/ 2922 w 2940"/>
                <a:gd name="T11" fmla="*/ 0 h 36"/>
                <a:gd name="T12" fmla="*/ 2940 w 2940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0" h="36">
                  <a:moveTo>
                    <a:pt x="2940" y="18"/>
                  </a:moveTo>
                  <a:cubicBezTo>
                    <a:pt x="2940" y="28"/>
                    <a:pt x="2932" y="36"/>
                    <a:pt x="2922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922" y="0"/>
                    <a:pt x="2922" y="0"/>
                    <a:pt x="2922" y="0"/>
                  </a:cubicBezTo>
                  <a:cubicBezTo>
                    <a:pt x="2932" y="0"/>
                    <a:pt x="2940" y="8"/>
                    <a:pt x="2940" y="18"/>
                  </a:cubicBezTo>
                  <a:close/>
                </a:path>
              </a:pathLst>
            </a:custGeom>
            <a:solidFill>
              <a:srgbClr val="61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3E9AEA-396A-2387-A004-6B46ADF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6" y="3378968"/>
            <a:ext cx="10233223" cy="332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60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英语ppt定制要求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254</Words>
  <Application>Microsoft Office PowerPoint</Application>
  <PresentationFormat>Widescreen</PresentationFormat>
  <Paragraphs>25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Times New Roman</vt:lpstr>
      <vt:lpstr>https://www.freeppt7.com​​</vt:lpstr>
      <vt:lpstr>PowerPoint Presentation</vt:lpstr>
      <vt:lpstr>PowerPoint Presentation</vt:lpstr>
      <vt:lpstr>1. Tìm hiểu thành phần và vai trò của đất trồng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https://www.freeppt7.com</dc:creator>
  <cp:lastModifiedBy>Microsoft account</cp:lastModifiedBy>
  <cp:revision>167</cp:revision>
  <dcterms:created xsi:type="dcterms:W3CDTF">2016-05-01T01:23:24Z</dcterms:created>
  <dcterms:modified xsi:type="dcterms:W3CDTF">2025-10-27T14:14:49Z</dcterms:modified>
</cp:coreProperties>
</file>