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372" r:id="rId2"/>
    <p:sldId id="256" r:id="rId3"/>
    <p:sldId id="375" r:id="rId4"/>
    <p:sldId id="279" r:id="rId5"/>
    <p:sldId id="376" r:id="rId6"/>
    <p:sldId id="377" r:id="rId7"/>
    <p:sldId id="378" r:id="rId8"/>
    <p:sldId id="397" r:id="rId9"/>
    <p:sldId id="379" r:id="rId10"/>
    <p:sldId id="380" r:id="rId11"/>
    <p:sldId id="347" r:id="rId12"/>
    <p:sldId id="381" r:id="rId13"/>
    <p:sldId id="383" r:id="rId14"/>
    <p:sldId id="384" r:id="rId15"/>
    <p:sldId id="385" r:id="rId16"/>
    <p:sldId id="386" r:id="rId17"/>
    <p:sldId id="387" r:id="rId18"/>
    <p:sldId id="388" r:id="rId19"/>
    <p:sldId id="389" r:id="rId20"/>
    <p:sldId id="390" r:id="rId21"/>
    <p:sldId id="391" r:id="rId22"/>
    <p:sldId id="392" r:id="rId23"/>
    <p:sldId id="394" r:id="rId24"/>
    <p:sldId id="314" r:id="rId25"/>
    <p:sldId id="330" r:id="rId26"/>
    <p:sldId id="39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B7BD"/>
    <a:srgbClr val="7193A9"/>
    <a:srgbClr val="0000FF"/>
    <a:srgbClr val="CC3300"/>
    <a:srgbClr val="FFDAAB"/>
    <a:srgbClr val="048DA4"/>
    <a:srgbClr val="00A9A5"/>
    <a:srgbClr val="F7941E"/>
    <a:srgbClr val="CBEAF0"/>
    <a:srgbClr val="48C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2B8221-252E-4177-8EC7-8A6CE5C3AEEE}" v="179" dt="2022-01-21T04:36:04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39" autoAdjust="0"/>
    <p:restoredTop sz="94650"/>
  </p:normalViewPr>
  <p:slideViewPr>
    <p:cSldViewPr snapToGrid="0" showGuides="1">
      <p:cViewPr varScale="1">
        <p:scale>
          <a:sx n="109" d="100"/>
          <a:sy n="109" d="100"/>
        </p:scale>
        <p:origin x="91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092B8221-252E-4177-8EC7-8A6CE5C3AEEE}"/>
    <pc:docChg chg="undo custSel addSld delSld modSld sldOrd">
      <pc:chgData name="Thuy Linh Do" userId="f60f9f76584ec879" providerId="LiveId" clId="{092B8221-252E-4177-8EC7-8A6CE5C3AEEE}" dt="2022-01-21T04:40:02.521" v="1436" actId="20577"/>
      <pc:docMkLst>
        <pc:docMk/>
      </pc:docMkLst>
      <pc:sldChg chg="modSp mod">
        <pc:chgData name="Thuy Linh Do" userId="f60f9f76584ec879" providerId="LiveId" clId="{092B8221-252E-4177-8EC7-8A6CE5C3AEEE}" dt="2022-01-21T03:07:42.082" v="27" actId="20577"/>
        <pc:sldMkLst>
          <pc:docMk/>
          <pc:sldMk cId="252621157" sldId="256"/>
        </pc:sldMkLst>
        <pc:spChg chg="mod">
          <ac:chgData name="Thuy Linh Do" userId="f60f9f76584ec879" providerId="LiveId" clId="{092B8221-252E-4177-8EC7-8A6CE5C3AEEE}" dt="2022-01-21T03:07:42.082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7:27.899" v="1" actId="20577"/>
          <ac:spMkLst>
            <pc:docMk/>
            <pc:sldMk cId="252621157" sldId="256"/>
            <ac:spMk id="18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3:08:06.226" v="30" actId="20577"/>
        <pc:sldMkLst>
          <pc:docMk/>
          <pc:sldMk cId="2021924275" sldId="275"/>
        </pc:sldMkLst>
        <pc:spChg chg="mod">
          <ac:chgData name="Thuy Linh Do" userId="f60f9f76584ec879" providerId="LiveId" clId="{092B8221-252E-4177-8EC7-8A6CE5C3AEEE}" dt="2022-01-21T03:08:06.226" v="30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 setBg">
        <pc:chgData name="Thuy Linh Do" userId="f60f9f76584ec879" providerId="LiveId" clId="{092B8221-252E-4177-8EC7-8A6CE5C3AEEE}" dt="2022-01-21T03:23:11.179" v="415" actId="1076"/>
        <pc:sldMkLst>
          <pc:docMk/>
          <pc:sldMk cId="3404845292" sldId="279"/>
        </pc:sldMkLst>
        <pc:spChg chg="del mod">
          <ac:chgData name="Thuy Linh Do" userId="f60f9f76584ec879" providerId="LiveId" clId="{092B8221-252E-4177-8EC7-8A6CE5C3AEEE}" dt="2022-01-21T03:12:23.951" v="62" actId="478"/>
          <ac:spMkLst>
            <pc:docMk/>
            <pc:sldMk cId="3404845292" sldId="279"/>
            <ac:spMk id="2" creationId="{CAE8308E-F711-4E54-B671-B94F2611A3BF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7" creationId="{AB9B67CA-27D2-4C96-8B8D-AB8306839A06}"/>
          </ac:spMkLst>
        </pc:spChg>
        <pc:spChg chg="add del">
          <ac:chgData name="Thuy Linh Do" userId="f60f9f76584ec879" providerId="LiveId" clId="{092B8221-252E-4177-8EC7-8A6CE5C3AEEE}" dt="2022-01-21T03:13:50.875" v="77" actId="478"/>
          <ac:spMkLst>
            <pc:docMk/>
            <pc:sldMk cId="3404845292" sldId="279"/>
            <ac:spMk id="9" creationId="{C0156A70-FCD3-4800-9F38-B0CD37045050}"/>
          </ac:spMkLst>
        </pc:spChg>
        <pc:spChg chg="add del mod">
          <ac:chgData name="Thuy Linh Do" userId="f60f9f76584ec879" providerId="LiveId" clId="{092B8221-252E-4177-8EC7-8A6CE5C3AEEE}" dt="2022-01-21T03:20:27.688" v="377" actId="478"/>
          <ac:spMkLst>
            <pc:docMk/>
            <pc:sldMk cId="3404845292" sldId="279"/>
            <ac:spMk id="10" creationId="{02D2FFA4-B3E5-45C7-888C-FF2FB324076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1" creationId="{C73EF7BB-E563-4022-B35C-EA3E3FBC67D7}"/>
          </ac:spMkLst>
        </pc:spChg>
        <pc:spChg chg="mod">
          <ac:chgData name="Thuy Linh Do" userId="f60f9f76584ec879" providerId="LiveId" clId="{092B8221-252E-4177-8EC7-8A6CE5C3AEEE}" dt="2022-01-21T03:13:04.458" v="67" actId="26606"/>
          <ac:spMkLst>
            <pc:docMk/>
            <pc:sldMk cId="3404845292" sldId="279"/>
            <ac:spMk id="1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4" creationId="{4D54BAF8-7CAA-4881-8D69-B6CA95008EA2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5" creationId="{6675FDEF-7F36-4A32-9697-6F1CCB80283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6" creationId="{FD73398D-DD6D-43A4-90DA-98008E22F22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7" creationId="{95FA2EBF-752B-4D29-8CE0-DCA9AD7307A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8" creationId="{C41F513E-4D17-414A-9287-ABC6653A8968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9" creationId="{5DBDFEF7-E8C7-4305-A4D5-98A358514F95}"/>
          </ac:spMkLst>
        </pc:spChg>
        <pc:grpChg chg="add mod">
          <ac:chgData name="Thuy Linh Do" userId="f60f9f76584ec879" providerId="LiveId" clId="{092B8221-252E-4177-8EC7-8A6CE5C3AEEE}" dt="2022-01-21T03:19:37.303" v="370" actId="1076"/>
          <ac:grpSpMkLst>
            <pc:docMk/>
            <pc:sldMk cId="3404845292" sldId="279"/>
            <ac:grpSpMk id="8" creationId="{1ECB1C35-5A81-44AF-8885-3133FAC99BFF}"/>
          </ac:grpSpMkLst>
        </pc:grpChg>
        <pc:graphicFrameChg chg="add del mod modGraphic">
          <ac:chgData name="Thuy Linh Do" userId="f60f9f76584ec879" providerId="LiveId" clId="{092B8221-252E-4177-8EC7-8A6CE5C3AEEE}" dt="2022-01-21T03:13:10.299" v="68" actId="478"/>
          <ac:graphicFrameMkLst>
            <pc:docMk/>
            <pc:sldMk cId="3404845292" sldId="279"/>
            <ac:graphicFrameMk id="3" creationId="{0D85982A-1F86-457D-A814-4017A53535C1}"/>
          </ac:graphicFrameMkLst>
        </pc:graphicFrameChg>
        <pc:graphicFrameChg chg="add del mod">
          <ac:chgData name="Thuy Linh Do" userId="f60f9f76584ec879" providerId="LiveId" clId="{092B8221-252E-4177-8EC7-8A6CE5C3AEEE}" dt="2022-01-21T03:13:18.369" v="70" actId="478"/>
          <ac:graphicFrameMkLst>
            <pc:docMk/>
            <pc:sldMk cId="3404845292" sldId="279"/>
            <ac:graphicFrameMk id="4" creationId="{070B2053-771F-4256-89FA-777293B51DF3}"/>
          </ac:graphicFrameMkLst>
        </pc:graphicFrameChg>
        <pc:graphicFrameChg chg="add del mod">
          <ac:chgData name="Thuy Linh Do" userId="f60f9f76584ec879" providerId="LiveId" clId="{092B8221-252E-4177-8EC7-8A6CE5C3AEEE}" dt="2022-01-21T03:13:45.068" v="74"/>
          <ac:graphicFrameMkLst>
            <pc:docMk/>
            <pc:sldMk cId="3404845292" sldId="279"/>
            <ac:graphicFrameMk id="5" creationId="{90144EC7-B42B-46F3-A911-969226A08A9A}"/>
          </ac:graphicFrameMkLst>
        </pc:graphicFrameChg>
        <pc:picChg chg="ord">
          <ac:chgData name="Thuy Linh Do" userId="f60f9f76584ec879" providerId="LiveId" clId="{092B8221-252E-4177-8EC7-8A6CE5C3AEEE}" dt="2022-01-21T03:13:04.458" v="67" actId="26606"/>
          <ac:picMkLst>
            <pc:docMk/>
            <pc:sldMk cId="3404845292" sldId="279"/>
            <ac:picMk id="12" creationId="{00000000-0000-0000-0000-000000000000}"/>
          </ac:picMkLst>
        </pc:picChg>
        <pc:picChg chg="add mod">
          <ac:chgData name="Thuy Linh Do" userId="f60f9f76584ec879" providerId="LiveId" clId="{092B8221-252E-4177-8EC7-8A6CE5C3AEEE}" dt="2022-01-21T03:20:32.077" v="378" actId="1076"/>
          <ac:picMkLst>
            <pc:docMk/>
            <pc:sldMk cId="3404845292" sldId="279"/>
            <ac:picMk id="20" creationId="{39508474-BF61-4E71-BCB0-3FC02A93A200}"/>
          </ac:picMkLst>
        </pc:picChg>
        <pc:picChg chg="add mod">
          <ac:chgData name="Thuy Linh Do" userId="f60f9f76584ec879" providerId="LiveId" clId="{092B8221-252E-4177-8EC7-8A6CE5C3AEEE}" dt="2022-01-21T03:20:49.330" v="383" actId="1076"/>
          <ac:picMkLst>
            <pc:docMk/>
            <pc:sldMk cId="3404845292" sldId="279"/>
            <ac:picMk id="21" creationId="{768AD650-807D-4EAF-859B-913CBDAF5DF5}"/>
          </ac:picMkLst>
        </pc:picChg>
        <pc:picChg chg="add mod">
          <ac:chgData name="Thuy Linh Do" userId="f60f9f76584ec879" providerId="LiveId" clId="{092B8221-252E-4177-8EC7-8A6CE5C3AEEE}" dt="2022-01-21T03:21:12.329" v="389" actId="1076"/>
          <ac:picMkLst>
            <pc:docMk/>
            <pc:sldMk cId="3404845292" sldId="279"/>
            <ac:picMk id="22" creationId="{28C12A6D-0138-4221-B229-3EE7E14A5386}"/>
          </ac:picMkLst>
        </pc:picChg>
        <pc:picChg chg="add mod">
          <ac:chgData name="Thuy Linh Do" userId="f60f9f76584ec879" providerId="LiveId" clId="{092B8221-252E-4177-8EC7-8A6CE5C3AEEE}" dt="2022-01-21T03:21:30.924" v="392" actId="14100"/>
          <ac:picMkLst>
            <pc:docMk/>
            <pc:sldMk cId="3404845292" sldId="279"/>
            <ac:picMk id="23" creationId="{6D54EF37-0A91-4024-866E-74562E6B0FD8}"/>
          </ac:picMkLst>
        </pc:picChg>
        <pc:picChg chg="add mod">
          <ac:chgData name="Thuy Linh Do" userId="f60f9f76584ec879" providerId="LiveId" clId="{092B8221-252E-4177-8EC7-8A6CE5C3AEEE}" dt="2022-01-21T03:22:08.123" v="400" actId="1076"/>
          <ac:picMkLst>
            <pc:docMk/>
            <pc:sldMk cId="3404845292" sldId="279"/>
            <ac:picMk id="24" creationId="{A58E5E0A-FEE1-42B2-9074-786FC7545998}"/>
          </ac:picMkLst>
        </pc:picChg>
        <pc:picChg chg="add mod">
          <ac:chgData name="Thuy Linh Do" userId="f60f9f76584ec879" providerId="LiveId" clId="{092B8221-252E-4177-8EC7-8A6CE5C3AEEE}" dt="2022-01-21T03:22:36.319" v="407" actId="1076"/>
          <ac:picMkLst>
            <pc:docMk/>
            <pc:sldMk cId="3404845292" sldId="279"/>
            <ac:picMk id="25" creationId="{9EE8DCD6-BD37-46D1-B4B8-72657998CFBD}"/>
          </ac:picMkLst>
        </pc:picChg>
        <pc:picChg chg="add mod">
          <ac:chgData name="Thuy Linh Do" userId="f60f9f76584ec879" providerId="LiveId" clId="{092B8221-252E-4177-8EC7-8A6CE5C3AEEE}" dt="2022-01-21T03:22:51.818" v="410" actId="14100"/>
          <ac:picMkLst>
            <pc:docMk/>
            <pc:sldMk cId="3404845292" sldId="279"/>
            <ac:picMk id="26" creationId="{1E441DB5-C53E-4693-AFBD-68A35185F233}"/>
          </ac:picMkLst>
        </pc:picChg>
        <pc:picChg chg="add mod">
          <ac:chgData name="Thuy Linh Do" userId="f60f9f76584ec879" providerId="LiveId" clId="{092B8221-252E-4177-8EC7-8A6CE5C3AEEE}" dt="2022-01-21T03:23:11.179" v="415" actId="1076"/>
          <ac:picMkLst>
            <pc:docMk/>
            <pc:sldMk cId="3404845292" sldId="279"/>
            <ac:picMk id="27" creationId="{1E98ECD0-6CB5-4BC9-BC7A-2892AA44188F}"/>
          </ac:picMkLst>
        </pc:picChg>
      </pc:sldChg>
      <pc:sldChg chg="modSp mod">
        <pc:chgData name="Thuy Linh Do" userId="f60f9f76584ec879" providerId="LiveId" clId="{092B8221-252E-4177-8EC7-8A6CE5C3AEEE}" dt="2022-01-21T03:11:03.038" v="57"/>
        <pc:sldMkLst>
          <pc:docMk/>
          <pc:sldMk cId="658201877" sldId="302"/>
        </pc:sldMkLst>
        <pc:spChg chg="mod">
          <ac:chgData name="Thuy Linh Do" userId="f60f9f76584ec879" providerId="LiveId" clId="{092B8221-252E-4177-8EC7-8A6CE5C3AEEE}" dt="2022-01-21T03:08:51.380" v="47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08.635" v="48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59.878" v="56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11:03.038" v="5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092B8221-252E-4177-8EC7-8A6CE5C3AEEE}" dt="2022-01-21T03:12:09.247" v="60"/>
        <pc:sldMkLst>
          <pc:docMk/>
          <pc:sldMk cId="1899537031" sldId="308"/>
        </pc:sldMkLst>
        <pc:spChg chg="mod">
          <ac:chgData name="Thuy Linh Do" userId="f60f9f76584ec879" providerId="LiveId" clId="{092B8221-252E-4177-8EC7-8A6CE5C3AEEE}" dt="2022-01-21T03:12:09.247" v="60"/>
          <ac:spMkLst>
            <pc:docMk/>
            <pc:sldMk cId="1899537031" sldId="308"/>
            <ac:spMk id="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1:16.019" v="59"/>
          <ac:spMkLst>
            <pc:docMk/>
            <pc:sldMk cId="1899537031" sldId="308"/>
            <ac:spMk id="10" creationId="{E2AB2C69-E38C-4F15-BCDE-F6118B77CBAA}"/>
          </ac:spMkLst>
        </pc:spChg>
        <pc:spChg chg="del">
          <ac:chgData name="Thuy Linh Do" userId="f60f9f76584ec879" providerId="LiveId" clId="{092B8221-252E-4177-8EC7-8A6CE5C3AEEE}" dt="2022-01-21T03:11:14.034" v="58" actId="478"/>
          <ac:spMkLst>
            <pc:docMk/>
            <pc:sldMk cId="1899537031" sldId="308"/>
            <ac:spMk id="20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35:06.961" v="1379" actId="255"/>
        <pc:sldMkLst>
          <pc:docMk/>
          <pc:sldMk cId="626516812" sldId="313"/>
        </pc:sldMkLst>
        <pc:spChg chg="mod">
          <ac:chgData name="Thuy Linh Do" userId="f60f9f76584ec879" providerId="LiveId" clId="{092B8221-252E-4177-8EC7-8A6CE5C3AEEE}" dt="2022-01-21T04:35:06.961" v="1379" actId="255"/>
          <ac:spMkLst>
            <pc:docMk/>
            <pc:sldMk cId="626516812" sldId="313"/>
            <ac:spMk id="9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40:02.521" v="1436" actId="20577"/>
        <pc:sldMkLst>
          <pc:docMk/>
          <pc:sldMk cId="2275727840" sldId="314"/>
        </pc:sldMkLst>
        <pc:spChg chg="mod">
          <ac:chgData name="Thuy Linh Do" userId="f60f9f76584ec879" providerId="LiveId" clId="{092B8221-252E-4177-8EC7-8A6CE5C3AEEE}" dt="2022-01-21T04:40:02.521" v="1436" actId="20577"/>
          <ac:spMkLst>
            <pc:docMk/>
            <pc:sldMk cId="2275727840" sldId="314"/>
            <ac:spMk id="9" creationId="{C43B4EE5-D525-4443-B04E-58910A374BDA}"/>
          </ac:spMkLst>
        </pc:spChg>
      </pc:sldChg>
      <pc:sldChg chg="addSp delSp modSp mod">
        <pc:chgData name="Thuy Linh Do" userId="f60f9f76584ec879" providerId="LiveId" clId="{092B8221-252E-4177-8EC7-8A6CE5C3AEEE}" dt="2022-01-21T03:54:35.259" v="738" actId="1076"/>
        <pc:sldMkLst>
          <pc:docMk/>
          <pc:sldMk cId="4021477443" sldId="335"/>
        </pc:sldMkLst>
        <pc:spChg chg="mod">
          <ac:chgData name="Thuy Linh Do" userId="f60f9f76584ec879" providerId="LiveId" clId="{092B8221-252E-4177-8EC7-8A6CE5C3AEEE}" dt="2022-01-21T03:54:14.833" v="735"/>
          <ac:spMkLst>
            <pc:docMk/>
            <pc:sldMk cId="4021477443" sldId="335"/>
            <ac:spMk id="14" creationId="{353E7FCF-F699-4BD2-8B0A-04A959FA8185}"/>
          </ac:spMkLst>
        </pc:spChg>
        <pc:picChg chg="del">
          <ac:chgData name="Thuy Linh Do" userId="f60f9f76584ec879" providerId="LiveId" clId="{092B8221-252E-4177-8EC7-8A6CE5C3AEEE}" dt="2022-01-21T03:54:18.333" v="736" actId="478"/>
          <ac:picMkLst>
            <pc:docMk/>
            <pc:sldMk cId="4021477443" sldId="335"/>
            <ac:picMk id="9" creationId="{4320D209-22C6-4C00-9600-BE6AE2DAEF5D}"/>
          </ac:picMkLst>
        </pc:picChg>
        <pc:picChg chg="add mod">
          <ac:chgData name="Thuy Linh Do" userId="f60f9f76584ec879" providerId="LiveId" clId="{092B8221-252E-4177-8EC7-8A6CE5C3AEEE}" dt="2022-01-21T03:54:35.259" v="738" actId="1076"/>
          <ac:picMkLst>
            <pc:docMk/>
            <pc:sldMk cId="4021477443" sldId="335"/>
            <ac:picMk id="4098" creationId="{3C50C9B2-172F-4E0C-9D75-444560302E8F}"/>
          </ac:picMkLst>
        </pc:picChg>
      </pc:sldChg>
      <pc:sldChg chg="addSp delSp modSp mod">
        <pc:chgData name="Thuy Linh Do" userId="f60f9f76584ec879" providerId="LiveId" clId="{092B8221-252E-4177-8EC7-8A6CE5C3AEEE}" dt="2022-01-21T03:26:21.627" v="427" actId="1076"/>
        <pc:sldMkLst>
          <pc:docMk/>
          <pc:sldMk cId="2603057441" sldId="344"/>
        </pc:sldMkLst>
        <pc:spChg chg="mod">
          <ac:chgData name="Thuy Linh Do" userId="f60f9f76584ec879" providerId="LiveId" clId="{092B8221-252E-4177-8EC7-8A6CE5C3AEEE}" dt="2022-01-21T03:24:19.268" v="422"/>
          <ac:spMkLst>
            <pc:docMk/>
            <pc:sldMk cId="2603057441" sldId="344"/>
            <ac:spMk id="4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23:45.937" v="417" actId="478"/>
          <ac:spMkLst>
            <pc:docMk/>
            <pc:sldMk cId="2603057441" sldId="344"/>
            <ac:spMk id="14" creationId="{49A3F671-73C1-481C-9373-C14574A69DAB}"/>
          </ac:spMkLst>
        </pc:spChg>
        <pc:spChg chg="del">
          <ac:chgData name="Thuy Linh Do" userId="f60f9f76584ec879" providerId="LiveId" clId="{092B8221-252E-4177-8EC7-8A6CE5C3AEEE}" dt="2022-01-21T03:23:48.687" v="418" actId="478"/>
          <ac:spMkLst>
            <pc:docMk/>
            <pc:sldMk cId="2603057441" sldId="344"/>
            <ac:spMk id="15" creationId="{B1ABCDC2-0BF4-4CE8-9D62-0DD9A133ED3F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8" creationId="{308A6121-E801-49AD-A732-8A25A1167CD0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9" creationId="{9D6D490B-6941-4468-A380-78FF0AC81B7D}"/>
          </ac:spMkLst>
        </pc:spChg>
        <pc:picChg chg="add mod">
          <ac:chgData name="Thuy Linh Do" userId="f60f9f76584ec879" providerId="LiveId" clId="{092B8221-252E-4177-8EC7-8A6CE5C3AEEE}" dt="2022-01-21T03:26:21.627" v="427" actId="1076"/>
          <ac:picMkLst>
            <pc:docMk/>
            <pc:sldMk cId="2603057441" sldId="344"/>
            <ac:picMk id="2" creationId="{98BB8027-C8D2-42AD-8A7D-1F2330B7211E}"/>
          </ac:picMkLst>
        </pc:picChg>
        <pc:picChg chg="del">
          <ac:chgData name="Thuy Linh Do" userId="f60f9f76584ec879" providerId="LiveId" clId="{092B8221-252E-4177-8EC7-8A6CE5C3AEEE}" dt="2022-01-21T03:26:13.643" v="423" actId="478"/>
          <ac:picMkLst>
            <pc:docMk/>
            <pc:sldMk cId="2603057441" sldId="344"/>
            <ac:picMk id="2050" creationId="{3DB6030F-8522-4A73-A997-0E40721E7286}"/>
          </ac:picMkLst>
        </pc:picChg>
      </pc:sldChg>
      <pc:sldChg chg="del">
        <pc:chgData name="Thuy Linh Do" userId="f60f9f76584ec879" providerId="LiveId" clId="{092B8221-252E-4177-8EC7-8A6CE5C3AEEE}" dt="2022-01-21T03:53:45.424" v="734" actId="2696"/>
        <pc:sldMkLst>
          <pc:docMk/>
          <pc:sldMk cId="3972591262" sldId="345"/>
        </pc:sldMkLst>
      </pc:sldChg>
      <pc:sldChg chg="addSp delSp modSp mod">
        <pc:chgData name="Thuy Linh Do" userId="f60f9f76584ec879" providerId="LiveId" clId="{092B8221-252E-4177-8EC7-8A6CE5C3AEEE}" dt="2022-01-21T03:58:16.604" v="750" actId="1076"/>
        <pc:sldMkLst>
          <pc:docMk/>
          <pc:sldMk cId="4180659958" sldId="346"/>
        </pc:sldMkLst>
        <pc:spChg chg="del">
          <ac:chgData name="Thuy Linh Do" userId="f60f9f76584ec879" providerId="LiveId" clId="{092B8221-252E-4177-8EC7-8A6CE5C3AEEE}" dt="2022-01-21T03:55:05.585" v="740" actId="478"/>
          <ac:spMkLst>
            <pc:docMk/>
            <pc:sldMk cId="4180659958" sldId="346"/>
            <ac:spMk id="10" creationId="{C5690E87-2DE1-41DA-B544-E5924DCF5200}"/>
          </ac:spMkLst>
        </pc:spChg>
        <pc:picChg chg="del">
          <ac:chgData name="Thuy Linh Do" userId="f60f9f76584ec879" providerId="LiveId" clId="{092B8221-252E-4177-8EC7-8A6CE5C3AEEE}" dt="2022-01-21T03:55:04.524" v="739" actId="478"/>
          <ac:picMkLst>
            <pc:docMk/>
            <pc:sldMk cId="4180659958" sldId="346"/>
            <ac:picMk id="3074" creationId="{2D030E2B-0C43-48C4-B62D-87978D931649}"/>
          </ac:picMkLst>
        </pc:picChg>
        <pc:picChg chg="add mod">
          <ac:chgData name="Thuy Linh Do" userId="f60f9f76584ec879" providerId="LiveId" clId="{092B8221-252E-4177-8EC7-8A6CE5C3AEEE}" dt="2022-01-21T03:55:19.231" v="743" actId="14100"/>
          <ac:picMkLst>
            <pc:docMk/>
            <pc:sldMk cId="4180659958" sldId="346"/>
            <ac:picMk id="5122" creationId="{1EF810C3-9A62-4656-BA4D-AFB2D673C717}"/>
          </ac:picMkLst>
        </pc:picChg>
        <pc:picChg chg="add mod">
          <ac:chgData name="Thuy Linh Do" userId="f60f9f76584ec879" providerId="LiveId" clId="{092B8221-252E-4177-8EC7-8A6CE5C3AEEE}" dt="2022-01-21T03:57:14.720" v="747" actId="1076"/>
          <ac:picMkLst>
            <pc:docMk/>
            <pc:sldMk cId="4180659958" sldId="346"/>
            <ac:picMk id="5124" creationId="{AC44BBA1-8F58-4BE3-B505-06BE7AA4F160}"/>
          </ac:picMkLst>
        </pc:picChg>
        <pc:picChg chg="add mod">
          <ac:chgData name="Thuy Linh Do" userId="f60f9f76584ec879" providerId="LiveId" clId="{092B8221-252E-4177-8EC7-8A6CE5C3AEEE}" dt="2022-01-21T03:58:16.604" v="750" actId="1076"/>
          <ac:picMkLst>
            <pc:docMk/>
            <pc:sldMk cId="4180659958" sldId="346"/>
            <ac:picMk id="5126" creationId="{15561CC8-E223-4DB9-8D03-EA631E4C4D99}"/>
          </ac:picMkLst>
        </pc:picChg>
      </pc:sldChg>
      <pc:sldChg chg="addSp delSp modSp mod delAnim modAnim">
        <pc:chgData name="Thuy Linh Do" userId="f60f9f76584ec879" providerId="LiveId" clId="{092B8221-252E-4177-8EC7-8A6CE5C3AEEE}" dt="2022-01-21T03:36:23.600" v="651" actId="13926"/>
        <pc:sldMkLst>
          <pc:docMk/>
          <pc:sldMk cId="3832257365" sldId="347"/>
        </pc:sldMkLst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4" creationId="{F8890C71-A92C-49A8-AB35-92D8F4A6F4F1}"/>
          </ac:spMkLst>
        </pc:spChg>
        <pc:spChg chg="add mod">
          <ac:chgData name="Thuy Linh Do" userId="f60f9f76584ec879" providerId="LiveId" clId="{092B8221-252E-4177-8EC7-8A6CE5C3AEEE}" dt="2022-01-21T03:36:23.600" v="651" actId="13926"/>
          <ac:spMkLst>
            <pc:docMk/>
            <pc:sldMk cId="3832257365" sldId="347"/>
            <ac:spMk id="5" creationId="{700D5291-6931-4331-A711-B47065BF72E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6" creationId="{2954213A-53E3-4582-A81D-85BC43D2329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0" creationId="{91CAB99A-E7C9-41EC-A127-A4929296EA9E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3" creationId="{337EA2E7-5990-4B6C-BF0C-0989AF209578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4" creationId="{749B7F85-E697-4436-88A4-DF2BC81B3BE7}"/>
          </ac:spMkLst>
        </pc:spChg>
        <pc:picChg chg="add mod">
          <ac:chgData name="Thuy Linh Do" userId="f60f9f76584ec879" providerId="LiveId" clId="{092B8221-252E-4177-8EC7-8A6CE5C3AEEE}" dt="2022-01-21T03:30:17.738" v="432" actId="1076"/>
          <ac:picMkLst>
            <pc:docMk/>
            <pc:sldMk cId="3832257365" sldId="347"/>
            <ac:picMk id="2" creationId="{5C095053-F326-4595-AEE9-C3ED88E378FA}"/>
          </ac:picMkLst>
        </pc:picChg>
        <pc:picChg chg="del">
          <ac:chgData name="Thuy Linh Do" userId="f60f9f76584ec879" providerId="LiveId" clId="{092B8221-252E-4177-8EC7-8A6CE5C3AEEE}" dt="2022-01-21T03:28:52.332" v="428" actId="478"/>
          <ac:picMkLst>
            <pc:docMk/>
            <pc:sldMk cId="3832257365" sldId="347"/>
            <ac:picMk id="3" creationId="{4E3C220B-9F86-404D-AACA-FEAF2963D828}"/>
          </ac:picMkLst>
        </pc:picChg>
        <pc:picChg chg="del">
          <ac:chgData name="Thuy Linh Do" userId="f60f9f76584ec879" providerId="LiveId" clId="{092B8221-252E-4177-8EC7-8A6CE5C3AEEE}" dt="2022-01-21T03:28:58.794" v="430" actId="478"/>
          <ac:picMkLst>
            <pc:docMk/>
            <pc:sldMk cId="3832257365" sldId="347"/>
            <ac:picMk id="15" creationId="{38AF316B-BB51-4F71-AAB1-E09774F97686}"/>
          </ac:picMkLst>
        </pc:picChg>
        <pc:picChg chg="add mod">
          <ac:chgData name="Thuy Linh Do" userId="f60f9f76584ec879" providerId="LiveId" clId="{092B8221-252E-4177-8EC7-8A6CE5C3AEEE}" dt="2022-01-21T03:35:40.601" v="645" actId="1076"/>
          <ac:picMkLst>
            <pc:docMk/>
            <pc:sldMk cId="3832257365" sldId="347"/>
            <ac:picMk id="3074" creationId="{24E9B2A8-56F6-4FC6-A588-CAAA1E057A7A}"/>
          </ac:picMkLst>
        </pc:picChg>
      </pc:sldChg>
      <pc:sldChg chg="addSp delSp modSp mod">
        <pc:chgData name="Thuy Linh Do" userId="f60f9f76584ec879" providerId="LiveId" clId="{092B8221-252E-4177-8EC7-8A6CE5C3AEEE}" dt="2022-01-21T04:01:45.808" v="759" actId="1076"/>
        <pc:sldMkLst>
          <pc:docMk/>
          <pc:sldMk cId="2203046267" sldId="348"/>
        </pc:sldMkLst>
        <pc:spChg chg="del">
          <ac:chgData name="Thuy Linh Do" userId="f60f9f76584ec879" providerId="LiveId" clId="{092B8221-252E-4177-8EC7-8A6CE5C3AEEE}" dt="2022-01-21T04:00:33.338" v="752" actId="478"/>
          <ac:spMkLst>
            <pc:docMk/>
            <pc:sldMk cId="2203046267" sldId="348"/>
            <ac:spMk id="10" creationId="{C5690E87-2DE1-41DA-B544-E5924DCF5200}"/>
          </ac:spMkLst>
        </pc:spChg>
        <pc:picChg chg="add mod">
          <ac:chgData name="Thuy Linh Do" userId="f60f9f76584ec879" providerId="LiveId" clId="{092B8221-252E-4177-8EC7-8A6CE5C3AEEE}" dt="2022-01-21T04:00:48.972" v="756"/>
          <ac:picMkLst>
            <pc:docMk/>
            <pc:sldMk cId="2203046267" sldId="348"/>
            <ac:picMk id="11" creationId="{428AAA27-B2CA-4FA9-9417-854ABF87CC2F}"/>
          </ac:picMkLst>
        </pc:picChg>
        <pc:picChg chg="del">
          <ac:chgData name="Thuy Linh Do" userId="f60f9f76584ec879" providerId="LiveId" clId="{092B8221-252E-4177-8EC7-8A6CE5C3AEEE}" dt="2022-01-21T04:00:31.135" v="751" actId="478"/>
          <ac:picMkLst>
            <pc:docMk/>
            <pc:sldMk cId="2203046267" sldId="348"/>
            <ac:picMk id="4098" creationId="{0EECB5C7-D8AB-4461-B210-D60E36080AB6}"/>
          </ac:picMkLst>
        </pc:picChg>
        <pc:picChg chg="add mod">
          <ac:chgData name="Thuy Linh Do" userId="f60f9f76584ec879" providerId="LiveId" clId="{092B8221-252E-4177-8EC7-8A6CE5C3AEEE}" dt="2022-01-21T04:00:40.165" v="755" actId="1076"/>
          <ac:picMkLst>
            <pc:docMk/>
            <pc:sldMk cId="2203046267" sldId="348"/>
            <ac:picMk id="6146" creationId="{D6F269C1-91E0-4B99-89CB-AE13CBF9052E}"/>
          </ac:picMkLst>
        </pc:picChg>
        <pc:picChg chg="add mod">
          <ac:chgData name="Thuy Linh Do" userId="f60f9f76584ec879" providerId="LiveId" clId="{092B8221-252E-4177-8EC7-8A6CE5C3AEEE}" dt="2022-01-21T04:01:45.808" v="759" actId="1076"/>
          <ac:picMkLst>
            <pc:docMk/>
            <pc:sldMk cId="2203046267" sldId="348"/>
            <ac:picMk id="6148" creationId="{41D4EDE0-7E85-4C0D-9368-46DD35615661}"/>
          </ac:picMkLst>
        </pc:picChg>
      </pc:sldChg>
      <pc:sldChg chg="del">
        <pc:chgData name="Thuy Linh Do" userId="f60f9f76584ec879" providerId="LiveId" clId="{092B8221-252E-4177-8EC7-8A6CE5C3AEEE}" dt="2022-01-21T04:02:06.547" v="760" actId="2696"/>
        <pc:sldMkLst>
          <pc:docMk/>
          <pc:sldMk cId="1580947826" sldId="349"/>
        </pc:sldMkLst>
      </pc:sldChg>
      <pc:sldChg chg="addSp delSp modSp mod">
        <pc:chgData name="Thuy Linh Do" userId="f60f9f76584ec879" providerId="LiveId" clId="{092B8221-252E-4177-8EC7-8A6CE5C3AEEE}" dt="2022-01-21T04:16:00.371" v="771" actId="1076"/>
        <pc:sldMkLst>
          <pc:docMk/>
          <pc:sldMk cId="3415295802" sldId="350"/>
        </pc:sldMkLst>
        <pc:spChg chg="mod">
          <ac:chgData name="Thuy Linh Do" userId="f60f9f76584ec879" providerId="LiveId" clId="{092B8221-252E-4177-8EC7-8A6CE5C3AEEE}" dt="2022-01-21T04:15:08.131" v="766"/>
          <ac:spMkLst>
            <pc:docMk/>
            <pc:sldMk cId="3415295802" sldId="350"/>
            <ac:spMk id="9" creationId="{954AD50D-C69D-4F99-B2C1-C1DE2F63D36A}"/>
          </ac:spMkLst>
        </pc:spChg>
        <pc:spChg chg="mod">
          <ac:chgData name="Thuy Linh Do" userId="f60f9f76584ec879" providerId="LiveId" clId="{092B8221-252E-4177-8EC7-8A6CE5C3AEEE}" dt="2022-01-21T04:14:53.978" v="765"/>
          <ac:spMkLst>
            <pc:docMk/>
            <pc:sldMk cId="3415295802" sldId="350"/>
            <ac:spMk id="11" creationId="{6FFF8849-9B9E-4433-8838-FC31F284B407}"/>
          </ac:spMkLst>
        </pc:spChg>
        <pc:picChg chg="del">
          <ac:chgData name="Thuy Linh Do" userId="f60f9f76584ec879" providerId="LiveId" clId="{092B8221-252E-4177-8EC7-8A6CE5C3AEEE}" dt="2022-01-21T04:15:48.227" v="767" actId="478"/>
          <ac:picMkLst>
            <pc:docMk/>
            <pc:sldMk cId="3415295802" sldId="350"/>
            <ac:picMk id="4098" creationId="{4FD2D350-1ADC-4C9F-8254-78DAA4ADB5F3}"/>
          </ac:picMkLst>
        </pc:picChg>
        <pc:picChg chg="add mod">
          <ac:chgData name="Thuy Linh Do" userId="f60f9f76584ec879" providerId="LiveId" clId="{092B8221-252E-4177-8EC7-8A6CE5C3AEEE}" dt="2022-01-21T04:16:00.371" v="771" actId="1076"/>
          <ac:picMkLst>
            <pc:docMk/>
            <pc:sldMk cId="3415295802" sldId="350"/>
            <ac:picMk id="7170" creationId="{0F8861EC-3824-43C0-A04A-5B993192743A}"/>
          </ac:picMkLst>
        </pc:picChg>
      </pc:sldChg>
      <pc:sldChg chg="del">
        <pc:chgData name="Thuy Linh Do" userId="f60f9f76584ec879" providerId="LiveId" clId="{092B8221-252E-4177-8EC7-8A6CE5C3AEEE}" dt="2022-01-21T04:14:37.134" v="764" actId="2696"/>
        <pc:sldMkLst>
          <pc:docMk/>
          <pc:sldMk cId="4228129671" sldId="351"/>
        </pc:sldMkLst>
      </pc:sldChg>
      <pc:sldChg chg="addSp delSp modSp mod modAnim">
        <pc:chgData name="Thuy Linh Do" userId="f60f9f76584ec879" providerId="LiveId" clId="{092B8221-252E-4177-8EC7-8A6CE5C3AEEE}" dt="2022-01-21T04:26:45.383" v="1328"/>
        <pc:sldMkLst>
          <pc:docMk/>
          <pc:sldMk cId="713976549" sldId="352"/>
        </pc:sldMkLst>
        <pc:spChg chg="del">
          <ac:chgData name="Thuy Linh Do" userId="f60f9f76584ec879" providerId="LiveId" clId="{092B8221-252E-4177-8EC7-8A6CE5C3AEEE}" dt="2022-01-21T04:16:39.483" v="774" actId="478"/>
          <ac:spMkLst>
            <pc:docMk/>
            <pc:sldMk cId="713976549" sldId="352"/>
            <ac:spMk id="2" creationId="{0B390C75-FE5C-4D78-8AC2-2576AF92BF80}"/>
          </ac:spMkLst>
        </pc:spChg>
        <pc:spChg chg="mod">
          <ac:chgData name="Thuy Linh Do" userId="f60f9f76584ec879" providerId="LiveId" clId="{092B8221-252E-4177-8EC7-8A6CE5C3AEEE}" dt="2022-01-21T04:25:59.229" v="1320" actId="1076"/>
          <ac:spMkLst>
            <pc:docMk/>
            <pc:sldMk cId="713976549" sldId="352"/>
            <ac:spMk id="3" creationId="{954965C1-7B59-4560-AEB2-098FA3D6C437}"/>
          </ac:spMkLst>
        </pc:spChg>
        <pc:spChg chg="add mod">
          <ac:chgData name="Thuy Linh Do" userId="f60f9f76584ec879" providerId="LiveId" clId="{092B8221-252E-4177-8EC7-8A6CE5C3AEEE}" dt="2022-01-21T04:21:18.364" v="1242" actId="114"/>
          <ac:spMkLst>
            <pc:docMk/>
            <pc:sldMk cId="713976549" sldId="352"/>
            <ac:spMk id="4" creationId="{FA2DA299-ADD6-4255-835F-2CC94D6D1E90}"/>
          </ac:spMkLst>
        </pc:spChg>
        <pc:spChg chg="add del mod">
          <ac:chgData name="Thuy Linh Do" userId="f60f9f76584ec879" providerId="LiveId" clId="{092B8221-252E-4177-8EC7-8A6CE5C3AEEE}" dt="2022-01-21T04:25:35.372" v="1310" actId="11529"/>
          <ac:spMkLst>
            <pc:docMk/>
            <pc:sldMk cId="713976549" sldId="352"/>
            <ac:spMk id="5" creationId="{1360F0E4-76E0-4E81-88B3-0B12BAF0107A}"/>
          </ac:spMkLst>
        </pc:spChg>
        <pc:spChg chg="del">
          <ac:chgData name="Thuy Linh Do" userId="f60f9f76584ec879" providerId="LiveId" clId="{092B8221-252E-4177-8EC7-8A6CE5C3AEEE}" dt="2022-01-21T04:16:37.295" v="773" actId="478"/>
          <ac:spMkLst>
            <pc:docMk/>
            <pc:sldMk cId="713976549" sldId="352"/>
            <ac:spMk id="6" creationId="{87F6DD7D-5039-4EA9-BB09-CD4A236C1568}"/>
          </ac:spMkLst>
        </pc:spChg>
        <pc:spChg chg="mod">
          <ac:chgData name="Thuy Linh Do" userId="f60f9f76584ec879" providerId="LiveId" clId="{092B8221-252E-4177-8EC7-8A6CE5C3AEEE}" dt="2022-01-21T04:26:10.585" v="1322" actId="1076"/>
          <ac:spMkLst>
            <pc:docMk/>
            <pc:sldMk cId="713976549" sldId="352"/>
            <ac:spMk id="10" creationId="{2BB43E80-FAEA-47DF-A3AD-0CC4402B18A7}"/>
          </ac:spMkLst>
        </pc:spChg>
        <pc:spChg chg="add del mod">
          <ac:chgData name="Thuy Linh Do" userId="f60f9f76584ec879" providerId="LiveId" clId="{092B8221-252E-4177-8EC7-8A6CE5C3AEEE}" dt="2022-01-21T04:23:21.225" v="1268"/>
          <ac:spMkLst>
            <pc:docMk/>
            <pc:sldMk cId="713976549" sldId="352"/>
            <ac:spMk id="11" creationId="{1ED0A24E-9C60-4AB6-BE21-A4F133628198}"/>
          </ac:spMkLst>
        </pc:spChg>
        <pc:spChg chg="add del mod">
          <ac:chgData name="Thuy Linh Do" userId="f60f9f76584ec879" providerId="LiveId" clId="{092B8221-252E-4177-8EC7-8A6CE5C3AEEE}" dt="2022-01-21T04:23:20.490" v="1266"/>
          <ac:spMkLst>
            <pc:docMk/>
            <pc:sldMk cId="713976549" sldId="352"/>
            <ac:spMk id="14" creationId="{F9030790-90E1-4919-847F-E30C076DDF0A}"/>
          </ac:spMkLst>
        </pc:spChg>
        <pc:spChg chg="add del mod">
          <ac:chgData name="Thuy Linh Do" userId="f60f9f76584ec879" providerId="LiveId" clId="{092B8221-252E-4177-8EC7-8A6CE5C3AEEE}" dt="2022-01-21T04:23:19.825" v="1264"/>
          <ac:spMkLst>
            <pc:docMk/>
            <pc:sldMk cId="713976549" sldId="352"/>
            <ac:spMk id="15" creationId="{6CED897D-7B6A-4A20-8034-49162E101AF6}"/>
          </ac:spMkLst>
        </pc:spChg>
        <pc:spChg chg="add del mod">
          <ac:chgData name="Thuy Linh Do" userId="f60f9f76584ec879" providerId="LiveId" clId="{092B8221-252E-4177-8EC7-8A6CE5C3AEEE}" dt="2022-01-21T04:23:51.581" v="1296"/>
          <ac:spMkLst>
            <pc:docMk/>
            <pc:sldMk cId="713976549" sldId="352"/>
            <ac:spMk id="16" creationId="{CC68D79F-D1B9-4FDE-89B4-AB2046FB107D}"/>
          </ac:spMkLst>
        </pc:spChg>
        <pc:spChg chg="add mod">
          <ac:chgData name="Thuy Linh Do" userId="f60f9f76584ec879" providerId="LiveId" clId="{092B8221-252E-4177-8EC7-8A6CE5C3AEEE}" dt="2022-01-21T04:26:40.921" v="1327" actId="1076"/>
          <ac:spMkLst>
            <pc:docMk/>
            <pc:sldMk cId="713976549" sldId="352"/>
            <ac:spMk id="17" creationId="{F1ACCE91-63C9-4CBA-A1B1-589966518F00}"/>
          </ac:spMkLst>
        </pc:spChg>
        <pc:spChg chg="add mod">
          <ac:chgData name="Thuy Linh Do" userId="f60f9f76584ec879" providerId="LiveId" clId="{092B8221-252E-4177-8EC7-8A6CE5C3AEEE}" dt="2022-01-21T04:26:27.043" v="1325" actId="1076"/>
          <ac:spMkLst>
            <pc:docMk/>
            <pc:sldMk cId="713976549" sldId="352"/>
            <ac:spMk id="18" creationId="{394CD95C-3B5C-4CFA-9E42-19E1B4A91CEA}"/>
          </ac:spMkLst>
        </pc:spChg>
        <pc:spChg chg="add mod">
          <ac:chgData name="Thuy Linh Do" userId="f60f9f76584ec879" providerId="LiveId" clId="{092B8221-252E-4177-8EC7-8A6CE5C3AEEE}" dt="2022-01-21T04:26:18.597" v="1323" actId="1076"/>
          <ac:spMkLst>
            <pc:docMk/>
            <pc:sldMk cId="713976549" sldId="352"/>
            <ac:spMk id="19" creationId="{443651F3-61BA-4713-A7AF-611F7E23F4EE}"/>
          </ac:spMkLst>
        </pc:spChg>
      </pc:sldChg>
      <pc:sldChg chg="del">
        <pc:chgData name="Thuy Linh Do" userId="f60f9f76584ec879" providerId="LiveId" clId="{092B8221-252E-4177-8EC7-8A6CE5C3AEEE}" dt="2022-01-21T04:34:12.718" v="1373" actId="2696"/>
        <pc:sldMkLst>
          <pc:docMk/>
          <pc:sldMk cId="3372564195" sldId="353"/>
        </pc:sldMkLst>
      </pc:sldChg>
      <pc:sldChg chg="addSp delSp modSp mod modAnim">
        <pc:chgData name="Thuy Linh Do" userId="f60f9f76584ec879" providerId="LiveId" clId="{092B8221-252E-4177-8EC7-8A6CE5C3AEEE}" dt="2022-01-21T04:32:53.393" v="1369"/>
        <pc:sldMkLst>
          <pc:docMk/>
          <pc:sldMk cId="3071588167" sldId="354"/>
        </pc:sldMkLst>
        <pc:spChg chg="add mod">
          <ac:chgData name="Thuy Linh Do" userId="f60f9f76584ec879" providerId="LiveId" clId="{092B8221-252E-4177-8EC7-8A6CE5C3AEEE}" dt="2022-01-21T04:31:23.052" v="1346" actId="33524"/>
          <ac:spMkLst>
            <pc:docMk/>
            <pc:sldMk cId="3071588167" sldId="354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27:18.014" v="1329"/>
          <ac:spMkLst>
            <pc:docMk/>
            <pc:sldMk cId="3071588167" sldId="354"/>
            <ac:spMk id="10" creationId="{2BB43E80-FAEA-47DF-A3AD-0CC4402B18A7}"/>
          </ac:spMkLst>
        </pc:spChg>
        <pc:picChg chg="del">
          <ac:chgData name="Thuy Linh Do" userId="f60f9f76584ec879" providerId="LiveId" clId="{092B8221-252E-4177-8EC7-8A6CE5C3AEEE}" dt="2022-01-21T04:27:20.773" v="1330" actId="478"/>
          <ac:picMkLst>
            <pc:docMk/>
            <pc:sldMk cId="3071588167" sldId="354"/>
            <ac:picMk id="15" creationId="{DBB4FD4F-7F77-4718-9E6C-6CE2ECB92EA0}"/>
          </ac:picMkLst>
        </pc:picChg>
        <pc:cxnChg chg="add mod">
          <ac:chgData name="Thuy Linh Do" userId="f60f9f76584ec879" providerId="LiveId" clId="{092B8221-252E-4177-8EC7-8A6CE5C3AEEE}" dt="2022-01-21T04:30:22.023" v="1340" actId="13822"/>
          <ac:cxnSpMkLst>
            <pc:docMk/>
            <pc:sldMk cId="3071588167" sldId="354"/>
            <ac:cxnSpMk id="4" creationId="{0F44B84A-9FFB-417F-A74A-6308AA1ADA72}"/>
          </ac:cxnSpMkLst>
        </pc:cxnChg>
        <pc:cxnChg chg="add mod">
          <ac:chgData name="Thuy Linh Do" userId="f60f9f76584ec879" providerId="LiveId" clId="{092B8221-252E-4177-8EC7-8A6CE5C3AEEE}" dt="2022-01-21T04:30:45.716" v="1343" actId="1076"/>
          <ac:cxnSpMkLst>
            <pc:docMk/>
            <pc:sldMk cId="3071588167" sldId="354"/>
            <ac:cxnSpMk id="11" creationId="{C1716B2D-4A98-466B-856F-CABB8B4017EF}"/>
          </ac:cxnSpMkLst>
        </pc:cxnChg>
        <pc:cxnChg chg="add mod">
          <ac:chgData name="Thuy Linh Do" userId="f60f9f76584ec879" providerId="LiveId" clId="{092B8221-252E-4177-8EC7-8A6CE5C3AEEE}" dt="2022-01-21T04:30:51.454" v="1345" actId="1076"/>
          <ac:cxnSpMkLst>
            <pc:docMk/>
            <pc:sldMk cId="3071588167" sldId="354"/>
            <ac:cxnSpMk id="14" creationId="{C5F40A2B-0F00-49DA-A8CA-51E3F9487DD1}"/>
          </ac:cxnSpMkLst>
        </pc:cxnChg>
        <pc:cxnChg chg="add mod">
          <ac:chgData name="Thuy Linh Do" userId="f60f9f76584ec879" providerId="LiveId" clId="{092B8221-252E-4177-8EC7-8A6CE5C3AEEE}" dt="2022-01-21T04:31:31.465" v="1348" actId="1076"/>
          <ac:cxnSpMkLst>
            <pc:docMk/>
            <pc:sldMk cId="3071588167" sldId="354"/>
            <ac:cxnSpMk id="16" creationId="{C916A40D-E580-42FC-8E98-9C224DC55A05}"/>
          </ac:cxnSpMkLst>
        </pc:cxnChg>
        <pc:cxnChg chg="add mod">
          <ac:chgData name="Thuy Linh Do" userId="f60f9f76584ec879" providerId="LiveId" clId="{092B8221-252E-4177-8EC7-8A6CE5C3AEEE}" dt="2022-01-21T04:31:38.419" v="1350" actId="1076"/>
          <ac:cxnSpMkLst>
            <pc:docMk/>
            <pc:sldMk cId="3071588167" sldId="354"/>
            <ac:cxnSpMk id="17" creationId="{9E6D3E7D-B16B-45F7-BD07-C6E98844F3DA}"/>
          </ac:cxnSpMkLst>
        </pc:cxnChg>
        <pc:cxnChg chg="add mod">
          <ac:chgData name="Thuy Linh Do" userId="f60f9f76584ec879" providerId="LiveId" clId="{092B8221-252E-4177-8EC7-8A6CE5C3AEEE}" dt="2022-01-21T04:31:49.176" v="1352" actId="1076"/>
          <ac:cxnSpMkLst>
            <pc:docMk/>
            <pc:sldMk cId="3071588167" sldId="354"/>
            <ac:cxnSpMk id="18" creationId="{0496C7B1-BD67-4E8C-8492-2DEBE27B9764}"/>
          </ac:cxnSpMkLst>
        </pc:cxnChg>
        <pc:cxnChg chg="add mod">
          <ac:chgData name="Thuy Linh Do" userId="f60f9f76584ec879" providerId="LiveId" clId="{092B8221-252E-4177-8EC7-8A6CE5C3AEEE}" dt="2022-01-21T04:31:54" v="1354" actId="1076"/>
          <ac:cxnSpMkLst>
            <pc:docMk/>
            <pc:sldMk cId="3071588167" sldId="354"/>
            <ac:cxnSpMk id="19" creationId="{7B0BDC0D-5014-4915-80E6-45B243F9E2D6}"/>
          </ac:cxnSpMkLst>
        </pc:cxnChg>
        <pc:cxnChg chg="add mod">
          <ac:chgData name="Thuy Linh Do" userId="f60f9f76584ec879" providerId="LiveId" clId="{092B8221-252E-4177-8EC7-8A6CE5C3AEEE}" dt="2022-01-21T04:32:02.926" v="1356" actId="1076"/>
          <ac:cxnSpMkLst>
            <pc:docMk/>
            <pc:sldMk cId="3071588167" sldId="354"/>
            <ac:cxnSpMk id="20" creationId="{F52E25A3-E8DC-48D0-8D9D-C05D35498B33}"/>
          </ac:cxnSpMkLst>
        </pc:cxnChg>
        <pc:cxnChg chg="add mod">
          <ac:chgData name="Thuy Linh Do" userId="f60f9f76584ec879" providerId="LiveId" clId="{092B8221-252E-4177-8EC7-8A6CE5C3AEEE}" dt="2022-01-21T04:32:07.832" v="1358" actId="1076"/>
          <ac:cxnSpMkLst>
            <pc:docMk/>
            <pc:sldMk cId="3071588167" sldId="354"/>
            <ac:cxnSpMk id="21" creationId="{393CC73E-19CD-4441-B790-D9F967E94F46}"/>
          </ac:cxnSpMkLst>
        </pc:cxnChg>
        <pc:cxnChg chg="add mod">
          <ac:chgData name="Thuy Linh Do" userId="f60f9f76584ec879" providerId="LiveId" clId="{092B8221-252E-4177-8EC7-8A6CE5C3AEEE}" dt="2022-01-21T04:32:16.811" v="1360" actId="1076"/>
          <ac:cxnSpMkLst>
            <pc:docMk/>
            <pc:sldMk cId="3071588167" sldId="354"/>
            <ac:cxnSpMk id="22" creationId="{0927224A-F885-4D4C-9BEE-F519AC2E1A01}"/>
          </ac:cxnSpMkLst>
        </pc:cxnChg>
      </pc:sldChg>
      <pc:sldChg chg="modSp">
        <pc:chgData name="Thuy Linh Do" userId="f60f9f76584ec879" providerId="LiveId" clId="{092B8221-252E-4177-8EC7-8A6CE5C3AEEE}" dt="2022-01-21T03:52:50.346" v="723" actId="20577"/>
        <pc:sldMkLst>
          <pc:docMk/>
          <pc:sldMk cId="830967530" sldId="356"/>
        </pc:sldMkLst>
        <pc:graphicFrameChg chg="mod">
          <ac:chgData name="Thuy Linh Do" userId="f60f9f76584ec879" providerId="LiveId" clId="{092B8221-252E-4177-8EC7-8A6CE5C3AEEE}" dt="2022-01-21T03:52:50.346" v="723" actId="20577"/>
          <ac:graphicFrameMkLst>
            <pc:docMk/>
            <pc:sldMk cId="830967530" sldId="356"/>
            <ac:graphicFrameMk id="2" creationId="{6F576461-CE5C-42FB-B7D8-B6232C9B318A}"/>
          </ac:graphicFrameMkLst>
        </pc:graphicFrameChg>
      </pc:sldChg>
      <pc:sldChg chg="del">
        <pc:chgData name="Thuy Linh Do" userId="f60f9f76584ec879" providerId="LiveId" clId="{092B8221-252E-4177-8EC7-8A6CE5C3AEEE}" dt="2022-01-21T04:39:37.607" v="1413" actId="2696"/>
        <pc:sldMkLst>
          <pc:docMk/>
          <pc:sldMk cId="2311222917" sldId="357"/>
        </pc:sldMkLst>
      </pc:sldChg>
      <pc:sldChg chg="delSp modSp add mod ord">
        <pc:chgData name="Thuy Linh Do" userId="f60f9f76584ec879" providerId="LiveId" clId="{092B8221-252E-4177-8EC7-8A6CE5C3AEEE}" dt="2022-01-21T03:53:41.675" v="733" actId="478"/>
        <pc:sldMkLst>
          <pc:docMk/>
          <pc:sldMk cId="262801003" sldId="358"/>
        </pc:sldMkLst>
        <pc:spChg chg="del">
          <ac:chgData name="Thuy Linh Do" userId="f60f9f76584ec879" providerId="LiveId" clId="{092B8221-252E-4177-8EC7-8A6CE5C3AEEE}" dt="2022-01-21T03:53:33.660" v="729" actId="478"/>
          <ac:spMkLst>
            <pc:docMk/>
            <pc:sldMk cId="262801003" sldId="358"/>
            <ac:spMk id="19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0.686" v="732" actId="478"/>
          <ac:spMkLst>
            <pc:docMk/>
            <pc:sldMk cId="262801003" sldId="358"/>
            <ac:spMk id="23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53:31.986" v="728" actId="478"/>
          <ac:spMkLst>
            <pc:docMk/>
            <pc:sldMk cId="262801003" sldId="358"/>
            <ac:spMk id="27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1.675" v="733" actId="478"/>
          <ac:spMkLst>
            <pc:docMk/>
            <pc:sldMk cId="262801003" sldId="358"/>
            <ac:spMk id="29" creationId="{00000000-0000-0000-0000-000000000000}"/>
          </ac:spMkLst>
        </pc:spChg>
        <pc:cxnChg chg="del">
          <ac:chgData name="Thuy Linh Do" userId="f60f9f76584ec879" providerId="LiveId" clId="{092B8221-252E-4177-8EC7-8A6CE5C3AEEE}" dt="2022-01-21T03:53:34.658" v="730" actId="478"/>
          <ac:cxnSpMkLst>
            <pc:docMk/>
            <pc:sldMk cId="262801003" sldId="358"/>
            <ac:cxnSpMk id="26" creationId="{00000000-0000-0000-0000-000000000000}"/>
          </ac:cxnSpMkLst>
        </pc:cxnChg>
        <pc:cxnChg chg="del">
          <ac:chgData name="Thuy Linh Do" userId="f60f9f76584ec879" providerId="LiveId" clId="{092B8221-252E-4177-8EC7-8A6CE5C3AEEE}" dt="2022-01-21T03:53:35.599" v="731" actId="478"/>
          <ac:cxnSpMkLst>
            <pc:docMk/>
            <pc:sldMk cId="262801003" sldId="358"/>
            <ac:cxnSpMk id="28" creationId="{00000000-0000-0000-0000-000000000000}"/>
          </ac:cxnSpMkLst>
        </pc:cxnChg>
      </pc:sldChg>
      <pc:sldChg chg="add ord">
        <pc:chgData name="Thuy Linh Do" userId="f60f9f76584ec879" providerId="LiveId" clId="{092B8221-252E-4177-8EC7-8A6CE5C3AEEE}" dt="2022-01-21T04:14:34.411" v="763"/>
        <pc:sldMkLst>
          <pc:docMk/>
          <pc:sldMk cId="3855355964" sldId="359"/>
        </pc:sldMkLst>
      </pc:sldChg>
      <pc:sldChg chg="add ord">
        <pc:chgData name="Thuy Linh Do" userId="f60f9f76584ec879" providerId="LiveId" clId="{092B8221-252E-4177-8EC7-8A6CE5C3AEEE}" dt="2022-01-21T04:34:07.237" v="1372"/>
        <pc:sldMkLst>
          <pc:docMk/>
          <pc:sldMk cId="2473637600" sldId="360"/>
        </pc:sldMkLst>
      </pc:sldChg>
      <pc:sldChg chg="addSp modSp add del">
        <pc:chgData name="Thuy Linh Do" userId="f60f9f76584ec879" providerId="LiveId" clId="{092B8221-252E-4177-8EC7-8A6CE5C3AEEE}" dt="2022-01-21T04:36:31.636" v="1382" actId="2696"/>
        <pc:sldMkLst>
          <pc:docMk/>
          <pc:sldMk cId="1207641325" sldId="361"/>
        </pc:sldMkLst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3" creationId="{183D0FBF-AF03-463E-A32A-A1675345D48B}"/>
          </ac:spMkLst>
        </pc:spChg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4" creationId="{C12CA644-CF7F-48D1-96B7-D4A85B2EF2FF}"/>
          </ac:spMkLst>
        </pc:spChg>
      </pc:sldChg>
      <pc:sldChg chg="addSp delSp modSp add mod ord delAnim">
        <pc:chgData name="Thuy Linh Do" userId="f60f9f76584ec879" providerId="LiveId" clId="{092B8221-252E-4177-8EC7-8A6CE5C3AEEE}" dt="2022-01-21T04:39:19.497" v="1409" actId="1076"/>
        <pc:sldMkLst>
          <pc:docMk/>
          <pc:sldMk cId="3347414037" sldId="361"/>
        </pc:sldMkLst>
        <pc:spChg chg="del">
          <ac:chgData name="Thuy Linh Do" userId="f60f9f76584ec879" providerId="LiveId" clId="{092B8221-252E-4177-8EC7-8A6CE5C3AEEE}" dt="2022-01-21T04:37:06.528" v="1403" actId="478"/>
          <ac:spMkLst>
            <pc:docMk/>
            <pc:sldMk cId="3347414037" sldId="361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36:52.531" v="1401" actId="20577"/>
          <ac:spMkLst>
            <pc:docMk/>
            <pc:sldMk cId="3347414037" sldId="361"/>
            <ac:spMk id="8" creationId="{00000000-0000-0000-0000-000000000000}"/>
          </ac:spMkLst>
        </pc:spChg>
        <pc:spChg chg="mod">
          <ac:chgData name="Thuy Linh Do" userId="f60f9f76584ec879" providerId="LiveId" clId="{092B8221-252E-4177-8EC7-8A6CE5C3AEEE}" dt="2022-01-21T04:37:03.995" v="1402"/>
          <ac:spMkLst>
            <pc:docMk/>
            <pc:sldMk cId="3347414037" sldId="361"/>
            <ac:spMk id="10" creationId="{2BB43E80-FAEA-47DF-A3AD-0CC4402B18A7}"/>
          </ac:spMkLst>
        </pc:spChg>
        <pc:spChg chg="mod">
          <ac:chgData name="Thuy Linh Do" userId="f60f9f76584ec879" providerId="LiveId" clId="{092B8221-252E-4177-8EC7-8A6CE5C3AEEE}" dt="2022-01-21T04:36:45.894" v="1387" actId="20577"/>
          <ac:spMkLst>
            <pc:docMk/>
            <pc:sldMk cId="3347414037" sldId="361"/>
            <ac:spMk id="13" creationId="{96732016-9C21-43F6-BAD2-DB9F782F74FB}"/>
          </ac:spMkLst>
        </pc:spChg>
        <pc:picChg chg="add mod">
          <ac:chgData name="Thuy Linh Do" userId="f60f9f76584ec879" providerId="LiveId" clId="{092B8221-252E-4177-8EC7-8A6CE5C3AEEE}" dt="2022-01-21T04:39:19.497" v="1409" actId="1076"/>
          <ac:picMkLst>
            <pc:docMk/>
            <pc:sldMk cId="3347414037" sldId="361"/>
            <ac:picMk id="5" creationId="{0D5429FB-5C39-4862-A45E-B27E193957BC}"/>
          </ac:picMkLst>
        </pc:pic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4" creationId="{0F44B84A-9FFB-417F-A74A-6308AA1ADA72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1" creationId="{C1716B2D-4A98-466B-856F-CABB8B4017EF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4" creationId="{C5F40A2B-0F00-49DA-A8CA-51E3F9487DD1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6" creationId="{C916A40D-E580-42FC-8E98-9C224DC55A05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7" creationId="{9E6D3E7D-B16B-45F7-BD07-C6E98844F3DA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8" creationId="{0496C7B1-BD67-4E8C-8492-2DEBE27B9764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9" creationId="{7B0BDC0D-5014-4915-80E6-45B243F9E2D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0" creationId="{F52E25A3-E8DC-48D0-8D9D-C05D35498B33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1" creationId="{393CC73E-19CD-4441-B790-D9F967E94F4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2" creationId="{0927224A-F885-4D4C-9BEE-F519AC2E1A01}"/>
          </ac:cxnSpMkLst>
        </pc:cxnChg>
      </pc:sldChg>
      <pc:sldChg chg="add ord">
        <pc:chgData name="Thuy Linh Do" userId="f60f9f76584ec879" providerId="LiveId" clId="{092B8221-252E-4177-8EC7-8A6CE5C3AEEE}" dt="2022-01-21T04:39:31.906" v="1412"/>
        <pc:sldMkLst>
          <pc:docMk/>
          <pc:sldMk cId="3475718428" sldId="3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4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35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01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82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42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9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66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75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67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55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26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6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7.mp3"/><Relationship Id="rId7" Type="http://schemas.openxmlformats.org/officeDocument/2006/relationships/audio" Target="../media/media9.mp3"/><Relationship Id="rId2" Type="http://schemas.microsoft.com/office/2007/relationships/media" Target="../media/media7.mp3"/><Relationship Id="rId1" Type="http://schemas.openxmlformats.org/officeDocument/2006/relationships/tags" Target="../tags/tag2.xml"/><Relationship Id="rId6" Type="http://schemas.microsoft.com/office/2007/relationships/media" Target="../media/media9.mp3"/><Relationship Id="rId11" Type="http://schemas.openxmlformats.org/officeDocument/2006/relationships/image" Target="../media/image13.png"/><Relationship Id="rId5" Type="http://schemas.microsoft.com/office/2007/relationships/media" Target="../media/media8.wav"/><Relationship Id="rId10" Type="http://schemas.openxmlformats.org/officeDocument/2006/relationships/image" Target="../media/image20.png"/><Relationship Id="rId4" Type="http://schemas.openxmlformats.org/officeDocument/2006/relationships/audio" Target="NULL" TargetMode="External"/><Relationship Id="rId9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7.mp3"/><Relationship Id="rId7" Type="http://schemas.openxmlformats.org/officeDocument/2006/relationships/audio" Target="../media/media9.mp3"/><Relationship Id="rId2" Type="http://schemas.microsoft.com/office/2007/relationships/media" Target="../media/media7.mp3"/><Relationship Id="rId1" Type="http://schemas.openxmlformats.org/officeDocument/2006/relationships/tags" Target="../tags/tag3.xml"/><Relationship Id="rId6" Type="http://schemas.microsoft.com/office/2007/relationships/media" Target="../media/media9.mp3"/><Relationship Id="rId11" Type="http://schemas.openxmlformats.org/officeDocument/2006/relationships/image" Target="../media/image13.png"/><Relationship Id="rId5" Type="http://schemas.microsoft.com/office/2007/relationships/media" Target="../media/media8.wav"/><Relationship Id="rId10" Type="http://schemas.openxmlformats.org/officeDocument/2006/relationships/image" Target="../media/image20.png"/><Relationship Id="rId4" Type="http://schemas.openxmlformats.org/officeDocument/2006/relationships/audio" Target="NULL" TargetMode="External"/><Relationship Id="rId9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7.mp3"/><Relationship Id="rId7" Type="http://schemas.openxmlformats.org/officeDocument/2006/relationships/audio" Target="../media/media9.mp3"/><Relationship Id="rId2" Type="http://schemas.microsoft.com/office/2007/relationships/media" Target="../media/media7.mp3"/><Relationship Id="rId1" Type="http://schemas.openxmlformats.org/officeDocument/2006/relationships/tags" Target="../tags/tag4.xml"/><Relationship Id="rId6" Type="http://schemas.microsoft.com/office/2007/relationships/media" Target="../media/media9.mp3"/><Relationship Id="rId11" Type="http://schemas.openxmlformats.org/officeDocument/2006/relationships/image" Target="../media/image13.png"/><Relationship Id="rId5" Type="http://schemas.microsoft.com/office/2007/relationships/media" Target="../media/media8.wav"/><Relationship Id="rId10" Type="http://schemas.openxmlformats.org/officeDocument/2006/relationships/image" Target="../media/image20.png"/><Relationship Id="rId4" Type="http://schemas.openxmlformats.org/officeDocument/2006/relationships/audio" Target="NULL" TargetMode="External"/><Relationship Id="rId9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7.mp3"/><Relationship Id="rId7" Type="http://schemas.openxmlformats.org/officeDocument/2006/relationships/audio" Target="../media/media9.mp3"/><Relationship Id="rId2" Type="http://schemas.microsoft.com/office/2007/relationships/media" Target="../media/media7.mp3"/><Relationship Id="rId1" Type="http://schemas.openxmlformats.org/officeDocument/2006/relationships/tags" Target="../tags/tag5.xml"/><Relationship Id="rId6" Type="http://schemas.microsoft.com/office/2007/relationships/media" Target="../media/media9.mp3"/><Relationship Id="rId11" Type="http://schemas.openxmlformats.org/officeDocument/2006/relationships/image" Target="../media/image13.png"/><Relationship Id="rId5" Type="http://schemas.microsoft.com/office/2007/relationships/media" Target="../media/media8.wav"/><Relationship Id="rId10" Type="http://schemas.openxmlformats.org/officeDocument/2006/relationships/image" Target="../media/image20.png"/><Relationship Id="rId4" Type="http://schemas.openxmlformats.org/officeDocument/2006/relationships/audio" Target="NULL" TargetMode="External"/><Relationship Id="rId9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7.mp3"/><Relationship Id="rId7" Type="http://schemas.openxmlformats.org/officeDocument/2006/relationships/audio" Target="../media/media9.mp3"/><Relationship Id="rId2" Type="http://schemas.microsoft.com/office/2007/relationships/media" Target="../media/media7.mp3"/><Relationship Id="rId1" Type="http://schemas.openxmlformats.org/officeDocument/2006/relationships/tags" Target="../tags/tag6.xml"/><Relationship Id="rId6" Type="http://schemas.microsoft.com/office/2007/relationships/media" Target="../media/media9.mp3"/><Relationship Id="rId11" Type="http://schemas.openxmlformats.org/officeDocument/2006/relationships/image" Target="../media/image13.png"/><Relationship Id="rId5" Type="http://schemas.microsoft.com/office/2007/relationships/media" Target="../media/media8.wav"/><Relationship Id="rId10" Type="http://schemas.openxmlformats.org/officeDocument/2006/relationships/image" Target="../media/image20.png"/><Relationship Id="rId4" Type="http://schemas.openxmlformats.org/officeDocument/2006/relationships/audio" Target="NULL" TargetMode="External"/><Relationship Id="rId9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2.png"/><Relationship Id="rId3" Type="http://schemas.openxmlformats.org/officeDocument/2006/relationships/audio" Target="../media/media7.mp3"/><Relationship Id="rId7" Type="http://schemas.openxmlformats.org/officeDocument/2006/relationships/audio" Target="../media/media9.mp3"/><Relationship Id="rId12" Type="http://schemas.openxmlformats.org/officeDocument/2006/relationships/image" Target="../media/image21.png"/><Relationship Id="rId2" Type="http://schemas.microsoft.com/office/2007/relationships/media" Target="../media/media7.mp3"/><Relationship Id="rId1" Type="http://schemas.openxmlformats.org/officeDocument/2006/relationships/tags" Target="../tags/tag7.xml"/><Relationship Id="rId6" Type="http://schemas.microsoft.com/office/2007/relationships/media" Target="../media/media9.mp3"/><Relationship Id="rId11" Type="http://schemas.openxmlformats.org/officeDocument/2006/relationships/image" Target="../media/image13.png"/><Relationship Id="rId5" Type="http://schemas.microsoft.com/office/2007/relationships/media" Target="../media/media8.wav"/><Relationship Id="rId10" Type="http://schemas.openxmlformats.org/officeDocument/2006/relationships/image" Target="../media/image20.png"/><Relationship Id="rId4" Type="http://schemas.openxmlformats.org/officeDocument/2006/relationships/audio" Target="NULL" TargetMode="External"/><Relationship Id="rId9" Type="http://schemas.openxmlformats.org/officeDocument/2006/relationships/image" Target="../media/image19.jpg"/><Relationship Id="rId1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4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2-Point Star 1"/>
          <p:cNvSpPr/>
          <p:nvPr/>
        </p:nvSpPr>
        <p:spPr>
          <a:xfrm>
            <a:off x="888285" y="1169210"/>
            <a:ext cx="4334347" cy="2725084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Weave</a:t>
            </a:r>
            <a:r>
              <a:rPr lang="en-US" sz="2500" b="1" dirty="0"/>
              <a:t> </a:t>
            </a:r>
          </a:p>
        </p:txBody>
      </p:sp>
      <p:sp>
        <p:nvSpPr>
          <p:cNvPr id="7" name="12-Point Star 6"/>
          <p:cNvSpPr/>
          <p:nvPr/>
        </p:nvSpPr>
        <p:spPr>
          <a:xfrm>
            <a:off x="6888480" y="1195586"/>
            <a:ext cx="3997327" cy="2505679"/>
          </a:xfrm>
          <a:prstGeom prst="star1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Role</a:t>
            </a:r>
            <a:endParaRPr lang="en-US" sz="4000" b="1" dirty="0"/>
          </a:p>
        </p:txBody>
      </p:sp>
      <p:sp>
        <p:nvSpPr>
          <p:cNvPr id="8" name="12-Point Star 7"/>
          <p:cNvSpPr/>
          <p:nvPr/>
        </p:nvSpPr>
        <p:spPr>
          <a:xfrm>
            <a:off x="6888480" y="4038186"/>
            <a:ext cx="3970540" cy="2572928"/>
          </a:xfrm>
          <a:prstGeom prst="star1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Hunt</a:t>
            </a:r>
            <a:endParaRPr lang="en-US" sz="4000" b="1" dirty="0"/>
          </a:p>
        </p:txBody>
      </p:sp>
      <p:sp>
        <p:nvSpPr>
          <p:cNvPr id="10" name="12-Point Star 9"/>
          <p:cNvSpPr/>
          <p:nvPr/>
        </p:nvSpPr>
        <p:spPr>
          <a:xfrm>
            <a:off x="1131791" y="4089142"/>
            <a:ext cx="3923786" cy="2640770"/>
          </a:xfrm>
          <a:prstGeom prst="star12">
            <a:avLst/>
          </a:prstGeom>
          <a:solidFill>
            <a:srgbClr val="0FB7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Statue</a:t>
            </a:r>
            <a:r>
              <a:rPr lang="en-US" sz="2500" b="1" dirty="0"/>
              <a:t>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D85FCE3-7B8C-5546-B979-F0F92C70228A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3937948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30266" y="1346581"/>
            <a:ext cx="1040583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 the conversations. Pay attention to the highlighted parts.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22078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1559" y="2026629"/>
            <a:ext cx="118732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Tom: </a:t>
            </a:r>
            <a:r>
              <a:rPr lang="en-US" sz="3200" dirty="0"/>
              <a:t>What do you think about life in the mountains? </a:t>
            </a:r>
          </a:p>
          <a:p>
            <a:endParaRPr lang="en-US" sz="3200" dirty="0"/>
          </a:p>
          <a:p>
            <a:r>
              <a:rPr lang="en-US" sz="3200" b="1" dirty="0" err="1"/>
              <a:t>Trang</a:t>
            </a:r>
            <a:r>
              <a:rPr lang="en-US" sz="3200" b="1" dirty="0"/>
              <a:t>: </a:t>
            </a:r>
            <a:r>
              <a:rPr lang="en-US" sz="3200" u="sng" dirty="0">
                <a:solidFill>
                  <a:srgbClr val="FF0000"/>
                </a:solidFill>
              </a:rPr>
              <a:t>I think </a:t>
            </a:r>
            <a:r>
              <a:rPr lang="en-US" sz="3200" dirty="0"/>
              <a:t>it’s very interesting. People in the mountains live close to nature. </a:t>
            </a:r>
          </a:p>
          <a:p>
            <a:endParaRPr lang="en-US" sz="3200" dirty="0"/>
          </a:p>
          <a:p>
            <a:r>
              <a:rPr lang="en-US" sz="3200" b="1" dirty="0"/>
              <a:t>Tom: </a:t>
            </a:r>
            <a:r>
              <a:rPr lang="en-US" sz="3200" dirty="0"/>
              <a:t>What about you, Mai? What do you think? </a:t>
            </a:r>
          </a:p>
          <a:p>
            <a:endParaRPr lang="en-US" sz="3200" dirty="0"/>
          </a:p>
          <a:p>
            <a:r>
              <a:rPr lang="en-US" sz="3200" b="1" dirty="0"/>
              <a:t>Mai: </a:t>
            </a:r>
            <a:r>
              <a:rPr lang="en-US" sz="3200" u="sng" dirty="0">
                <a:solidFill>
                  <a:srgbClr val="FF0000"/>
                </a:solidFill>
              </a:rPr>
              <a:t>To my way of thinking,</a:t>
            </a:r>
            <a:r>
              <a:rPr lang="en-US" sz="3200" dirty="0"/>
              <a:t> there are better services in the city.</a:t>
            </a:r>
          </a:p>
        </p:txBody>
      </p:sp>
      <p:pic>
        <p:nvPicPr>
          <p:cNvPr id="3" name="Track 23.mp3" descr="Track 23.mp3">
            <a:hlinkClick r:id="" action="ppaction://media"/>
            <a:extLst>
              <a:ext uri="{FF2B5EF4-FFF2-40B4-BE49-F238E27FC236}">
                <a16:creationId xmlns:a16="http://schemas.microsoft.com/office/drawing/2014/main" id="{5FC80B03-6508-2249-ADC6-254527914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4592" y="5845570"/>
            <a:ext cx="812800" cy="812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A83804-A351-3246-A1DC-9B1810FEF7F1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3832257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4158" y="1249045"/>
            <a:ext cx="1007526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Structures giving opinions: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7104" y="2445347"/>
            <a:ext cx="76893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FB7BD"/>
                </a:solidFill>
              </a:rPr>
              <a:t>I think …</a:t>
            </a:r>
          </a:p>
          <a:p>
            <a:endParaRPr lang="en-US" sz="4800" b="1" dirty="0">
              <a:solidFill>
                <a:srgbClr val="0FB7BD"/>
              </a:solidFill>
            </a:endParaRPr>
          </a:p>
          <a:p>
            <a:r>
              <a:rPr lang="en-US" sz="4800" b="1" dirty="0">
                <a:solidFill>
                  <a:srgbClr val="0FB7BD"/>
                </a:solidFill>
              </a:rPr>
              <a:t>To my way of thinking 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DFD93D-D6C4-BD49-B1FE-457B8D8884B4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4162381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06514"/>
            <a:ext cx="10186374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One asks the questions and the other gives opinions about these topics.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20858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Cloud 2"/>
          <p:cNvSpPr/>
          <p:nvPr/>
        </p:nvSpPr>
        <p:spPr>
          <a:xfrm>
            <a:off x="668215" y="2620109"/>
            <a:ext cx="4678497" cy="3116076"/>
          </a:xfrm>
          <a:prstGeom prst="cloud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Playing traditional games</a:t>
            </a:r>
            <a:endParaRPr lang="en-US" sz="4000" b="1" dirty="0"/>
          </a:p>
        </p:txBody>
      </p:sp>
      <p:sp>
        <p:nvSpPr>
          <p:cNvPr id="15" name="Cloud 14"/>
          <p:cNvSpPr/>
          <p:nvPr/>
        </p:nvSpPr>
        <p:spPr>
          <a:xfrm>
            <a:off x="6341021" y="2532185"/>
            <a:ext cx="4887811" cy="3203999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Living close to nature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37D04E-11DE-C64B-A5E4-24CF3625B8B6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1868624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986" y="2419615"/>
            <a:ext cx="9555126" cy="34637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066" y="187438"/>
            <a:ext cx="11196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LIFESTYLE OF THE ETHNIC MINORITY GROUPS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0937" y="1318743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1117" y="11842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95895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 image">
            <a:extLst>
              <a:ext uri="{FF2B5EF4-FFF2-40B4-BE49-F238E27FC236}">
                <a16:creationId xmlns:a16="http://schemas.microsoft.com/office/drawing/2014/main" id="{D23354F2-DF81-46AD-97F7-E551F020F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Logo">
            <a:extLst>
              <a:ext uri="{FF2B5EF4-FFF2-40B4-BE49-F238E27FC236}">
                <a16:creationId xmlns:a16="http://schemas.microsoft.com/office/drawing/2014/main" id="{D447C0C5-DE5F-4BF4-B62F-0CCF21E551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3208" y="71959"/>
            <a:ext cx="9625584" cy="6787108"/>
          </a:xfrm>
          <a:prstGeom prst="rect">
            <a:avLst/>
          </a:prstGeom>
        </p:spPr>
      </p:pic>
      <p:pic>
        <p:nvPicPr>
          <p:cNvPr id="3" name="Main Theme">
            <a:hlinkClick r:id="" action="ppaction://media"/>
            <a:extLst>
              <a:ext uri="{FF2B5EF4-FFF2-40B4-BE49-F238E27FC236}">
                <a16:creationId xmlns:a16="http://schemas.microsoft.com/office/drawing/2014/main" id="{073D2775-4FCD-4044-B742-1175254FF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479" end="7774.2857"/>
                  <p14:fade in="1750" out="5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2255" y="2479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958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54</a:t>
              </a:r>
              <a:endPara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</a:t>
              </a:r>
              <a:endPara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There are ________ ethnic groups in Viet Nam.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4" y="4387760"/>
            <a:ext cx="56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de-AT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1454378" y="5296877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dirty="0"/>
              <a:t>    </a:t>
            </a:r>
            <a:r>
              <a:rPr lang="de-AT" sz="2800" dirty="0">
                <a:solidFill>
                  <a:srgbClr val="FFFF00"/>
                </a:solidFill>
              </a:rPr>
              <a:t>C</a:t>
            </a:r>
            <a:r>
              <a:rPr lang="de-AT" sz="2800" dirty="0">
                <a:solidFill>
                  <a:schemeClr val="bg1"/>
                </a:solidFill>
              </a:rPr>
              <a:t>: 54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4606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52" grpId="0"/>
      <p:bldP spid="53" grpId="0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25%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7%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9076610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Ethnic minority groups form about ________ of the total population of Viet Nam.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6272480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13%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562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30" grpId="0" animBg="1"/>
      <p:bldP spid="52" grpId="0"/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290434"/>
            <a:ext cx="4524162" cy="946146"/>
            <a:chOff x="1452892" y="4155542"/>
            <a:chExt cx="4524162" cy="946146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55542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Mekong Delta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2158"/>
            <a:ext cx="4524162" cy="936207"/>
            <a:chOff x="1452892" y="4165481"/>
            <a:chExt cx="4524162" cy="936207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65481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lowlands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They mainly live ________.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6252602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52280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mountains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98317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30" grpId="0" animBg="1"/>
      <p:bldP spid="52" grpId="0"/>
      <p:bldP spid="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colourful pictures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35404"/>
            <a:ext cx="8924288" cy="972961"/>
            <a:chOff x="1452892" y="4128727"/>
            <a:chExt cx="8924288" cy="972961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6552312" y="4334390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6998362" y="4128727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flowers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6890" y="5797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The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Jrai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decorate houses for the dead with a lot of ________.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1447727" y="4182458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1717286" y="4346701"/>
            <a:ext cx="587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>
                <a:solidFill>
                  <a:srgbClr val="FFC000"/>
                </a:solidFill>
                <a:latin typeface="Abadi Extra Light" panose="020B0204020104020204" pitchFamily="34" charset="0"/>
              </a:rPr>
              <a:t>A: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2095135" y="4149147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wood statues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4876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30" grpId="0" animBg="1"/>
      <p:bldP spid="52" grpId="0"/>
      <p:bldP spid="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0915" y="237708"/>
            <a:ext cx="1246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MUSIC AND ARTS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99554" y="1896744"/>
            <a:ext cx="4589531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4: COMMUNICATION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561" y="1728348"/>
            <a:ext cx="964452" cy="9164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80915" y="237708"/>
            <a:ext cx="130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27149" y="229764"/>
            <a:ext cx="8762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22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24" name="Round Single Corner Rectangle 23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150250" y="88279"/>
            <a:ext cx="8871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199101" y="121537"/>
            <a:ext cx="712319" cy="709214"/>
            <a:chOff x="2180974" y="148629"/>
            <a:chExt cx="712319" cy="709214"/>
          </a:xfrm>
        </p:grpSpPr>
        <p:sp>
          <p:nvSpPr>
            <p:cNvPr id="29" name="Oval 28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Chord 29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164944" y="95694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092" y="2813234"/>
            <a:ext cx="4811239" cy="394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fishing</a:t>
              </a:r>
              <a:endPara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039386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farming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9342798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The Khmer mostly earn their living from weaving and ______.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4" y="4387760"/>
            <a:ext cx="56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hunting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1452890" y="5304089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dirty="0"/>
              <a:t>    </a:t>
            </a:r>
            <a:r>
              <a:rPr lang="de-AT" sz="2800" dirty="0">
                <a:solidFill>
                  <a:srgbClr val="FFFF00"/>
                </a:solidFill>
              </a:rPr>
              <a:t>C</a:t>
            </a:r>
            <a:r>
              <a:rPr lang="de-AT" sz="2800" dirty="0">
                <a:solidFill>
                  <a:schemeClr val="bg1"/>
                </a:solidFill>
              </a:rPr>
              <a:t>: fishing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963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52" grpId="0"/>
      <p:bldP spid="53" grpId="0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0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endPara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endPara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2" y="2842305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6. Picture ________ shows a Thai woman’s costume.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4" y="4387760"/>
            <a:ext cx="56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1471165" y="5304089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dirty="0"/>
              <a:t>    </a:t>
            </a:r>
            <a:r>
              <a:rPr lang="de-AT" sz="2800" dirty="0">
                <a:solidFill>
                  <a:srgbClr val="FFFF00"/>
                </a:solidFill>
              </a:rPr>
              <a:t>C</a:t>
            </a:r>
            <a:r>
              <a:rPr lang="de-AT" sz="2800" dirty="0">
                <a:solidFill>
                  <a:schemeClr val="bg1"/>
                </a:solidFill>
              </a:rPr>
              <a:t>: </a:t>
            </a:r>
            <a:endParaRPr lang="de-AT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592" y="4210927"/>
            <a:ext cx="678708" cy="86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581" y="4193771"/>
            <a:ext cx="760819" cy="88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338" y="5330469"/>
            <a:ext cx="1135786" cy="90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8619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52" grpId="0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06514"/>
            <a:ext cx="10749049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Work in pairs. Read the information below about the </a:t>
            </a:r>
            <a:r>
              <a:rPr lang="en-US" sz="2600" b="1" dirty="0" err="1"/>
              <a:t>Jrai</a:t>
            </a:r>
            <a:r>
              <a:rPr lang="en-US" sz="2600" b="1" dirty="0"/>
              <a:t>. Take turns to ask and answer about the information.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20858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1914" y="2288708"/>
            <a:ext cx="649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What is the population of the </a:t>
            </a:r>
            <a:r>
              <a:rPr lang="en-US" sz="2800" b="1" dirty="0" err="1">
                <a:solidFill>
                  <a:srgbClr val="0000FF"/>
                </a:solidFill>
              </a:rPr>
              <a:t>Jrai</a:t>
            </a:r>
            <a:r>
              <a:rPr lang="en-US" sz="2800" b="1" dirty="0">
                <a:solidFill>
                  <a:srgbClr val="0000FF"/>
                </a:solidFill>
              </a:rPr>
              <a:t>?</a:t>
            </a:r>
          </a:p>
        </p:txBody>
      </p:sp>
      <p:pic>
        <p:nvPicPr>
          <p:cNvPr id="17" name="Picture 2" descr="62274342-stock-vector-two-young-women-talking-meeting-colleagues-or-friends-vector-illustration  - Chinkee Tan">
            <a:extLst>
              <a:ext uri="{FF2B5EF4-FFF2-40B4-BE49-F238E27FC236}">
                <a16:creationId xmlns:a16="http://schemas.microsoft.com/office/drawing/2014/main" id="{1EF810C3-9A62-4656-BA4D-AFB2D673C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045" y="2682240"/>
            <a:ext cx="3711771" cy="371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71914" y="2806925"/>
            <a:ext cx="649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→ It is </a:t>
            </a:r>
            <a:r>
              <a:rPr lang="en-US" sz="2800" b="1">
                <a:solidFill>
                  <a:srgbClr val="C00000"/>
                </a:solidFill>
              </a:rPr>
              <a:t>about </a:t>
            </a:r>
            <a:r>
              <a:rPr lang="en-US" sz="2800" b="1" smtClean="0">
                <a:solidFill>
                  <a:srgbClr val="C00000"/>
                </a:solidFill>
              </a:rPr>
              <a:t>513,930.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7CFCF2-95F4-DB44-8B1E-E94440BF3363}"/>
              </a:ext>
            </a:extLst>
          </p:cNvPr>
          <p:cNvSpPr txBox="1"/>
          <p:nvPr/>
        </p:nvSpPr>
        <p:spPr>
          <a:xfrm>
            <a:off x="487066" y="187438"/>
            <a:ext cx="11196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LIFESTYLE OF THE ETHNIC MINORITY GROUPS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079FFD-8F9C-BB4F-A42A-E95AB5C0E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961" y="1701558"/>
            <a:ext cx="4828546" cy="504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57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06514"/>
            <a:ext cx="1074904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groups. Share with your group the information about the </a:t>
            </a:r>
            <a:r>
              <a:rPr lang="en-US" sz="2800" b="1" dirty="0" err="1"/>
              <a:t>Jrai</a:t>
            </a:r>
            <a:r>
              <a:rPr lang="en-US" sz="2800" b="1" dirty="0"/>
              <a:t> people you find interesting.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19639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1117" y="2392326"/>
            <a:ext cx="6498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FB7BD"/>
                </a:solidFill>
              </a:rPr>
              <a:t>I like </a:t>
            </a:r>
            <a:r>
              <a:rPr lang="en-US" sz="3600" dirty="0">
                <a:solidFill>
                  <a:srgbClr val="0FB7BD"/>
                </a:solidFill>
              </a:rPr>
              <a:t>…</a:t>
            </a:r>
            <a:r>
              <a:rPr lang="en-US" sz="3600" b="1" dirty="0">
                <a:solidFill>
                  <a:srgbClr val="0FB7BD"/>
                </a:solidFill>
              </a:rPr>
              <a:t> because</a:t>
            </a:r>
            <a:r>
              <a:rPr lang="en-US" sz="3600" dirty="0">
                <a:solidFill>
                  <a:srgbClr val="0FB7BD"/>
                </a:solidFill>
              </a:rPr>
              <a:t> 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1117" y="3147251"/>
            <a:ext cx="6498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FB7BD"/>
                </a:solidFill>
              </a:rPr>
              <a:t>I think that </a:t>
            </a:r>
            <a:r>
              <a:rPr lang="en-US" sz="3600" dirty="0">
                <a:solidFill>
                  <a:srgbClr val="0FB7BD"/>
                </a:solidFill>
              </a:rPr>
              <a:t>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32" y="3147251"/>
            <a:ext cx="7909817" cy="32257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E3127F-B463-4B46-A7AA-99710855027B}"/>
              </a:ext>
            </a:extLst>
          </p:cNvPr>
          <p:cNvSpPr txBox="1"/>
          <p:nvPr/>
        </p:nvSpPr>
        <p:spPr>
          <a:xfrm>
            <a:off x="487066" y="187438"/>
            <a:ext cx="11196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LIFESTYLE OF THE ETHNIC MINORITY GROUPS</a:t>
            </a:r>
          </a:p>
        </p:txBody>
      </p:sp>
    </p:spTree>
    <p:extLst>
      <p:ext uri="{BB962C8B-B14F-4D97-AF65-F5344CB8AC3E}">
        <p14:creationId xmlns:p14="http://schemas.microsoft.com/office/powerpoint/2010/main" val="316436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209518" y="1349051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3B4EE5-D525-4443-B04E-58910A374BDA}"/>
              </a:ext>
            </a:extLst>
          </p:cNvPr>
          <p:cNvSpPr txBox="1"/>
          <p:nvPr/>
        </p:nvSpPr>
        <p:spPr>
          <a:xfrm>
            <a:off x="3390399" y="2098879"/>
            <a:ext cx="8435841" cy="3709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In this lesson, we have: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learnt new words related to the life of the ethnic people.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learnt how to give opinions.</a:t>
            </a: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pic>
        <p:nvPicPr>
          <p:cNvPr id="5" name="Graphic 4" descr="Presentation with checklist with solid fill">
            <a:extLst>
              <a:ext uri="{FF2B5EF4-FFF2-40B4-BE49-F238E27FC236}">
                <a16:creationId xmlns:a16="http://schemas.microsoft.com/office/drawing/2014/main" id="{2646EDC4-49B4-46DA-9BC2-C7511D64D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369" y="2460167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5" y="1331913"/>
            <a:ext cx="186148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340852"/>
            <a:ext cx="77474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 Learn by heart all </a:t>
            </a:r>
            <a:r>
              <a:rPr lang="en-US" sz="4000"/>
              <a:t>the </a:t>
            </a:r>
            <a:r>
              <a:rPr lang="en-US" sz="4000" smtClean="0"/>
              <a:t>new words</a:t>
            </a:r>
            <a:r>
              <a:rPr lang="en-US" sz="4000" dirty="0"/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 Do exercises in the workbook.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 Prepare for Lesson 5 – Skills 1.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158" y="3429000"/>
            <a:ext cx="3020335" cy="302033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3865" y="119770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1004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267389" y="408187"/>
            <a:ext cx="4589531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4: COMMUNICATION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96" y="239791"/>
            <a:ext cx="964452" cy="91649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992877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Kim’s game.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992877" y="2065432"/>
            <a:ext cx="5758577" cy="150987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Vocabulary</a:t>
            </a:r>
          </a:p>
          <a:p>
            <a:r>
              <a:rPr lang="en-US" dirty="0">
                <a:solidFill>
                  <a:schemeClr val="tx1"/>
                </a:solidFill>
              </a:rPr>
              <a:t>Task 1: Listen and read the conversation. Pay attention to the highlighted parts.</a:t>
            </a:r>
          </a:p>
          <a:p>
            <a:r>
              <a:rPr lang="en-GB" dirty="0">
                <a:solidFill>
                  <a:schemeClr val="tx1"/>
                </a:solidFill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Work in pairs. Make a similar conversation to ask and give opinions about these topics.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978565" y="3775377"/>
            <a:ext cx="5755112" cy="171843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3: How much do you know about ethnic groups in Viet Nam?  </a:t>
            </a:r>
          </a:p>
          <a:p>
            <a:r>
              <a:rPr lang="en-US" dirty="0">
                <a:solidFill>
                  <a:schemeClr val="tx1"/>
                </a:solidFill>
              </a:rPr>
              <a:t>Task 4: Work in pairs. Read the notes below about the </a:t>
            </a:r>
            <a:r>
              <a:rPr lang="en-US" dirty="0" err="1">
                <a:solidFill>
                  <a:schemeClr val="tx1"/>
                </a:solidFill>
              </a:rPr>
              <a:t>Jrai</a:t>
            </a:r>
            <a:r>
              <a:rPr lang="en-US" dirty="0">
                <a:solidFill>
                  <a:schemeClr val="tx1"/>
                </a:solidFill>
              </a:rPr>
              <a:t>. Take turns to ask and answer about the information.</a:t>
            </a:r>
          </a:p>
          <a:p>
            <a:r>
              <a:rPr lang="en-US" dirty="0">
                <a:solidFill>
                  <a:schemeClr val="tx1"/>
                </a:solidFill>
              </a:rPr>
              <a:t>Task 5: Work in groups. Share with your group the information about the </a:t>
            </a:r>
            <a:r>
              <a:rPr lang="en-US" dirty="0" err="1">
                <a:solidFill>
                  <a:schemeClr val="tx1"/>
                </a:solidFill>
              </a:rPr>
              <a:t>Jrai</a:t>
            </a:r>
            <a:r>
              <a:rPr lang="en-US" dirty="0">
                <a:solidFill>
                  <a:schemeClr val="tx1"/>
                </a:solidFill>
              </a:rPr>
              <a:t> people you find interesting.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978565" y="5693883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37673" y="1252509"/>
            <a:ext cx="2162851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213680" y="2512294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EVERYDAY ENGLISH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37674" y="4203853"/>
            <a:ext cx="2165115" cy="861479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LIFESTYLE OF THE ETHNIC MINORITY GROUPS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41" name="Curved Connector 40"/>
          <p:cNvCxnSpPr>
            <a:cxnSpLocks/>
            <a:stCxn id="37" idx="3"/>
            <a:endCxn id="38" idx="0"/>
          </p:cNvCxnSpPr>
          <p:nvPr/>
        </p:nvCxnSpPr>
        <p:spPr>
          <a:xfrm>
            <a:off x="2800524" y="1558612"/>
            <a:ext cx="1331113" cy="95368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cxnSpLocks/>
            <a:stCxn id="38" idx="1"/>
            <a:endCxn id="39" idx="0"/>
          </p:cNvCxnSpPr>
          <p:nvPr/>
        </p:nvCxnSpPr>
        <p:spPr>
          <a:xfrm rot="10800000" flipV="1">
            <a:off x="1720232" y="2821097"/>
            <a:ext cx="1493448" cy="138275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Curved Connector 46"/>
          <p:cNvCxnSpPr>
            <a:cxnSpLocks/>
            <a:stCxn id="39" idx="3"/>
            <a:endCxn id="48" idx="0"/>
          </p:cNvCxnSpPr>
          <p:nvPr/>
        </p:nvCxnSpPr>
        <p:spPr>
          <a:xfrm>
            <a:off x="2802789" y="4634593"/>
            <a:ext cx="1464600" cy="1099694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3349432" y="5734287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522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-7724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44" y="1197445"/>
            <a:ext cx="2391617" cy="1556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473" y="1166842"/>
            <a:ext cx="2440726" cy="158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363" y="1166841"/>
            <a:ext cx="2577676" cy="158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658" y="1166842"/>
            <a:ext cx="2683688" cy="1586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1" y="4066403"/>
            <a:ext cx="2509368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011" y="4066403"/>
            <a:ext cx="258211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965" y="4066403"/>
            <a:ext cx="259207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801" y="4066403"/>
            <a:ext cx="267716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944" y="2762452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Brau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09473" y="2762452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Nung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21392" y="2762452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Hmong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195339" y="276423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Tay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4881" y="563013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Khmer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09473" y="5715913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Ede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96000" y="5696954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Hoa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110544" y="5716204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Cham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47652" y="1330501"/>
            <a:ext cx="4819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weave </a:t>
            </a:r>
            <a:r>
              <a:rPr lang="en-US" sz="6600" dirty="0"/>
              <a:t>(v)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42804" y="4454560"/>
            <a:ext cx="3776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dệt</a:t>
            </a:r>
            <a:r>
              <a:rPr lang="en-US" sz="4800" dirty="0"/>
              <a:t>, </a:t>
            </a:r>
            <a:r>
              <a:rPr lang="en-US" sz="4800" dirty="0" err="1"/>
              <a:t>đan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469260" y="3065223"/>
            <a:ext cx="19239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wi:v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236" y="2522766"/>
            <a:ext cx="6652648" cy="4091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weav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1621" y="31759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26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41549" y="1381307"/>
            <a:ext cx="4819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hunt </a:t>
            </a:r>
            <a:r>
              <a:rPr lang="en-US" sz="6600" dirty="0"/>
              <a:t>(v)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23250" y="4705198"/>
            <a:ext cx="3776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săn</a:t>
            </a:r>
            <a:r>
              <a:rPr lang="en-US" sz="4800" dirty="0"/>
              <a:t>, </a:t>
            </a:r>
            <a:r>
              <a:rPr lang="en-US" sz="4800" dirty="0" err="1"/>
              <a:t>săn</a:t>
            </a:r>
            <a:r>
              <a:rPr lang="en-US" sz="4800" dirty="0"/>
              <a:t> </a:t>
            </a:r>
            <a:r>
              <a:rPr lang="en-US" sz="4800" dirty="0" err="1"/>
              <a:t>đuổi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605271" y="3164224"/>
            <a:ext cx="20127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hʌnt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E9424DB-9632-1442-AC3F-D0CC752578A5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753D1C-181A-5148-B30B-6BD56F71EC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8944" r="10126" b="4168"/>
          <a:stretch/>
        </p:blipFill>
        <p:spPr>
          <a:xfrm>
            <a:off x="5609520" y="1282307"/>
            <a:ext cx="5928832" cy="4858750"/>
          </a:xfrm>
          <a:prstGeom prst="rect">
            <a:avLst/>
          </a:prstGeom>
        </p:spPr>
      </p:pic>
      <p:pic>
        <p:nvPicPr>
          <p:cNvPr id="3" name="hun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478" y="32749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80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48093" y="1234637"/>
            <a:ext cx="455398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statue </a:t>
            </a:r>
            <a:r>
              <a:rPr lang="en-US" sz="6600" dirty="0"/>
              <a:t>(n)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97562" y="4430482"/>
            <a:ext cx="2226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tượng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804026" y="3050592"/>
            <a:ext cx="28140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stætʃu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ː/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18158" r="36743" b="18695"/>
          <a:stretch/>
        </p:blipFill>
        <p:spPr bwMode="auto">
          <a:xfrm>
            <a:off x="4876210" y="1495938"/>
            <a:ext cx="7243873" cy="477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5B1D84-ECDE-4A4A-9F63-CE283F334215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3" name="statu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7652" y="3161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64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48093" y="1234637"/>
            <a:ext cx="455398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role </a:t>
            </a:r>
            <a:r>
              <a:rPr lang="en-US" sz="6600" dirty="0"/>
              <a:t>(n)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97562" y="4430482"/>
            <a:ext cx="2226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vai</a:t>
            </a:r>
            <a:r>
              <a:rPr lang="en-US" sz="4800" dirty="0"/>
              <a:t> </a:t>
            </a:r>
            <a:r>
              <a:rPr lang="en-US" sz="4800" dirty="0" err="1"/>
              <a:t>trò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65113" y="3050592"/>
            <a:ext cx="18918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rəʊl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95B1D84-ECDE-4A4A-9F63-CE283F334215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7CB650-AC30-A345-B63A-C2285A5039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r="12539"/>
          <a:stretch/>
        </p:blipFill>
        <p:spPr>
          <a:xfrm>
            <a:off x="4638197" y="1528787"/>
            <a:ext cx="6749777" cy="4705604"/>
          </a:xfrm>
          <a:prstGeom prst="rect">
            <a:avLst/>
          </a:prstGeom>
        </p:spPr>
      </p:pic>
      <p:pic>
        <p:nvPicPr>
          <p:cNvPr id="3" name="role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962" y="3161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64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229606"/>
              </p:ext>
            </p:extLst>
          </p:nvPr>
        </p:nvGraphicFramePr>
        <p:xfrm>
          <a:off x="1859279" y="1622204"/>
          <a:ext cx="9442939" cy="456177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589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1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057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954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weave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wiːv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dệt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đan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hunt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hʌnt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đuổi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statue (n)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/ˈ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stætʃu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ː/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tượng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4.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role (n)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rəʊl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vai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trò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A8EC579-0E8E-E143-8431-E59BA76EAC4F}"/>
              </a:ext>
            </a:extLst>
          </p:cNvPr>
          <p:cNvSpPr txBox="1"/>
          <p:nvPr/>
        </p:nvSpPr>
        <p:spPr>
          <a:xfrm>
            <a:off x="347652" y="152888"/>
            <a:ext cx="65408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12" name="weav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521" y="2375821"/>
            <a:ext cx="609600" cy="609600"/>
          </a:xfrm>
          <a:prstGeom prst="rect">
            <a:avLst/>
          </a:prstGeom>
        </p:spPr>
      </p:pic>
      <p:pic>
        <p:nvPicPr>
          <p:cNvPr id="14" name="hunt__gb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521" y="3398014"/>
            <a:ext cx="609600" cy="609600"/>
          </a:xfrm>
          <a:prstGeom prst="rect">
            <a:avLst/>
          </a:prstGeom>
        </p:spPr>
      </p:pic>
      <p:pic>
        <p:nvPicPr>
          <p:cNvPr id="15" name="statue__gb_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521" y="4300354"/>
            <a:ext cx="609600" cy="609600"/>
          </a:xfrm>
          <a:prstGeom prst="rect">
            <a:avLst/>
          </a:prstGeom>
        </p:spPr>
      </p:pic>
      <p:pic>
        <p:nvPicPr>
          <p:cNvPr id="16" name="role__gb_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521" y="53241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7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3277</TotalTime>
  <Words>673</Words>
  <Application>Microsoft Office PowerPoint</Application>
  <PresentationFormat>Widescreen</PresentationFormat>
  <Paragraphs>174</Paragraphs>
  <Slides>26</Slides>
  <Notes>15</Notes>
  <HiddenSlides>0</HiddenSlides>
  <MMClips>28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Adobe Gothic Std B</vt:lpstr>
      <vt:lpstr>Abadi Extra Light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304</cp:revision>
  <dcterms:created xsi:type="dcterms:W3CDTF">2020-12-09T02:04:09Z</dcterms:created>
  <dcterms:modified xsi:type="dcterms:W3CDTF">2023-06-12T08:25:42Z</dcterms:modified>
</cp:coreProperties>
</file>