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4" r:id="rId2"/>
  </p:sldMasterIdLst>
  <p:notesMasterIdLst>
    <p:notesMasterId r:id="rId34"/>
  </p:notesMasterIdLst>
  <p:sldIdLst>
    <p:sldId id="298" r:id="rId3"/>
    <p:sldId id="502" r:id="rId4"/>
    <p:sldId id="501" r:id="rId5"/>
    <p:sldId id="256" r:id="rId6"/>
    <p:sldId id="258" r:id="rId7"/>
    <p:sldId id="297" r:id="rId8"/>
    <p:sldId id="260" r:id="rId9"/>
    <p:sldId id="491" r:id="rId10"/>
    <p:sldId id="494" r:id="rId11"/>
    <p:sldId id="495" r:id="rId12"/>
    <p:sldId id="274" r:id="rId13"/>
    <p:sldId id="299" r:id="rId14"/>
    <p:sldId id="456" r:id="rId15"/>
    <p:sldId id="458" r:id="rId16"/>
    <p:sldId id="263" r:id="rId17"/>
    <p:sldId id="270" r:id="rId18"/>
    <p:sldId id="474" r:id="rId19"/>
    <p:sldId id="269" r:id="rId20"/>
    <p:sldId id="496" r:id="rId21"/>
    <p:sldId id="473" r:id="rId22"/>
    <p:sldId id="259" r:id="rId23"/>
    <p:sldId id="459" r:id="rId24"/>
    <p:sldId id="460" r:id="rId25"/>
    <p:sldId id="475" r:id="rId26"/>
    <p:sldId id="478" r:id="rId27"/>
    <p:sldId id="267" r:id="rId28"/>
    <p:sldId id="506" r:id="rId29"/>
    <p:sldId id="511" r:id="rId30"/>
    <p:sldId id="447" r:id="rId31"/>
    <p:sldId id="499" r:id="rId32"/>
    <p:sldId id="500" r:id="rId33"/>
  </p:sldIdLst>
  <p:sldSz cx="9144000" cy="5143500" type="screen16x9"/>
  <p:notesSz cx="6858000" cy="9144000"/>
  <p:embeddedFontLst>
    <p:embeddedFont>
      <p:font typeface="Fira Sans Medium" panose="020B0604020202020204" charset="0"/>
      <p:regular r:id="rId35"/>
      <p: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Mali" panose="020B0604020202020204" charset="-34"/>
      <p:regular r:id="rId42"/>
      <p:bold r:id="rId43"/>
      <p:italic r:id="rId44"/>
      <p:boldItalic r:id="rId45"/>
    </p:embeddedFont>
    <p:embeddedFont>
      <p:font typeface="Prosto One" panose="020B0604020202020204" charset="0"/>
      <p:regular r:id="rId46"/>
    </p:embeddedFont>
    <p:embeddedFont>
      <p:font typeface="Cambria" panose="02040503050406030204" pitchFamily="18" charset="0"/>
      <p:regular r:id="rId47"/>
      <p:bold r:id="rId48"/>
      <p:italic r:id="rId49"/>
      <p:boldItalic r:id="rId50"/>
    </p:embeddedFont>
    <p:embeddedFont>
      <p:font typeface="Fredoka One" panose="020B0604020202020204" charset="0"/>
      <p:regular r:id="rId51"/>
    </p:embeddedFont>
    <p:embeddedFont>
      <p:font typeface="Roboto Condensed" panose="020B0604020202020204" charset="0"/>
      <p:regular r:id="rId52"/>
      <p:bold r:id="rId53"/>
      <p:italic r:id="rId54"/>
      <p:boldItalic r:id="rId55"/>
    </p:embeddedFont>
    <p:embeddedFont>
      <p:font typeface="KoHo Medium" panose="020B0604020202020204" charset="-34"/>
      <p:regular r:id="rId56"/>
      <p:bold r:id="rId57"/>
      <p:italic r:id="rId58"/>
      <p:boldItalic r:id="rId59"/>
    </p:embeddedFont>
    <p:embeddedFont>
      <p:font typeface="Webdings" panose="05030102010509060703" pitchFamily="18" charset="2"/>
      <p:regular r:id="rId60"/>
    </p:embeddedFont>
    <p:embeddedFont>
      <p:font typeface="Arimo" panose="020B0604020202020204" charset="0"/>
      <p:regular r:id="rId61"/>
      <p:bold r:id="rId62"/>
      <p:italic r:id="rId63"/>
      <p:boldItalic r:id="rId64"/>
    </p:embeddedFont>
    <p:embeddedFont>
      <p:font typeface="Chelsea Market" panose="020B0604020202020204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067"/>
    <a:srgbClr val="8FAEFF"/>
    <a:srgbClr val="4399AB"/>
    <a:srgbClr val="AE4FD9"/>
    <a:srgbClr val="C53F3F"/>
    <a:srgbClr val="ED4C67"/>
    <a:srgbClr val="FFC867"/>
    <a:srgbClr val="EDEDED"/>
    <a:srgbClr val="FF7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271E1C-998B-4C72-BA44-528377101D18}">
  <a:tblStyle styleId="{B2271E1C-998B-4C72-BA44-528377101D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5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63" Type="http://schemas.openxmlformats.org/officeDocument/2006/relationships/font" Target="fonts/font29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2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5.fntdata"/><Relationship Id="rId34" Type="http://schemas.openxmlformats.org/officeDocument/2006/relationships/notesMaster" Target="notesMasters/notesMaster1.xml"/><Relationship Id="rId50" Type="http://schemas.openxmlformats.org/officeDocument/2006/relationships/font" Target="fonts/font16.fntdata"/><Relationship Id="rId5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80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b5f6f8321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b5f6f8321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88fe86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88fe86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17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b5f6f8321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b5f6f8321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77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8b00801bcb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8b00801bcb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b00801bcb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b00801bcb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68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0801bcb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0801bcb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7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b00801bc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b00801bc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8bffdf3208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8bffdf3208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88fe86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88fe86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10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88fe86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88fe86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8b5f6f8321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8b5f6f8321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88fe86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88fe86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1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5" y="4175675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0" y="-298149"/>
            <a:ext cx="3533760" cy="2888136"/>
            <a:chOff x="44150" y="-298124"/>
            <a:chExt cx="3672584" cy="2888136"/>
          </a:xfrm>
        </p:grpSpPr>
        <p:sp>
          <p:nvSpPr>
            <p:cNvPr id="125" name="Google Shape;125;p18"/>
            <p:cNvSpPr/>
            <p:nvPr/>
          </p:nvSpPr>
          <p:spPr>
            <a:xfrm rot="10800000" flipH="1">
              <a:off x="628651" y="-298124"/>
              <a:ext cx="3088083" cy="2888087"/>
            </a:xfrm>
            <a:custGeom>
              <a:avLst/>
              <a:gdLst/>
              <a:ahLst/>
              <a:cxnLst/>
              <a:rect l="l" t="t" r="r" b="b"/>
              <a:pathLst>
                <a:path w="227232" h="208941" extrusionOk="0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44150" y="-298087"/>
              <a:ext cx="590400" cy="288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18"/>
          <p:cNvGrpSpPr/>
          <p:nvPr/>
        </p:nvGrpSpPr>
        <p:grpSpPr>
          <a:xfrm flipH="1">
            <a:off x="7186268" y="3159920"/>
            <a:ext cx="1957728" cy="2897300"/>
            <a:chOff x="2038900" y="238125"/>
            <a:chExt cx="3538275" cy="5236400"/>
          </a:xfrm>
        </p:grpSpPr>
        <p:sp>
          <p:nvSpPr>
            <p:cNvPr id="128" name="Google Shape;128;p18"/>
            <p:cNvSpPr/>
            <p:nvPr/>
          </p:nvSpPr>
          <p:spPr>
            <a:xfrm>
              <a:off x="2038900" y="238125"/>
              <a:ext cx="3523675" cy="5236400"/>
            </a:xfrm>
            <a:custGeom>
              <a:avLst/>
              <a:gdLst/>
              <a:ahLst/>
              <a:cxnLst/>
              <a:rect l="l" t="t" r="r" b="b"/>
              <a:pathLst>
                <a:path w="140947" h="209456" extrusionOk="0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666725" y="2981200"/>
              <a:ext cx="910450" cy="249825"/>
            </a:xfrm>
            <a:custGeom>
              <a:avLst/>
              <a:gdLst/>
              <a:ahLst/>
              <a:cxnLst/>
              <a:rect l="l" t="t" r="r" b="b"/>
              <a:pathLst>
                <a:path w="36418" h="9993" extrusionOk="0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228300" y="421625"/>
              <a:ext cx="910025" cy="249825"/>
            </a:xfrm>
            <a:custGeom>
              <a:avLst/>
              <a:gdLst/>
              <a:ahLst/>
              <a:cxnLst/>
              <a:rect l="l" t="t" r="r" b="b"/>
              <a:pathLst>
                <a:path w="36401" h="9993" extrusionOk="0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28650" y="444521"/>
            <a:ext cx="2152200" cy="18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 hasCustomPrompt="1"/>
          </p:nvPr>
        </p:nvSpPr>
        <p:spPr>
          <a:xfrm>
            <a:off x="1687050" y="1029138"/>
            <a:ext cx="5769900" cy="1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rPr dirty="0"/>
              <a:t>xx%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1687050" y="2393550"/>
            <a:ext cx="57699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2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3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5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7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8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17650" y="1708225"/>
            <a:ext cx="6308700" cy="20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575" y="366118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4087" y="-62800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5588" y="4411125"/>
            <a:ext cx="904129" cy="90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5881" y="-229900"/>
            <a:ext cx="730488" cy="7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5549" y="833138"/>
            <a:ext cx="944550" cy="9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0639" y="4604099"/>
            <a:ext cx="854844" cy="8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627" y="4483647"/>
            <a:ext cx="759097" cy="75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20496" y="4360987"/>
            <a:ext cx="821292" cy="8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0735" y="4932879"/>
            <a:ext cx="394394" cy="39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39300" y="1444222"/>
            <a:ext cx="1263400" cy="126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06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1069" y="-353399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176" y="4433027"/>
            <a:ext cx="1025925" cy="10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76" y="4551425"/>
            <a:ext cx="821300" cy="8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6271" y="3569112"/>
            <a:ext cx="821292" cy="8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9525" y="-392128"/>
            <a:ext cx="1263400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7800" y="1252814"/>
            <a:ext cx="89535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13100" y="2367017"/>
            <a:ext cx="4440600" cy="15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329100" y="1252820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13100" y="3833092"/>
            <a:ext cx="4440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4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4887" y="2273488"/>
            <a:ext cx="730500" cy="7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481" y="2571751"/>
            <a:ext cx="819441" cy="8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14" y="4657642"/>
            <a:ext cx="580796" cy="5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0889" y="4604089"/>
            <a:ext cx="628696" cy="62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4781" y="-360450"/>
            <a:ext cx="730488" cy="7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5863" y="-359739"/>
            <a:ext cx="580775" cy="5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71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89491" y="1475518"/>
            <a:ext cx="1165675" cy="1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824" y="4555625"/>
            <a:ext cx="944550" cy="9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4823" y="-514548"/>
            <a:ext cx="993900" cy="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696" y="4715137"/>
            <a:ext cx="821292" cy="8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0375" y="-514553"/>
            <a:ext cx="1263400" cy="1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4836300" y="1978125"/>
            <a:ext cx="3594600" cy="23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836300" y="824500"/>
            <a:ext cx="35946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7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34650" y="-37087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233" y="-201748"/>
            <a:ext cx="630975" cy="6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175" y="2817301"/>
            <a:ext cx="1152825" cy="11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9035" y="429224"/>
            <a:ext cx="741029" cy="7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9637" y="539388"/>
            <a:ext cx="944550" cy="9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4575" y="2948303"/>
            <a:ext cx="1089600" cy="1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6399" y="4833525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6950" y="4663643"/>
            <a:ext cx="944550" cy="94451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1857575" y="1344100"/>
            <a:ext cx="5429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76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2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3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4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7944" y="4666287"/>
            <a:ext cx="730488" cy="7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589" y="4766899"/>
            <a:ext cx="854844" cy="8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4287" y="372457"/>
            <a:ext cx="906600" cy="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6513" y="539399"/>
            <a:ext cx="1016050" cy="10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6175" y="4485875"/>
            <a:ext cx="1025847" cy="102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8189" y="3032259"/>
            <a:ext cx="532730" cy="53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2"/>
          </p:nvPr>
        </p:nvSpPr>
        <p:spPr>
          <a:xfrm>
            <a:off x="713100" y="1745400"/>
            <a:ext cx="262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713100" y="225571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3"/>
          </p:nvPr>
        </p:nvSpPr>
        <p:spPr>
          <a:xfrm>
            <a:off x="4751250" y="1745400"/>
            <a:ext cx="262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4"/>
          </p:nvPr>
        </p:nvSpPr>
        <p:spPr>
          <a:xfrm>
            <a:off x="4751250" y="225572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5"/>
          </p:nvPr>
        </p:nvSpPr>
        <p:spPr>
          <a:xfrm>
            <a:off x="713100" y="3259903"/>
            <a:ext cx="262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6"/>
          </p:nvPr>
        </p:nvSpPr>
        <p:spPr>
          <a:xfrm>
            <a:off x="713100" y="377022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7"/>
          </p:nvPr>
        </p:nvSpPr>
        <p:spPr>
          <a:xfrm>
            <a:off x="4751250" y="3259904"/>
            <a:ext cx="262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8"/>
          </p:nvPr>
        </p:nvSpPr>
        <p:spPr>
          <a:xfrm>
            <a:off x="4751250" y="3770226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9" hasCustomPrompt="1"/>
          </p:nvPr>
        </p:nvSpPr>
        <p:spPr>
          <a:xfrm>
            <a:off x="3404500" y="197910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04500" y="349362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4" hasCustomPrompt="1"/>
          </p:nvPr>
        </p:nvSpPr>
        <p:spPr>
          <a:xfrm>
            <a:off x="7448250" y="197910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5" hasCustomPrompt="1"/>
          </p:nvPr>
        </p:nvSpPr>
        <p:spPr>
          <a:xfrm>
            <a:off x="7448250" y="349362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2113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0488" y="539400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239" y="4604099"/>
            <a:ext cx="854844" cy="8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452" y="-223628"/>
            <a:ext cx="679800" cy="6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7537" y="2977050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266" y="4628858"/>
            <a:ext cx="805325" cy="8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2349750" y="2468800"/>
            <a:ext cx="4444500" cy="12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2512200" y="3680738"/>
            <a:ext cx="41196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70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5700" y="4204236"/>
            <a:ext cx="799725" cy="79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610" y="4423784"/>
            <a:ext cx="1046575" cy="10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7353" y="-383625"/>
            <a:ext cx="1138275" cy="11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76758" y="3394794"/>
            <a:ext cx="857100" cy="8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8600" y="-312150"/>
            <a:ext cx="659325" cy="6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0525" y="754650"/>
            <a:ext cx="116205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3585300" y="2367025"/>
            <a:ext cx="4845600" cy="15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2" hasCustomPrompt="1"/>
          </p:nvPr>
        </p:nvSpPr>
        <p:spPr>
          <a:xfrm>
            <a:off x="5403750" y="1252825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 txBox="1">
            <a:spLocks noGrp="1"/>
          </p:cNvSpPr>
          <p:nvPr>
            <p:ph type="subTitle" idx="1"/>
          </p:nvPr>
        </p:nvSpPr>
        <p:spPr>
          <a:xfrm>
            <a:off x="3787800" y="3833100"/>
            <a:ext cx="4440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24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67291" y="2259993"/>
            <a:ext cx="1165675" cy="1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7550" y="3205175"/>
            <a:ext cx="1165675" cy="11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7373" y="-454498"/>
            <a:ext cx="993900" cy="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346" y="4678887"/>
            <a:ext cx="821292" cy="8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0600" y="-536753"/>
            <a:ext cx="1263400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4013" y="4636232"/>
            <a:ext cx="906600" cy="9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2351700" y="2751475"/>
            <a:ext cx="44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2" hasCustomPrompt="1"/>
          </p:nvPr>
        </p:nvSpPr>
        <p:spPr>
          <a:xfrm>
            <a:off x="3967650" y="1637275"/>
            <a:ext cx="120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1"/>
          </p:nvPr>
        </p:nvSpPr>
        <p:spPr>
          <a:xfrm>
            <a:off x="2351700" y="3512226"/>
            <a:ext cx="4440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762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3012" y="-295700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822" y="-474006"/>
            <a:ext cx="1079850" cy="10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2615" y="4426510"/>
            <a:ext cx="1316550" cy="13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2915" y="3824615"/>
            <a:ext cx="1121025" cy="1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0900" y="2980572"/>
            <a:ext cx="1263400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1037" y="457963"/>
            <a:ext cx="944550" cy="94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996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89491" y="1475518"/>
            <a:ext cx="1165675" cy="1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874" y="4638625"/>
            <a:ext cx="944550" cy="9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4823" y="-514548"/>
            <a:ext cx="993900" cy="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8271" y="4715137"/>
            <a:ext cx="821292" cy="8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7175" y="-649303"/>
            <a:ext cx="1263400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5303" y="2212548"/>
            <a:ext cx="1114775" cy="11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626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5837" y="-317888"/>
            <a:ext cx="604748" cy="60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472" y="-478293"/>
            <a:ext cx="1079850" cy="10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990" y="4139560"/>
            <a:ext cx="1316550" cy="13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1585" y="3194465"/>
            <a:ext cx="1121025" cy="1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5350" y="601522"/>
            <a:ext cx="1263400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515" y="4715099"/>
            <a:ext cx="741029" cy="74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31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14406" y="4863587"/>
            <a:ext cx="730488" cy="7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1186" y="753599"/>
            <a:ext cx="854844" cy="8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5588" y="3045407"/>
            <a:ext cx="906600" cy="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92400" y="3847525"/>
            <a:ext cx="1016050" cy="10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25" y="206375"/>
            <a:ext cx="1025847" cy="102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145935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e 2">
  <p:cSld name="TITLE_ONLY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579950" y="1886425"/>
            <a:ext cx="5984100" cy="11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1" name="Google Shape;51;p11"/>
          <p:cNvSpPr/>
          <p:nvPr/>
        </p:nvSpPr>
        <p:spPr>
          <a:xfrm>
            <a:off x="-11000" y="-7975"/>
            <a:ext cx="9144000" cy="11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_COLUMN_TEXT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2"/>
          <p:cNvGrpSpPr/>
          <p:nvPr/>
        </p:nvGrpSpPr>
        <p:grpSpPr>
          <a:xfrm flipH="1">
            <a:off x="3976852" y="-79792"/>
            <a:ext cx="5342691" cy="5223525"/>
            <a:chOff x="959850" y="238125"/>
            <a:chExt cx="5695225" cy="5223525"/>
          </a:xfrm>
        </p:grpSpPr>
        <p:sp>
          <p:nvSpPr>
            <p:cNvPr id="54" name="Google Shape;54;p12"/>
            <p:cNvSpPr/>
            <p:nvPr/>
          </p:nvSpPr>
          <p:spPr>
            <a:xfrm>
              <a:off x="959850" y="238125"/>
              <a:ext cx="5680800" cy="5223525"/>
            </a:xfrm>
            <a:custGeom>
              <a:avLst/>
              <a:gdLst/>
              <a:ahLst/>
              <a:cxnLst/>
              <a:rect l="l" t="t" r="r" b="b"/>
              <a:pathLst>
                <a:path w="227232" h="208941" extrusionOk="0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5754600" y="2994550"/>
              <a:ext cx="900475" cy="246800"/>
            </a:xfrm>
            <a:custGeom>
              <a:avLst/>
              <a:gdLst/>
              <a:ahLst/>
              <a:cxnLst/>
              <a:rect l="l" t="t" r="r" b="b"/>
              <a:pathLst>
                <a:path w="36019" h="9872" extrusionOk="0">
                  <a:moveTo>
                    <a:pt x="4936" y="0"/>
                  </a:moveTo>
                  <a:cubicBezTo>
                    <a:pt x="2203" y="0"/>
                    <a:pt x="1" y="2203"/>
                    <a:pt x="1" y="4936"/>
                  </a:cubicBezTo>
                  <a:cubicBezTo>
                    <a:pt x="1" y="7670"/>
                    <a:pt x="2203" y="9872"/>
                    <a:pt x="4936" y="9872"/>
                  </a:cubicBezTo>
                  <a:lnTo>
                    <a:pt x="31083" y="9872"/>
                  </a:lnTo>
                  <a:cubicBezTo>
                    <a:pt x="33817" y="9872"/>
                    <a:pt x="36019" y="7670"/>
                    <a:pt x="36019" y="4936"/>
                  </a:cubicBezTo>
                  <a:cubicBezTo>
                    <a:pt x="36003" y="2828"/>
                    <a:pt x="34660" y="938"/>
                    <a:pt x="32661" y="250"/>
                  </a:cubicBezTo>
                  <a:cubicBezTo>
                    <a:pt x="32161" y="79"/>
                    <a:pt x="31599" y="0"/>
                    <a:pt x="3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5320000" y="462250"/>
              <a:ext cx="900875" cy="246825"/>
            </a:xfrm>
            <a:custGeom>
              <a:avLst/>
              <a:gdLst/>
              <a:ahLst/>
              <a:cxnLst/>
              <a:rect l="l" t="t" r="r" b="b"/>
              <a:pathLst>
                <a:path w="36035" h="9873" extrusionOk="0">
                  <a:moveTo>
                    <a:pt x="4952" y="1"/>
                  </a:moveTo>
                  <a:cubicBezTo>
                    <a:pt x="2218" y="1"/>
                    <a:pt x="0" y="2203"/>
                    <a:pt x="0" y="4936"/>
                  </a:cubicBezTo>
                  <a:cubicBezTo>
                    <a:pt x="0" y="7670"/>
                    <a:pt x="2218" y="9872"/>
                    <a:pt x="4952" y="9872"/>
                  </a:cubicBezTo>
                  <a:lnTo>
                    <a:pt x="31083" y="9872"/>
                  </a:lnTo>
                  <a:cubicBezTo>
                    <a:pt x="33816" y="9872"/>
                    <a:pt x="36034" y="7670"/>
                    <a:pt x="36034" y="4936"/>
                  </a:cubicBezTo>
                  <a:cubicBezTo>
                    <a:pt x="36034" y="2203"/>
                    <a:pt x="33816" y="1"/>
                    <a:pt x="31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2"/>
          <p:cNvSpPr txBox="1">
            <a:spLocks noGrp="1"/>
          </p:cNvSpPr>
          <p:nvPr>
            <p:ph type="subTitle" idx="1"/>
          </p:nvPr>
        </p:nvSpPr>
        <p:spPr>
          <a:xfrm flipH="1">
            <a:off x="5506073" y="2510900"/>
            <a:ext cx="2849700" cy="12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flipH="1">
            <a:off x="5506075" y="1425700"/>
            <a:ext cx="2849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_COLUMN_TEXT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latin typeface="Roboto" panose="02000000000000000000" pitchFamily="2" charset="0"/>
                <a:ea typeface="Roboto" panose="02000000000000000000" pitchFamily="2" charset="0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63" name="Google Shape;63;p13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7" name="Google Shape;67;p13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" name="Google Shape;68;p13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grpSp>
        <p:nvGrpSpPr>
          <p:cNvPr id="72" name="Google Shape;72;p14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73" name="Google Shape;73;p14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" name="Google Shape;77;p14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4" name="Google Shape;84;p14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4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grpSp>
        <p:nvGrpSpPr>
          <p:cNvPr id="108" name="Google Shape;108;p16"/>
          <p:cNvGrpSpPr/>
          <p:nvPr/>
        </p:nvGrpSpPr>
        <p:grpSpPr>
          <a:xfrm flipH="1">
            <a:off x="7787707" y="-1094158"/>
            <a:ext cx="1365932" cy="3663637"/>
            <a:chOff x="2827800" y="238125"/>
            <a:chExt cx="1946050" cy="5219600"/>
          </a:xfrm>
        </p:grpSpPr>
        <p:sp>
          <p:nvSpPr>
            <p:cNvPr id="109" name="Google Shape;109;p16"/>
            <p:cNvSpPr/>
            <p:nvPr/>
          </p:nvSpPr>
          <p:spPr>
            <a:xfrm>
              <a:off x="2827800" y="588750"/>
              <a:ext cx="1930950" cy="4868975"/>
            </a:xfrm>
            <a:custGeom>
              <a:avLst/>
              <a:gdLst/>
              <a:ahLst/>
              <a:cxnLst/>
              <a:rect l="l" t="t" r="r" b="b"/>
              <a:pathLst>
                <a:path w="77238" h="194759" extrusionOk="0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832800" y="2882550"/>
              <a:ext cx="941050" cy="258125"/>
            </a:xfrm>
            <a:custGeom>
              <a:avLst/>
              <a:gdLst/>
              <a:ahLst/>
              <a:cxnLst/>
              <a:rect l="l" t="t" r="r" b="b"/>
              <a:pathLst>
                <a:path w="37642" h="10325" extrusionOk="0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379825" y="238125"/>
              <a:ext cx="940225" cy="258100"/>
            </a:xfrm>
            <a:custGeom>
              <a:avLst/>
              <a:gdLst/>
              <a:ahLst/>
              <a:cxnLst/>
              <a:rect l="l" t="t" r="r" b="b"/>
              <a:pathLst>
                <a:path w="37609" h="10324" extrusionOk="0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2" name="Google Shape;112;p16"/>
          <p:cNvCxnSpPr/>
          <p:nvPr/>
        </p:nvCxnSpPr>
        <p:spPr>
          <a:xfrm>
            <a:off x="7956057" y="1362129"/>
            <a:ext cx="795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6"/>
          <p:cNvSpPr/>
          <p:nvPr/>
        </p:nvSpPr>
        <p:spPr>
          <a:xfrm>
            <a:off x="8484050" y="1897163"/>
            <a:ext cx="194100" cy="194100"/>
          </a:xfrm>
          <a:prstGeom prst="arc">
            <a:avLst>
              <a:gd name="adj1" fmla="val 16200000"/>
              <a:gd name="adj2" fmla="val 538542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 flipH="1">
            <a:off x="7787707" y="2820133"/>
            <a:ext cx="1365932" cy="3417534"/>
            <a:chOff x="2827800" y="588750"/>
            <a:chExt cx="1946050" cy="4868975"/>
          </a:xfrm>
        </p:grpSpPr>
        <p:sp>
          <p:nvSpPr>
            <p:cNvPr id="115" name="Google Shape;115;p16"/>
            <p:cNvSpPr/>
            <p:nvPr/>
          </p:nvSpPr>
          <p:spPr>
            <a:xfrm>
              <a:off x="2827800" y="588750"/>
              <a:ext cx="1930950" cy="4868975"/>
            </a:xfrm>
            <a:custGeom>
              <a:avLst/>
              <a:gdLst/>
              <a:ahLst/>
              <a:cxnLst/>
              <a:rect l="l" t="t" r="r" b="b"/>
              <a:pathLst>
                <a:path w="77238" h="194759" extrusionOk="0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32800" y="2882550"/>
              <a:ext cx="941050" cy="258125"/>
            </a:xfrm>
            <a:custGeom>
              <a:avLst/>
              <a:gdLst/>
              <a:ahLst/>
              <a:cxnLst/>
              <a:rect l="l" t="t" r="r" b="b"/>
              <a:pathLst>
                <a:path w="37642" h="10325" extrusionOk="0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7" name="Google Shape;117;p16"/>
          <p:cNvCxnSpPr/>
          <p:nvPr/>
        </p:nvCxnSpPr>
        <p:spPr>
          <a:xfrm>
            <a:off x="7956057" y="5030316"/>
            <a:ext cx="795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6"/>
          <p:cNvSpPr/>
          <p:nvPr/>
        </p:nvSpPr>
        <p:spPr>
          <a:xfrm>
            <a:off x="8484050" y="5565350"/>
            <a:ext cx="194100" cy="194100"/>
          </a:xfrm>
          <a:prstGeom prst="arc">
            <a:avLst>
              <a:gd name="adj1" fmla="val 16200000"/>
              <a:gd name="adj2" fmla="val 538542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825"/>
            <a:ext cx="77175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5" r:id="rId11"/>
    <p:sldLayoutId id="2147483666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600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sto One"/>
              <a:buNone/>
              <a:defRPr sz="2800" b="1">
                <a:solidFill>
                  <a:schemeClr val="dk1"/>
                </a:solidFill>
                <a:latin typeface="Prosto One"/>
                <a:ea typeface="Prosto One"/>
                <a:cs typeface="Prosto One"/>
                <a:sym typeface="Pros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57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6.jpeg"/><Relationship Id="rId7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microsoft.com/office/2007/relationships/hdphoto" Target="../media/hdphoto1.wdp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8;p31">
            <a:extLst>
              <a:ext uri="{FF2B5EF4-FFF2-40B4-BE49-F238E27FC236}">
                <a16:creationId xmlns:a16="http://schemas.microsoft.com/office/drawing/2014/main" id="{393A44CE-4615-F95F-118C-AC641F92F3E1}"/>
              </a:ext>
            </a:extLst>
          </p:cNvPr>
          <p:cNvSpPr txBox="1">
            <a:spLocks/>
          </p:cNvSpPr>
          <p:nvPr/>
        </p:nvSpPr>
        <p:spPr>
          <a:xfrm>
            <a:off x="457069" y="-78299"/>
            <a:ext cx="7975749" cy="18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/>
              <a:t>Hãy sắp xếp các thức ăn dưới đây vào nhóm chất dinh dưỡng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bột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đạm</a:t>
            </a:r>
            <a:r>
              <a:rPr lang="en-US" sz="2400" dirty="0" smtClean="0"/>
              <a:t>,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béo</a:t>
            </a:r>
            <a:r>
              <a:rPr lang="en-US" sz="2400" dirty="0" smtClean="0"/>
              <a:t>,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vitamin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khoáng</a:t>
            </a:r>
            <a:r>
              <a:rPr lang="en-US" sz="2400" dirty="0" smtClean="0"/>
              <a:t>.</a:t>
            </a:r>
            <a:endParaRPr lang="en-US" sz="2200" dirty="0"/>
          </a:p>
        </p:txBody>
      </p:sp>
      <p:pic>
        <p:nvPicPr>
          <p:cNvPr id="1026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2" y="1812601"/>
            <a:ext cx="1674578" cy="10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lợi ích tuyệt vời của dưa hấu với sức khoẻ | AIA 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93" y="1812600"/>
            <a:ext cx="1860641" cy="10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ầu ăn đậu nành nguyên chất Simply 1 lít (I00018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9" y="3212563"/>
            <a:ext cx="1607530" cy="16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ỏ túi cách phân biệt các loại thịt heo đúng chuẩn cho bữa ăn gia đ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65" y="-3086100"/>
            <a:ext cx="5239209" cy="29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Ăn thịt mỡ có béo không? | Vinm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18" y="1812600"/>
            <a:ext cx="1576848" cy="10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ất dinh dưỡng của thịt cá cần được bảo quản như thế nào? | Vinm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93" y="3511599"/>
            <a:ext cx="1887509" cy="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ách bạn trẻ mấy tuổi uống được sữa bò tươi | bacsichobeye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19" y="3511599"/>
            <a:ext cx="1907378" cy="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ÁNH MÌ VIỆT 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96" y="1718121"/>
            <a:ext cx="1834756" cy="12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ách nướng khoai lang chảy mật bằng nồi cơm điện đơn giả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11" y="3380453"/>
            <a:ext cx="1907623" cy="12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7312" y="2941674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Quả</a:t>
            </a:r>
            <a:r>
              <a:rPr lang="en-US" dirty="0" smtClean="0"/>
              <a:t> cam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47995" y="2941674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dưa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7664" y="2978646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Thịt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21326" y="294796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mì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21326" y="4681385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Khoai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03607" y="4681384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Sữa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85889" y="4681385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Thịt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2932" y="4681386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Dầu</a:t>
            </a:r>
            <a:r>
              <a:rPr lang="en-US" dirty="0" smtClean="0"/>
              <a:t> </a:t>
            </a:r>
            <a:r>
              <a:rPr lang="en-US" dirty="0" err="1" smtClean="0"/>
              <a:t>đậu</a:t>
            </a:r>
            <a:r>
              <a:rPr lang="en-US" dirty="0" smtClean="0"/>
              <a:t> </a:t>
            </a:r>
            <a:r>
              <a:rPr lang="en-US" dirty="0" err="1" smtClean="0"/>
              <a:t>nành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72CC1-A7EA-82F3-679D-CD7E4452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"/>
          <a:stretch/>
        </p:blipFill>
        <p:spPr bwMode="auto">
          <a:xfrm>
            <a:off x="137376" y="236451"/>
            <a:ext cx="5876849" cy="4670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FB3BE2-4184-0B56-A183-A01D29F44039}"/>
              </a:ext>
            </a:extLst>
          </p:cNvPr>
          <p:cNvSpPr/>
          <p:nvPr/>
        </p:nvSpPr>
        <p:spPr>
          <a:xfrm>
            <a:off x="6144229" y="1387658"/>
            <a:ext cx="1215575" cy="412694"/>
          </a:xfrm>
          <a:prstGeom prst="roundRect">
            <a:avLst/>
          </a:prstGeom>
          <a:solidFill>
            <a:srgbClr val="8F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Fira Sans Medium" panose="020B0603050000020004" pitchFamily="34" charset="0"/>
              </a:rPr>
              <a:t>Câu</a:t>
            </a:r>
            <a:r>
              <a:rPr lang="en-US" sz="2000" b="1" dirty="0">
                <a:solidFill>
                  <a:srgbClr val="FFFFFF"/>
                </a:solidFill>
                <a:latin typeface="Fira Sans Medium" panose="020B0603050000020004" pitchFamily="34" charset="0"/>
              </a:rPr>
              <a:t> 2.</a:t>
            </a:r>
          </a:p>
        </p:txBody>
      </p:sp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0E558242-C083-3BDC-CBEE-C66D0BE40A55}"/>
              </a:ext>
            </a:extLst>
          </p:cNvPr>
          <p:cNvSpPr txBox="1">
            <a:spLocks/>
          </p:cNvSpPr>
          <p:nvPr/>
        </p:nvSpPr>
        <p:spPr>
          <a:xfrm>
            <a:off x="6069888" y="1944731"/>
            <a:ext cx="2791615" cy="2216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Mỗi</a:t>
            </a:r>
            <a:r>
              <a:rPr lang="en-US" dirty="0"/>
              <a:t> amino acid </a:t>
            </a:r>
            <a:r>
              <a:rPr lang="en-US" dirty="0" err="1" smtClean="0"/>
              <a:t>dùng</a:t>
            </a:r>
            <a:r>
              <a:rPr lang="en-US" dirty="0" smtClean="0"/>
              <a:t> 1 </a:t>
            </a:r>
            <a:r>
              <a:rPr lang="en-US" dirty="0" err="1"/>
              <a:t>đầu</a:t>
            </a:r>
            <a:r>
              <a:rPr lang="en-US" dirty="0"/>
              <a:t> – </a:t>
            </a:r>
            <a:r>
              <a:rPr lang="en-US" dirty="0" smtClean="0"/>
              <a:t>CO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đầu</a:t>
            </a:r>
            <a:r>
              <a:rPr lang="en-US" dirty="0"/>
              <a:t> – NH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amino acid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CO – NH. </a:t>
            </a:r>
          </a:p>
        </p:txBody>
      </p:sp>
    </p:spTree>
    <p:extLst>
      <p:ext uri="{BB962C8B-B14F-4D97-AF65-F5344CB8AC3E}">
        <p14:creationId xmlns:p14="http://schemas.microsoft.com/office/powerpoint/2010/main" val="35643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7059F3-D05E-7E83-DB61-930B6E0D5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1" t="28295" r="17533" b="3112"/>
          <a:stretch/>
        </p:blipFill>
        <p:spPr>
          <a:xfrm>
            <a:off x="4572000" y="465357"/>
            <a:ext cx="4053839" cy="4334705"/>
          </a:xfrm>
          <a:prstGeom prst="rect">
            <a:avLst/>
          </a:prstGeom>
        </p:spPr>
      </p:pic>
      <p:sp>
        <p:nvSpPr>
          <p:cNvPr id="2" name="Google Shape;1462;p45">
            <a:extLst>
              <a:ext uri="{FF2B5EF4-FFF2-40B4-BE49-F238E27FC236}">
                <a16:creationId xmlns:a16="http://schemas.microsoft.com/office/drawing/2014/main" id="{A3C4E129-8512-AC58-198E-557F36CB502A}"/>
              </a:ext>
            </a:extLst>
          </p:cNvPr>
          <p:cNvSpPr/>
          <p:nvPr/>
        </p:nvSpPr>
        <p:spPr>
          <a:xfrm rot="1006566" flipH="1">
            <a:off x="-25739" y="2987087"/>
            <a:ext cx="714636" cy="2315472"/>
          </a:xfrm>
          <a:custGeom>
            <a:avLst/>
            <a:gdLst/>
            <a:ahLst/>
            <a:cxnLst/>
            <a:rect l="l" t="t" r="r" b="b"/>
            <a:pathLst>
              <a:path w="5776" h="14788" extrusionOk="0">
                <a:moveTo>
                  <a:pt x="2882" y="0"/>
                </a:moveTo>
                <a:lnTo>
                  <a:pt x="1" y="1274"/>
                </a:lnTo>
                <a:lnTo>
                  <a:pt x="1" y="14788"/>
                </a:lnTo>
                <a:lnTo>
                  <a:pt x="5775" y="14788"/>
                </a:lnTo>
                <a:lnTo>
                  <a:pt x="5775" y="1274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438;p45">
            <a:extLst>
              <a:ext uri="{FF2B5EF4-FFF2-40B4-BE49-F238E27FC236}">
                <a16:creationId xmlns:a16="http://schemas.microsoft.com/office/drawing/2014/main" id="{1BC17FEB-376A-764E-5BFD-09690D8DF04A}"/>
              </a:ext>
            </a:extLst>
          </p:cNvPr>
          <p:cNvSpPr/>
          <p:nvPr/>
        </p:nvSpPr>
        <p:spPr>
          <a:xfrm rot="11374895" flipH="1">
            <a:off x="8556506" y="-403118"/>
            <a:ext cx="714636" cy="2684674"/>
          </a:xfrm>
          <a:custGeom>
            <a:avLst/>
            <a:gdLst/>
            <a:ahLst/>
            <a:cxnLst/>
            <a:rect l="l" t="t" r="r" b="b"/>
            <a:pathLst>
              <a:path w="5776" h="14788" extrusionOk="0">
                <a:moveTo>
                  <a:pt x="2882" y="0"/>
                </a:moveTo>
                <a:lnTo>
                  <a:pt x="1" y="1274"/>
                </a:lnTo>
                <a:lnTo>
                  <a:pt x="1" y="14788"/>
                </a:lnTo>
                <a:lnTo>
                  <a:pt x="5775" y="14788"/>
                </a:lnTo>
                <a:lnTo>
                  <a:pt x="5775" y="1274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8;p27">
            <a:extLst>
              <a:ext uri="{FF2B5EF4-FFF2-40B4-BE49-F238E27FC236}">
                <a16:creationId xmlns:a16="http://schemas.microsoft.com/office/drawing/2014/main" id="{27E29C54-75CD-B984-BBA2-07E4830DA3AE}"/>
              </a:ext>
            </a:extLst>
          </p:cNvPr>
          <p:cNvSpPr txBox="1">
            <a:spLocks/>
          </p:cNvSpPr>
          <p:nvPr/>
        </p:nvSpPr>
        <p:spPr>
          <a:xfrm>
            <a:off x="839268" y="1802353"/>
            <a:ext cx="3884159" cy="2042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</a:rPr>
              <a:t>Amino acid </a:t>
            </a:r>
            <a:r>
              <a:rPr lang="en-US" sz="2400" dirty="0" err="1">
                <a:solidFill>
                  <a:srgbClr val="002060"/>
                </a:solidFill>
              </a:rPr>
              <a:t>đơn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amino acetic acid (glycine)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cấu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tạo</a:t>
            </a:r>
            <a:r>
              <a:rPr lang="en-US" sz="2400" dirty="0">
                <a:solidFill>
                  <a:srgbClr val="002060"/>
                </a:solidFill>
              </a:rPr>
              <a:t> H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N – CH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 - COOH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6ED19-1498-F208-3B0F-5E9B2FF8F6F3}"/>
              </a:ext>
            </a:extLst>
          </p:cNvPr>
          <p:cNvGrpSpPr/>
          <p:nvPr/>
        </p:nvGrpSpPr>
        <p:grpSpPr>
          <a:xfrm>
            <a:off x="331579" y="242357"/>
            <a:ext cx="3343483" cy="663040"/>
            <a:chOff x="774342" y="1507730"/>
            <a:chExt cx="3827373" cy="759000"/>
          </a:xfrm>
        </p:grpSpPr>
        <p:sp>
          <p:nvSpPr>
            <p:cNvPr id="5" name="Google Shape;311;p29">
              <a:extLst>
                <a:ext uri="{FF2B5EF4-FFF2-40B4-BE49-F238E27FC236}">
                  <a16:creationId xmlns:a16="http://schemas.microsoft.com/office/drawing/2014/main" id="{C8453DC2-FFC7-AAC5-8CF0-323F559B789F}"/>
                </a:ext>
              </a:extLst>
            </p:cNvPr>
            <p:cNvSpPr txBox="1">
              <a:spLocks/>
            </p:cNvSpPr>
            <p:nvPr/>
          </p:nvSpPr>
          <p:spPr>
            <a:xfrm>
              <a:off x="1332107" y="1616337"/>
              <a:ext cx="3269608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4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Khái</a:t>
              </a:r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4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Niệm</a:t>
              </a:r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, </a:t>
              </a:r>
              <a:r>
                <a:rPr lang="en-US" sz="24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Cấu</a:t>
              </a:r>
              <a:r>
                <a:rPr lang="en-US" sz="24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4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Tạo</a:t>
              </a:r>
              <a:endPara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6" name="Google Shape;326;p29">
              <a:extLst>
                <a:ext uri="{FF2B5EF4-FFF2-40B4-BE49-F238E27FC236}">
                  <a16:creationId xmlns:a16="http://schemas.microsoft.com/office/drawing/2014/main" id="{991E8B00-041F-78F2-0D78-E47415567BEC}"/>
                </a:ext>
              </a:extLst>
            </p:cNvPr>
            <p:cNvGrpSpPr/>
            <p:nvPr/>
          </p:nvGrpSpPr>
          <p:grpSpPr>
            <a:xfrm>
              <a:off x="774342" y="1616335"/>
              <a:ext cx="579750" cy="549604"/>
              <a:chOff x="1666550" y="1727408"/>
              <a:chExt cx="579750" cy="549604"/>
            </a:xfrm>
          </p:grpSpPr>
          <p:sp>
            <p:nvSpPr>
              <p:cNvPr id="8" name="Google Shape;327;p29">
                <a:extLst>
                  <a:ext uri="{FF2B5EF4-FFF2-40B4-BE49-F238E27FC236}">
                    <a16:creationId xmlns:a16="http://schemas.microsoft.com/office/drawing/2014/main" id="{A12C9FF4-5FD4-0C5E-2A5A-F6BEE8D6CB46}"/>
                  </a:ext>
                </a:extLst>
              </p:cNvPr>
              <p:cNvSpPr/>
              <p:nvPr/>
            </p:nvSpPr>
            <p:spPr>
              <a:xfrm>
                <a:off x="1687400" y="1743450"/>
                <a:ext cx="558900" cy="525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grpSp>
            <p:nvGrpSpPr>
              <p:cNvPr id="19" name="Google Shape;328;p29">
                <a:extLst>
                  <a:ext uri="{FF2B5EF4-FFF2-40B4-BE49-F238E27FC236}">
                    <a16:creationId xmlns:a16="http://schemas.microsoft.com/office/drawing/2014/main" id="{D3113817-B320-B23C-AFA8-EE1D115E76E8}"/>
                  </a:ext>
                </a:extLst>
              </p:cNvPr>
              <p:cNvGrpSpPr/>
              <p:nvPr/>
            </p:nvGrpSpPr>
            <p:grpSpPr>
              <a:xfrm flipH="1">
                <a:off x="1666550" y="1727408"/>
                <a:ext cx="540022" cy="549604"/>
                <a:chOff x="1742750" y="1727408"/>
                <a:chExt cx="540022" cy="549604"/>
              </a:xfrm>
            </p:grpSpPr>
            <p:cxnSp>
              <p:nvCxnSpPr>
                <p:cNvPr id="20" name="Google Shape;329;p29">
                  <a:extLst>
                    <a:ext uri="{FF2B5EF4-FFF2-40B4-BE49-F238E27FC236}">
                      <a16:creationId xmlns:a16="http://schemas.microsoft.com/office/drawing/2014/main" id="{82D96C00-83C8-AD60-CB3E-43CD56DC7B1E}"/>
                    </a:ext>
                  </a:extLst>
                </p:cNvPr>
                <p:cNvCxnSpPr/>
                <p:nvPr/>
              </p:nvCxnSpPr>
              <p:spPr>
                <a:xfrm>
                  <a:off x="1742750" y="1727413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1" name="Google Shape;330;p29">
                  <a:extLst>
                    <a:ext uri="{FF2B5EF4-FFF2-40B4-BE49-F238E27FC236}">
                      <a16:creationId xmlns:a16="http://schemas.microsoft.com/office/drawing/2014/main" id="{3C0C7760-07A2-7D89-BA83-58F164DC8E28}"/>
                    </a:ext>
                  </a:extLst>
                </p:cNvPr>
                <p:cNvSpPr/>
                <p:nvPr/>
              </p:nvSpPr>
              <p:spPr>
                <a:xfrm rot="2700178">
                  <a:off x="2088875" y="1789911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7" name="Google Shape;333;p29">
              <a:extLst>
                <a:ext uri="{FF2B5EF4-FFF2-40B4-BE49-F238E27FC236}">
                  <a16:creationId xmlns:a16="http://schemas.microsoft.com/office/drawing/2014/main" id="{B62D1D2C-72CB-3EC5-FBCA-98BDF6DDC49A}"/>
                </a:ext>
              </a:extLst>
            </p:cNvPr>
            <p:cNvSpPr txBox="1">
              <a:spLocks/>
            </p:cNvSpPr>
            <p:nvPr/>
          </p:nvSpPr>
          <p:spPr>
            <a:xfrm>
              <a:off x="817730" y="1507730"/>
              <a:ext cx="491839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200" b="1">
                  <a:solidFill>
                    <a:srgbClr val="FFFFFF"/>
                  </a:solidFill>
                </a:rPr>
                <a:t>I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80181-9457-271F-2CB0-47AED6AFD90C}"/>
              </a:ext>
            </a:extLst>
          </p:cNvPr>
          <p:cNvSpPr/>
          <p:nvPr/>
        </p:nvSpPr>
        <p:spPr>
          <a:xfrm>
            <a:off x="408878" y="319668"/>
            <a:ext cx="8303942" cy="1265451"/>
          </a:xfrm>
          <a:prstGeom prst="roundRect">
            <a:avLst/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80C35C9-DDFA-4E38-9E91-9305640B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0" y="1717289"/>
            <a:ext cx="7474809" cy="323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1073E01E-3DC8-75BA-4613-30A479A7FEFB}"/>
              </a:ext>
            </a:extLst>
          </p:cNvPr>
          <p:cNvSpPr txBox="1">
            <a:spLocks/>
          </p:cNvSpPr>
          <p:nvPr/>
        </p:nvSpPr>
        <p:spPr>
          <a:xfrm>
            <a:off x="1094261" y="383535"/>
            <a:ext cx="6924821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Protein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amino acid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peptide.</a:t>
            </a:r>
          </a:p>
        </p:txBody>
      </p:sp>
    </p:spTree>
    <p:extLst>
      <p:ext uri="{BB962C8B-B14F-4D97-AF65-F5344CB8AC3E}">
        <p14:creationId xmlns:p14="http://schemas.microsoft.com/office/powerpoint/2010/main" val="18171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00A955-BE59-A9FF-24C1-CF38DB1BECB9}"/>
              </a:ext>
            </a:extLst>
          </p:cNvPr>
          <p:cNvSpPr/>
          <p:nvPr/>
        </p:nvSpPr>
        <p:spPr>
          <a:xfrm>
            <a:off x="1220646" y="701040"/>
            <a:ext cx="7519749" cy="4160129"/>
          </a:xfrm>
          <a:prstGeom prst="roundRect">
            <a:avLst>
              <a:gd name="adj" fmla="val 6783"/>
            </a:avLst>
          </a:prstGeom>
          <a:noFill/>
          <a:ln>
            <a:solidFill>
              <a:srgbClr val="ED4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3" name="Google Shape;723;p34"/>
          <p:cNvGrpSpPr/>
          <p:nvPr/>
        </p:nvGrpSpPr>
        <p:grpSpPr>
          <a:xfrm>
            <a:off x="82247" y="765717"/>
            <a:ext cx="1754518" cy="4377783"/>
            <a:chOff x="2665125" y="238050"/>
            <a:chExt cx="2261400" cy="5198175"/>
          </a:xfrm>
        </p:grpSpPr>
        <p:sp>
          <p:nvSpPr>
            <p:cNvPr id="724" name="Google Shape;724;p34"/>
            <p:cNvSpPr/>
            <p:nvPr/>
          </p:nvSpPr>
          <p:spPr>
            <a:xfrm>
              <a:off x="4592525" y="4163175"/>
              <a:ext cx="136825" cy="158400"/>
            </a:xfrm>
            <a:custGeom>
              <a:avLst/>
              <a:gdLst/>
              <a:ahLst/>
              <a:cxnLst/>
              <a:rect l="l" t="t" r="r" b="b"/>
              <a:pathLst>
                <a:path w="5473" h="6336" extrusionOk="0">
                  <a:moveTo>
                    <a:pt x="99" y="0"/>
                  </a:moveTo>
                  <a:cubicBezTo>
                    <a:pt x="99" y="1676"/>
                    <a:pt x="50" y="3402"/>
                    <a:pt x="1" y="5078"/>
                  </a:cubicBezTo>
                  <a:cubicBezTo>
                    <a:pt x="50" y="4930"/>
                    <a:pt x="99" y="4782"/>
                    <a:pt x="198" y="4585"/>
                  </a:cubicBezTo>
                  <a:cubicBezTo>
                    <a:pt x="198" y="4486"/>
                    <a:pt x="198" y="4437"/>
                    <a:pt x="247" y="4338"/>
                  </a:cubicBezTo>
                  <a:cubicBezTo>
                    <a:pt x="247" y="4240"/>
                    <a:pt x="297" y="4190"/>
                    <a:pt x="297" y="4092"/>
                  </a:cubicBezTo>
                  <a:cubicBezTo>
                    <a:pt x="346" y="3944"/>
                    <a:pt x="395" y="3845"/>
                    <a:pt x="395" y="3697"/>
                  </a:cubicBezTo>
                  <a:cubicBezTo>
                    <a:pt x="543" y="3204"/>
                    <a:pt x="691" y="2662"/>
                    <a:pt x="790" y="2120"/>
                  </a:cubicBezTo>
                  <a:cubicBezTo>
                    <a:pt x="839" y="2021"/>
                    <a:pt x="839" y="1923"/>
                    <a:pt x="839" y="1824"/>
                  </a:cubicBezTo>
                  <a:cubicBezTo>
                    <a:pt x="888" y="1676"/>
                    <a:pt x="888" y="1578"/>
                    <a:pt x="937" y="1479"/>
                  </a:cubicBezTo>
                  <a:cubicBezTo>
                    <a:pt x="937" y="1282"/>
                    <a:pt x="1085" y="1183"/>
                    <a:pt x="1283" y="1183"/>
                  </a:cubicBezTo>
                  <a:cubicBezTo>
                    <a:pt x="1430" y="1233"/>
                    <a:pt x="1578" y="1381"/>
                    <a:pt x="1529" y="1578"/>
                  </a:cubicBezTo>
                  <a:cubicBezTo>
                    <a:pt x="1332" y="2613"/>
                    <a:pt x="1085" y="3599"/>
                    <a:pt x="790" y="4634"/>
                  </a:cubicBezTo>
                  <a:cubicBezTo>
                    <a:pt x="790" y="4733"/>
                    <a:pt x="740" y="4831"/>
                    <a:pt x="740" y="4880"/>
                  </a:cubicBezTo>
                  <a:cubicBezTo>
                    <a:pt x="592" y="5275"/>
                    <a:pt x="543" y="5521"/>
                    <a:pt x="494" y="5669"/>
                  </a:cubicBezTo>
                  <a:cubicBezTo>
                    <a:pt x="445" y="5669"/>
                    <a:pt x="445" y="5718"/>
                    <a:pt x="445" y="5718"/>
                  </a:cubicBezTo>
                  <a:cubicBezTo>
                    <a:pt x="445" y="5768"/>
                    <a:pt x="445" y="5768"/>
                    <a:pt x="445" y="5817"/>
                  </a:cubicBezTo>
                  <a:cubicBezTo>
                    <a:pt x="395" y="5866"/>
                    <a:pt x="395" y="5916"/>
                    <a:pt x="346" y="5916"/>
                  </a:cubicBezTo>
                  <a:cubicBezTo>
                    <a:pt x="543" y="6162"/>
                    <a:pt x="790" y="6310"/>
                    <a:pt x="1085" y="6310"/>
                  </a:cubicBezTo>
                  <a:cubicBezTo>
                    <a:pt x="1155" y="6327"/>
                    <a:pt x="1225" y="6336"/>
                    <a:pt x="1294" y="6336"/>
                  </a:cubicBezTo>
                  <a:cubicBezTo>
                    <a:pt x="1613" y="6336"/>
                    <a:pt x="1909" y="6159"/>
                    <a:pt x="2071" y="5916"/>
                  </a:cubicBezTo>
                  <a:cubicBezTo>
                    <a:pt x="2071" y="5866"/>
                    <a:pt x="2071" y="5866"/>
                    <a:pt x="2071" y="5817"/>
                  </a:cubicBezTo>
                  <a:cubicBezTo>
                    <a:pt x="2071" y="5768"/>
                    <a:pt x="2071" y="5718"/>
                    <a:pt x="2071" y="5669"/>
                  </a:cubicBezTo>
                  <a:cubicBezTo>
                    <a:pt x="2071" y="5620"/>
                    <a:pt x="2071" y="5620"/>
                    <a:pt x="2121" y="5571"/>
                  </a:cubicBezTo>
                  <a:cubicBezTo>
                    <a:pt x="2121" y="5521"/>
                    <a:pt x="2170" y="5423"/>
                    <a:pt x="2219" y="5225"/>
                  </a:cubicBezTo>
                  <a:cubicBezTo>
                    <a:pt x="2219" y="5176"/>
                    <a:pt x="2268" y="5078"/>
                    <a:pt x="2268" y="4979"/>
                  </a:cubicBezTo>
                  <a:cubicBezTo>
                    <a:pt x="2318" y="4880"/>
                    <a:pt x="2367" y="4782"/>
                    <a:pt x="2367" y="4634"/>
                  </a:cubicBezTo>
                  <a:cubicBezTo>
                    <a:pt x="2416" y="4437"/>
                    <a:pt x="2466" y="4240"/>
                    <a:pt x="2564" y="3993"/>
                  </a:cubicBezTo>
                  <a:cubicBezTo>
                    <a:pt x="2564" y="3796"/>
                    <a:pt x="2613" y="3599"/>
                    <a:pt x="2663" y="3402"/>
                  </a:cubicBezTo>
                  <a:cubicBezTo>
                    <a:pt x="2712" y="3204"/>
                    <a:pt x="2761" y="2958"/>
                    <a:pt x="2811" y="2761"/>
                  </a:cubicBezTo>
                  <a:cubicBezTo>
                    <a:pt x="2860" y="2514"/>
                    <a:pt x="2909" y="2317"/>
                    <a:pt x="2959" y="2071"/>
                  </a:cubicBezTo>
                  <a:cubicBezTo>
                    <a:pt x="2959" y="2021"/>
                    <a:pt x="3008" y="1923"/>
                    <a:pt x="3057" y="1923"/>
                  </a:cubicBezTo>
                  <a:cubicBezTo>
                    <a:pt x="3057" y="1873"/>
                    <a:pt x="3106" y="1873"/>
                    <a:pt x="3156" y="1824"/>
                  </a:cubicBezTo>
                  <a:lnTo>
                    <a:pt x="3304" y="1824"/>
                  </a:lnTo>
                  <a:cubicBezTo>
                    <a:pt x="3451" y="1873"/>
                    <a:pt x="3599" y="2021"/>
                    <a:pt x="3550" y="2169"/>
                  </a:cubicBezTo>
                  <a:cubicBezTo>
                    <a:pt x="3501" y="2416"/>
                    <a:pt x="3451" y="2662"/>
                    <a:pt x="3451" y="2859"/>
                  </a:cubicBezTo>
                  <a:cubicBezTo>
                    <a:pt x="3402" y="3007"/>
                    <a:pt x="3402" y="3106"/>
                    <a:pt x="3353" y="3204"/>
                  </a:cubicBezTo>
                  <a:cubicBezTo>
                    <a:pt x="3304" y="3549"/>
                    <a:pt x="3205" y="3845"/>
                    <a:pt x="3156" y="4141"/>
                  </a:cubicBezTo>
                  <a:cubicBezTo>
                    <a:pt x="3106" y="4338"/>
                    <a:pt x="3057" y="4535"/>
                    <a:pt x="3008" y="4683"/>
                  </a:cubicBezTo>
                  <a:cubicBezTo>
                    <a:pt x="2860" y="5176"/>
                    <a:pt x="2761" y="5571"/>
                    <a:pt x="2712" y="5718"/>
                  </a:cubicBezTo>
                  <a:cubicBezTo>
                    <a:pt x="2712" y="5768"/>
                    <a:pt x="2712" y="5768"/>
                    <a:pt x="2663" y="5768"/>
                  </a:cubicBezTo>
                  <a:cubicBezTo>
                    <a:pt x="2663" y="5817"/>
                    <a:pt x="2663" y="5866"/>
                    <a:pt x="2663" y="5866"/>
                  </a:cubicBezTo>
                  <a:cubicBezTo>
                    <a:pt x="2696" y="5871"/>
                    <a:pt x="2730" y="5873"/>
                    <a:pt x="2763" y="5873"/>
                  </a:cubicBezTo>
                  <a:cubicBezTo>
                    <a:pt x="3122" y="5873"/>
                    <a:pt x="3464" y="5636"/>
                    <a:pt x="3599" y="5275"/>
                  </a:cubicBezTo>
                  <a:cubicBezTo>
                    <a:pt x="3747" y="4930"/>
                    <a:pt x="4487" y="3106"/>
                    <a:pt x="5473" y="99"/>
                  </a:cubicBezTo>
                  <a:lnTo>
                    <a:pt x="5473" y="99"/>
                  </a:lnTo>
                  <a:cubicBezTo>
                    <a:pt x="4705" y="205"/>
                    <a:pt x="3929" y="257"/>
                    <a:pt x="3152" y="257"/>
                  </a:cubicBezTo>
                  <a:cubicBezTo>
                    <a:pt x="2130" y="257"/>
                    <a:pt x="1107" y="168"/>
                    <a:pt x="99" y="0"/>
                  </a:cubicBezTo>
                  <a:close/>
                </a:path>
              </a:pathLst>
            </a:custGeom>
            <a:solidFill>
              <a:srgbClr val="FF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644300" y="4208775"/>
              <a:ext cx="38225" cy="106000"/>
            </a:xfrm>
            <a:custGeom>
              <a:avLst/>
              <a:gdLst/>
              <a:ahLst/>
              <a:cxnLst/>
              <a:rect l="l" t="t" r="r" b="b"/>
              <a:pathLst>
                <a:path w="1529" h="4240" extrusionOk="0">
                  <a:moveTo>
                    <a:pt x="1085" y="0"/>
                  </a:moveTo>
                  <a:cubicBezTo>
                    <a:pt x="1035" y="49"/>
                    <a:pt x="986" y="49"/>
                    <a:pt x="986" y="99"/>
                  </a:cubicBezTo>
                  <a:cubicBezTo>
                    <a:pt x="937" y="99"/>
                    <a:pt x="888" y="197"/>
                    <a:pt x="888" y="247"/>
                  </a:cubicBezTo>
                  <a:cubicBezTo>
                    <a:pt x="838" y="493"/>
                    <a:pt x="789" y="690"/>
                    <a:pt x="740" y="937"/>
                  </a:cubicBezTo>
                  <a:cubicBezTo>
                    <a:pt x="690" y="1134"/>
                    <a:pt x="641" y="1380"/>
                    <a:pt x="592" y="1578"/>
                  </a:cubicBezTo>
                  <a:cubicBezTo>
                    <a:pt x="592" y="1775"/>
                    <a:pt x="542" y="1972"/>
                    <a:pt x="493" y="2169"/>
                  </a:cubicBezTo>
                  <a:cubicBezTo>
                    <a:pt x="395" y="2416"/>
                    <a:pt x="345" y="2613"/>
                    <a:pt x="296" y="2810"/>
                  </a:cubicBezTo>
                  <a:cubicBezTo>
                    <a:pt x="296" y="2958"/>
                    <a:pt x="247" y="3056"/>
                    <a:pt x="197" y="3155"/>
                  </a:cubicBezTo>
                  <a:cubicBezTo>
                    <a:pt x="197" y="3254"/>
                    <a:pt x="148" y="3352"/>
                    <a:pt x="148" y="3401"/>
                  </a:cubicBezTo>
                  <a:cubicBezTo>
                    <a:pt x="99" y="3599"/>
                    <a:pt x="50" y="3697"/>
                    <a:pt x="50" y="3747"/>
                  </a:cubicBezTo>
                  <a:cubicBezTo>
                    <a:pt x="0" y="3796"/>
                    <a:pt x="0" y="3796"/>
                    <a:pt x="0" y="3845"/>
                  </a:cubicBezTo>
                  <a:cubicBezTo>
                    <a:pt x="0" y="3894"/>
                    <a:pt x="0" y="3944"/>
                    <a:pt x="0" y="3993"/>
                  </a:cubicBezTo>
                  <a:cubicBezTo>
                    <a:pt x="0" y="4042"/>
                    <a:pt x="0" y="4042"/>
                    <a:pt x="0" y="4092"/>
                  </a:cubicBezTo>
                  <a:cubicBezTo>
                    <a:pt x="50" y="4141"/>
                    <a:pt x="99" y="4190"/>
                    <a:pt x="197" y="4239"/>
                  </a:cubicBezTo>
                  <a:lnTo>
                    <a:pt x="296" y="4239"/>
                  </a:lnTo>
                  <a:cubicBezTo>
                    <a:pt x="395" y="4239"/>
                    <a:pt x="542" y="4190"/>
                    <a:pt x="592" y="4042"/>
                  </a:cubicBezTo>
                  <a:cubicBezTo>
                    <a:pt x="592" y="4042"/>
                    <a:pt x="592" y="3993"/>
                    <a:pt x="592" y="3944"/>
                  </a:cubicBezTo>
                  <a:lnTo>
                    <a:pt x="641" y="3894"/>
                  </a:lnTo>
                  <a:cubicBezTo>
                    <a:pt x="690" y="3747"/>
                    <a:pt x="789" y="3352"/>
                    <a:pt x="937" y="2859"/>
                  </a:cubicBezTo>
                  <a:cubicBezTo>
                    <a:pt x="986" y="2711"/>
                    <a:pt x="1035" y="2514"/>
                    <a:pt x="1085" y="2317"/>
                  </a:cubicBezTo>
                  <a:cubicBezTo>
                    <a:pt x="1134" y="2021"/>
                    <a:pt x="1233" y="1725"/>
                    <a:pt x="1282" y="1380"/>
                  </a:cubicBezTo>
                  <a:cubicBezTo>
                    <a:pt x="1331" y="1282"/>
                    <a:pt x="1331" y="1183"/>
                    <a:pt x="1380" y="1035"/>
                  </a:cubicBezTo>
                  <a:cubicBezTo>
                    <a:pt x="1380" y="838"/>
                    <a:pt x="1430" y="592"/>
                    <a:pt x="1479" y="345"/>
                  </a:cubicBezTo>
                  <a:cubicBezTo>
                    <a:pt x="1528" y="197"/>
                    <a:pt x="1380" y="49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671400" y="4243275"/>
              <a:ext cx="4950" cy="23450"/>
            </a:xfrm>
            <a:custGeom>
              <a:avLst/>
              <a:gdLst/>
              <a:ahLst/>
              <a:cxnLst/>
              <a:rect l="l" t="t" r="r" b="b"/>
              <a:pathLst>
                <a:path w="198" h="938" extrusionOk="0">
                  <a:moveTo>
                    <a:pt x="1" y="937"/>
                  </a:moveTo>
                  <a:cubicBezTo>
                    <a:pt x="50" y="641"/>
                    <a:pt x="149" y="345"/>
                    <a:pt x="198" y="0"/>
                  </a:cubicBezTo>
                  <a:cubicBezTo>
                    <a:pt x="149" y="345"/>
                    <a:pt x="50" y="641"/>
                    <a:pt x="1" y="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588825" y="4192750"/>
              <a:ext cx="43175" cy="120800"/>
            </a:xfrm>
            <a:custGeom>
              <a:avLst/>
              <a:gdLst/>
              <a:ahLst/>
              <a:cxnLst/>
              <a:rect l="l" t="t" r="r" b="b"/>
              <a:pathLst>
                <a:path w="1727" h="4832" extrusionOk="0">
                  <a:moveTo>
                    <a:pt x="1431" y="0"/>
                  </a:moveTo>
                  <a:cubicBezTo>
                    <a:pt x="1233" y="0"/>
                    <a:pt x="1085" y="99"/>
                    <a:pt x="1085" y="296"/>
                  </a:cubicBezTo>
                  <a:cubicBezTo>
                    <a:pt x="1036" y="395"/>
                    <a:pt x="1036" y="493"/>
                    <a:pt x="987" y="641"/>
                  </a:cubicBezTo>
                  <a:cubicBezTo>
                    <a:pt x="987" y="740"/>
                    <a:pt x="987" y="838"/>
                    <a:pt x="938" y="937"/>
                  </a:cubicBezTo>
                  <a:cubicBezTo>
                    <a:pt x="839" y="1479"/>
                    <a:pt x="691" y="2021"/>
                    <a:pt x="543" y="2514"/>
                  </a:cubicBezTo>
                  <a:cubicBezTo>
                    <a:pt x="543" y="2662"/>
                    <a:pt x="494" y="2761"/>
                    <a:pt x="445" y="2909"/>
                  </a:cubicBezTo>
                  <a:cubicBezTo>
                    <a:pt x="445" y="3007"/>
                    <a:pt x="395" y="3106"/>
                    <a:pt x="395" y="3155"/>
                  </a:cubicBezTo>
                  <a:cubicBezTo>
                    <a:pt x="346" y="3254"/>
                    <a:pt x="346" y="3303"/>
                    <a:pt x="346" y="3402"/>
                  </a:cubicBezTo>
                  <a:cubicBezTo>
                    <a:pt x="247" y="3599"/>
                    <a:pt x="198" y="3747"/>
                    <a:pt x="149" y="3895"/>
                  </a:cubicBezTo>
                  <a:cubicBezTo>
                    <a:pt x="149" y="3944"/>
                    <a:pt x="149" y="3993"/>
                    <a:pt x="149" y="4042"/>
                  </a:cubicBezTo>
                  <a:cubicBezTo>
                    <a:pt x="100" y="4092"/>
                    <a:pt x="100" y="4141"/>
                    <a:pt x="50" y="4190"/>
                  </a:cubicBezTo>
                  <a:cubicBezTo>
                    <a:pt x="50" y="4240"/>
                    <a:pt x="50" y="4240"/>
                    <a:pt x="50" y="4289"/>
                  </a:cubicBezTo>
                  <a:lnTo>
                    <a:pt x="50" y="4338"/>
                  </a:lnTo>
                  <a:cubicBezTo>
                    <a:pt x="1" y="4388"/>
                    <a:pt x="1" y="4437"/>
                    <a:pt x="1" y="4437"/>
                  </a:cubicBezTo>
                  <a:cubicBezTo>
                    <a:pt x="1" y="4437"/>
                    <a:pt x="1" y="4486"/>
                    <a:pt x="1" y="4486"/>
                  </a:cubicBezTo>
                  <a:cubicBezTo>
                    <a:pt x="1" y="4535"/>
                    <a:pt x="1" y="4535"/>
                    <a:pt x="1" y="4585"/>
                  </a:cubicBezTo>
                  <a:cubicBezTo>
                    <a:pt x="1" y="4585"/>
                    <a:pt x="1" y="4634"/>
                    <a:pt x="1" y="4634"/>
                  </a:cubicBezTo>
                  <a:cubicBezTo>
                    <a:pt x="50" y="4683"/>
                    <a:pt x="100" y="4733"/>
                    <a:pt x="149" y="4782"/>
                  </a:cubicBezTo>
                  <a:cubicBezTo>
                    <a:pt x="149" y="4782"/>
                    <a:pt x="149" y="4782"/>
                    <a:pt x="198" y="4831"/>
                  </a:cubicBezTo>
                  <a:lnTo>
                    <a:pt x="297" y="4831"/>
                  </a:lnTo>
                  <a:cubicBezTo>
                    <a:pt x="346" y="4831"/>
                    <a:pt x="445" y="4782"/>
                    <a:pt x="494" y="4733"/>
                  </a:cubicBezTo>
                  <a:cubicBezTo>
                    <a:pt x="543" y="4733"/>
                    <a:pt x="543" y="4683"/>
                    <a:pt x="593" y="4634"/>
                  </a:cubicBezTo>
                  <a:cubicBezTo>
                    <a:pt x="593" y="4585"/>
                    <a:pt x="593" y="4585"/>
                    <a:pt x="593" y="4535"/>
                  </a:cubicBezTo>
                  <a:cubicBezTo>
                    <a:pt x="593" y="4535"/>
                    <a:pt x="593" y="4486"/>
                    <a:pt x="642" y="4486"/>
                  </a:cubicBezTo>
                  <a:cubicBezTo>
                    <a:pt x="691" y="4338"/>
                    <a:pt x="740" y="4092"/>
                    <a:pt x="888" y="3697"/>
                  </a:cubicBezTo>
                  <a:cubicBezTo>
                    <a:pt x="888" y="3648"/>
                    <a:pt x="938" y="3550"/>
                    <a:pt x="938" y="3451"/>
                  </a:cubicBezTo>
                  <a:cubicBezTo>
                    <a:pt x="1233" y="2416"/>
                    <a:pt x="1480" y="1430"/>
                    <a:pt x="1677" y="395"/>
                  </a:cubicBezTo>
                  <a:cubicBezTo>
                    <a:pt x="1726" y="198"/>
                    <a:pt x="1578" y="5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332500" y="3358450"/>
              <a:ext cx="241575" cy="268675"/>
            </a:xfrm>
            <a:custGeom>
              <a:avLst/>
              <a:gdLst/>
              <a:ahLst/>
              <a:cxnLst/>
              <a:rect l="l" t="t" r="r" b="b"/>
              <a:pathLst>
                <a:path w="9663" h="10747" extrusionOk="0">
                  <a:moveTo>
                    <a:pt x="1" y="0"/>
                  </a:moveTo>
                  <a:lnTo>
                    <a:pt x="1" y="0"/>
                  </a:lnTo>
                  <a:cubicBezTo>
                    <a:pt x="789" y="1775"/>
                    <a:pt x="1775" y="3451"/>
                    <a:pt x="3008" y="4930"/>
                  </a:cubicBezTo>
                  <a:cubicBezTo>
                    <a:pt x="3205" y="5127"/>
                    <a:pt x="3353" y="5324"/>
                    <a:pt x="3501" y="5472"/>
                  </a:cubicBezTo>
                  <a:cubicBezTo>
                    <a:pt x="3698" y="5669"/>
                    <a:pt x="3846" y="5866"/>
                    <a:pt x="4043" y="6063"/>
                  </a:cubicBezTo>
                  <a:cubicBezTo>
                    <a:pt x="4141" y="6211"/>
                    <a:pt x="4240" y="6310"/>
                    <a:pt x="4388" y="6458"/>
                  </a:cubicBezTo>
                  <a:cubicBezTo>
                    <a:pt x="4487" y="6556"/>
                    <a:pt x="4634" y="6704"/>
                    <a:pt x="4733" y="6803"/>
                  </a:cubicBezTo>
                  <a:cubicBezTo>
                    <a:pt x="4832" y="6901"/>
                    <a:pt x="4979" y="7049"/>
                    <a:pt x="5078" y="7148"/>
                  </a:cubicBezTo>
                  <a:cubicBezTo>
                    <a:pt x="5127" y="7197"/>
                    <a:pt x="5177" y="7246"/>
                    <a:pt x="5226" y="7296"/>
                  </a:cubicBezTo>
                  <a:lnTo>
                    <a:pt x="5522" y="7542"/>
                  </a:lnTo>
                  <a:cubicBezTo>
                    <a:pt x="5620" y="7641"/>
                    <a:pt x="5719" y="7739"/>
                    <a:pt x="5817" y="7838"/>
                  </a:cubicBezTo>
                  <a:cubicBezTo>
                    <a:pt x="5867" y="7887"/>
                    <a:pt x="5916" y="7937"/>
                    <a:pt x="5965" y="7986"/>
                  </a:cubicBezTo>
                  <a:cubicBezTo>
                    <a:pt x="6163" y="8134"/>
                    <a:pt x="6310" y="8282"/>
                    <a:pt x="6458" y="8429"/>
                  </a:cubicBezTo>
                  <a:cubicBezTo>
                    <a:pt x="7198" y="9021"/>
                    <a:pt x="7839" y="9514"/>
                    <a:pt x="8430" y="9908"/>
                  </a:cubicBezTo>
                  <a:cubicBezTo>
                    <a:pt x="8578" y="10056"/>
                    <a:pt x="8726" y="10155"/>
                    <a:pt x="8874" y="10253"/>
                  </a:cubicBezTo>
                  <a:cubicBezTo>
                    <a:pt x="9219" y="10451"/>
                    <a:pt x="9465" y="10648"/>
                    <a:pt x="9662" y="10746"/>
                  </a:cubicBezTo>
                  <a:cubicBezTo>
                    <a:pt x="9268" y="6408"/>
                    <a:pt x="8775" y="2810"/>
                    <a:pt x="8381" y="148"/>
                  </a:cubicBezTo>
                  <a:lnTo>
                    <a:pt x="4684" y="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3282550" y="3348575"/>
              <a:ext cx="1313700" cy="2087650"/>
            </a:xfrm>
            <a:custGeom>
              <a:avLst/>
              <a:gdLst/>
              <a:ahLst/>
              <a:cxnLst/>
              <a:rect l="l" t="t" r="r" b="b"/>
              <a:pathLst>
                <a:path w="52548" h="83506" extrusionOk="0">
                  <a:moveTo>
                    <a:pt x="13950" y="1"/>
                  </a:moveTo>
                  <a:lnTo>
                    <a:pt x="24943" y="4289"/>
                  </a:lnTo>
                  <a:lnTo>
                    <a:pt x="19866" y="18979"/>
                  </a:lnTo>
                  <a:cubicBezTo>
                    <a:pt x="19964" y="19028"/>
                    <a:pt x="20063" y="19127"/>
                    <a:pt x="20211" y="19176"/>
                  </a:cubicBezTo>
                  <a:cubicBezTo>
                    <a:pt x="20901" y="19521"/>
                    <a:pt x="20704" y="21049"/>
                    <a:pt x="19816" y="21049"/>
                  </a:cubicBezTo>
                  <a:cubicBezTo>
                    <a:pt x="19866" y="21099"/>
                    <a:pt x="19816" y="21148"/>
                    <a:pt x="19816" y="21197"/>
                  </a:cubicBezTo>
                  <a:cubicBezTo>
                    <a:pt x="19767" y="21296"/>
                    <a:pt x="19668" y="21345"/>
                    <a:pt x="19570" y="21394"/>
                  </a:cubicBezTo>
                  <a:cubicBezTo>
                    <a:pt x="19619" y="21789"/>
                    <a:pt x="19521" y="22183"/>
                    <a:pt x="19225" y="22479"/>
                  </a:cubicBezTo>
                  <a:cubicBezTo>
                    <a:pt x="19126" y="22578"/>
                    <a:pt x="18978" y="22676"/>
                    <a:pt x="18830" y="22676"/>
                  </a:cubicBezTo>
                  <a:cubicBezTo>
                    <a:pt x="18880" y="22775"/>
                    <a:pt x="18880" y="22873"/>
                    <a:pt x="18830" y="22923"/>
                  </a:cubicBezTo>
                  <a:cubicBezTo>
                    <a:pt x="18781" y="23021"/>
                    <a:pt x="18732" y="23120"/>
                    <a:pt x="18633" y="23120"/>
                  </a:cubicBezTo>
                  <a:cubicBezTo>
                    <a:pt x="18683" y="23416"/>
                    <a:pt x="18584" y="23711"/>
                    <a:pt x="18436" y="23958"/>
                  </a:cubicBezTo>
                  <a:cubicBezTo>
                    <a:pt x="18288" y="24155"/>
                    <a:pt x="18140" y="24303"/>
                    <a:pt x="17943" y="24401"/>
                  </a:cubicBezTo>
                  <a:lnTo>
                    <a:pt x="14887" y="33274"/>
                  </a:lnTo>
                  <a:lnTo>
                    <a:pt x="12915" y="32486"/>
                  </a:lnTo>
                  <a:lnTo>
                    <a:pt x="11929" y="32634"/>
                  </a:lnTo>
                  <a:lnTo>
                    <a:pt x="11535" y="33669"/>
                  </a:lnTo>
                  <a:lnTo>
                    <a:pt x="0" y="29282"/>
                  </a:lnTo>
                  <a:lnTo>
                    <a:pt x="0" y="29282"/>
                  </a:lnTo>
                  <a:cubicBezTo>
                    <a:pt x="247" y="31401"/>
                    <a:pt x="493" y="33472"/>
                    <a:pt x="887" y="35443"/>
                  </a:cubicBezTo>
                  <a:cubicBezTo>
                    <a:pt x="2021" y="41309"/>
                    <a:pt x="7936" y="71724"/>
                    <a:pt x="10303" y="83505"/>
                  </a:cubicBezTo>
                  <a:lnTo>
                    <a:pt x="29626" y="83505"/>
                  </a:lnTo>
                  <a:lnTo>
                    <a:pt x="28492" y="17007"/>
                  </a:lnTo>
                  <a:cubicBezTo>
                    <a:pt x="28492" y="16859"/>
                    <a:pt x="28640" y="16662"/>
                    <a:pt x="28837" y="16662"/>
                  </a:cubicBezTo>
                  <a:cubicBezTo>
                    <a:pt x="29034" y="16662"/>
                    <a:pt x="29182" y="16810"/>
                    <a:pt x="29182" y="17007"/>
                  </a:cubicBezTo>
                  <a:lnTo>
                    <a:pt x="30316" y="83505"/>
                  </a:lnTo>
                  <a:lnTo>
                    <a:pt x="48062" y="83505"/>
                  </a:lnTo>
                  <a:cubicBezTo>
                    <a:pt x="49886" y="71083"/>
                    <a:pt x="51858" y="54964"/>
                    <a:pt x="52400" y="38549"/>
                  </a:cubicBezTo>
                  <a:cubicBezTo>
                    <a:pt x="52351" y="38500"/>
                    <a:pt x="52301" y="38450"/>
                    <a:pt x="52252" y="38401"/>
                  </a:cubicBezTo>
                  <a:cubicBezTo>
                    <a:pt x="52252" y="38401"/>
                    <a:pt x="52252" y="38352"/>
                    <a:pt x="52252" y="38352"/>
                  </a:cubicBezTo>
                  <a:cubicBezTo>
                    <a:pt x="52252" y="38302"/>
                    <a:pt x="52252" y="38302"/>
                    <a:pt x="52252" y="38253"/>
                  </a:cubicBezTo>
                  <a:cubicBezTo>
                    <a:pt x="52252" y="38253"/>
                    <a:pt x="52252" y="38204"/>
                    <a:pt x="52252" y="38204"/>
                  </a:cubicBezTo>
                  <a:cubicBezTo>
                    <a:pt x="52252" y="38204"/>
                    <a:pt x="52252" y="38155"/>
                    <a:pt x="52301" y="38105"/>
                  </a:cubicBezTo>
                  <a:lnTo>
                    <a:pt x="52301" y="38056"/>
                  </a:lnTo>
                  <a:cubicBezTo>
                    <a:pt x="52301" y="38007"/>
                    <a:pt x="52301" y="38007"/>
                    <a:pt x="52301" y="37957"/>
                  </a:cubicBezTo>
                  <a:cubicBezTo>
                    <a:pt x="52351" y="37908"/>
                    <a:pt x="52351" y="37859"/>
                    <a:pt x="52400" y="37809"/>
                  </a:cubicBezTo>
                  <a:cubicBezTo>
                    <a:pt x="52400" y="37760"/>
                    <a:pt x="52400" y="37711"/>
                    <a:pt x="52400" y="37662"/>
                  </a:cubicBezTo>
                  <a:cubicBezTo>
                    <a:pt x="52449" y="35986"/>
                    <a:pt x="52498" y="34260"/>
                    <a:pt x="52498" y="32584"/>
                  </a:cubicBezTo>
                  <a:cubicBezTo>
                    <a:pt x="52548" y="30662"/>
                    <a:pt x="52548" y="28789"/>
                    <a:pt x="52498" y="26866"/>
                  </a:cubicBezTo>
                  <a:cubicBezTo>
                    <a:pt x="52449" y="21247"/>
                    <a:pt x="52153" y="16219"/>
                    <a:pt x="51759" y="11881"/>
                  </a:cubicBezTo>
                  <a:cubicBezTo>
                    <a:pt x="51562" y="11733"/>
                    <a:pt x="51266" y="11585"/>
                    <a:pt x="50872" y="11289"/>
                  </a:cubicBezTo>
                  <a:cubicBezTo>
                    <a:pt x="50724" y="11191"/>
                    <a:pt x="50527" y="11092"/>
                    <a:pt x="50329" y="10944"/>
                  </a:cubicBezTo>
                  <a:cubicBezTo>
                    <a:pt x="49491" y="10353"/>
                    <a:pt x="48703" y="9761"/>
                    <a:pt x="47963" y="9120"/>
                  </a:cubicBezTo>
                  <a:cubicBezTo>
                    <a:pt x="47815" y="9022"/>
                    <a:pt x="47717" y="8874"/>
                    <a:pt x="47569" y="8775"/>
                  </a:cubicBezTo>
                  <a:cubicBezTo>
                    <a:pt x="47421" y="8627"/>
                    <a:pt x="47273" y="8479"/>
                    <a:pt x="47125" y="8381"/>
                  </a:cubicBezTo>
                  <a:cubicBezTo>
                    <a:pt x="47027" y="8282"/>
                    <a:pt x="46879" y="8134"/>
                    <a:pt x="46780" y="8036"/>
                  </a:cubicBezTo>
                  <a:cubicBezTo>
                    <a:pt x="46632" y="7937"/>
                    <a:pt x="46534" y="7789"/>
                    <a:pt x="46386" y="7641"/>
                  </a:cubicBezTo>
                  <a:cubicBezTo>
                    <a:pt x="45992" y="7247"/>
                    <a:pt x="45597" y="6803"/>
                    <a:pt x="45203" y="6360"/>
                  </a:cubicBezTo>
                  <a:cubicBezTo>
                    <a:pt x="45055" y="6212"/>
                    <a:pt x="44907" y="6064"/>
                    <a:pt x="44759" y="5867"/>
                  </a:cubicBezTo>
                  <a:cubicBezTo>
                    <a:pt x="44365" y="5423"/>
                    <a:pt x="44020" y="4930"/>
                    <a:pt x="43625" y="4437"/>
                  </a:cubicBezTo>
                  <a:cubicBezTo>
                    <a:pt x="43527" y="4240"/>
                    <a:pt x="43379" y="4092"/>
                    <a:pt x="43280" y="3895"/>
                  </a:cubicBezTo>
                  <a:cubicBezTo>
                    <a:pt x="43182" y="3796"/>
                    <a:pt x="43133" y="3698"/>
                    <a:pt x="43034" y="3550"/>
                  </a:cubicBezTo>
                  <a:cubicBezTo>
                    <a:pt x="43034" y="3550"/>
                    <a:pt x="43034" y="3501"/>
                    <a:pt x="43034" y="3501"/>
                  </a:cubicBezTo>
                  <a:cubicBezTo>
                    <a:pt x="42886" y="3254"/>
                    <a:pt x="42738" y="3057"/>
                    <a:pt x="42590" y="2811"/>
                  </a:cubicBezTo>
                  <a:cubicBezTo>
                    <a:pt x="42442" y="2564"/>
                    <a:pt x="42295" y="2268"/>
                    <a:pt x="42147" y="2022"/>
                  </a:cubicBezTo>
                  <a:cubicBezTo>
                    <a:pt x="42048" y="1825"/>
                    <a:pt x="41949" y="1677"/>
                    <a:pt x="41900" y="1480"/>
                  </a:cubicBezTo>
                  <a:cubicBezTo>
                    <a:pt x="41703" y="1135"/>
                    <a:pt x="41555" y="789"/>
                    <a:pt x="41407" y="395"/>
                  </a:cubicBezTo>
                  <a:lnTo>
                    <a:pt x="13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3994850" y="3765125"/>
              <a:ext cx="45625" cy="1671100"/>
            </a:xfrm>
            <a:custGeom>
              <a:avLst/>
              <a:gdLst/>
              <a:ahLst/>
              <a:cxnLst/>
              <a:rect l="l" t="t" r="r" b="b"/>
              <a:pathLst>
                <a:path w="1825" h="66844" extrusionOk="0">
                  <a:moveTo>
                    <a:pt x="345" y="0"/>
                  </a:moveTo>
                  <a:cubicBezTo>
                    <a:pt x="148" y="0"/>
                    <a:pt x="0" y="197"/>
                    <a:pt x="0" y="345"/>
                  </a:cubicBezTo>
                  <a:lnTo>
                    <a:pt x="1134" y="66843"/>
                  </a:lnTo>
                  <a:lnTo>
                    <a:pt x="1824" y="66843"/>
                  </a:lnTo>
                  <a:lnTo>
                    <a:pt x="690" y="345"/>
                  </a:lnTo>
                  <a:cubicBezTo>
                    <a:pt x="690" y="148"/>
                    <a:pt x="542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317725" y="3358450"/>
              <a:ext cx="273600" cy="289625"/>
            </a:xfrm>
            <a:custGeom>
              <a:avLst/>
              <a:gdLst/>
              <a:ahLst/>
              <a:cxnLst/>
              <a:rect l="l" t="t" r="r" b="b"/>
              <a:pathLst>
                <a:path w="10944" h="11585" extrusionOk="0">
                  <a:moveTo>
                    <a:pt x="0" y="0"/>
                  </a:moveTo>
                  <a:cubicBezTo>
                    <a:pt x="148" y="394"/>
                    <a:pt x="296" y="740"/>
                    <a:pt x="493" y="1085"/>
                  </a:cubicBezTo>
                  <a:cubicBezTo>
                    <a:pt x="542" y="1282"/>
                    <a:pt x="641" y="1430"/>
                    <a:pt x="740" y="1627"/>
                  </a:cubicBezTo>
                  <a:cubicBezTo>
                    <a:pt x="888" y="1873"/>
                    <a:pt x="1035" y="2169"/>
                    <a:pt x="1183" y="2416"/>
                  </a:cubicBezTo>
                  <a:cubicBezTo>
                    <a:pt x="1331" y="2662"/>
                    <a:pt x="1479" y="2859"/>
                    <a:pt x="1627" y="3106"/>
                  </a:cubicBezTo>
                  <a:cubicBezTo>
                    <a:pt x="1627" y="3106"/>
                    <a:pt x="1627" y="3155"/>
                    <a:pt x="1627" y="3155"/>
                  </a:cubicBezTo>
                  <a:cubicBezTo>
                    <a:pt x="1726" y="3303"/>
                    <a:pt x="1775" y="3401"/>
                    <a:pt x="1873" y="3500"/>
                  </a:cubicBezTo>
                  <a:cubicBezTo>
                    <a:pt x="1972" y="3697"/>
                    <a:pt x="2120" y="3845"/>
                    <a:pt x="2218" y="4042"/>
                  </a:cubicBezTo>
                  <a:cubicBezTo>
                    <a:pt x="2613" y="4535"/>
                    <a:pt x="2958" y="5028"/>
                    <a:pt x="3352" y="5472"/>
                  </a:cubicBezTo>
                  <a:cubicBezTo>
                    <a:pt x="3500" y="5669"/>
                    <a:pt x="3648" y="5817"/>
                    <a:pt x="3796" y="5965"/>
                  </a:cubicBezTo>
                  <a:cubicBezTo>
                    <a:pt x="4190" y="6408"/>
                    <a:pt x="4585" y="6852"/>
                    <a:pt x="4979" y="7246"/>
                  </a:cubicBezTo>
                  <a:cubicBezTo>
                    <a:pt x="5127" y="7394"/>
                    <a:pt x="5225" y="7542"/>
                    <a:pt x="5373" y="7641"/>
                  </a:cubicBezTo>
                  <a:cubicBezTo>
                    <a:pt x="5472" y="7739"/>
                    <a:pt x="5620" y="7887"/>
                    <a:pt x="5718" y="7986"/>
                  </a:cubicBezTo>
                  <a:cubicBezTo>
                    <a:pt x="5866" y="8084"/>
                    <a:pt x="6014" y="8232"/>
                    <a:pt x="6162" y="8380"/>
                  </a:cubicBezTo>
                  <a:cubicBezTo>
                    <a:pt x="6310" y="8479"/>
                    <a:pt x="6408" y="8627"/>
                    <a:pt x="6556" y="8725"/>
                  </a:cubicBezTo>
                  <a:cubicBezTo>
                    <a:pt x="7296" y="9366"/>
                    <a:pt x="8084" y="9958"/>
                    <a:pt x="8922" y="10549"/>
                  </a:cubicBezTo>
                  <a:cubicBezTo>
                    <a:pt x="9120" y="10697"/>
                    <a:pt x="9317" y="10796"/>
                    <a:pt x="9465" y="10894"/>
                  </a:cubicBezTo>
                  <a:cubicBezTo>
                    <a:pt x="9859" y="11190"/>
                    <a:pt x="10155" y="11338"/>
                    <a:pt x="10352" y="11486"/>
                  </a:cubicBezTo>
                  <a:cubicBezTo>
                    <a:pt x="10451" y="11535"/>
                    <a:pt x="10500" y="11584"/>
                    <a:pt x="10500" y="11584"/>
                  </a:cubicBezTo>
                  <a:lnTo>
                    <a:pt x="10648" y="11584"/>
                  </a:lnTo>
                  <a:cubicBezTo>
                    <a:pt x="10746" y="11584"/>
                    <a:pt x="10845" y="11535"/>
                    <a:pt x="10894" y="11436"/>
                  </a:cubicBezTo>
                  <a:cubicBezTo>
                    <a:pt x="10944" y="11289"/>
                    <a:pt x="10894" y="11141"/>
                    <a:pt x="10796" y="11091"/>
                  </a:cubicBezTo>
                  <a:cubicBezTo>
                    <a:pt x="10746" y="11042"/>
                    <a:pt x="10598" y="10943"/>
                    <a:pt x="10253" y="10746"/>
                  </a:cubicBezTo>
                  <a:cubicBezTo>
                    <a:pt x="10056" y="10648"/>
                    <a:pt x="9810" y="10451"/>
                    <a:pt x="9465" y="10253"/>
                  </a:cubicBezTo>
                  <a:cubicBezTo>
                    <a:pt x="9317" y="10155"/>
                    <a:pt x="9169" y="10056"/>
                    <a:pt x="9021" y="9908"/>
                  </a:cubicBezTo>
                  <a:cubicBezTo>
                    <a:pt x="8430" y="9514"/>
                    <a:pt x="7789" y="9021"/>
                    <a:pt x="7049" y="8429"/>
                  </a:cubicBezTo>
                  <a:cubicBezTo>
                    <a:pt x="6901" y="8282"/>
                    <a:pt x="6754" y="8134"/>
                    <a:pt x="6556" y="7986"/>
                  </a:cubicBezTo>
                  <a:cubicBezTo>
                    <a:pt x="6507" y="7937"/>
                    <a:pt x="6458" y="7887"/>
                    <a:pt x="6408" y="7838"/>
                  </a:cubicBezTo>
                  <a:cubicBezTo>
                    <a:pt x="6310" y="7739"/>
                    <a:pt x="6211" y="7641"/>
                    <a:pt x="6113" y="7542"/>
                  </a:cubicBezTo>
                  <a:lnTo>
                    <a:pt x="5817" y="7296"/>
                  </a:lnTo>
                  <a:cubicBezTo>
                    <a:pt x="5768" y="7246"/>
                    <a:pt x="5718" y="7197"/>
                    <a:pt x="5669" y="7148"/>
                  </a:cubicBezTo>
                  <a:cubicBezTo>
                    <a:pt x="5570" y="7049"/>
                    <a:pt x="5423" y="6901"/>
                    <a:pt x="5324" y="6803"/>
                  </a:cubicBezTo>
                  <a:cubicBezTo>
                    <a:pt x="5225" y="6704"/>
                    <a:pt x="5078" y="6556"/>
                    <a:pt x="4979" y="6458"/>
                  </a:cubicBezTo>
                  <a:cubicBezTo>
                    <a:pt x="4831" y="6310"/>
                    <a:pt x="4732" y="6211"/>
                    <a:pt x="4634" y="6063"/>
                  </a:cubicBezTo>
                  <a:cubicBezTo>
                    <a:pt x="4437" y="5866"/>
                    <a:pt x="4289" y="5669"/>
                    <a:pt x="4092" y="5472"/>
                  </a:cubicBezTo>
                  <a:cubicBezTo>
                    <a:pt x="3944" y="5324"/>
                    <a:pt x="3796" y="5127"/>
                    <a:pt x="3599" y="4930"/>
                  </a:cubicBezTo>
                  <a:cubicBezTo>
                    <a:pt x="2366" y="3451"/>
                    <a:pt x="1380" y="1775"/>
                    <a:pt x="592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375650" y="2420625"/>
              <a:ext cx="154050" cy="335225"/>
            </a:xfrm>
            <a:custGeom>
              <a:avLst/>
              <a:gdLst/>
              <a:ahLst/>
              <a:cxnLst/>
              <a:rect l="l" t="t" r="r" b="b"/>
              <a:pathLst>
                <a:path w="6162" h="13409" extrusionOk="0">
                  <a:moveTo>
                    <a:pt x="542" y="0"/>
                  </a:moveTo>
                  <a:cubicBezTo>
                    <a:pt x="444" y="0"/>
                    <a:pt x="394" y="49"/>
                    <a:pt x="345" y="49"/>
                  </a:cubicBezTo>
                  <a:cubicBezTo>
                    <a:pt x="99" y="197"/>
                    <a:pt x="0" y="444"/>
                    <a:pt x="148" y="690"/>
                  </a:cubicBezTo>
                  <a:cubicBezTo>
                    <a:pt x="148" y="690"/>
                    <a:pt x="247" y="838"/>
                    <a:pt x="345" y="1085"/>
                  </a:cubicBezTo>
                  <a:cubicBezTo>
                    <a:pt x="1972" y="4338"/>
                    <a:pt x="3401" y="7690"/>
                    <a:pt x="4584" y="11141"/>
                  </a:cubicBezTo>
                  <a:cubicBezTo>
                    <a:pt x="4782" y="11782"/>
                    <a:pt x="4979" y="12422"/>
                    <a:pt x="5176" y="13063"/>
                  </a:cubicBezTo>
                  <a:cubicBezTo>
                    <a:pt x="5225" y="13211"/>
                    <a:pt x="5373" y="13359"/>
                    <a:pt x="5521" y="13359"/>
                  </a:cubicBezTo>
                  <a:cubicBezTo>
                    <a:pt x="5570" y="13359"/>
                    <a:pt x="5620" y="13359"/>
                    <a:pt x="5620" y="13408"/>
                  </a:cubicBezTo>
                  <a:cubicBezTo>
                    <a:pt x="5669" y="13408"/>
                    <a:pt x="5718" y="13359"/>
                    <a:pt x="5767" y="13359"/>
                  </a:cubicBezTo>
                  <a:cubicBezTo>
                    <a:pt x="6014" y="13310"/>
                    <a:pt x="6162" y="13014"/>
                    <a:pt x="6063" y="12817"/>
                  </a:cubicBezTo>
                  <a:cubicBezTo>
                    <a:pt x="5965" y="12373"/>
                    <a:pt x="5817" y="11929"/>
                    <a:pt x="5669" y="11486"/>
                  </a:cubicBezTo>
                  <a:cubicBezTo>
                    <a:pt x="4437" y="7739"/>
                    <a:pt x="2958" y="4141"/>
                    <a:pt x="1183" y="690"/>
                  </a:cubicBezTo>
                  <a:cubicBezTo>
                    <a:pt x="1035" y="395"/>
                    <a:pt x="986" y="247"/>
                    <a:pt x="937" y="247"/>
                  </a:cubicBezTo>
                  <a:cubicBezTo>
                    <a:pt x="887" y="99"/>
                    <a:pt x="690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3605425" y="3958600"/>
              <a:ext cx="125725" cy="221850"/>
            </a:xfrm>
            <a:custGeom>
              <a:avLst/>
              <a:gdLst/>
              <a:ahLst/>
              <a:cxnLst/>
              <a:rect l="l" t="t" r="r" b="b"/>
              <a:pathLst>
                <a:path w="5029" h="8874" extrusionOk="0">
                  <a:moveTo>
                    <a:pt x="5028" y="0"/>
                  </a:moveTo>
                  <a:cubicBezTo>
                    <a:pt x="4924" y="35"/>
                    <a:pt x="4819" y="70"/>
                    <a:pt x="4714" y="70"/>
                  </a:cubicBezTo>
                  <a:cubicBezTo>
                    <a:pt x="4671" y="70"/>
                    <a:pt x="4628" y="64"/>
                    <a:pt x="4585" y="50"/>
                  </a:cubicBezTo>
                  <a:cubicBezTo>
                    <a:pt x="4585" y="148"/>
                    <a:pt x="4585" y="247"/>
                    <a:pt x="4585" y="296"/>
                  </a:cubicBezTo>
                  <a:cubicBezTo>
                    <a:pt x="4535" y="444"/>
                    <a:pt x="4387" y="493"/>
                    <a:pt x="4289" y="493"/>
                  </a:cubicBezTo>
                  <a:lnTo>
                    <a:pt x="4190" y="493"/>
                  </a:lnTo>
                  <a:cubicBezTo>
                    <a:pt x="4092" y="641"/>
                    <a:pt x="3944" y="740"/>
                    <a:pt x="3796" y="838"/>
                  </a:cubicBezTo>
                  <a:lnTo>
                    <a:pt x="1331" y="7838"/>
                  </a:lnTo>
                  <a:lnTo>
                    <a:pt x="0" y="8085"/>
                  </a:lnTo>
                  <a:lnTo>
                    <a:pt x="1972" y="8873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3307175" y="3283275"/>
              <a:ext cx="1275" cy="25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580775" y="3970925"/>
              <a:ext cx="119550" cy="193500"/>
            </a:xfrm>
            <a:custGeom>
              <a:avLst/>
              <a:gdLst/>
              <a:ahLst/>
              <a:cxnLst/>
              <a:rect l="l" t="t" r="r" b="b"/>
              <a:pathLst>
                <a:path w="4782" h="7740" extrusionOk="0">
                  <a:moveTo>
                    <a:pt x="2958" y="0"/>
                  </a:moveTo>
                  <a:lnTo>
                    <a:pt x="197" y="7247"/>
                  </a:lnTo>
                  <a:lnTo>
                    <a:pt x="0" y="7740"/>
                  </a:lnTo>
                  <a:lnTo>
                    <a:pt x="0" y="7740"/>
                  </a:lnTo>
                  <a:lnTo>
                    <a:pt x="986" y="7592"/>
                  </a:lnTo>
                  <a:lnTo>
                    <a:pt x="2317" y="7345"/>
                  </a:lnTo>
                  <a:lnTo>
                    <a:pt x="4782" y="345"/>
                  </a:lnTo>
                  <a:lnTo>
                    <a:pt x="4782" y="345"/>
                  </a:lnTo>
                  <a:cubicBezTo>
                    <a:pt x="4683" y="370"/>
                    <a:pt x="4572" y="382"/>
                    <a:pt x="4455" y="382"/>
                  </a:cubicBezTo>
                  <a:cubicBezTo>
                    <a:pt x="4338" y="382"/>
                    <a:pt x="4215" y="370"/>
                    <a:pt x="4092" y="345"/>
                  </a:cubicBezTo>
                  <a:cubicBezTo>
                    <a:pt x="3944" y="296"/>
                    <a:pt x="3549" y="198"/>
                    <a:pt x="2958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347850" y="3283275"/>
              <a:ext cx="531175" cy="529925"/>
            </a:xfrm>
            <a:custGeom>
              <a:avLst/>
              <a:gdLst/>
              <a:ahLst/>
              <a:cxnLst/>
              <a:rect l="l" t="t" r="r" b="b"/>
              <a:pathLst>
                <a:path w="21247" h="21197" extrusionOk="0">
                  <a:moveTo>
                    <a:pt x="1825" y="0"/>
                  </a:moveTo>
                  <a:cubicBezTo>
                    <a:pt x="1184" y="148"/>
                    <a:pt x="592" y="345"/>
                    <a:pt x="1" y="592"/>
                  </a:cubicBezTo>
                  <a:lnTo>
                    <a:pt x="5078" y="2514"/>
                  </a:lnTo>
                  <a:lnTo>
                    <a:pt x="19620" y="8035"/>
                  </a:lnTo>
                  <a:lnTo>
                    <a:pt x="14937" y="20408"/>
                  </a:lnTo>
                  <a:cubicBezTo>
                    <a:pt x="15430" y="20654"/>
                    <a:pt x="15923" y="20950"/>
                    <a:pt x="16416" y="21197"/>
                  </a:cubicBezTo>
                  <a:lnTo>
                    <a:pt x="21246" y="7444"/>
                  </a:lnTo>
                  <a:cubicBezTo>
                    <a:pt x="21246" y="7444"/>
                    <a:pt x="14099" y="4732"/>
                    <a:pt x="8479" y="2563"/>
                  </a:cubicBezTo>
                  <a:cubicBezTo>
                    <a:pt x="4881" y="1183"/>
                    <a:pt x="1874" y="49"/>
                    <a:pt x="1825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3041000" y="3793475"/>
              <a:ext cx="613725" cy="396825"/>
            </a:xfrm>
            <a:custGeom>
              <a:avLst/>
              <a:gdLst/>
              <a:ahLst/>
              <a:cxnLst/>
              <a:rect l="l" t="t" r="r" b="b"/>
              <a:pathLst>
                <a:path w="24549" h="15873" extrusionOk="0">
                  <a:moveTo>
                    <a:pt x="2958" y="0"/>
                  </a:moveTo>
                  <a:lnTo>
                    <a:pt x="0" y="7838"/>
                  </a:lnTo>
                  <a:lnTo>
                    <a:pt x="9662" y="11486"/>
                  </a:lnTo>
                  <a:lnTo>
                    <a:pt x="21197" y="15873"/>
                  </a:lnTo>
                  <a:lnTo>
                    <a:pt x="21591" y="14838"/>
                  </a:lnTo>
                  <a:lnTo>
                    <a:pt x="21788" y="14345"/>
                  </a:lnTo>
                  <a:lnTo>
                    <a:pt x="24549" y="7098"/>
                  </a:lnTo>
                  <a:cubicBezTo>
                    <a:pt x="23711" y="6803"/>
                    <a:pt x="22528" y="6408"/>
                    <a:pt x="21049" y="5866"/>
                  </a:cubicBezTo>
                  <a:cubicBezTo>
                    <a:pt x="20950" y="6014"/>
                    <a:pt x="20852" y="6211"/>
                    <a:pt x="20753" y="6408"/>
                  </a:cubicBezTo>
                  <a:cubicBezTo>
                    <a:pt x="16810" y="5472"/>
                    <a:pt x="12965" y="4289"/>
                    <a:pt x="9169" y="2810"/>
                  </a:cubicBezTo>
                  <a:cubicBezTo>
                    <a:pt x="7887" y="2268"/>
                    <a:pt x="6557" y="1725"/>
                    <a:pt x="5226" y="1134"/>
                  </a:cubicBezTo>
                  <a:cubicBezTo>
                    <a:pt x="4881" y="937"/>
                    <a:pt x="4535" y="789"/>
                    <a:pt x="4141" y="592"/>
                  </a:cubicBezTo>
                  <a:cubicBezTo>
                    <a:pt x="3747" y="394"/>
                    <a:pt x="3352" y="197"/>
                    <a:pt x="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3266525" y="3261075"/>
              <a:ext cx="639600" cy="562000"/>
            </a:xfrm>
            <a:custGeom>
              <a:avLst/>
              <a:gdLst/>
              <a:ahLst/>
              <a:cxnLst/>
              <a:rect l="l" t="t" r="r" b="b"/>
              <a:pathLst>
                <a:path w="25584" h="22480" extrusionOk="0">
                  <a:moveTo>
                    <a:pt x="5570" y="1"/>
                  </a:moveTo>
                  <a:lnTo>
                    <a:pt x="1676" y="888"/>
                  </a:lnTo>
                  <a:lnTo>
                    <a:pt x="1627" y="888"/>
                  </a:lnTo>
                  <a:lnTo>
                    <a:pt x="740" y="3304"/>
                  </a:lnTo>
                  <a:lnTo>
                    <a:pt x="0" y="5275"/>
                  </a:lnTo>
                  <a:cubicBezTo>
                    <a:pt x="99" y="5423"/>
                    <a:pt x="247" y="5571"/>
                    <a:pt x="444" y="5719"/>
                  </a:cubicBezTo>
                  <a:cubicBezTo>
                    <a:pt x="542" y="5867"/>
                    <a:pt x="690" y="5965"/>
                    <a:pt x="789" y="6064"/>
                  </a:cubicBezTo>
                  <a:cubicBezTo>
                    <a:pt x="888" y="6163"/>
                    <a:pt x="937" y="6261"/>
                    <a:pt x="1035" y="6311"/>
                  </a:cubicBezTo>
                  <a:cubicBezTo>
                    <a:pt x="6310" y="11486"/>
                    <a:pt x="15183" y="19374"/>
                    <a:pt x="15183" y="19374"/>
                  </a:cubicBezTo>
                  <a:cubicBezTo>
                    <a:pt x="15134" y="19521"/>
                    <a:pt x="15134" y="19620"/>
                    <a:pt x="15084" y="19768"/>
                  </a:cubicBezTo>
                  <a:cubicBezTo>
                    <a:pt x="16218" y="20310"/>
                    <a:pt x="17105" y="20754"/>
                    <a:pt x="17795" y="21099"/>
                  </a:cubicBezTo>
                  <a:cubicBezTo>
                    <a:pt x="17894" y="21197"/>
                    <a:pt x="18042" y="21247"/>
                    <a:pt x="18190" y="21296"/>
                  </a:cubicBezTo>
                  <a:lnTo>
                    <a:pt x="22873" y="8923"/>
                  </a:lnTo>
                  <a:lnTo>
                    <a:pt x="8331" y="3402"/>
                  </a:lnTo>
                  <a:lnTo>
                    <a:pt x="3254" y="1480"/>
                  </a:lnTo>
                  <a:cubicBezTo>
                    <a:pt x="3845" y="1233"/>
                    <a:pt x="4437" y="1036"/>
                    <a:pt x="5078" y="888"/>
                  </a:cubicBezTo>
                  <a:cubicBezTo>
                    <a:pt x="5127" y="937"/>
                    <a:pt x="8134" y="2071"/>
                    <a:pt x="11732" y="3451"/>
                  </a:cubicBezTo>
                  <a:cubicBezTo>
                    <a:pt x="17352" y="5620"/>
                    <a:pt x="24499" y="8332"/>
                    <a:pt x="24499" y="8332"/>
                  </a:cubicBezTo>
                  <a:lnTo>
                    <a:pt x="19669" y="22085"/>
                  </a:lnTo>
                  <a:cubicBezTo>
                    <a:pt x="19915" y="22183"/>
                    <a:pt x="20211" y="22331"/>
                    <a:pt x="20507" y="22479"/>
                  </a:cubicBezTo>
                  <a:lnTo>
                    <a:pt x="25584" y="7789"/>
                  </a:lnTo>
                  <a:lnTo>
                    <a:pt x="14591" y="3501"/>
                  </a:lnTo>
                  <a:lnTo>
                    <a:pt x="5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567225" y="3755250"/>
              <a:ext cx="237850" cy="225250"/>
            </a:xfrm>
            <a:custGeom>
              <a:avLst/>
              <a:gdLst/>
              <a:ahLst/>
              <a:cxnLst/>
              <a:rect l="l" t="t" r="r" b="b"/>
              <a:pathLst>
                <a:path w="9514" h="9010" extrusionOk="0">
                  <a:moveTo>
                    <a:pt x="3056" y="1"/>
                  </a:moveTo>
                  <a:cubicBezTo>
                    <a:pt x="2218" y="4487"/>
                    <a:pt x="1085" y="5325"/>
                    <a:pt x="0" y="7395"/>
                  </a:cubicBezTo>
                  <a:cubicBezTo>
                    <a:pt x="1479" y="7937"/>
                    <a:pt x="2662" y="8332"/>
                    <a:pt x="3500" y="8627"/>
                  </a:cubicBezTo>
                  <a:cubicBezTo>
                    <a:pt x="4091" y="8825"/>
                    <a:pt x="4486" y="8923"/>
                    <a:pt x="4634" y="8972"/>
                  </a:cubicBezTo>
                  <a:cubicBezTo>
                    <a:pt x="4757" y="8997"/>
                    <a:pt x="4880" y="9009"/>
                    <a:pt x="4997" y="9009"/>
                  </a:cubicBezTo>
                  <a:cubicBezTo>
                    <a:pt x="5114" y="9009"/>
                    <a:pt x="5225" y="8997"/>
                    <a:pt x="5324" y="8972"/>
                  </a:cubicBezTo>
                  <a:cubicBezTo>
                    <a:pt x="5472" y="8874"/>
                    <a:pt x="5620" y="8775"/>
                    <a:pt x="5718" y="8627"/>
                  </a:cubicBezTo>
                  <a:cubicBezTo>
                    <a:pt x="5669" y="8627"/>
                    <a:pt x="5620" y="8578"/>
                    <a:pt x="5472" y="8529"/>
                  </a:cubicBezTo>
                  <a:cubicBezTo>
                    <a:pt x="5127" y="8381"/>
                    <a:pt x="4535" y="8134"/>
                    <a:pt x="3796" y="7789"/>
                  </a:cubicBezTo>
                  <a:cubicBezTo>
                    <a:pt x="3303" y="7543"/>
                    <a:pt x="2810" y="7296"/>
                    <a:pt x="2268" y="7001"/>
                  </a:cubicBezTo>
                  <a:cubicBezTo>
                    <a:pt x="1974" y="6833"/>
                    <a:pt x="2144" y="6416"/>
                    <a:pt x="2444" y="6416"/>
                  </a:cubicBezTo>
                  <a:cubicBezTo>
                    <a:pt x="2497" y="6416"/>
                    <a:pt x="2554" y="6429"/>
                    <a:pt x="2613" y="6458"/>
                  </a:cubicBezTo>
                  <a:cubicBezTo>
                    <a:pt x="3056" y="6705"/>
                    <a:pt x="3549" y="7001"/>
                    <a:pt x="3993" y="7198"/>
                  </a:cubicBezTo>
                  <a:cubicBezTo>
                    <a:pt x="4732" y="7543"/>
                    <a:pt x="5324" y="7789"/>
                    <a:pt x="5669" y="7937"/>
                  </a:cubicBezTo>
                  <a:cubicBezTo>
                    <a:pt x="5817" y="7987"/>
                    <a:pt x="5915" y="8036"/>
                    <a:pt x="5915" y="8036"/>
                  </a:cubicBezTo>
                  <a:cubicBezTo>
                    <a:pt x="6014" y="8085"/>
                    <a:pt x="6063" y="8134"/>
                    <a:pt x="6113" y="8184"/>
                  </a:cubicBezTo>
                  <a:cubicBezTo>
                    <a:pt x="6156" y="8198"/>
                    <a:pt x="6199" y="8204"/>
                    <a:pt x="6242" y="8204"/>
                  </a:cubicBezTo>
                  <a:cubicBezTo>
                    <a:pt x="6347" y="8204"/>
                    <a:pt x="6452" y="8169"/>
                    <a:pt x="6556" y="8134"/>
                  </a:cubicBezTo>
                  <a:cubicBezTo>
                    <a:pt x="6753" y="8036"/>
                    <a:pt x="6901" y="7888"/>
                    <a:pt x="7049" y="7691"/>
                  </a:cubicBezTo>
                  <a:cubicBezTo>
                    <a:pt x="7197" y="7444"/>
                    <a:pt x="7296" y="7149"/>
                    <a:pt x="7246" y="6853"/>
                  </a:cubicBezTo>
                  <a:lnTo>
                    <a:pt x="7049" y="6853"/>
                  </a:lnTo>
                  <a:cubicBezTo>
                    <a:pt x="6951" y="6804"/>
                    <a:pt x="6605" y="6705"/>
                    <a:pt x="6162" y="6508"/>
                  </a:cubicBezTo>
                  <a:cubicBezTo>
                    <a:pt x="5718" y="6311"/>
                    <a:pt x="5127" y="6064"/>
                    <a:pt x="4535" y="5768"/>
                  </a:cubicBezTo>
                  <a:cubicBezTo>
                    <a:pt x="4042" y="5571"/>
                    <a:pt x="3549" y="5275"/>
                    <a:pt x="3056" y="5029"/>
                  </a:cubicBezTo>
                  <a:cubicBezTo>
                    <a:pt x="2908" y="4930"/>
                    <a:pt x="2859" y="4733"/>
                    <a:pt x="2958" y="4585"/>
                  </a:cubicBezTo>
                  <a:cubicBezTo>
                    <a:pt x="3021" y="4490"/>
                    <a:pt x="3126" y="4435"/>
                    <a:pt x="3232" y="4435"/>
                  </a:cubicBezTo>
                  <a:cubicBezTo>
                    <a:pt x="3290" y="4435"/>
                    <a:pt x="3349" y="4452"/>
                    <a:pt x="3401" y="4487"/>
                  </a:cubicBezTo>
                  <a:cubicBezTo>
                    <a:pt x="3796" y="4733"/>
                    <a:pt x="4289" y="4980"/>
                    <a:pt x="4782" y="5226"/>
                  </a:cubicBezTo>
                  <a:cubicBezTo>
                    <a:pt x="5373" y="5473"/>
                    <a:pt x="5915" y="5719"/>
                    <a:pt x="6359" y="5916"/>
                  </a:cubicBezTo>
                  <a:cubicBezTo>
                    <a:pt x="6803" y="6113"/>
                    <a:pt x="7098" y="6212"/>
                    <a:pt x="7246" y="6261"/>
                  </a:cubicBezTo>
                  <a:cubicBezTo>
                    <a:pt x="7345" y="6311"/>
                    <a:pt x="7394" y="6360"/>
                    <a:pt x="7443" y="6409"/>
                  </a:cubicBezTo>
                  <a:cubicBezTo>
                    <a:pt x="7591" y="6409"/>
                    <a:pt x="7739" y="6311"/>
                    <a:pt x="7838" y="6212"/>
                  </a:cubicBezTo>
                  <a:cubicBezTo>
                    <a:pt x="8134" y="5916"/>
                    <a:pt x="8232" y="5522"/>
                    <a:pt x="8183" y="5127"/>
                  </a:cubicBezTo>
                  <a:lnTo>
                    <a:pt x="8035" y="5127"/>
                  </a:lnTo>
                  <a:cubicBezTo>
                    <a:pt x="8035" y="5078"/>
                    <a:pt x="7887" y="5029"/>
                    <a:pt x="7690" y="4980"/>
                  </a:cubicBezTo>
                  <a:cubicBezTo>
                    <a:pt x="7443" y="4881"/>
                    <a:pt x="7197" y="4782"/>
                    <a:pt x="6852" y="4635"/>
                  </a:cubicBezTo>
                  <a:cubicBezTo>
                    <a:pt x="6359" y="4437"/>
                    <a:pt x="5817" y="4191"/>
                    <a:pt x="5275" y="3895"/>
                  </a:cubicBezTo>
                  <a:cubicBezTo>
                    <a:pt x="4831" y="3698"/>
                    <a:pt x="4437" y="3501"/>
                    <a:pt x="4042" y="3254"/>
                  </a:cubicBezTo>
                  <a:cubicBezTo>
                    <a:pt x="3720" y="3134"/>
                    <a:pt x="3891" y="2684"/>
                    <a:pt x="4179" y="2684"/>
                  </a:cubicBezTo>
                  <a:cubicBezTo>
                    <a:pt x="4244" y="2684"/>
                    <a:pt x="4315" y="2707"/>
                    <a:pt x="4387" y="2761"/>
                  </a:cubicBezTo>
                  <a:cubicBezTo>
                    <a:pt x="4732" y="2959"/>
                    <a:pt x="5077" y="3156"/>
                    <a:pt x="5472" y="3304"/>
                  </a:cubicBezTo>
                  <a:cubicBezTo>
                    <a:pt x="6014" y="3599"/>
                    <a:pt x="6556" y="3846"/>
                    <a:pt x="7049" y="4043"/>
                  </a:cubicBezTo>
                  <a:cubicBezTo>
                    <a:pt x="7394" y="4191"/>
                    <a:pt x="7690" y="4289"/>
                    <a:pt x="7887" y="4388"/>
                  </a:cubicBezTo>
                  <a:cubicBezTo>
                    <a:pt x="8084" y="4487"/>
                    <a:pt x="8232" y="4536"/>
                    <a:pt x="8232" y="4536"/>
                  </a:cubicBezTo>
                  <a:cubicBezTo>
                    <a:pt x="8380" y="4585"/>
                    <a:pt x="8429" y="4684"/>
                    <a:pt x="8429" y="4782"/>
                  </a:cubicBezTo>
                  <a:cubicBezTo>
                    <a:pt x="9317" y="4782"/>
                    <a:pt x="9514" y="3254"/>
                    <a:pt x="8824" y="2909"/>
                  </a:cubicBezTo>
                  <a:cubicBezTo>
                    <a:pt x="8676" y="2860"/>
                    <a:pt x="8577" y="2761"/>
                    <a:pt x="8479" y="2712"/>
                  </a:cubicBezTo>
                  <a:cubicBezTo>
                    <a:pt x="8183" y="2564"/>
                    <a:pt x="7887" y="2416"/>
                    <a:pt x="7641" y="2318"/>
                  </a:cubicBezTo>
                  <a:cubicBezTo>
                    <a:pt x="7148" y="2071"/>
                    <a:pt x="6655" y="1775"/>
                    <a:pt x="6162" y="1529"/>
                  </a:cubicBezTo>
                  <a:cubicBezTo>
                    <a:pt x="6014" y="1480"/>
                    <a:pt x="5866" y="1430"/>
                    <a:pt x="5767" y="1332"/>
                  </a:cubicBezTo>
                  <a:cubicBezTo>
                    <a:pt x="5077" y="987"/>
                    <a:pt x="4190" y="543"/>
                    <a:pt x="3056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616575" y="3915625"/>
              <a:ext cx="103475" cy="55325"/>
            </a:xfrm>
            <a:custGeom>
              <a:avLst/>
              <a:gdLst/>
              <a:ahLst/>
              <a:cxnLst/>
              <a:rect l="l" t="t" r="r" b="b"/>
              <a:pathLst>
                <a:path w="4139" h="2213" extrusionOk="0">
                  <a:moveTo>
                    <a:pt x="470" y="1"/>
                  </a:moveTo>
                  <a:cubicBezTo>
                    <a:pt x="170" y="1"/>
                    <a:pt x="0" y="418"/>
                    <a:pt x="294" y="586"/>
                  </a:cubicBezTo>
                  <a:cubicBezTo>
                    <a:pt x="836" y="881"/>
                    <a:pt x="1329" y="1128"/>
                    <a:pt x="1822" y="1374"/>
                  </a:cubicBezTo>
                  <a:cubicBezTo>
                    <a:pt x="2561" y="1719"/>
                    <a:pt x="3153" y="1966"/>
                    <a:pt x="3498" y="2114"/>
                  </a:cubicBezTo>
                  <a:cubicBezTo>
                    <a:pt x="3646" y="2163"/>
                    <a:pt x="3695" y="2212"/>
                    <a:pt x="3744" y="2212"/>
                  </a:cubicBezTo>
                  <a:lnTo>
                    <a:pt x="3843" y="2212"/>
                  </a:lnTo>
                  <a:cubicBezTo>
                    <a:pt x="3941" y="2212"/>
                    <a:pt x="4089" y="2163"/>
                    <a:pt x="4139" y="2015"/>
                  </a:cubicBezTo>
                  <a:cubicBezTo>
                    <a:pt x="4139" y="1966"/>
                    <a:pt x="4139" y="1867"/>
                    <a:pt x="4139" y="1769"/>
                  </a:cubicBezTo>
                  <a:cubicBezTo>
                    <a:pt x="4089" y="1719"/>
                    <a:pt x="4040" y="1670"/>
                    <a:pt x="3941" y="1621"/>
                  </a:cubicBezTo>
                  <a:cubicBezTo>
                    <a:pt x="3941" y="1621"/>
                    <a:pt x="3843" y="1572"/>
                    <a:pt x="3695" y="1522"/>
                  </a:cubicBezTo>
                  <a:cubicBezTo>
                    <a:pt x="3350" y="1374"/>
                    <a:pt x="2758" y="1128"/>
                    <a:pt x="2019" y="783"/>
                  </a:cubicBezTo>
                  <a:cubicBezTo>
                    <a:pt x="1575" y="586"/>
                    <a:pt x="1082" y="290"/>
                    <a:pt x="639" y="43"/>
                  </a:cubicBezTo>
                  <a:cubicBezTo>
                    <a:pt x="580" y="14"/>
                    <a:pt x="52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3638700" y="3866125"/>
              <a:ext cx="115850" cy="60450"/>
            </a:xfrm>
            <a:custGeom>
              <a:avLst/>
              <a:gdLst/>
              <a:ahLst/>
              <a:cxnLst/>
              <a:rect l="l" t="t" r="r" b="b"/>
              <a:pathLst>
                <a:path w="4634" h="2418" extrusionOk="0">
                  <a:moveTo>
                    <a:pt x="373" y="0"/>
                  </a:moveTo>
                  <a:cubicBezTo>
                    <a:pt x="267" y="0"/>
                    <a:pt x="162" y="55"/>
                    <a:pt x="99" y="150"/>
                  </a:cubicBezTo>
                  <a:cubicBezTo>
                    <a:pt x="0" y="298"/>
                    <a:pt x="49" y="495"/>
                    <a:pt x="197" y="594"/>
                  </a:cubicBezTo>
                  <a:cubicBezTo>
                    <a:pt x="690" y="840"/>
                    <a:pt x="1183" y="1136"/>
                    <a:pt x="1676" y="1333"/>
                  </a:cubicBezTo>
                  <a:cubicBezTo>
                    <a:pt x="2268" y="1629"/>
                    <a:pt x="2859" y="1876"/>
                    <a:pt x="3303" y="2073"/>
                  </a:cubicBezTo>
                  <a:cubicBezTo>
                    <a:pt x="3746" y="2270"/>
                    <a:pt x="4092" y="2369"/>
                    <a:pt x="4141" y="2418"/>
                  </a:cubicBezTo>
                  <a:lnTo>
                    <a:pt x="4387" y="2418"/>
                  </a:lnTo>
                  <a:cubicBezTo>
                    <a:pt x="4486" y="2418"/>
                    <a:pt x="4535" y="2319"/>
                    <a:pt x="4584" y="2221"/>
                  </a:cubicBezTo>
                  <a:cubicBezTo>
                    <a:pt x="4634" y="2171"/>
                    <a:pt x="4634" y="2073"/>
                    <a:pt x="4584" y="1974"/>
                  </a:cubicBezTo>
                  <a:cubicBezTo>
                    <a:pt x="4535" y="1925"/>
                    <a:pt x="4486" y="1876"/>
                    <a:pt x="4387" y="1826"/>
                  </a:cubicBezTo>
                  <a:lnTo>
                    <a:pt x="4338" y="1826"/>
                  </a:lnTo>
                  <a:cubicBezTo>
                    <a:pt x="4239" y="1777"/>
                    <a:pt x="3944" y="1678"/>
                    <a:pt x="3500" y="1481"/>
                  </a:cubicBezTo>
                  <a:cubicBezTo>
                    <a:pt x="3056" y="1284"/>
                    <a:pt x="2465" y="1038"/>
                    <a:pt x="1873" y="791"/>
                  </a:cubicBezTo>
                  <a:cubicBezTo>
                    <a:pt x="1430" y="545"/>
                    <a:pt x="937" y="298"/>
                    <a:pt x="542" y="52"/>
                  </a:cubicBezTo>
                  <a:cubicBezTo>
                    <a:pt x="490" y="17"/>
                    <a:pt x="431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660225" y="3822350"/>
              <a:ext cx="118975" cy="61100"/>
            </a:xfrm>
            <a:custGeom>
              <a:avLst/>
              <a:gdLst/>
              <a:ahLst/>
              <a:cxnLst/>
              <a:rect l="l" t="t" r="r" b="b"/>
              <a:pathLst>
                <a:path w="4759" h="2444" extrusionOk="0">
                  <a:moveTo>
                    <a:pt x="459" y="0"/>
                  </a:moveTo>
                  <a:cubicBezTo>
                    <a:pt x="171" y="0"/>
                    <a:pt x="0" y="450"/>
                    <a:pt x="322" y="570"/>
                  </a:cubicBezTo>
                  <a:cubicBezTo>
                    <a:pt x="717" y="817"/>
                    <a:pt x="1111" y="1014"/>
                    <a:pt x="1555" y="1211"/>
                  </a:cubicBezTo>
                  <a:cubicBezTo>
                    <a:pt x="2097" y="1507"/>
                    <a:pt x="2639" y="1753"/>
                    <a:pt x="3132" y="1951"/>
                  </a:cubicBezTo>
                  <a:cubicBezTo>
                    <a:pt x="3477" y="2098"/>
                    <a:pt x="3723" y="2197"/>
                    <a:pt x="3970" y="2296"/>
                  </a:cubicBezTo>
                  <a:cubicBezTo>
                    <a:pt x="4167" y="2345"/>
                    <a:pt x="4315" y="2394"/>
                    <a:pt x="4315" y="2443"/>
                  </a:cubicBezTo>
                  <a:lnTo>
                    <a:pt x="4463" y="2443"/>
                  </a:lnTo>
                  <a:cubicBezTo>
                    <a:pt x="4561" y="2394"/>
                    <a:pt x="4660" y="2345"/>
                    <a:pt x="4709" y="2246"/>
                  </a:cubicBezTo>
                  <a:cubicBezTo>
                    <a:pt x="4709" y="2197"/>
                    <a:pt x="4759" y="2148"/>
                    <a:pt x="4709" y="2098"/>
                  </a:cubicBezTo>
                  <a:cubicBezTo>
                    <a:pt x="4709" y="2000"/>
                    <a:pt x="4660" y="1901"/>
                    <a:pt x="4512" y="1852"/>
                  </a:cubicBezTo>
                  <a:cubicBezTo>
                    <a:pt x="4512" y="1852"/>
                    <a:pt x="4364" y="1803"/>
                    <a:pt x="4167" y="1704"/>
                  </a:cubicBezTo>
                  <a:cubicBezTo>
                    <a:pt x="3970" y="1605"/>
                    <a:pt x="3674" y="1507"/>
                    <a:pt x="3329" y="1359"/>
                  </a:cubicBezTo>
                  <a:cubicBezTo>
                    <a:pt x="2836" y="1162"/>
                    <a:pt x="2294" y="915"/>
                    <a:pt x="1752" y="620"/>
                  </a:cubicBezTo>
                  <a:cubicBezTo>
                    <a:pt x="1357" y="472"/>
                    <a:pt x="1012" y="275"/>
                    <a:pt x="667" y="77"/>
                  </a:cubicBezTo>
                  <a:cubicBezTo>
                    <a:pt x="595" y="23"/>
                    <a:pt x="52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665125" y="2062000"/>
              <a:ext cx="2261400" cy="2107600"/>
            </a:xfrm>
            <a:custGeom>
              <a:avLst/>
              <a:gdLst/>
              <a:ahLst/>
              <a:cxnLst/>
              <a:rect l="l" t="t" r="r" b="b"/>
              <a:pathLst>
                <a:path w="90456" h="84304" extrusionOk="0">
                  <a:moveTo>
                    <a:pt x="68963" y="14345"/>
                  </a:moveTo>
                  <a:cubicBezTo>
                    <a:pt x="69111" y="14345"/>
                    <a:pt x="69308" y="14444"/>
                    <a:pt x="69358" y="14592"/>
                  </a:cubicBezTo>
                  <a:cubicBezTo>
                    <a:pt x="69407" y="14592"/>
                    <a:pt x="69456" y="14740"/>
                    <a:pt x="69604" y="15035"/>
                  </a:cubicBezTo>
                  <a:cubicBezTo>
                    <a:pt x="71379" y="18486"/>
                    <a:pt x="72858" y="22084"/>
                    <a:pt x="74090" y="25831"/>
                  </a:cubicBezTo>
                  <a:cubicBezTo>
                    <a:pt x="74238" y="26274"/>
                    <a:pt x="74386" y="26718"/>
                    <a:pt x="74484" y="27162"/>
                  </a:cubicBezTo>
                  <a:cubicBezTo>
                    <a:pt x="74583" y="27359"/>
                    <a:pt x="74435" y="27655"/>
                    <a:pt x="74188" y="27704"/>
                  </a:cubicBezTo>
                  <a:cubicBezTo>
                    <a:pt x="74139" y="27704"/>
                    <a:pt x="74090" y="27753"/>
                    <a:pt x="74041" y="27753"/>
                  </a:cubicBezTo>
                  <a:cubicBezTo>
                    <a:pt x="74041" y="27704"/>
                    <a:pt x="73991" y="27704"/>
                    <a:pt x="73942" y="27704"/>
                  </a:cubicBezTo>
                  <a:cubicBezTo>
                    <a:pt x="73794" y="27704"/>
                    <a:pt x="73646" y="27556"/>
                    <a:pt x="73597" y="27408"/>
                  </a:cubicBezTo>
                  <a:cubicBezTo>
                    <a:pt x="73400" y="26767"/>
                    <a:pt x="73203" y="26127"/>
                    <a:pt x="73005" y="25486"/>
                  </a:cubicBezTo>
                  <a:cubicBezTo>
                    <a:pt x="71822" y="22035"/>
                    <a:pt x="70393" y="18683"/>
                    <a:pt x="68766" y="15430"/>
                  </a:cubicBezTo>
                  <a:cubicBezTo>
                    <a:pt x="68668" y="15183"/>
                    <a:pt x="68569" y="15035"/>
                    <a:pt x="68569" y="15035"/>
                  </a:cubicBezTo>
                  <a:cubicBezTo>
                    <a:pt x="68421" y="14789"/>
                    <a:pt x="68520" y="14542"/>
                    <a:pt x="68766" y="14394"/>
                  </a:cubicBezTo>
                  <a:cubicBezTo>
                    <a:pt x="68815" y="14394"/>
                    <a:pt x="68865" y="14345"/>
                    <a:pt x="68963" y="14345"/>
                  </a:cubicBezTo>
                  <a:close/>
                  <a:moveTo>
                    <a:pt x="56689" y="1"/>
                  </a:moveTo>
                  <a:lnTo>
                    <a:pt x="56788" y="592"/>
                  </a:lnTo>
                  <a:cubicBezTo>
                    <a:pt x="56821" y="584"/>
                    <a:pt x="56855" y="580"/>
                    <a:pt x="56889" y="580"/>
                  </a:cubicBezTo>
                  <a:cubicBezTo>
                    <a:pt x="57050" y="580"/>
                    <a:pt x="57199" y="675"/>
                    <a:pt x="57281" y="839"/>
                  </a:cubicBezTo>
                  <a:cubicBezTo>
                    <a:pt x="57330" y="888"/>
                    <a:pt x="57330" y="986"/>
                    <a:pt x="57281" y="1085"/>
                  </a:cubicBezTo>
                  <a:cubicBezTo>
                    <a:pt x="57281" y="1233"/>
                    <a:pt x="57182" y="1381"/>
                    <a:pt x="57034" y="1430"/>
                  </a:cubicBezTo>
                  <a:cubicBezTo>
                    <a:pt x="53929" y="2860"/>
                    <a:pt x="49147" y="3057"/>
                    <a:pt x="46732" y="3057"/>
                  </a:cubicBezTo>
                  <a:lnTo>
                    <a:pt x="45844" y="3057"/>
                  </a:lnTo>
                  <a:cubicBezTo>
                    <a:pt x="46929" y="9662"/>
                    <a:pt x="46879" y="17401"/>
                    <a:pt x="45549" y="20606"/>
                  </a:cubicBezTo>
                  <a:cubicBezTo>
                    <a:pt x="45154" y="21542"/>
                    <a:pt x="41260" y="22676"/>
                    <a:pt x="36577" y="23563"/>
                  </a:cubicBezTo>
                  <a:cubicBezTo>
                    <a:pt x="33964" y="24056"/>
                    <a:pt x="31105" y="24500"/>
                    <a:pt x="28493" y="24746"/>
                  </a:cubicBezTo>
                  <a:cubicBezTo>
                    <a:pt x="26195" y="25012"/>
                    <a:pt x="24099" y="25172"/>
                    <a:pt x="22530" y="25172"/>
                  </a:cubicBezTo>
                  <a:cubicBezTo>
                    <a:pt x="20903" y="25172"/>
                    <a:pt x="19844" y="25000"/>
                    <a:pt x="19718" y="24598"/>
                  </a:cubicBezTo>
                  <a:cubicBezTo>
                    <a:pt x="19373" y="23366"/>
                    <a:pt x="19718" y="20655"/>
                    <a:pt x="18141" y="14690"/>
                  </a:cubicBezTo>
                  <a:cubicBezTo>
                    <a:pt x="9021" y="24993"/>
                    <a:pt x="691" y="38894"/>
                    <a:pt x="395" y="46830"/>
                  </a:cubicBezTo>
                  <a:cubicBezTo>
                    <a:pt x="1" y="57478"/>
                    <a:pt x="8972" y="64724"/>
                    <a:pt x="17993" y="69259"/>
                  </a:cubicBezTo>
                  <a:cubicBezTo>
                    <a:pt x="18387" y="69456"/>
                    <a:pt x="18782" y="69653"/>
                    <a:pt x="19176" y="69851"/>
                  </a:cubicBezTo>
                  <a:cubicBezTo>
                    <a:pt x="19570" y="70048"/>
                    <a:pt x="19916" y="70196"/>
                    <a:pt x="20261" y="70393"/>
                  </a:cubicBezTo>
                  <a:cubicBezTo>
                    <a:pt x="21592" y="70984"/>
                    <a:pt x="22922" y="71527"/>
                    <a:pt x="24204" y="72069"/>
                  </a:cubicBezTo>
                  <a:cubicBezTo>
                    <a:pt x="28000" y="73548"/>
                    <a:pt x="31845" y="74731"/>
                    <a:pt x="35788" y="75667"/>
                  </a:cubicBezTo>
                  <a:cubicBezTo>
                    <a:pt x="35887" y="75470"/>
                    <a:pt x="35985" y="75273"/>
                    <a:pt x="36084" y="75125"/>
                  </a:cubicBezTo>
                  <a:cubicBezTo>
                    <a:pt x="37169" y="73055"/>
                    <a:pt x="38302" y="72217"/>
                    <a:pt x="39140" y="67731"/>
                  </a:cubicBezTo>
                  <a:cubicBezTo>
                    <a:pt x="39190" y="67583"/>
                    <a:pt x="39190" y="67484"/>
                    <a:pt x="39239" y="67337"/>
                  </a:cubicBezTo>
                  <a:cubicBezTo>
                    <a:pt x="39239" y="67337"/>
                    <a:pt x="30366" y="59449"/>
                    <a:pt x="25091" y="54274"/>
                  </a:cubicBezTo>
                  <a:cubicBezTo>
                    <a:pt x="24993" y="54224"/>
                    <a:pt x="24944" y="54126"/>
                    <a:pt x="24845" y="54027"/>
                  </a:cubicBezTo>
                  <a:cubicBezTo>
                    <a:pt x="24746" y="53928"/>
                    <a:pt x="24598" y="53830"/>
                    <a:pt x="24500" y="53682"/>
                  </a:cubicBezTo>
                  <a:cubicBezTo>
                    <a:pt x="24303" y="53534"/>
                    <a:pt x="24155" y="53386"/>
                    <a:pt x="24056" y="53238"/>
                  </a:cubicBezTo>
                  <a:cubicBezTo>
                    <a:pt x="22282" y="51464"/>
                    <a:pt x="21099" y="50182"/>
                    <a:pt x="21197" y="49985"/>
                  </a:cubicBezTo>
                  <a:cubicBezTo>
                    <a:pt x="21394" y="49689"/>
                    <a:pt x="21542" y="49344"/>
                    <a:pt x="21789" y="48999"/>
                  </a:cubicBezTo>
                  <a:lnTo>
                    <a:pt x="21789" y="48999"/>
                  </a:lnTo>
                  <a:lnTo>
                    <a:pt x="21641" y="49147"/>
                  </a:lnTo>
                  <a:cubicBezTo>
                    <a:pt x="21542" y="49295"/>
                    <a:pt x="21394" y="49393"/>
                    <a:pt x="21246" y="49393"/>
                  </a:cubicBezTo>
                  <a:cubicBezTo>
                    <a:pt x="21148" y="49393"/>
                    <a:pt x="21099" y="49344"/>
                    <a:pt x="21000" y="49295"/>
                  </a:cubicBezTo>
                  <a:cubicBezTo>
                    <a:pt x="20803" y="49147"/>
                    <a:pt x="20754" y="48900"/>
                    <a:pt x="20852" y="48654"/>
                  </a:cubicBezTo>
                  <a:lnTo>
                    <a:pt x="24007" y="43774"/>
                  </a:lnTo>
                  <a:lnTo>
                    <a:pt x="32436" y="30760"/>
                  </a:lnTo>
                  <a:cubicBezTo>
                    <a:pt x="32535" y="30662"/>
                    <a:pt x="32683" y="30563"/>
                    <a:pt x="32831" y="30563"/>
                  </a:cubicBezTo>
                  <a:cubicBezTo>
                    <a:pt x="32929" y="30563"/>
                    <a:pt x="33028" y="30612"/>
                    <a:pt x="33077" y="30662"/>
                  </a:cubicBezTo>
                  <a:cubicBezTo>
                    <a:pt x="33274" y="30760"/>
                    <a:pt x="33373" y="31056"/>
                    <a:pt x="33225" y="31302"/>
                  </a:cubicBezTo>
                  <a:lnTo>
                    <a:pt x="23760" y="45894"/>
                  </a:lnTo>
                  <a:cubicBezTo>
                    <a:pt x="23563" y="47717"/>
                    <a:pt x="23465" y="49492"/>
                    <a:pt x="23465" y="51267"/>
                  </a:cubicBezTo>
                  <a:lnTo>
                    <a:pt x="24796" y="51267"/>
                  </a:lnTo>
                  <a:lnTo>
                    <a:pt x="25683" y="48851"/>
                  </a:lnTo>
                  <a:lnTo>
                    <a:pt x="25732" y="48851"/>
                  </a:lnTo>
                  <a:lnTo>
                    <a:pt x="29626" y="47964"/>
                  </a:lnTo>
                  <a:lnTo>
                    <a:pt x="38647" y="51464"/>
                  </a:lnTo>
                  <a:lnTo>
                    <a:pt x="66104" y="51858"/>
                  </a:lnTo>
                  <a:lnTo>
                    <a:pt x="66696" y="51858"/>
                  </a:lnTo>
                  <a:lnTo>
                    <a:pt x="71379" y="51957"/>
                  </a:lnTo>
                  <a:lnTo>
                    <a:pt x="75026" y="52006"/>
                  </a:lnTo>
                  <a:cubicBezTo>
                    <a:pt x="75470" y="54668"/>
                    <a:pt x="75963" y="58266"/>
                    <a:pt x="76357" y="62604"/>
                  </a:cubicBezTo>
                  <a:cubicBezTo>
                    <a:pt x="76702" y="62801"/>
                    <a:pt x="76850" y="62900"/>
                    <a:pt x="76900" y="62949"/>
                  </a:cubicBezTo>
                  <a:cubicBezTo>
                    <a:pt x="77146" y="63048"/>
                    <a:pt x="77048" y="63442"/>
                    <a:pt x="76752" y="63442"/>
                  </a:cubicBezTo>
                  <a:lnTo>
                    <a:pt x="76604" y="63442"/>
                  </a:lnTo>
                  <a:cubicBezTo>
                    <a:pt x="76604" y="63442"/>
                    <a:pt x="76555" y="63393"/>
                    <a:pt x="76456" y="63344"/>
                  </a:cubicBezTo>
                  <a:lnTo>
                    <a:pt x="76456" y="63344"/>
                  </a:lnTo>
                  <a:cubicBezTo>
                    <a:pt x="76850" y="67682"/>
                    <a:pt x="77146" y="72710"/>
                    <a:pt x="77195" y="78329"/>
                  </a:cubicBezTo>
                  <a:cubicBezTo>
                    <a:pt x="77245" y="80252"/>
                    <a:pt x="77245" y="82125"/>
                    <a:pt x="77195" y="84047"/>
                  </a:cubicBezTo>
                  <a:cubicBezTo>
                    <a:pt x="78203" y="84215"/>
                    <a:pt x="79226" y="84304"/>
                    <a:pt x="80248" y="84304"/>
                  </a:cubicBezTo>
                  <a:cubicBezTo>
                    <a:pt x="81025" y="84304"/>
                    <a:pt x="81801" y="84252"/>
                    <a:pt x="82569" y="84146"/>
                  </a:cubicBezTo>
                  <a:cubicBezTo>
                    <a:pt x="83357" y="84047"/>
                    <a:pt x="83850" y="83998"/>
                    <a:pt x="83850" y="83998"/>
                  </a:cubicBezTo>
                  <a:cubicBezTo>
                    <a:pt x="83850" y="83998"/>
                    <a:pt x="90456" y="70294"/>
                    <a:pt x="89667" y="49098"/>
                  </a:cubicBezTo>
                  <a:cubicBezTo>
                    <a:pt x="89174" y="35591"/>
                    <a:pt x="69308" y="2219"/>
                    <a:pt x="58316" y="839"/>
                  </a:cubicBezTo>
                  <a:cubicBezTo>
                    <a:pt x="57921" y="493"/>
                    <a:pt x="57626" y="198"/>
                    <a:pt x="57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3209825" y="3201925"/>
              <a:ext cx="50550" cy="85075"/>
            </a:xfrm>
            <a:custGeom>
              <a:avLst/>
              <a:gdLst/>
              <a:ahLst/>
              <a:cxnLst/>
              <a:rect l="l" t="t" r="r" b="b"/>
              <a:pathLst>
                <a:path w="2022" h="3403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1184" y="1332"/>
                    <a:pt x="494" y="2465"/>
                    <a:pt x="1" y="3402"/>
                  </a:cubicBezTo>
                  <a:lnTo>
                    <a:pt x="1972" y="297"/>
                  </a:lnTo>
                  <a:cubicBezTo>
                    <a:pt x="2022" y="198"/>
                    <a:pt x="2022" y="99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3183950" y="2826050"/>
              <a:ext cx="315500" cy="470800"/>
            </a:xfrm>
            <a:custGeom>
              <a:avLst/>
              <a:gdLst/>
              <a:ahLst/>
              <a:cxnLst/>
              <a:rect l="l" t="t" r="r" b="b"/>
              <a:pathLst>
                <a:path w="12620" h="18832" extrusionOk="0">
                  <a:moveTo>
                    <a:pt x="12078" y="1"/>
                  </a:moveTo>
                  <a:cubicBezTo>
                    <a:pt x="11930" y="1"/>
                    <a:pt x="11782" y="100"/>
                    <a:pt x="11683" y="198"/>
                  </a:cubicBezTo>
                  <a:lnTo>
                    <a:pt x="3254" y="13212"/>
                  </a:lnTo>
                  <a:lnTo>
                    <a:pt x="99" y="18092"/>
                  </a:lnTo>
                  <a:cubicBezTo>
                    <a:pt x="1" y="18338"/>
                    <a:pt x="50" y="18585"/>
                    <a:pt x="247" y="18733"/>
                  </a:cubicBezTo>
                  <a:cubicBezTo>
                    <a:pt x="346" y="18782"/>
                    <a:pt x="395" y="18831"/>
                    <a:pt x="493" y="18831"/>
                  </a:cubicBezTo>
                  <a:cubicBezTo>
                    <a:pt x="641" y="18831"/>
                    <a:pt x="789" y="18733"/>
                    <a:pt x="888" y="18585"/>
                  </a:cubicBezTo>
                  <a:lnTo>
                    <a:pt x="1036" y="18437"/>
                  </a:lnTo>
                  <a:cubicBezTo>
                    <a:pt x="1529" y="17500"/>
                    <a:pt x="2219" y="16367"/>
                    <a:pt x="3057" y="15036"/>
                  </a:cubicBezTo>
                  <a:lnTo>
                    <a:pt x="3057" y="15036"/>
                  </a:lnTo>
                  <a:cubicBezTo>
                    <a:pt x="3057" y="15134"/>
                    <a:pt x="3057" y="15233"/>
                    <a:pt x="3007" y="15332"/>
                  </a:cubicBezTo>
                  <a:lnTo>
                    <a:pt x="12472" y="740"/>
                  </a:lnTo>
                  <a:cubicBezTo>
                    <a:pt x="12620" y="494"/>
                    <a:pt x="12521" y="198"/>
                    <a:pt x="12324" y="100"/>
                  </a:cubicBezTo>
                  <a:cubicBezTo>
                    <a:pt x="12275" y="50"/>
                    <a:pt x="12176" y="1"/>
                    <a:pt x="1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452600" y="912200"/>
              <a:ext cx="1114075" cy="1203150"/>
            </a:xfrm>
            <a:custGeom>
              <a:avLst/>
              <a:gdLst/>
              <a:ahLst/>
              <a:cxnLst/>
              <a:rect l="l" t="t" r="r" b="b"/>
              <a:pathLst>
                <a:path w="44563" h="48126" extrusionOk="0">
                  <a:moveTo>
                    <a:pt x="37635" y="5100"/>
                  </a:moveTo>
                  <a:cubicBezTo>
                    <a:pt x="37921" y="5100"/>
                    <a:pt x="38187" y="5134"/>
                    <a:pt x="38401" y="5226"/>
                  </a:cubicBezTo>
                  <a:cubicBezTo>
                    <a:pt x="38746" y="5374"/>
                    <a:pt x="38943" y="5719"/>
                    <a:pt x="38943" y="6064"/>
                  </a:cubicBezTo>
                  <a:cubicBezTo>
                    <a:pt x="38845" y="6557"/>
                    <a:pt x="38499" y="7001"/>
                    <a:pt x="38007" y="7149"/>
                  </a:cubicBezTo>
                  <a:cubicBezTo>
                    <a:pt x="37612" y="7346"/>
                    <a:pt x="37169" y="7494"/>
                    <a:pt x="36725" y="7592"/>
                  </a:cubicBezTo>
                  <a:cubicBezTo>
                    <a:pt x="36084" y="7740"/>
                    <a:pt x="35493" y="7888"/>
                    <a:pt x="34852" y="7987"/>
                  </a:cubicBezTo>
                  <a:cubicBezTo>
                    <a:pt x="34704" y="8036"/>
                    <a:pt x="34556" y="8036"/>
                    <a:pt x="34408" y="8036"/>
                  </a:cubicBezTo>
                  <a:cubicBezTo>
                    <a:pt x="34014" y="7987"/>
                    <a:pt x="33669" y="7395"/>
                    <a:pt x="33619" y="7099"/>
                  </a:cubicBezTo>
                  <a:cubicBezTo>
                    <a:pt x="33570" y="6902"/>
                    <a:pt x="33570" y="6656"/>
                    <a:pt x="33669" y="6459"/>
                  </a:cubicBezTo>
                  <a:cubicBezTo>
                    <a:pt x="34014" y="5818"/>
                    <a:pt x="35049" y="5571"/>
                    <a:pt x="35788" y="5374"/>
                  </a:cubicBezTo>
                  <a:cubicBezTo>
                    <a:pt x="36264" y="5272"/>
                    <a:pt x="36999" y="5100"/>
                    <a:pt x="37635" y="5100"/>
                  </a:cubicBezTo>
                  <a:close/>
                  <a:moveTo>
                    <a:pt x="25526" y="8174"/>
                  </a:moveTo>
                  <a:cubicBezTo>
                    <a:pt x="25837" y="8174"/>
                    <a:pt x="26130" y="8231"/>
                    <a:pt x="26373" y="8381"/>
                  </a:cubicBezTo>
                  <a:cubicBezTo>
                    <a:pt x="26521" y="8480"/>
                    <a:pt x="26669" y="8677"/>
                    <a:pt x="26718" y="8874"/>
                  </a:cubicBezTo>
                  <a:cubicBezTo>
                    <a:pt x="26817" y="9170"/>
                    <a:pt x="26817" y="9860"/>
                    <a:pt x="26521" y="10106"/>
                  </a:cubicBezTo>
                  <a:cubicBezTo>
                    <a:pt x="26373" y="10205"/>
                    <a:pt x="26225" y="10254"/>
                    <a:pt x="26077" y="10303"/>
                  </a:cubicBezTo>
                  <a:cubicBezTo>
                    <a:pt x="25486" y="10501"/>
                    <a:pt x="24894" y="10698"/>
                    <a:pt x="24303" y="10846"/>
                  </a:cubicBezTo>
                  <a:cubicBezTo>
                    <a:pt x="23859" y="10994"/>
                    <a:pt x="23366" y="11092"/>
                    <a:pt x="22923" y="11141"/>
                  </a:cubicBezTo>
                  <a:cubicBezTo>
                    <a:pt x="22872" y="11147"/>
                    <a:pt x="22822" y="11149"/>
                    <a:pt x="22772" y="11149"/>
                  </a:cubicBezTo>
                  <a:cubicBezTo>
                    <a:pt x="22330" y="11149"/>
                    <a:pt x="21901" y="10958"/>
                    <a:pt x="21592" y="10649"/>
                  </a:cubicBezTo>
                  <a:cubicBezTo>
                    <a:pt x="21394" y="10303"/>
                    <a:pt x="21394" y="9909"/>
                    <a:pt x="21641" y="9613"/>
                  </a:cubicBezTo>
                  <a:cubicBezTo>
                    <a:pt x="22084" y="9022"/>
                    <a:pt x="23317" y="8677"/>
                    <a:pt x="24007" y="8480"/>
                  </a:cubicBezTo>
                  <a:cubicBezTo>
                    <a:pt x="24466" y="8327"/>
                    <a:pt x="25019" y="8174"/>
                    <a:pt x="25526" y="8174"/>
                  </a:cubicBezTo>
                  <a:close/>
                  <a:moveTo>
                    <a:pt x="36556" y="9439"/>
                  </a:moveTo>
                  <a:cubicBezTo>
                    <a:pt x="37524" y="9439"/>
                    <a:pt x="38474" y="10138"/>
                    <a:pt x="38598" y="11289"/>
                  </a:cubicBezTo>
                  <a:cubicBezTo>
                    <a:pt x="38697" y="12374"/>
                    <a:pt x="37859" y="13409"/>
                    <a:pt x="36774" y="13508"/>
                  </a:cubicBezTo>
                  <a:cubicBezTo>
                    <a:pt x="36712" y="13513"/>
                    <a:pt x="36651" y="13515"/>
                    <a:pt x="36590" y="13515"/>
                  </a:cubicBezTo>
                  <a:cubicBezTo>
                    <a:pt x="34876" y="13515"/>
                    <a:pt x="33857" y="11538"/>
                    <a:pt x="35000" y="10205"/>
                  </a:cubicBezTo>
                  <a:cubicBezTo>
                    <a:pt x="35418" y="9678"/>
                    <a:pt x="35990" y="9439"/>
                    <a:pt x="36556" y="9439"/>
                  </a:cubicBezTo>
                  <a:close/>
                  <a:moveTo>
                    <a:pt x="26355" y="11965"/>
                  </a:moveTo>
                  <a:cubicBezTo>
                    <a:pt x="26864" y="11965"/>
                    <a:pt x="27383" y="12152"/>
                    <a:pt x="27803" y="12571"/>
                  </a:cubicBezTo>
                  <a:cubicBezTo>
                    <a:pt x="29021" y="13839"/>
                    <a:pt x="28119" y="16022"/>
                    <a:pt x="26382" y="16022"/>
                  </a:cubicBezTo>
                  <a:cubicBezTo>
                    <a:pt x="26363" y="16022"/>
                    <a:pt x="26343" y="16022"/>
                    <a:pt x="26324" y="16022"/>
                  </a:cubicBezTo>
                  <a:cubicBezTo>
                    <a:pt x="25190" y="16022"/>
                    <a:pt x="24253" y="15085"/>
                    <a:pt x="24303" y="13951"/>
                  </a:cubicBezTo>
                  <a:cubicBezTo>
                    <a:pt x="24303" y="12757"/>
                    <a:pt x="25307" y="11965"/>
                    <a:pt x="26355" y="11965"/>
                  </a:cubicBezTo>
                  <a:close/>
                  <a:moveTo>
                    <a:pt x="33936" y="19185"/>
                  </a:moveTo>
                  <a:cubicBezTo>
                    <a:pt x="34324" y="19185"/>
                    <a:pt x="34614" y="19732"/>
                    <a:pt x="34211" y="20014"/>
                  </a:cubicBezTo>
                  <a:cubicBezTo>
                    <a:pt x="33274" y="20655"/>
                    <a:pt x="32190" y="21000"/>
                    <a:pt x="31105" y="21099"/>
                  </a:cubicBezTo>
                  <a:lnTo>
                    <a:pt x="30612" y="21099"/>
                  </a:lnTo>
                  <a:cubicBezTo>
                    <a:pt x="29577" y="21099"/>
                    <a:pt x="28542" y="20852"/>
                    <a:pt x="27655" y="20360"/>
                  </a:cubicBezTo>
                  <a:cubicBezTo>
                    <a:pt x="27408" y="20212"/>
                    <a:pt x="27359" y="19916"/>
                    <a:pt x="27458" y="19719"/>
                  </a:cubicBezTo>
                  <a:cubicBezTo>
                    <a:pt x="27559" y="19550"/>
                    <a:pt x="27729" y="19474"/>
                    <a:pt x="27889" y="19474"/>
                  </a:cubicBezTo>
                  <a:cubicBezTo>
                    <a:pt x="27964" y="19474"/>
                    <a:pt x="28036" y="19490"/>
                    <a:pt x="28098" y="19522"/>
                  </a:cubicBezTo>
                  <a:cubicBezTo>
                    <a:pt x="28902" y="19968"/>
                    <a:pt x="29775" y="20182"/>
                    <a:pt x="30647" y="20182"/>
                  </a:cubicBezTo>
                  <a:cubicBezTo>
                    <a:pt x="31701" y="20182"/>
                    <a:pt x="32751" y="19869"/>
                    <a:pt x="33669" y="19275"/>
                  </a:cubicBezTo>
                  <a:cubicBezTo>
                    <a:pt x="33758" y="19212"/>
                    <a:pt x="33849" y="19185"/>
                    <a:pt x="33936" y="19185"/>
                  </a:cubicBezTo>
                  <a:close/>
                  <a:moveTo>
                    <a:pt x="6089" y="21173"/>
                  </a:moveTo>
                  <a:cubicBezTo>
                    <a:pt x="6298" y="21173"/>
                    <a:pt x="6508" y="21198"/>
                    <a:pt x="6705" y="21247"/>
                  </a:cubicBezTo>
                  <a:cubicBezTo>
                    <a:pt x="6951" y="21296"/>
                    <a:pt x="7099" y="21543"/>
                    <a:pt x="7050" y="21789"/>
                  </a:cubicBezTo>
                  <a:cubicBezTo>
                    <a:pt x="7007" y="22004"/>
                    <a:pt x="6814" y="22144"/>
                    <a:pt x="6603" y="22144"/>
                  </a:cubicBezTo>
                  <a:cubicBezTo>
                    <a:pt x="6571" y="22144"/>
                    <a:pt x="6539" y="22140"/>
                    <a:pt x="6508" y="22134"/>
                  </a:cubicBezTo>
                  <a:cubicBezTo>
                    <a:pt x="6360" y="22109"/>
                    <a:pt x="6199" y="22097"/>
                    <a:pt x="6033" y="22097"/>
                  </a:cubicBezTo>
                  <a:cubicBezTo>
                    <a:pt x="5867" y="22097"/>
                    <a:pt x="5694" y="22109"/>
                    <a:pt x="5522" y="22134"/>
                  </a:cubicBezTo>
                  <a:cubicBezTo>
                    <a:pt x="5423" y="22183"/>
                    <a:pt x="5324" y="22183"/>
                    <a:pt x="5226" y="22233"/>
                  </a:cubicBezTo>
                  <a:cubicBezTo>
                    <a:pt x="5324" y="22381"/>
                    <a:pt x="5423" y="22578"/>
                    <a:pt x="5571" y="22726"/>
                  </a:cubicBezTo>
                  <a:cubicBezTo>
                    <a:pt x="5867" y="23120"/>
                    <a:pt x="6212" y="23514"/>
                    <a:pt x="6606" y="23859"/>
                  </a:cubicBezTo>
                  <a:cubicBezTo>
                    <a:pt x="6803" y="24007"/>
                    <a:pt x="6803" y="24303"/>
                    <a:pt x="6655" y="24500"/>
                  </a:cubicBezTo>
                  <a:cubicBezTo>
                    <a:pt x="6550" y="24606"/>
                    <a:pt x="6416" y="24655"/>
                    <a:pt x="6291" y="24655"/>
                  </a:cubicBezTo>
                  <a:cubicBezTo>
                    <a:pt x="6184" y="24655"/>
                    <a:pt x="6083" y="24618"/>
                    <a:pt x="6015" y="24550"/>
                  </a:cubicBezTo>
                  <a:cubicBezTo>
                    <a:pt x="5867" y="24451"/>
                    <a:pt x="5768" y="24352"/>
                    <a:pt x="5620" y="24204"/>
                  </a:cubicBezTo>
                  <a:cubicBezTo>
                    <a:pt x="5177" y="23712"/>
                    <a:pt x="4733" y="23169"/>
                    <a:pt x="4339" y="22627"/>
                  </a:cubicBezTo>
                  <a:cubicBezTo>
                    <a:pt x="4339" y="22627"/>
                    <a:pt x="4339" y="22578"/>
                    <a:pt x="4339" y="22578"/>
                  </a:cubicBezTo>
                  <a:cubicBezTo>
                    <a:pt x="4141" y="22676"/>
                    <a:pt x="3944" y="22824"/>
                    <a:pt x="3796" y="22923"/>
                  </a:cubicBezTo>
                  <a:cubicBezTo>
                    <a:pt x="3698" y="22972"/>
                    <a:pt x="3599" y="23021"/>
                    <a:pt x="3501" y="23021"/>
                  </a:cubicBezTo>
                  <a:cubicBezTo>
                    <a:pt x="3057" y="23021"/>
                    <a:pt x="2860" y="22430"/>
                    <a:pt x="3254" y="22183"/>
                  </a:cubicBezTo>
                  <a:cubicBezTo>
                    <a:pt x="3895" y="21690"/>
                    <a:pt x="4684" y="21345"/>
                    <a:pt x="5472" y="21247"/>
                  </a:cubicBezTo>
                  <a:cubicBezTo>
                    <a:pt x="5670" y="21198"/>
                    <a:pt x="5879" y="21173"/>
                    <a:pt x="6089" y="21173"/>
                  </a:cubicBezTo>
                  <a:close/>
                  <a:moveTo>
                    <a:pt x="28098" y="1"/>
                  </a:moveTo>
                  <a:cubicBezTo>
                    <a:pt x="28098" y="1"/>
                    <a:pt x="27458" y="4339"/>
                    <a:pt x="26570" y="4536"/>
                  </a:cubicBezTo>
                  <a:cubicBezTo>
                    <a:pt x="25782" y="4684"/>
                    <a:pt x="24993" y="4881"/>
                    <a:pt x="24204" y="5029"/>
                  </a:cubicBezTo>
                  <a:cubicBezTo>
                    <a:pt x="23908" y="5078"/>
                    <a:pt x="23613" y="5177"/>
                    <a:pt x="23366" y="5226"/>
                  </a:cubicBezTo>
                  <a:cubicBezTo>
                    <a:pt x="20901" y="5719"/>
                    <a:pt x="18585" y="6212"/>
                    <a:pt x="16465" y="6656"/>
                  </a:cubicBezTo>
                  <a:cubicBezTo>
                    <a:pt x="16120" y="6705"/>
                    <a:pt x="15775" y="6804"/>
                    <a:pt x="15479" y="6853"/>
                  </a:cubicBezTo>
                  <a:cubicBezTo>
                    <a:pt x="15085" y="6951"/>
                    <a:pt x="14740" y="7001"/>
                    <a:pt x="14395" y="7099"/>
                  </a:cubicBezTo>
                  <a:lnTo>
                    <a:pt x="14050" y="7149"/>
                  </a:lnTo>
                  <a:cubicBezTo>
                    <a:pt x="13803" y="7198"/>
                    <a:pt x="13606" y="7247"/>
                    <a:pt x="13359" y="7297"/>
                  </a:cubicBezTo>
                  <a:cubicBezTo>
                    <a:pt x="13212" y="7297"/>
                    <a:pt x="13113" y="7346"/>
                    <a:pt x="12965" y="7395"/>
                  </a:cubicBezTo>
                  <a:lnTo>
                    <a:pt x="12916" y="7395"/>
                  </a:lnTo>
                  <a:cubicBezTo>
                    <a:pt x="12768" y="7395"/>
                    <a:pt x="12620" y="7444"/>
                    <a:pt x="12472" y="7494"/>
                  </a:cubicBezTo>
                  <a:cubicBezTo>
                    <a:pt x="11536" y="7691"/>
                    <a:pt x="10698" y="7839"/>
                    <a:pt x="10007" y="7987"/>
                  </a:cubicBezTo>
                  <a:cubicBezTo>
                    <a:pt x="9860" y="8036"/>
                    <a:pt x="9712" y="8036"/>
                    <a:pt x="9613" y="8085"/>
                  </a:cubicBezTo>
                  <a:cubicBezTo>
                    <a:pt x="9514" y="8085"/>
                    <a:pt x="9416" y="8135"/>
                    <a:pt x="9367" y="8135"/>
                  </a:cubicBezTo>
                  <a:cubicBezTo>
                    <a:pt x="9219" y="8135"/>
                    <a:pt x="9071" y="8184"/>
                    <a:pt x="8972" y="8233"/>
                  </a:cubicBezTo>
                  <a:lnTo>
                    <a:pt x="8775" y="8233"/>
                  </a:lnTo>
                  <a:cubicBezTo>
                    <a:pt x="8726" y="8282"/>
                    <a:pt x="8676" y="8282"/>
                    <a:pt x="8627" y="8282"/>
                  </a:cubicBezTo>
                  <a:cubicBezTo>
                    <a:pt x="8578" y="8282"/>
                    <a:pt x="8529" y="8282"/>
                    <a:pt x="8479" y="8332"/>
                  </a:cubicBezTo>
                  <a:lnTo>
                    <a:pt x="8331" y="8332"/>
                  </a:lnTo>
                  <a:cubicBezTo>
                    <a:pt x="8184" y="8381"/>
                    <a:pt x="8085" y="8381"/>
                    <a:pt x="7986" y="8430"/>
                  </a:cubicBezTo>
                  <a:cubicBezTo>
                    <a:pt x="7937" y="8430"/>
                    <a:pt x="7888" y="8480"/>
                    <a:pt x="7838" y="8480"/>
                  </a:cubicBezTo>
                  <a:lnTo>
                    <a:pt x="7691" y="8480"/>
                  </a:lnTo>
                  <a:cubicBezTo>
                    <a:pt x="7691" y="8480"/>
                    <a:pt x="7641" y="8529"/>
                    <a:pt x="7641" y="8529"/>
                  </a:cubicBezTo>
                  <a:lnTo>
                    <a:pt x="7592" y="8529"/>
                  </a:lnTo>
                  <a:cubicBezTo>
                    <a:pt x="7641" y="9515"/>
                    <a:pt x="7986" y="13705"/>
                    <a:pt x="8578" y="18881"/>
                  </a:cubicBezTo>
                  <a:cubicBezTo>
                    <a:pt x="7890" y="18787"/>
                    <a:pt x="7203" y="18753"/>
                    <a:pt x="6528" y="18753"/>
                  </a:cubicBezTo>
                  <a:cubicBezTo>
                    <a:pt x="6138" y="18753"/>
                    <a:pt x="5753" y="18764"/>
                    <a:pt x="5374" y="18782"/>
                  </a:cubicBezTo>
                  <a:cubicBezTo>
                    <a:pt x="3698" y="18881"/>
                    <a:pt x="2170" y="19275"/>
                    <a:pt x="1332" y="20360"/>
                  </a:cubicBezTo>
                  <a:cubicBezTo>
                    <a:pt x="1" y="22331"/>
                    <a:pt x="543" y="25042"/>
                    <a:pt x="2613" y="26275"/>
                  </a:cubicBezTo>
                  <a:cubicBezTo>
                    <a:pt x="3599" y="26916"/>
                    <a:pt x="4684" y="27359"/>
                    <a:pt x="5817" y="27655"/>
                  </a:cubicBezTo>
                  <a:cubicBezTo>
                    <a:pt x="7099" y="28000"/>
                    <a:pt x="8430" y="28197"/>
                    <a:pt x="9761" y="28296"/>
                  </a:cubicBezTo>
                  <a:cubicBezTo>
                    <a:pt x="10205" y="31303"/>
                    <a:pt x="10698" y="34211"/>
                    <a:pt x="11190" y="36725"/>
                  </a:cubicBezTo>
                  <a:cubicBezTo>
                    <a:pt x="11338" y="37415"/>
                    <a:pt x="11486" y="38105"/>
                    <a:pt x="11634" y="38697"/>
                  </a:cubicBezTo>
                  <a:cubicBezTo>
                    <a:pt x="11930" y="40028"/>
                    <a:pt x="12275" y="41359"/>
                    <a:pt x="12719" y="42641"/>
                  </a:cubicBezTo>
                  <a:cubicBezTo>
                    <a:pt x="13212" y="43873"/>
                    <a:pt x="13557" y="45204"/>
                    <a:pt x="13852" y="46485"/>
                  </a:cubicBezTo>
                  <a:cubicBezTo>
                    <a:pt x="13951" y="47028"/>
                    <a:pt x="14099" y="47570"/>
                    <a:pt x="14197" y="48112"/>
                  </a:cubicBezTo>
                  <a:cubicBezTo>
                    <a:pt x="14434" y="48120"/>
                    <a:pt x="14768" y="48126"/>
                    <a:pt x="15176" y="48126"/>
                  </a:cubicBezTo>
                  <a:cubicBezTo>
                    <a:pt x="17484" y="48126"/>
                    <a:pt x="22167" y="47925"/>
                    <a:pt x="25141" y="46584"/>
                  </a:cubicBezTo>
                  <a:lnTo>
                    <a:pt x="25289" y="46584"/>
                  </a:lnTo>
                  <a:lnTo>
                    <a:pt x="25190" y="45993"/>
                  </a:lnTo>
                  <a:lnTo>
                    <a:pt x="24106" y="40077"/>
                  </a:lnTo>
                  <a:lnTo>
                    <a:pt x="22430" y="40077"/>
                  </a:lnTo>
                  <a:cubicBezTo>
                    <a:pt x="20901" y="40077"/>
                    <a:pt x="19324" y="40028"/>
                    <a:pt x="17697" y="39880"/>
                  </a:cubicBezTo>
                  <a:cubicBezTo>
                    <a:pt x="17500" y="39880"/>
                    <a:pt x="17352" y="39781"/>
                    <a:pt x="17254" y="39584"/>
                  </a:cubicBezTo>
                  <a:cubicBezTo>
                    <a:pt x="17254" y="39535"/>
                    <a:pt x="17254" y="39486"/>
                    <a:pt x="17254" y="39387"/>
                  </a:cubicBezTo>
                  <a:cubicBezTo>
                    <a:pt x="17254" y="39166"/>
                    <a:pt x="17451" y="38985"/>
                    <a:pt x="17670" y="38985"/>
                  </a:cubicBezTo>
                  <a:cubicBezTo>
                    <a:pt x="17695" y="38985"/>
                    <a:pt x="17721" y="38988"/>
                    <a:pt x="17747" y="38993"/>
                  </a:cubicBezTo>
                  <a:cubicBezTo>
                    <a:pt x="19299" y="39104"/>
                    <a:pt x="20852" y="39159"/>
                    <a:pt x="22405" y="39159"/>
                  </a:cubicBezTo>
                  <a:cubicBezTo>
                    <a:pt x="22923" y="39159"/>
                    <a:pt x="23440" y="39153"/>
                    <a:pt x="23958" y="39141"/>
                  </a:cubicBezTo>
                  <a:cubicBezTo>
                    <a:pt x="30662" y="38943"/>
                    <a:pt x="35887" y="37317"/>
                    <a:pt x="39732" y="34310"/>
                  </a:cubicBezTo>
                  <a:cubicBezTo>
                    <a:pt x="39823" y="34241"/>
                    <a:pt x="39925" y="34204"/>
                    <a:pt x="40028" y="34204"/>
                  </a:cubicBezTo>
                  <a:cubicBezTo>
                    <a:pt x="40147" y="34204"/>
                    <a:pt x="40267" y="34253"/>
                    <a:pt x="40373" y="34359"/>
                  </a:cubicBezTo>
                  <a:cubicBezTo>
                    <a:pt x="42492" y="32141"/>
                    <a:pt x="43774" y="29232"/>
                    <a:pt x="43873" y="26127"/>
                  </a:cubicBezTo>
                  <a:cubicBezTo>
                    <a:pt x="44563" y="16071"/>
                    <a:pt x="40126" y="4191"/>
                    <a:pt x="40126" y="4191"/>
                  </a:cubicBezTo>
                  <a:lnTo>
                    <a:pt x="39239" y="1923"/>
                  </a:lnTo>
                  <a:cubicBezTo>
                    <a:pt x="37809" y="2219"/>
                    <a:pt x="35000" y="2761"/>
                    <a:pt x="31648" y="3501"/>
                  </a:cubicBezTo>
                  <a:cubicBezTo>
                    <a:pt x="31632" y="3504"/>
                    <a:pt x="31615" y="3505"/>
                    <a:pt x="31598" y="3505"/>
                  </a:cubicBezTo>
                  <a:cubicBezTo>
                    <a:pt x="30750" y="3505"/>
                    <a:pt x="28098" y="1"/>
                    <a:pt x="28098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883925" y="1767300"/>
              <a:ext cx="582925" cy="146850"/>
            </a:xfrm>
            <a:custGeom>
              <a:avLst/>
              <a:gdLst/>
              <a:ahLst/>
              <a:cxnLst/>
              <a:rect l="l" t="t" r="r" b="b"/>
              <a:pathLst>
                <a:path w="23317" h="5874" extrusionOk="0">
                  <a:moveTo>
                    <a:pt x="22775" y="0"/>
                  </a:moveTo>
                  <a:cubicBezTo>
                    <a:pt x="22672" y="0"/>
                    <a:pt x="22570" y="37"/>
                    <a:pt x="22479" y="106"/>
                  </a:cubicBezTo>
                  <a:cubicBezTo>
                    <a:pt x="18634" y="3113"/>
                    <a:pt x="13409" y="4739"/>
                    <a:pt x="6705" y="4937"/>
                  </a:cubicBezTo>
                  <a:cubicBezTo>
                    <a:pt x="6187" y="4949"/>
                    <a:pt x="5670" y="4955"/>
                    <a:pt x="5152" y="4955"/>
                  </a:cubicBezTo>
                  <a:cubicBezTo>
                    <a:pt x="3599" y="4955"/>
                    <a:pt x="2046" y="4900"/>
                    <a:pt x="494" y="4789"/>
                  </a:cubicBezTo>
                  <a:cubicBezTo>
                    <a:pt x="468" y="4784"/>
                    <a:pt x="442" y="4781"/>
                    <a:pt x="417" y="4781"/>
                  </a:cubicBezTo>
                  <a:cubicBezTo>
                    <a:pt x="198" y="4781"/>
                    <a:pt x="1" y="4962"/>
                    <a:pt x="1" y="5183"/>
                  </a:cubicBezTo>
                  <a:cubicBezTo>
                    <a:pt x="1" y="5282"/>
                    <a:pt x="1" y="5331"/>
                    <a:pt x="50" y="5380"/>
                  </a:cubicBezTo>
                  <a:cubicBezTo>
                    <a:pt x="99" y="5577"/>
                    <a:pt x="247" y="5676"/>
                    <a:pt x="444" y="5676"/>
                  </a:cubicBezTo>
                  <a:cubicBezTo>
                    <a:pt x="2071" y="5824"/>
                    <a:pt x="3648" y="5873"/>
                    <a:pt x="5177" y="5873"/>
                  </a:cubicBezTo>
                  <a:lnTo>
                    <a:pt x="6853" y="5873"/>
                  </a:lnTo>
                  <a:cubicBezTo>
                    <a:pt x="13754" y="5627"/>
                    <a:pt x="19078" y="3951"/>
                    <a:pt x="23070" y="845"/>
                  </a:cubicBezTo>
                  <a:cubicBezTo>
                    <a:pt x="23268" y="648"/>
                    <a:pt x="23317" y="402"/>
                    <a:pt x="23120" y="204"/>
                  </a:cubicBezTo>
                  <a:cubicBezTo>
                    <a:pt x="23120" y="155"/>
                    <a:pt x="23120" y="155"/>
                    <a:pt x="23120" y="155"/>
                  </a:cubicBezTo>
                  <a:cubicBezTo>
                    <a:pt x="23014" y="49"/>
                    <a:pt x="22894" y="0"/>
                    <a:pt x="2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4299225" y="1148400"/>
              <a:ext cx="121000" cy="101775"/>
            </a:xfrm>
            <a:custGeom>
              <a:avLst/>
              <a:gdLst/>
              <a:ahLst/>
              <a:cxnLst/>
              <a:rect l="l" t="t" r="r" b="b"/>
              <a:pathLst>
                <a:path w="4840" h="4071" extrusionOk="0">
                  <a:moveTo>
                    <a:pt x="2725" y="1"/>
                  </a:moveTo>
                  <a:cubicBezTo>
                    <a:pt x="2639" y="1"/>
                    <a:pt x="2553" y="6"/>
                    <a:pt x="2466" y="17"/>
                  </a:cubicBezTo>
                  <a:cubicBezTo>
                    <a:pt x="691" y="215"/>
                    <a:pt x="1" y="2482"/>
                    <a:pt x="1430" y="3616"/>
                  </a:cubicBezTo>
                  <a:cubicBezTo>
                    <a:pt x="1814" y="3931"/>
                    <a:pt x="2250" y="4071"/>
                    <a:pt x="2677" y="4071"/>
                  </a:cubicBezTo>
                  <a:cubicBezTo>
                    <a:pt x="3789" y="4071"/>
                    <a:pt x="4840" y="3123"/>
                    <a:pt x="4733" y="1841"/>
                  </a:cubicBezTo>
                  <a:cubicBezTo>
                    <a:pt x="4597" y="795"/>
                    <a:pt x="3746" y="1"/>
                    <a:pt x="2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4043250" y="1211650"/>
              <a:ext cx="119225" cy="101425"/>
            </a:xfrm>
            <a:custGeom>
              <a:avLst/>
              <a:gdLst/>
              <a:ahLst/>
              <a:cxnLst/>
              <a:rect l="l" t="t" r="r" b="b"/>
              <a:pathLst>
                <a:path w="4769" h="4057" extrusionOk="0">
                  <a:moveTo>
                    <a:pt x="2686" y="1"/>
                  </a:moveTo>
                  <a:cubicBezTo>
                    <a:pt x="903" y="1"/>
                    <a:pt x="0" y="2136"/>
                    <a:pt x="1219" y="3452"/>
                  </a:cubicBezTo>
                  <a:cubicBezTo>
                    <a:pt x="1636" y="3869"/>
                    <a:pt x="2153" y="4057"/>
                    <a:pt x="2660" y="4057"/>
                  </a:cubicBezTo>
                  <a:cubicBezTo>
                    <a:pt x="3710" y="4057"/>
                    <a:pt x="4719" y="3253"/>
                    <a:pt x="4719" y="2023"/>
                  </a:cubicBezTo>
                  <a:cubicBezTo>
                    <a:pt x="4768" y="938"/>
                    <a:pt x="3832" y="1"/>
                    <a:pt x="2747" y="1"/>
                  </a:cubicBezTo>
                  <a:cubicBezTo>
                    <a:pt x="2727" y="1"/>
                    <a:pt x="2706" y="1"/>
                    <a:pt x="2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136550" y="1391825"/>
              <a:ext cx="181425" cy="47850"/>
            </a:xfrm>
            <a:custGeom>
              <a:avLst/>
              <a:gdLst/>
              <a:ahLst/>
              <a:cxnLst/>
              <a:rect l="l" t="t" r="r" b="b"/>
              <a:pathLst>
                <a:path w="7257" h="1914" extrusionOk="0">
                  <a:moveTo>
                    <a:pt x="6578" y="0"/>
                  </a:moveTo>
                  <a:cubicBezTo>
                    <a:pt x="6491" y="0"/>
                    <a:pt x="6400" y="27"/>
                    <a:pt x="6311" y="90"/>
                  </a:cubicBezTo>
                  <a:cubicBezTo>
                    <a:pt x="5393" y="684"/>
                    <a:pt x="4343" y="997"/>
                    <a:pt x="3289" y="997"/>
                  </a:cubicBezTo>
                  <a:cubicBezTo>
                    <a:pt x="2417" y="997"/>
                    <a:pt x="1544" y="783"/>
                    <a:pt x="740" y="337"/>
                  </a:cubicBezTo>
                  <a:cubicBezTo>
                    <a:pt x="678" y="305"/>
                    <a:pt x="606" y="289"/>
                    <a:pt x="531" y="289"/>
                  </a:cubicBezTo>
                  <a:cubicBezTo>
                    <a:pt x="371" y="289"/>
                    <a:pt x="201" y="365"/>
                    <a:pt x="100" y="534"/>
                  </a:cubicBezTo>
                  <a:cubicBezTo>
                    <a:pt x="1" y="731"/>
                    <a:pt x="50" y="1027"/>
                    <a:pt x="297" y="1175"/>
                  </a:cubicBezTo>
                  <a:cubicBezTo>
                    <a:pt x="1184" y="1667"/>
                    <a:pt x="2219" y="1914"/>
                    <a:pt x="3254" y="1914"/>
                  </a:cubicBezTo>
                  <a:lnTo>
                    <a:pt x="3747" y="1914"/>
                  </a:lnTo>
                  <a:cubicBezTo>
                    <a:pt x="4832" y="1815"/>
                    <a:pt x="5916" y="1470"/>
                    <a:pt x="6853" y="829"/>
                  </a:cubicBezTo>
                  <a:cubicBezTo>
                    <a:pt x="7256" y="547"/>
                    <a:pt x="6966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3024975" y="559750"/>
              <a:ext cx="1433250" cy="2131550"/>
            </a:xfrm>
            <a:custGeom>
              <a:avLst/>
              <a:gdLst/>
              <a:ahLst/>
              <a:cxnLst/>
              <a:rect l="l" t="t" r="r" b="b"/>
              <a:pathLst>
                <a:path w="57330" h="85262" extrusionOk="0">
                  <a:moveTo>
                    <a:pt x="34753" y="1"/>
                  </a:moveTo>
                  <a:cubicBezTo>
                    <a:pt x="34605" y="346"/>
                    <a:pt x="34260" y="642"/>
                    <a:pt x="33866" y="691"/>
                  </a:cubicBezTo>
                  <a:lnTo>
                    <a:pt x="20359" y="3698"/>
                  </a:lnTo>
                  <a:cubicBezTo>
                    <a:pt x="20258" y="3723"/>
                    <a:pt x="20155" y="3736"/>
                    <a:pt x="20053" y="3736"/>
                  </a:cubicBezTo>
                  <a:cubicBezTo>
                    <a:pt x="19559" y="3736"/>
                    <a:pt x="19084" y="3449"/>
                    <a:pt x="18880" y="2958"/>
                  </a:cubicBezTo>
                  <a:cubicBezTo>
                    <a:pt x="6902" y="8085"/>
                    <a:pt x="2022" y="20064"/>
                    <a:pt x="2564" y="33176"/>
                  </a:cubicBezTo>
                  <a:cubicBezTo>
                    <a:pt x="2810" y="39584"/>
                    <a:pt x="1627" y="46682"/>
                    <a:pt x="641" y="54915"/>
                  </a:cubicBezTo>
                  <a:cubicBezTo>
                    <a:pt x="1" y="60731"/>
                    <a:pt x="2170" y="69456"/>
                    <a:pt x="3106" y="72562"/>
                  </a:cubicBezTo>
                  <a:cubicBezTo>
                    <a:pt x="3353" y="73351"/>
                    <a:pt x="3550" y="74090"/>
                    <a:pt x="3747" y="74780"/>
                  </a:cubicBezTo>
                  <a:cubicBezTo>
                    <a:pt x="5324" y="80745"/>
                    <a:pt x="4979" y="83456"/>
                    <a:pt x="5324" y="84688"/>
                  </a:cubicBezTo>
                  <a:cubicBezTo>
                    <a:pt x="5450" y="85090"/>
                    <a:pt x="6509" y="85262"/>
                    <a:pt x="8136" y="85262"/>
                  </a:cubicBezTo>
                  <a:cubicBezTo>
                    <a:pt x="9705" y="85262"/>
                    <a:pt x="11801" y="85102"/>
                    <a:pt x="14099" y="84836"/>
                  </a:cubicBezTo>
                  <a:cubicBezTo>
                    <a:pt x="16711" y="84590"/>
                    <a:pt x="19570" y="84146"/>
                    <a:pt x="22183" y="83653"/>
                  </a:cubicBezTo>
                  <a:cubicBezTo>
                    <a:pt x="26866" y="82766"/>
                    <a:pt x="30760" y="81632"/>
                    <a:pt x="31155" y="80696"/>
                  </a:cubicBezTo>
                  <a:cubicBezTo>
                    <a:pt x="32485" y="77491"/>
                    <a:pt x="32535" y="69752"/>
                    <a:pt x="31450" y="63147"/>
                  </a:cubicBezTo>
                  <a:lnTo>
                    <a:pt x="30809" y="63147"/>
                  </a:lnTo>
                  <a:cubicBezTo>
                    <a:pt x="30563" y="63097"/>
                    <a:pt x="30366" y="62900"/>
                    <a:pt x="30415" y="62654"/>
                  </a:cubicBezTo>
                  <a:cubicBezTo>
                    <a:pt x="30415" y="62555"/>
                    <a:pt x="30415" y="62457"/>
                    <a:pt x="30464" y="62407"/>
                  </a:cubicBezTo>
                  <a:cubicBezTo>
                    <a:pt x="30563" y="62259"/>
                    <a:pt x="30711" y="62210"/>
                    <a:pt x="30859" y="62210"/>
                  </a:cubicBezTo>
                  <a:lnTo>
                    <a:pt x="31302" y="62210"/>
                  </a:lnTo>
                  <a:cubicBezTo>
                    <a:pt x="31204" y="61668"/>
                    <a:pt x="31105" y="61126"/>
                    <a:pt x="30957" y="60583"/>
                  </a:cubicBezTo>
                  <a:cubicBezTo>
                    <a:pt x="30662" y="59302"/>
                    <a:pt x="30317" y="57971"/>
                    <a:pt x="29824" y="56739"/>
                  </a:cubicBezTo>
                  <a:cubicBezTo>
                    <a:pt x="29380" y="55457"/>
                    <a:pt x="29035" y="54126"/>
                    <a:pt x="28739" y="52795"/>
                  </a:cubicBezTo>
                  <a:cubicBezTo>
                    <a:pt x="28591" y="52203"/>
                    <a:pt x="28443" y="51513"/>
                    <a:pt x="28295" y="50823"/>
                  </a:cubicBezTo>
                  <a:cubicBezTo>
                    <a:pt x="27803" y="48309"/>
                    <a:pt x="27310" y="45401"/>
                    <a:pt x="26866" y="42394"/>
                  </a:cubicBezTo>
                  <a:cubicBezTo>
                    <a:pt x="25535" y="42295"/>
                    <a:pt x="24204" y="42098"/>
                    <a:pt x="22922" y="41753"/>
                  </a:cubicBezTo>
                  <a:cubicBezTo>
                    <a:pt x="21789" y="41457"/>
                    <a:pt x="20704" y="41014"/>
                    <a:pt x="19718" y="40373"/>
                  </a:cubicBezTo>
                  <a:cubicBezTo>
                    <a:pt x="17648" y="39140"/>
                    <a:pt x="17106" y="36429"/>
                    <a:pt x="18486" y="34458"/>
                  </a:cubicBezTo>
                  <a:cubicBezTo>
                    <a:pt x="19275" y="33373"/>
                    <a:pt x="20803" y="32979"/>
                    <a:pt x="22479" y="32880"/>
                  </a:cubicBezTo>
                  <a:cubicBezTo>
                    <a:pt x="22858" y="32862"/>
                    <a:pt x="23243" y="32851"/>
                    <a:pt x="23633" y="32851"/>
                  </a:cubicBezTo>
                  <a:cubicBezTo>
                    <a:pt x="24308" y="32851"/>
                    <a:pt x="24995" y="32885"/>
                    <a:pt x="25683" y="32979"/>
                  </a:cubicBezTo>
                  <a:cubicBezTo>
                    <a:pt x="25091" y="27803"/>
                    <a:pt x="24746" y="23613"/>
                    <a:pt x="24697" y="22627"/>
                  </a:cubicBezTo>
                  <a:lnTo>
                    <a:pt x="24746" y="22627"/>
                  </a:lnTo>
                  <a:cubicBezTo>
                    <a:pt x="24746" y="22627"/>
                    <a:pt x="24796" y="22578"/>
                    <a:pt x="24796" y="22578"/>
                  </a:cubicBezTo>
                  <a:lnTo>
                    <a:pt x="24943" y="22578"/>
                  </a:lnTo>
                  <a:cubicBezTo>
                    <a:pt x="24993" y="22578"/>
                    <a:pt x="25042" y="22528"/>
                    <a:pt x="25091" y="22528"/>
                  </a:cubicBezTo>
                  <a:cubicBezTo>
                    <a:pt x="25190" y="22479"/>
                    <a:pt x="25289" y="22479"/>
                    <a:pt x="25436" y="22430"/>
                  </a:cubicBezTo>
                  <a:lnTo>
                    <a:pt x="25584" y="22430"/>
                  </a:lnTo>
                  <a:cubicBezTo>
                    <a:pt x="25634" y="22380"/>
                    <a:pt x="25683" y="22380"/>
                    <a:pt x="25732" y="22380"/>
                  </a:cubicBezTo>
                  <a:cubicBezTo>
                    <a:pt x="25781" y="22380"/>
                    <a:pt x="25831" y="22380"/>
                    <a:pt x="25929" y="22331"/>
                  </a:cubicBezTo>
                  <a:lnTo>
                    <a:pt x="26077" y="22331"/>
                  </a:lnTo>
                  <a:cubicBezTo>
                    <a:pt x="26176" y="22282"/>
                    <a:pt x="26324" y="22233"/>
                    <a:pt x="26472" y="22233"/>
                  </a:cubicBezTo>
                  <a:cubicBezTo>
                    <a:pt x="26521" y="22233"/>
                    <a:pt x="26619" y="22183"/>
                    <a:pt x="26718" y="22183"/>
                  </a:cubicBezTo>
                  <a:cubicBezTo>
                    <a:pt x="26817" y="22134"/>
                    <a:pt x="26965" y="22134"/>
                    <a:pt x="27112" y="22085"/>
                  </a:cubicBezTo>
                  <a:cubicBezTo>
                    <a:pt x="27803" y="21937"/>
                    <a:pt x="28641" y="21789"/>
                    <a:pt x="29577" y="21592"/>
                  </a:cubicBezTo>
                  <a:cubicBezTo>
                    <a:pt x="29725" y="21542"/>
                    <a:pt x="29873" y="21493"/>
                    <a:pt x="30021" y="21493"/>
                  </a:cubicBezTo>
                  <a:lnTo>
                    <a:pt x="30070" y="21493"/>
                  </a:lnTo>
                  <a:cubicBezTo>
                    <a:pt x="30218" y="21444"/>
                    <a:pt x="30317" y="21395"/>
                    <a:pt x="30464" y="21395"/>
                  </a:cubicBezTo>
                  <a:cubicBezTo>
                    <a:pt x="30711" y="21345"/>
                    <a:pt x="30908" y="21296"/>
                    <a:pt x="31155" y="21247"/>
                  </a:cubicBezTo>
                  <a:lnTo>
                    <a:pt x="31500" y="21197"/>
                  </a:lnTo>
                  <a:cubicBezTo>
                    <a:pt x="31845" y="21099"/>
                    <a:pt x="32190" y="21049"/>
                    <a:pt x="32584" y="20951"/>
                  </a:cubicBezTo>
                  <a:cubicBezTo>
                    <a:pt x="32880" y="20902"/>
                    <a:pt x="33225" y="20803"/>
                    <a:pt x="33619" y="20754"/>
                  </a:cubicBezTo>
                  <a:cubicBezTo>
                    <a:pt x="35690" y="20310"/>
                    <a:pt x="38006" y="19817"/>
                    <a:pt x="40471" y="19324"/>
                  </a:cubicBezTo>
                  <a:cubicBezTo>
                    <a:pt x="40767" y="19275"/>
                    <a:pt x="41013" y="19176"/>
                    <a:pt x="41309" y="19127"/>
                  </a:cubicBezTo>
                  <a:cubicBezTo>
                    <a:pt x="42098" y="18979"/>
                    <a:pt x="42887" y="18782"/>
                    <a:pt x="43675" y="18634"/>
                  </a:cubicBezTo>
                  <a:cubicBezTo>
                    <a:pt x="44612" y="18437"/>
                    <a:pt x="45203" y="14099"/>
                    <a:pt x="45203" y="14099"/>
                  </a:cubicBezTo>
                  <a:cubicBezTo>
                    <a:pt x="45203" y="14099"/>
                    <a:pt x="47855" y="17603"/>
                    <a:pt x="48703" y="17603"/>
                  </a:cubicBezTo>
                  <a:cubicBezTo>
                    <a:pt x="48720" y="17603"/>
                    <a:pt x="48737" y="17602"/>
                    <a:pt x="48753" y="17599"/>
                  </a:cubicBezTo>
                  <a:cubicBezTo>
                    <a:pt x="52105" y="16859"/>
                    <a:pt x="54914" y="16317"/>
                    <a:pt x="56344" y="16021"/>
                  </a:cubicBezTo>
                  <a:cubicBezTo>
                    <a:pt x="56689" y="15972"/>
                    <a:pt x="56985" y="15923"/>
                    <a:pt x="57182" y="15874"/>
                  </a:cubicBezTo>
                  <a:cubicBezTo>
                    <a:pt x="57330" y="15874"/>
                    <a:pt x="53830" y="198"/>
                    <a:pt x="3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524075" y="1441500"/>
              <a:ext cx="106025" cy="87075"/>
            </a:xfrm>
            <a:custGeom>
              <a:avLst/>
              <a:gdLst/>
              <a:ahLst/>
              <a:cxnLst/>
              <a:rect l="l" t="t" r="r" b="b"/>
              <a:pathLst>
                <a:path w="4241" h="3483" extrusionOk="0">
                  <a:moveTo>
                    <a:pt x="3230" y="1"/>
                  </a:moveTo>
                  <a:cubicBezTo>
                    <a:pt x="3020" y="1"/>
                    <a:pt x="2811" y="26"/>
                    <a:pt x="2613" y="75"/>
                  </a:cubicBezTo>
                  <a:cubicBezTo>
                    <a:pt x="1825" y="173"/>
                    <a:pt x="1036" y="518"/>
                    <a:pt x="395" y="1011"/>
                  </a:cubicBezTo>
                  <a:cubicBezTo>
                    <a:pt x="1" y="1258"/>
                    <a:pt x="198" y="1849"/>
                    <a:pt x="642" y="1849"/>
                  </a:cubicBezTo>
                  <a:cubicBezTo>
                    <a:pt x="740" y="1849"/>
                    <a:pt x="839" y="1800"/>
                    <a:pt x="937" y="1751"/>
                  </a:cubicBezTo>
                  <a:cubicBezTo>
                    <a:pt x="1085" y="1652"/>
                    <a:pt x="1282" y="1504"/>
                    <a:pt x="1480" y="1406"/>
                  </a:cubicBezTo>
                  <a:cubicBezTo>
                    <a:pt x="1480" y="1406"/>
                    <a:pt x="1480" y="1455"/>
                    <a:pt x="1480" y="1455"/>
                  </a:cubicBezTo>
                  <a:cubicBezTo>
                    <a:pt x="1874" y="1997"/>
                    <a:pt x="2318" y="2540"/>
                    <a:pt x="2761" y="3032"/>
                  </a:cubicBezTo>
                  <a:cubicBezTo>
                    <a:pt x="2909" y="3180"/>
                    <a:pt x="3008" y="3279"/>
                    <a:pt x="3156" y="3378"/>
                  </a:cubicBezTo>
                  <a:cubicBezTo>
                    <a:pt x="3224" y="3446"/>
                    <a:pt x="3325" y="3483"/>
                    <a:pt x="3432" y="3483"/>
                  </a:cubicBezTo>
                  <a:cubicBezTo>
                    <a:pt x="3557" y="3483"/>
                    <a:pt x="3691" y="3434"/>
                    <a:pt x="3796" y="3328"/>
                  </a:cubicBezTo>
                  <a:cubicBezTo>
                    <a:pt x="3944" y="3131"/>
                    <a:pt x="3944" y="2835"/>
                    <a:pt x="3747" y="2687"/>
                  </a:cubicBezTo>
                  <a:cubicBezTo>
                    <a:pt x="3353" y="2342"/>
                    <a:pt x="3008" y="1948"/>
                    <a:pt x="2712" y="1554"/>
                  </a:cubicBezTo>
                  <a:cubicBezTo>
                    <a:pt x="2564" y="1406"/>
                    <a:pt x="2465" y="1209"/>
                    <a:pt x="2367" y="1061"/>
                  </a:cubicBezTo>
                  <a:cubicBezTo>
                    <a:pt x="2465" y="1011"/>
                    <a:pt x="2564" y="1011"/>
                    <a:pt x="2663" y="962"/>
                  </a:cubicBezTo>
                  <a:cubicBezTo>
                    <a:pt x="2835" y="937"/>
                    <a:pt x="3008" y="925"/>
                    <a:pt x="3174" y="925"/>
                  </a:cubicBezTo>
                  <a:cubicBezTo>
                    <a:pt x="3340" y="925"/>
                    <a:pt x="3501" y="937"/>
                    <a:pt x="3649" y="962"/>
                  </a:cubicBezTo>
                  <a:cubicBezTo>
                    <a:pt x="3680" y="968"/>
                    <a:pt x="3712" y="972"/>
                    <a:pt x="3744" y="972"/>
                  </a:cubicBezTo>
                  <a:cubicBezTo>
                    <a:pt x="3955" y="972"/>
                    <a:pt x="4148" y="832"/>
                    <a:pt x="4191" y="617"/>
                  </a:cubicBezTo>
                  <a:cubicBezTo>
                    <a:pt x="4240" y="371"/>
                    <a:pt x="4092" y="124"/>
                    <a:pt x="3846" y="75"/>
                  </a:cubicBezTo>
                  <a:cubicBezTo>
                    <a:pt x="3649" y="26"/>
                    <a:pt x="3439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445200" y="238050"/>
              <a:ext cx="414100" cy="325425"/>
            </a:xfrm>
            <a:custGeom>
              <a:avLst/>
              <a:gdLst/>
              <a:ahLst/>
              <a:cxnLst/>
              <a:rect l="l" t="t" r="r" b="b"/>
              <a:pathLst>
                <a:path w="16564" h="13017" extrusionOk="0">
                  <a:moveTo>
                    <a:pt x="9348" y="1"/>
                  </a:moveTo>
                  <a:cubicBezTo>
                    <a:pt x="8785" y="1"/>
                    <a:pt x="8183" y="49"/>
                    <a:pt x="7543" y="151"/>
                  </a:cubicBezTo>
                  <a:cubicBezTo>
                    <a:pt x="790" y="1285"/>
                    <a:pt x="1" y="7151"/>
                    <a:pt x="1135" y="10749"/>
                  </a:cubicBezTo>
                  <a:cubicBezTo>
                    <a:pt x="1430" y="11587"/>
                    <a:pt x="1874" y="12376"/>
                    <a:pt x="2466" y="13017"/>
                  </a:cubicBezTo>
                  <a:cubicBezTo>
                    <a:pt x="2564" y="12967"/>
                    <a:pt x="2663" y="12967"/>
                    <a:pt x="2712" y="12967"/>
                  </a:cubicBezTo>
                  <a:lnTo>
                    <a:pt x="16219" y="9960"/>
                  </a:lnTo>
                  <a:cubicBezTo>
                    <a:pt x="16514" y="8531"/>
                    <a:pt x="16564" y="7101"/>
                    <a:pt x="16317" y="5721"/>
                  </a:cubicBezTo>
                  <a:cubicBezTo>
                    <a:pt x="15794" y="2842"/>
                    <a:pt x="13687" y="1"/>
                    <a:pt x="9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485875" y="485875"/>
              <a:ext cx="411625" cy="167050"/>
            </a:xfrm>
            <a:custGeom>
              <a:avLst/>
              <a:gdLst/>
              <a:ahLst/>
              <a:cxnLst/>
              <a:rect l="l" t="t" r="r" b="b"/>
              <a:pathLst>
                <a:path w="16465" h="6682" extrusionOk="0">
                  <a:moveTo>
                    <a:pt x="14974" y="0"/>
                  </a:moveTo>
                  <a:cubicBezTo>
                    <a:pt x="14864" y="0"/>
                    <a:pt x="14753" y="16"/>
                    <a:pt x="14641" y="47"/>
                  </a:cubicBezTo>
                  <a:lnTo>
                    <a:pt x="14592" y="47"/>
                  </a:lnTo>
                  <a:lnTo>
                    <a:pt x="1085" y="3054"/>
                  </a:lnTo>
                  <a:cubicBezTo>
                    <a:pt x="1036" y="3054"/>
                    <a:pt x="937" y="3054"/>
                    <a:pt x="839" y="3104"/>
                  </a:cubicBezTo>
                  <a:cubicBezTo>
                    <a:pt x="296" y="3350"/>
                    <a:pt x="1" y="3991"/>
                    <a:pt x="149" y="4583"/>
                  </a:cubicBezTo>
                  <a:lnTo>
                    <a:pt x="395" y="5716"/>
                  </a:lnTo>
                  <a:cubicBezTo>
                    <a:pt x="524" y="6273"/>
                    <a:pt x="1062" y="6681"/>
                    <a:pt x="1654" y="6681"/>
                  </a:cubicBezTo>
                  <a:cubicBezTo>
                    <a:pt x="1743" y="6681"/>
                    <a:pt x="1833" y="6672"/>
                    <a:pt x="1923" y="6653"/>
                  </a:cubicBezTo>
                  <a:lnTo>
                    <a:pt x="15430" y="3646"/>
                  </a:lnTo>
                  <a:cubicBezTo>
                    <a:pt x="15824" y="3597"/>
                    <a:pt x="16169" y="3301"/>
                    <a:pt x="16317" y="2956"/>
                  </a:cubicBezTo>
                  <a:cubicBezTo>
                    <a:pt x="16465" y="2709"/>
                    <a:pt x="16465" y="2414"/>
                    <a:pt x="16416" y="2118"/>
                  </a:cubicBezTo>
                  <a:lnTo>
                    <a:pt x="16169" y="984"/>
                  </a:lnTo>
                  <a:cubicBezTo>
                    <a:pt x="16045" y="406"/>
                    <a:pt x="15540" y="0"/>
                    <a:pt x="1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784100" y="2076475"/>
              <a:ext cx="314275" cy="61950"/>
            </a:xfrm>
            <a:custGeom>
              <a:avLst/>
              <a:gdLst/>
              <a:ahLst/>
              <a:cxnLst/>
              <a:rect l="l" t="t" r="r" b="b"/>
              <a:pathLst>
                <a:path w="12571" h="2478" extrusionOk="0">
                  <a:moveTo>
                    <a:pt x="12130" y="1"/>
                  </a:moveTo>
                  <a:cubicBezTo>
                    <a:pt x="12096" y="1"/>
                    <a:pt x="12062" y="5"/>
                    <a:pt x="12029" y="13"/>
                  </a:cubicBezTo>
                  <a:lnTo>
                    <a:pt x="11881" y="13"/>
                  </a:lnTo>
                  <a:cubicBezTo>
                    <a:pt x="8907" y="1354"/>
                    <a:pt x="4224" y="1555"/>
                    <a:pt x="1916" y="1555"/>
                  </a:cubicBezTo>
                  <a:cubicBezTo>
                    <a:pt x="1508" y="1555"/>
                    <a:pt x="1174" y="1549"/>
                    <a:pt x="937" y="1541"/>
                  </a:cubicBezTo>
                  <a:lnTo>
                    <a:pt x="494" y="1541"/>
                  </a:lnTo>
                  <a:cubicBezTo>
                    <a:pt x="346" y="1541"/>
                    <a:pt x="198" y="1590"/>
                    <a:pt x="99" y="1738"/>
                  </a:cubicBezTo>
                  <a:cubicBezTo>
                    <a:pt x="50" y="1788"/>
                    <a:pt x="50" y="1886"/>
                    <a:pt x="50" y="1985"/>
                  </a:cubicBezTo>
                  <a:cubicBezTo>
                    <a:pt x="1" y="2231"/>
                    <a:pt x="198" y="2428"/>
                    <a:pt x="444" y="2478"/>
                  </a:cubicBezTo>
                  <a:lnTo>
                    <a:pt x="1973" y="2478"/>
                  </a:lnTo>
                  <a:cubicBezTo>
                    <a:pt x="4388" y="2478"/>
                    <a:pt x="9170" y="2281"/>
                    <a:pt x="12275" y="851"/>
                  </a:cubicBezTo>
                  <a:cubicBezTo>
                    <a:pt x="12423" y="802"/>
                    <a:pt x="12522" y="654"/>
                    <a:pt x="12522" y="506"/>
                  </a:cubicBezTo>
                  <a:cubicBezTo>
                    <a:pt x="12571" y="407"/>
                    <a:pt x="12571" y="309"/>
                    <a:pt x="12522" y="260"/>
                  </a:cubicBezTo>
                  <a:cubicBezTo>
                    <a:pt x="12440" y="96"/>
                    <a:pt x="12291" y="1"/>
                    <a:pt x="1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987450" y="1116525"/>
              <a:ext cx="135575" cy="74400"/>
            </a:xfrm>
            <a:custGeom>
              <a:avLst/>
              <a:gdLst/>
              <a:ahLst/>
              <a:cxnLst/>
              <a:rect l="l" t="t" r="r" b="b"/>
              <a:pathLst>
                <a:path w="5423" h="2976" extrusionOk="0">
                  <a:moveTo>
                    <a:pt x="4132" y="1"/>
                  </a:moveTo>
                  <a:cubicBezTo>
                    <a:pt x="3625" y="1"/>
                    <a:pt x="3072" y="154"/>
                    <a:pt x="2613" y="307"/>
                  </a:cubicBezTo>
                  <a:cubicBezTo>
                    <a:pt x="1923" y="504"/>
                    <a:pt x="690" y="849"/>
                    <a:pt x="247" y="1440"/>
                  </a:cubicBezTo>
                  <a:cubicBezTo>
                    <a:pt x="0" y="1736"/>
                    <a:pt x="0" y="2130"/>
                    <a:pt x="198" y="2476"/>
                  </a:cubicBezTo>
                  <a:cubicBezTo>
                    <a:pt x="507" y="2785"/>
                    <a:pt x="936" y="2976"/>
                    <a:pt x="1378" y="2976"/>
                  </a:cubicBezTo>
                  <a:cubicBezTo>
                    <a:pt x="1428" y="2976"/>
                    <a:pt x="1478" y="2974"/>
                    <a:pt x="1529" y="2968"/>
                  </a:cubicBezTo>
                  <a:cubicBezTo>
                    <a:pt x="1972" y="2919"/>
                    <a:pt x="2465" y="2821"/>
                    <a:pt x="2909" y="2673"/>
                  </a:cubicBezTo>
                  <a:cubicBezTo>
                    <a:pt x="3500" y="2525"/>
                    <a:pt x="4092" y="2328"/>
                    <a:pt x="4683" y="2130"/>
                  </a:cubicBezTo>
                  <a:cubicBezTo>
                    <a:pt x="4831" y="2081"/>
                    <a:pt x="4979" y="2032"/>
                    <a:pt x="5127" y="1933"/>
                  </a:cubicBezTo>
                  <a:cubicBezTo>
                    <a:pt x="5423" y="1687"/>
                    <a:pt x="5423" y="997"/>
                    <a:pt x="5324" y="701"/>
                  </a:cubicBezTo>
                  <a:cubicBezTo>
                    <a:pt x="5275" y="504"/>
                    <a:pt x="5127" y="307"/>
                    <a:pt x="4979" y="208"/>
                  </a:cubicBezTo>
                  <a:cubicBezTo>
                    <a:pt x="4736" y="58"/>
                    <a:pt x="4443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291850" y="1039675"/>
              <a:ext cx="134350" cy="73425"/>
            </a:xfrm>
            <a:custGeom>
              <a:avLst/>
              <a:gdLst/>
              <a:ahLst/>
              <a:cxnLst/>
              <a:rect l="l" t="t" r="r" b="b"/>
              <a:pathLst>
                <a:path w="5374" h="2937" extrusionOk="0">
                  <a:moveTo>
                    <a:pt x="4065" y="1"/>
                  </a:moveTo>
                  <a:cubicBezTo>
                    <a:pt x="3429" y="1"/>
                    <a:pt x="2694" y="173"/>
                    <a:pt x="2218" y="275"/>
                  </a:cubicBezTo>
                  <a:cubicBezTo>
                    <a:pt x="1479" y="472"/>
                    <a:pt x="444" y="719"/>
                    <a:pt x="99" y="1360"/>
                  </a:cubicBezTo>
                  <a:cubicBezTo>
                    <a:pt x="0" y="1557"/>
                    <a:pt x="0" y="1803"/>
                    <a:pt x="49" y="2000"/>
                  </a:cubicBezTo>
                  <a:cubicBezTo>
                    <a:pt x="99" y="2296"/>
                    <a:pt x="444" y="2888"/>
                    <a:pt x="838" y="2937"/>
                  </a:cubicBezTo>
                  <a:cubicBezTo>
                    <a:pt x="986" y="2937"/>
                    <a:pt x="1134" y="2937"/>
                    <a:pt x="1282" y="2888"/>
                  </a:cubicBezTo>
                  <a:cubicBezTo>
                    <a:pt x="1923" y="2789"/>
                    <a:pt x="2514" y="2641"/>
                    <a:pt x="3155" y="2493"/>
                  </a:cubicBezTo>
                  <a:cubicBezTo>
                    <a:pt x="3599" y="2395"/>
                    <a:pt x="4042" y="2247"/>
                    <a:pt x="4437" y="2050"/>
                  </a:cubicBezTo>
                  <a:cubicBezTo>
                    <a:pt x="4929" y="1902"/>
                    <a:pt x="5275" y="1458"/>
                    <a:pt x="5373" y="965"/>
                  </a:cubicBezTo>
                  <a:cubicBezTo>
                    <a:pt x="5373" y="620"/>
                    <a:pt x="5176" y="275"/>
                    <a:pt x="4831" y="127"/>
                  </a:cubicBezTo>
                  <a:cubicBezTo>
                    <a:pt x="4617" y="35"/>
                    <a:pt x="4351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4"/>
          <p:cNvGrpSpPr/>
          <p:nvPr/>
        </p:nvGrpSpPr>
        <p:grpSpPr>
          <a:xfrm>
            <a:off x="1812488" y="1041930"/>
            <a:ext cx="426462" cy="426462"/>
            <a:chOff x="5737332" y="1482035"/>
            <a:chExt cx="1015830" cy="1015830"/>
          </a:xfrm>
        </p:grpSpPr>
        <p:grpSp>
          <p:nvGrpSpPr>
            <p:cNvPr id="776" name="Google Shape;776;p34"/>
            <p:cNvGrpSpPr/>
            <p:nvPr/>
          </p:nvGrpSpPr>
          <p:grpSpPr>
            <a:xfrm rot="-1090689" flipH="1">
              <a:off x="5842799" y="1587502"/>
              <a:ext cx="804896" cy="804896"/>
              <a:chOff x="419475" y="2272029"/>
              <a:chExt cx="623400" cy="623400"/>
            </a:xfrm>
          </p:grpSpPr>
          <p:sp>
            <p:nvSpPr>
              <p:cNvPr id="777" name="Google Shape;777;p3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34"/>
            <p:cNvGrpSpPr/>
            <p:nvPr/>
          </p:nvGrpSpPr>
          <p:grpSpPr>
            <a:xfrm>
              <a:off x="6125938" y="1815863"/>
              <a:ext cx="238450" cy="348275"/>
              <a:chOff x="7105250" y="3746875"/>
              <a:chExt cx="238450" cy="348275"/>
            </a:xfrm>
          </p:grpSpPr>
          <p:sp>
            <p:nvSpPr>
              <p:cNvPr id="780" name="Google Shape;780;p34"/>
              <p:cNvSpPr/>
              <p:nvPr/>
            </p:nvSpPr>
            <p:spPr>
              <a:xfrm>
                <a:off x="7105250" y="3746875"/>
                <a:ext cx="238450" cy="348275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3931" extrusionOk="0">
                    <a:moveTo>
                      <a:pt x="1227" y="0"/>
                    </a:moveTo>
                    <a:cubicBezTo>
                      <a:pt x="560" y="0"/>
                      <a:pt x="12" y="548"/>
                      <a:pt x="12" y="1215"/>
                    </a:cubicBezTo>
                    <a:lnTo>
                      <a:pt x="12" y="2798"/>
                    </a:lnTo>
                    <a:cubicBezTo>
                      <a:pt x="1" y="3584"/>
                      <a:pt x="191" y="4358"/>
                      <a:pt x="548" y="5048"/>
                    </a:cubicBezTo>
                    <a:cubicBezTo>
                      <a:pt x="703" y="5334"/>
                      <a:pt x="882" y="5906"/>
                      <a:pt x="882" y="6965"/>
                    </a:cubicBezTo>
                    <a:cubicBezTo>
                      <a:pt x="882" y="8013"/>
                      <a:pt x="703" y="8585"/>
                      <a:pt x="548" y="8870"/>
                    </a:cubicBezTo>
                    <a:cubicBezTo>
                      <a:pt x="191" y="9561"/>
                      <a:pt x="1" y="10335"/>
                      <a:pt x="12" y="11121"/>
                    </a:cubicBezTo>
                    <a:lnTo>
                      <a:pt x="12" y="12704"/>
                    </a:lnTo>
                    <a:cubicBezTo>
                      <a:pt x="12" y="13383"/>
                      <a:pt x="560" y="13930"/>
                      <a:pt x="1227" y="13930"/>
                    </a:cubicBezTo>
                    <a:lnTo>
                      <a:pt x="2620" y="13930"/>
                    </a:lnTo>
                    <a:lnTo>
                      <a:pt x="2620" y="6120"/>
                    </a:lnTo>
                    <a:cubicBezTo>
                      <a:pt x="2596" y="4917"/>
                      <a:pt x="3560" y="3941"/>
                      <a:pt x="4751" y="3929"/>
                    </a:cubicBezTo>
                    <a:cubicBezTo>
                      <a:pt x="5954" y="3929"/>
                      <a:pt x="6918" y="4894"/>
                      <a:pt x="6918" y="6084"/>
                    </a:cubicBezTo>
                    <a:lnTo>
                      <a:pt x="6918" y="13930"/>
                    </a:lnTo>
                    <a:lnTo>
                      <a:pt x="8311" y="13930"/>
                    </a:lnTo>
                    <a:cubicBezTo>
                      <a:pt x="8978" y="13930"/>
                      <a:pt x="9526" y="13371"/>
                      <a:pt x="9526" y="12704"/>
                    </a:cubicBezTo>
                    <a:lnTo>
                      <a:pt x="9526" y="11121"/>
                    </a:lnTo>
                    <a:cubicBezTo>
                      <a:pt x="9537" y="10335"/>
                      <a:pt x="9347" y="9561"/>
                      <a:pt x="8990" y="8870"/>
                    </a:cubicBezTo>
                    <a:cubicBezTo>
                      <a:pt x="8835" y="8585"/>
                      <a:pt x="8656" y="8013"/>
                      <a:pt x="8656" y="6965"/>
                    </a:cubicBezTo>
                    <a:cubicBezTo>
                      <a:pt x="8656" y="5906"/>
                      <a:pt x="8835" y="5334"/>
                      <a:pt x="8990" y="5048"/>
                    </a:cubicBezTo>
                    <a:cubicBezTo>
                      <a:pt x="9347" y="4358"/>
                      <a:pt x="9537" y="3584"/>
                      <a:pt x="9526" y="2798"/>
                    </a:cubicBezTo>
                    <a:lnTo>
                      <a:pt x="9526" y="1215"/>
                    </a:lnTo>
                    <a:cubicBezTo>
                      <a:pt x="9526" y="548"/>
                      <a:pt x="8978" y="0"/>
                      <a:pt x="8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7190975" y="3865925"/>
                <a:ext cx="67000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9169" extrusionOk="0">
                    <a:moveTo>
                      <a:pt x="1325" y="1790"/>
                    </a:moveTo>
                    <a:cubicBezTo>
                      <a:pt x="1351" y="1790"/>
                      <a:pt x="1378" y="1793"/>
                      <a:pt x="1405" y="1799"/>
                    </a:cubicBezTo>
                    <a:cubicBezTo>
                      <a:pt x="1620" y="1846"/>
                      <a:pt x="1763" y="2037"/>
                      <a:pt x="1739" y="2239"/>
                    </a:cubicBezTo>
                    <a:cubicBezTo>
                      <a:pt x="1717" y="2468"/>
                      <a:pt x="1525" y="2606"/>
                      <a:pt x="1328" y="2606"/>
                    </a:cubicBezTo>
                    <a:cubicBezTo>
                      <a:pt x="1208" y="2606"/>
                      <a:pt x="1086" y="2554"/>
                      <a:pt x="1001" y="2441"/>
                    </a:cubicBezTo>
                    <a:cubicBezTo>
                      <a:pt x="792" y="2167"/>
                      <a:pt x="1009" y="1790"/>
                      <a:pt x="1325" y="1790"/>
                    </a:cubicBezTo>
                    <a:close/>
                    <a:moveTo>
                      <a:pt x="1356" y="1"/>
                    </a:moveTo>
                    <a:cubicBezTo>
                      <a:pt x="1349" y="1"/>
                      <a:pt x="1341" y="1"/>
                      <a:pt x="1334" y="1"/>
                    </a:cubicBezTo>
                    <a:cubicBezTo>
                      <a:pt x="584" y="1"/>
                      <a:pt x="1" y="608"/>
                      <a:pt x="12" y="1346"/>
                    </a:cubicBezTo>
                    <a:lnTo>
                      <a:pt x="12" y="9168"/>
                    </a:lnTo>
                    <a:lnTo>
                      <a:pt x="2679" y="9168"/>
                    </a:lnTo>
                    <a:lnTo>
                      <a:pt x="2679" y="1322"/>
                    </a:lnTo>
                    <a:cubicBezTo>
                      <a:pt x="2668" y="591"/>
                      <a:pt x="2084" y="1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" name="Google Shape;332;p29">
            <a:extLst>
              <a:ext uri="{FF2B5EF4-FFF2-40B4-BE49-F238E27FC236}">
                <a16:creationId xmlns:a16="http://schemas.microsoft.com/office/drawing/2014/main" id="{8180E45A-F558-495F-DF65-F8C076A75C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9508" y="410634"/>
            <a:ext cx="470572" cy="560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</a:rPr>
              <a:t>II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5" name="Google Shape;198;p27">
            <a:extLst>
              <a:ext uri="{FF2B5EF4-FFF2-40B4-BE49-F238E27FC236}">
                <a16:creationId xmlns:a16="http://schemas.microsoft.com/office/drawing/2014/main" id="{39D03950-E7EA-6E86-F63C-C9F555A0DEC0}"/>
              </a:ext>
            </a:extLst>
          </p:cNvPr>
          <p:cNvSpPr txBox="1">
            <a:spLocks/>
          </p:cNvSpPr>
          <p:nvPr/>
        </p:nvSpPr>
        <p:spPr>
          <a:xfrm>
            <a:off x="2215311" y="956875"/>
            <a:ext cx="5923889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Protein </a:t>
            </a:r>
            <a:r>
              <a:rPr lang="en-US" dirty="0" err="1">
                <a:solidFill>
                  <a:srgbClr val="002060"/>
                </a:solidFill>
              </a:rPr>
              <a:t>gồm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vị</a:t>
            </a:r>
            <a:r>
              <a:rPr lang="en-US" dirty="0">
                <a:solidFill>
                  <a:srgbClr val="002060"/>
                </a:solidFill>
              </a:rPr>
              <a:t> amino acid </a:t>
            </a:r>
            <a:r>
              <a:rPr lang="en-US" dirty="0" err="1">
                <a:solidFill>
                  <a:srgbClr val="002060"/>
                </a:solidFill>
              </a:rPr>
              <a:t>liên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peptide  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9E71EFEC-9F09-01C3-99CC-BCE49585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740" y="1900690"/>
            <a:ext cx="3034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chung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D62EA92-2FE8-F38F-B350-AA9CCB35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2" y="4011411"/>
            <a:ext cx="970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Hay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D6D75-B002-668F-CD32-F6D8B2095DC6}"/>
              </a:ext>
            </a:extLst>
          </p:cNvPr>
          <p:cNvGrpSpPr>
            <a:grpSpLocks/>
          </p:cNvGrpSpPr>
          <p:nvPr/>
        </p:nvGrpSpPr>
        <p:grpSpPr bwMode="auto">
          <a:xfrm>
            <a:off x="1149318" y="2619230"/>
            <a:ext cx="7551899" cy="938212"/>
            <a:chOff x="257627" y="4824412"/>
            <a:chExt cx="7633126" cy="938214"/>
          </a:xfrm>
          <a:solidFill>
            <a:srgbClr val="FFFFFF"/>
          </a:solidFill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9B8337F5-F0E8-65D8-01E5-70986B1F6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627" y="4824412"/>
              <a:ext cx="7633126" cy="938214"/>
              <a:chOff x="2957511" y="1764"/>
              <a:chExt cx="7633126" cy="591"/>
            </a:xfrm>
            <a:grpFill/>
          </p:grpSpPr>
          <p:sp>
            <p:nvSpPr>
              <p:cNvPr id="24" name="Text Box 39">
                <a:extLst>
                  <a:ext uri="{FF2B5EF4-FFF2-40B4-BE49-F238E27FC236}">
                    <a16:creationId xmlns:a16="http://schemas.microsoft.com/office/drawing/2014/main" id="{9483D3BB-5CF1-09CA-5D19-1715AF83B0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511" y="1764"/>
                <a:ext cx="7633126" cy="591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31775" indent="-23177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231775" marR="0" lvl="0" indent="-231775" algn="just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...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867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─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EC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NH ─ CH ─ C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867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─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NH ─ CH ─ C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867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─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NH ─ CH ─ C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867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─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...</a:t>
                </a:r>
              </a:p>
              <a:p>
                <a:pPr marL="231775" marR="0" lvl="0" indent="-231775" algn="just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              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EC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R</a:t>
                </a:r>
                <a:r>
                  <a:rPr kumimoji="0" lang="en-US" altLang="en-US" sz="2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8EC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1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EC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 O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        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R</a:t>
                </a:r>
                <a:r>
                  <a:rPr kumimoji="0" lang="en-US" altLang="en-US" sz="2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2 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O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         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R</a:t>
                </a:r>
                <a:r>
                  <a:rPr kumimoji="0" lang="en-US" altLang="en-US" sz="2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3 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    O</a:t>
                </a:r>
                <a:r>
                  <a:rPr kumimoji="0" lang="en-US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9C9C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 </a:t>
                </a:r>
                <a:r>
                  <a:rPr kumimoji="0" lang="en-US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9C9C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C9C9C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" name="Line 40">
                <a:extLst>
                  <a:ext uri="{FF2B5EF4-FFF2-40B4-BE49-F238E27FC236}">
                    <a16:creationId xmlns:a16="http://schemas.microsoft.com/office/drawing/2014/main" id="{254596BD-22CF-ABBD-DB3B-37CD33F89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2934" y="1998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008E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Line 41">
                <a:extLst>
                  <a:ext uri="{FF2B5EF4-FFF2-40B4-BE49-F238E27FC236}">
                    <a16:creationId xmlns:a16="http://schemas.microsoft.com/office/drawing/2014/main" id="{36DAFAC6-A5B1-8D98-412F-E5BA4A65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7980" y="1988"/>
                <a:ext cx="0" cy="135"/>
              </a:xfrm>
              <a:prstGeom prst="line">
                <a:avLst/>
              </a:prstGeom>
              <a:grpFill/>
              <a:ln w="22225">
                <a:solidFill>
                  <a:srgbClr val="008E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Line 42">
                <a:extLst>
                  <a:ext uri="{FF2B5EF4-FFF2-40B4-BE49-F238E27FC236}">
                    <a16:creationId xmlns:a16="http://schemas.microsoft.com/office/drawing/2014/main" id="{DF29DE14-A238-ADCF-CCDB-E48BD1E31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2621" y="1988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Line 43">
                <a:extLst>
                  <a:ext uri="{FF2B5EF4-FFF2-40B4-BE49-F238E27FC236}">
                    <a16:creationId xmlns:a16="http://schemas.microsoft.com/office/drawing/2014/main" id="{6A7F7FAE-76BE-9E60-E5E5-254C05FB2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1706" y="1983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008E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Line 44">
                <a:extLst>
                  <a:ext uri="{FF2B5EF4-FFF2-40B4-BE49-F238E27FC236}">
                    <a16:creationId xmlns:a16="http://schemas.microsoft.com/office/drawing/2014/main" id="{5BCE7D49-29E7-F219-898B-1B19717DC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9112" y="1975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  <p:sp>
            <p:nvSpPr>
              <p:cNvPr id="30" name="Line 45">
                <a:extLst>
                  <a:ext uri="{FF2B5EF4-FFF2-40B4-BE49-F238E27FC236}">
                    <a16:creationId xmlns:a16="http://schemas.microsoft.com/office/drawing/2014/main" id="{C2E0A197-259C-DCD9-B070-173FBA8B0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4336" y="1975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  </a:t>
                </a:r>
              </a:p>
            </p:txBody>
          </p:sp>
          <p:sp>
            <p:nvSpPr>
              <p:cNvPr id="31" name="Line 46">
                <a:extLst>
                  <a:ext uri="{FF2B5EF4-FFF2-40B4-BE49-F238E27FC236}">
                    <a16:creationId xmlns:a16="http://schemas.microsoft.com/office/drawing/2014/main" id="{C38620A9-257D-C531-6C62-806289732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2253" y="1984"/>
                <a:ext cx="0" cy="144"/>
              </a:xfrm>
              <a:prstGeom prst="line">
                <a:avLst/>
              </a:prstGeom>
              <a:grpFill/>
              <a:ln w="2222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Line 46">
              <a:extLst>
                <a:ext uri="{FF2B5EF4-FFF2-40B4-BE49-F238E27FC236}">
                  <a16:creationId xmlns:a16="http://schemas.microsoft.com/office/drawing/2014/main" id="{F4B76E36-ACF0-D60A-C3E6-36C822468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0037" y="5171698"/>
              <a:ext cx="0" cy="228600"/>
            </a:xfrm>
            <a:prstGeom prst="line">
              <a:avLst/>
            </a:prstGeom>
            <a:grpFill/>
            <a:ln w="22225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 </a:t>
              </a:r>
            </a:p>
          </p:txBody>
        </p:sp>
        <p:sp>
          <p:nvSpPr>
            <p:cNvPr id="23" name="Line 46">
              <a:extLst>
                <a:ext uri="{FF2B5EF4-FFF2-40B4-BE49-F238E27FC236}">
                  <a16:creationId xmlns:a16="http://schemas.microsoft.com/office/drawing/2014/main" id="{3C6993B0-7EE2-E16C-11B4-D3A5B216D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166" y="5168391"/>
              <a:ext cx="0" cy="228600"/>
            </a:xfrm>
            <a:prstGeom prst="line">
              <a:avLst/>
            </a:prstGeom>
            <a:grpFill/>
            <a:ln w="22225">
              <a:solidFill>
                <a:srgbClr val="703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roup 703">
            <a:extLst>
              <a:ext uri="{FF2B5EF4-FFF2-40B4-BE49-F238E27FC236}">
                <a16:creationId xmlns:a16="http://schemas.microsoft.com/office/drawing/2014/main" id="{41FB7EAF-CAE9-FD58-93D0-BAE37354BA16}"/>
              </a:ext>
            </a:extLst>
          </p:cNvPr>
          <p:cNvGrpSpPr>
            <a:grpSpLocks/>
          </p:cNvGrpSpPr>
          <p:nvPr/>
        </p:nvGrpSpPr>
        <p:grpSpPr bwMode="auto">
          <a:xfrm>
            <a:off x="3437730" y="3742107"/>
            <a:ext cx="4208710" cy="938719"/>
            <a:chOff x="7466771" y="1931719"/>
            <a:chExt cx="4209076" cy="938556"/>
          </a:xfrm>
        </p:grpSpPr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A6948711-7C76-F477-E936-2D9273BA9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6771" y="1931719"/>
              <a:ext cx="4209076" cy="938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─ NH ─ CH ─ C ─ 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               R</a:t>
              </a:r>
              <a:r>
                <a:rPr kumimoji="0" lang="en-US" altLang="en-US" sz="2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i</a:t>
              </a:r>
              <a:r>
                <a:rPr kumimoji="0" lang="en-US" altLang="en-US" sz="2200" b="1" i="0" u="none" strike="noStrike" kern="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         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O   n 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(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 n ≥ 50)</a:t>
              </a:r>
              <a:endPara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6" name="Line 53">
              <a:extLst>
                <a:ext uri="{FF2B5EF4-FFF2-40B4-BE49-F238E27FC236}">
                  <a16:creationId xmlns:a16="http://schemas.microsoft.com/office/drawing/2014/main" id="{084E5082-F7E5-3D50-D4A0-F1AA3A229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3221" y="2287958"/>
              <a:ext cx="0" cy="228600"/>
            </a:xfrm>
            <a:prstGeom prst="line">
              <a:avLst/>
            </a:prstGeom>
            <a:noFill/>
            <a:ln w="222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Line 55">
              <a:extLst>
                <a:ext uri="{FF2B5EF4-FFF2-40B4-BE49-F238E27FC236}">
                  <a16:creationId xmlns:a16="http://schemas.microsoft.com/office/drawing/2014/main" id="{26BD1DD5-1329-FB8E-E6AD-36CB4278F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7931" y="2301998"/>
              <a:ext cx="0" cy="228600"/>
            </a:xfrm>
            <a:prstGeom prst="line">
              <a:avLst/>
            </a:prstGeom>
            <a:noFill/>
            <a:ln w="222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Line 55">
              <a:extLst>
                <a:ext uri="{FF2B5EF4-FFF2-40B4-BE49-F238E27FC236}">
                  <a16:creationId xmlns:a16="http://schemas.microsoft.com/office/drawing/2014/main" id="{03FDCEE9-4170-977C-00A0-14C1F1244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3345" y="2301998"/>
              <a:ext cx="0" cy="228600"/>
            </a:xfrm>
            <a:prstGeom prst="line">
              <a:avLst/>
            </a:prstGeom>
            <a:noFill/>
            <a:ln w="222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AutoShape 47">
              <a:extLst>
                <a:ext uri="{FF2B5EF4-FFF2-40B4-BE49-F238E27FC236}">
                  <a16:creationId xmlns:a16="http://schemas.microsoft.com/office/drawing/2014/main" id="{315C89EC-7F48-8638-2FD1-4185F5E5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114" y="1958074"/>
              <a:ext cx="60932" cy="805714"/>
            </a:xfrm>
            <a:prstGeom prst="leftBracket">
              <a:avLst>
                <a:gd name="adj" fmla="val 116667"/>
              </a:avLst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10" name="AutoShape 48">
              <a:extLst>
                <a:ext uri="{FF2B5EF4-FFF2-40B4-BE49-F238E27FC236}">
                  <a16:creationId xmlns:a16="http://schemas.microsoft.com/office/drawing/2014/main" id="{F4601C6D-9B99-BE8E-9F74-FEC341ADA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298" y="1956881"/>
              <a:ext cx="45723" cy="829423"/>
            </a:xfrm>
            <a:prstGeom prst="rightBracket">
              <a:avLst>
                <a:gd name="adj" fmla="val 125000"/>
              </a:avLst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12" name="Graphic 711" descr="Line arrow Slight curve">
            <a:extLst>
              <a:ext uri="{FF2B5EF4-FFF2-40B4-BE49-F238E27FC236}">
                <a16:creationId xmlns:a16="http://schemas.microsoft.com/office/drawing/2014/main" id="{70973965-E72D-287C-EA09-3E2200B0E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47134" flipH="1">
            <a:off x="5558436" y="2169066"/>
            <a:ext cx="749156" cy="749156"/>
          </a:xfrm>
          <a:prstGeom prst="rect">
            <a:avLst/>
          </a:prstGeom>
        </p:spPr>
      </p:pic>
      <p:sp>
        <p:nvSpPr>
          <p:cNvPr id="713" name="Text Box 7">
            <a:extLst>
              <a:ext uri="{FF2B5EF4-FFF2-40B4-BE49-F238E27FC236}">
                <a16:creationId xmlns:a16="http://schemas.microsoft.com/office/drawing/2014/main" id="{E9580FA4-C5DE-FA5D-AFCD-A6A433A6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255" y="1862555"/>
            <a:ext cx="1960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cs typeface="Times New Roman" panose="02020603050405020304" pitchFamily="18" charset="0"/>
                <a:sym typeface="Arial"/>
              </a:rPr>
              <a:t> peptide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88416C-F207-8C81-A396-D3013A9133ED}"/>
              </a:ext>
            </a:extLst>
          </p:cNvPr>
          <p:cNvGrpSpPr/>
          <p:nvPr/>
        </p:nvGrpSpPr>
        <p:grpSpPr>
          <a:xfrm>
            <a:off x="1272261" y="422211"/>
            <a:ext cx="2655024" cy="526513"/>
            <a:chOff x="774342" y="1507730"/>
            <a:chExt cx="3827373" cy="759000"/>
          </a:xfrm>
        </p:grpSpPr>
        <p:sp>
          <p:nvSpPr>
            <p:cNvPr id="18" name="Google Shape;311;p29">
              <a:extLst>
                <a:ext uri="{FF2B5EF4-FFF2-40B4-BE49-F238E27FC236}">
                  <a16:creationId xmlns:a16="http://schemas.microsoft.com/office/drawing/2014/main" id="{119792A8-8EDB-2F72-1AC6-F545070E8DFD}"/>
                </a:ext>
              </a:extLst>
            </p:cNvPr>
            <p:cNvSpPr txBox="1">
              <a:spLocks/>
            </p:cNvSpPr>
            <p:nvPr/>
          </p:nvSpPr>
          <p:spPr>
            <a:xfrm>
              <a:off x="1332107" y="1616337"/>
              <a:ext cx="3269608" cy="549600"/>
            </a:xfrm>
            <a:prstGeom prst="rect">
              <a:avLst/>
            </a:prstGeom>
            <a:solidFill>
              <a:srgbClr val="FFFFFF"/>
            </a:solidFill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Khái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Niệm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,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Cấu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Tạo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19" name="Google Shape;326;p29">
              <a:extLst>
                <a:ext uri="{FF2B5EF4-FFF2-40B4-BE49-F238E27FC236}">
                  <a16:creationId xmlns:a16="http://schemas.microsoft.com/office/drawing/2014/main" id="{8F38BF47-D6A7-4124-BA82-825089FB7745}"/>
                </a:ext>
              </a:extLst>
            </p:cNvPr>
            <p:cNvGrpSpPr/>
            <p:nvPr/>
          </p:nvGrpSpPr>
          <p:grpSpPr>
            <a:xfrm>
              <a:off x="774342" y="1616335"/>
              <a:ext cx="579750" cy="549604"/>
              <a:chOff x="1666550" y="1727408"/>
              <a:chExt cx="579750" cy="549604"/>
            </a:xfrm>
          </p:grpSpPr>
          <p:sp>
            <p:nvSpPr>
              <p:cNvPr id="21" name="Google Shape;327;p29">
                <a:extLst>
                  <a:ext uri="{FF2B5EF4-FFF2-40B4-BE49-F238E27FC236}">
                    <a16:creationId xmlns:a16="http://schemas.microsoft.com/office/drawing/2014/main" id="{C32A8EE1-EC8D-4093-9A01-25047E480BA1}"/>
                  </a:ext>
                </a:extLst>
              </p:cNvPr>
              <p:cNvSpPr/>
              <p:nvPr/>
            </p:nvSpPr>
            <p:spPr>
              <a:xfrm>
                <a:off x="1687400" y="1743450"/>
                <a:ext cx="558900" cy="525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22" name="Google Shape;328;p29">
                <a:extLst>
                  <a:ext uri="{FF2B5EF4-FFF2-40B4-BE49-F238E27FC236}">
                    <a16:creationId xmlns:a16="http://schemas.microsoft.com/office/drawing/2014/main" id="{B6896B18-7737-4E8C-51C2-3E505F8C1019}"/>
                  </a:ext>
                </a:extLst>
              </p:cNvPr>
              <p:cNvGrpSpPr/>
              <p:nvPr/>
            </p:nvGrpSpPr>
            <p:grpSpPr>
              <a:xfrm flipH="1">
                <a:off x="1666550" y="1727408"/>
                <a:ext cx="540022" cy="549604"/>
                <a:chOff x="1742750" y="1727408"/>
                <a:chExt cx="540022" cy="549604"/>
              </a:xfrm>
            </p:grpSpPr>
            <p:cxnSp>
              <p:nvCxnSpPr>
                <p:cNvPr id="711" name="Google Shape;329;p29">
                  <a:extLst>
                    <a:ext uri="{FF2B5EF4-FFF2-40B4-BE49-F238E27FC236}">
                      <a16:creationId xmlns:a16="http://schemas.microsoft.com/office/drawing/2014/main" id="{66C8F225-F59A-229B-B947-2E61D01BD1F3}"/>
                    </a:ext>
                  </a:extLst>
                </p:cNvPr>
                <p:cNvCxnSpPr/>
                <p:nvPr/>
              </p:nvCxnSpPr>
              <p:spPr>
                <a:xfrm>
                  <a:off x="1742750" y="1727413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14" name="Google Shape;330;p29">
                  <a:extLst>
                    <a:ext uri="{FF2B5EF4-FFF2-40B4-BE49-F238E27FC236}">
                      <a16:creationId xmlns:a16="http://schemas.microsoft.com/office/drawing/2014/main" id="{625C6D1E-572B-8DBD-029D-EC36C234BA4F}"/>
                    </a:ext>
                  </a:extLst>
                </p:cNvPr>
                <p:cNvSpPr/>
                <p:nvPr/>
              </p:nvSpPr>
              <p:spPr>
                <a:xfrm rot="2700178">
                  <a:off x="2088875" y="1789911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0" name="Google Shape;333;p29">
              <a:extLst>
                <a:ext uri="{FF2B5EF4-FFF2-40B4-BE49-F238E27FC236}">
                  <a16:creationId xmlns:a16="http://schemas.microsoft.com/office/drawing/2014/main" id="{76440A31-F0D1-1C6E-4B33-5F9795F6114B}"/>
                </a:ext>
              </a:extLst>
            </p:cNvPr>
            <p:cNvSpPr txBox="1">
              <a:spLocks/>
            </p:cNvSpPr>
            <p:nvPr/>
          </p:nvSpPr>
          <p:spPr>
            <a:xfrm>
              <a:off x="817730" y="1507730"/>
              <a:ext cx="491839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9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7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nh học 10 Bài 5 - Protêin - Thái Thị Cẩm Nguyệt | Trường THPT Thủ Thiêm">
            <a:extLst>
              <a:ext uri="{FF2B5EF4-FFF2-40B4-BE49-F238E27FC236}">
                <a16:creationId xmlns:a16="http://schemas.microsoft.com/office/drawing/2014/main" id="{454943D8-7499-E7F5-D702-9EE0FFA45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2"/>
          <a:stretch/>
        </p:blipFill>
        <p:spPr bwMode="auto">
          <a:xfrm>
            <a:off x="1589330" y="1549339"/>
            <a:ext cx="6142288" cy="2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860664-3F98-787C-F174-C7D8A979B58D}"/>
              </a:ext>
            </a:extLst>
          </p:cNvPr>
          <p:cNvSpPr/>
          <p:nvPr/>
        </p:nvSpPr>
        <p:spPr>
          <a:xfrm>
            <a:off x="1101995" y="3813774"/>
            <a:ext cx="7192304" cy="1201584"/>
          </a:xfrm>
          <a:prstGeom prst="roundRect">
            <a:avLst/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80181-9457-271F-2CB0-47AED6AFD90C}"/>
              </a:ext>
            </a:extLst>
          </p:cNvPr>
          <p:cNvSpPr/>
          <p:nvPr/>
        </p:nvSpPr>
        <p:spPr>
          <a:xfrm>
            <a:off x="1558068" y="308574"/>
            <a:ext cx="7192304" cy="1201584"/>
          </a:xfrm>
          <a:prstGeom prst="roundRect">
            <a:avLst/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D897-4D88-E8A8-D8FC-A6FCD3DA9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8" y="-329453"/>
            <a:ext cx="2024159" cy="2024159"/>
          </a:xfrm>
          <a:prstGeom prst="rect">
            <a:avLst/>
          </a:prstGeom>
        </p:spPr>
      </p:pic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1073E01E-3DC8-75BA-4613-30A479A7FEFB}"/>
              </a:ext>
            </a:extLst>
          </p:cNvPr>
          <p:cNvSpPr txBox="1">
            <a:spLocks/>
          </p:cNvSpPr>
          <p:nvPr/>
        </p:nvSpPr>
        <p:spPr>
          <a:xfrm>
            <a:off x="2474699" y="308574"/>
            <a:ext cx="5671656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Trong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phân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tử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protein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hay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liên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peptide?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A94D0-2D1E-3547-F131-0F2501DF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36" y="3611198"/>
            <a:ext cx="1532302" cy="1532302"/>
          </a:xfrm>
          <a:prstGeom prst="rect">
            <a:avLst/>
          </a:prstGeom>
        </p:spPr>
      </p:pic>
      <p:sp>
        <p:nvSpPr>
          <p:cNvPr id="10" name="Google Shape;198;p27">
            <a:extLst>
              <a:ext uri="{FF2B5EF4-FFF2-40B4-BE49-F238E27FC236}">
                <a16:creationId xmlns:a16="http://schemas.microsoft.com/office/drawing/2014/main" id="{C6453D97-C8B9-1711-9EC1-82A690F7273D}"/>
              </a:ext>
            </a:extLst>
          </p:cNvPr>
          <p:cNvSpPr txBox="1">
            <a:spLocks/>
          </p:cNvSpPr>
          <p:nvPr/>
        </p:nvSpPr>
        <p:spPr>
          <a:xfrm>
            <a:off x="2018626" y="3813774"/>
            <a:ext cx="5671656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Trong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phân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tử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protein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liên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peptide</a:t>
            </a:r>
            <a:endParaRPr lang="en-US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00A955-BE59-A9FF-24C1-CF38DB1BECB9}"/>
              </a:ext>
            </a:extLst>
          </p:cNvPr>
          <p:cNvSpPr/>
          <p:nvPr/>
        </p:nvSpPr>
        <p:spPr>
          <a:xfrm>
            <a:off x="1220646" y="765717"/>
            <a:ext cx="7519749" cy="3900448"/>
          </a:xfrm>
          <a:prstGeom prst="roundRect">
            <a:avLst>
              <a:gd name="adj" fmla="val 6783"/>
            </a:avLst>
          </a:prstGeom>
          <a:noFill/>
          <a:ln>
            <a:solidFill>
              <a:srgbClr val="ED4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3" name="Google Shape;723;p34"/>
          <p:cNvGrpSpPr/>
          <p:nvPr/>
        </p:nvGrpSpPr>
        <p:grpSpPr>
          <a:xfrm>
            <a:off x="82247" y="765717"/>
            <a:ext cx="1754518" cy="4377783"/>
            <a:chOff x="2665125" y="238050"/>
            <a:chExt cx="2261400" cy="5198175"/>
          </a:xfrm>
        </p:grpSpPr>
        <p:sp>
          <p:nvSpPr>
            <p:cNvPr id="724" name="Google Shape;724;p34"/>
            <p:cNvSpPr/>
            <p:nvPr/>
          </p:nvSpPr>
          <p:spPr>
            <a:xfrm>
              <a:off x="4592525" y="4163175"/>
              <a:ext cx="136825" cy="158400"/>
            </a:xfrm>
            <a:custGeom>
              <a:avLst/>
              <a:gdLst/>
              <a:ahLst/>
              <a:cxnLst/>
              <a:rect l="l" t="t" r="r" b="b"/>
              <a:pathLst>
                <a:path w="5473" h="6336" extrusionOk="0">
                  <a:moveTo>
                    <a:pt x="99" y="0"/>
                  </a:moveTo>
                  <a:cubicBezTo>
                    <a:pt x="99" y="1676"/>
                    <a:pt x="50" y="3402"/>
                    <a:pt x="1" y="5078"/>
                  </a:cubicBezTo>
                  <a:cubicBezTo>
                    <a:pt x="50" y="4930"/>
                    <a:pt x="99" y="4782"/>
                    <a:pt x="198" y="4585"/>
                  </a:cubicBezTo>
                  <a:cubicBezTo>
                    <a:pt x="198" y="4486"/>
                    <a:pt x="198" y="4437"/>
                    <a:pt x="247" y="4338"/>
                  </a:cubicBezTo>
                  <a:cubicBezTo>
                    <a:pt x="247" y="4240"/>
                    <a:pt x="297" y="4190"/>
                    <a:pt x="297" y="4092"/>
                  </a:cubicBezTo>
                  <a:cubicBezTo>
                    <a:pt x="346" y="3944"/>
                    <a:pt x="395" y="3845"/>
                    <a:pt x="395" y="3697"/>
                  </a:cubicBezTo>
                  <a:cubicBezTo>
                    <a:pt x="543" y="3204"/>
                    <a:pt x="691" y="2662"/>
                    <a:pt x="790" y="2120"/>
                  </a:cubicBezTo>
                  <a:cubicBezTo>
                    <a:pt x="839" y="2021"/>
                    <a:pt x="839" y="1923"/>
                    <a:pt x="839" y="1824"/>
                  </a:cubicBezTo>
                  <a:cubicBezTo>
                    <a:pt x="888" y="1676"/>
                    <a:pt x="888" y="1578"/>
                    <a:pt x="937" y="1479"/>
                  </a:cubicBezTo>
                  <a:cubicBezTo>
                    <a:pt x="937" y="1282"/>
                    <a:pt x="1085" y="1183"/>
                    <a:pt x="1283" y="1183"/>
                  </a:cubicBezTo>
                  <a:cubicBezTo>
                    <a:pt x="1430" y="1233"/>
                    <a:pt x="1578" y="1381"/>
                    <a:pt x="1529" y="1578"/>
                  </a:cubicBezTo>
                  <a:cubicBezTo>
                    <a:pt x="1332" y="2613"/>
                    <a:pt x="1085" y="3599"/>
                    <a:pt x="790" y="4634"/>
                  </a:cubicBezTo>
                  <a:cubicBezTo>
                    <a:pt x="790" y="4733"/>
                    <a:pt x="740" y="4831"/>
                    <a:pt x="740" y="4880"/>
                  </a:cubicBezTo>
                  <a:cubicBezTo>
                    <a:pt x="592" y="5275"/>
                    <a:pt x="543" y="5521"/>
                    <a:pt x="494" y="5669"/>
                  </a:cubicBezTo>
                  <a:cubicBezTo>
                    <a:pt x="445" y="5669"/>
                    <a:pt x="445" y="5718"/>
                    <a:pt x="445" y="5718"/>
                  </a:cubicBezTo>
                  <a:cubicBezTo>
                    <a:pt x="445" y="5768"/>
                    <a:pt x="445" y="5768"/>
                    <a:pt x="445" y="5817"/>
                  </a:cubicBezTo>
                  <a:cubicBezTo>
                    <a:pt x="395" y="5866"/>
                    <a:pt x="395" y="5916"/>
                    <a:pt x="346" y="5916"/>
                  </a:cubicBezTo>
                  <a:cubicBezTo>
                    <a:pt x="543" y="6162"/>
                    <a:pt x="790" y="6310"/>
                    <a:pt x="1085" y="6310"/>
                  </a:cubicBezTo>
                  <a:cubicBezTo>
                    <a:pt x="1155" y="6327"/>
                    <a:pt x="1225" y="6336"/>
                    <a:pt x="1294" y="6336"/>
                  </a:cubicBezTo>
                  <a:cubicBezTo>
                    <a:pt x="1613" y="6336"/>
                    <a:pt x="1909" y="6159"/>
                    <a:pt x="2071" y="5916"/>
                  </a:cubicBezTo>
                  <a:cubicBezTo>
                    <a:pt x="2071" y="5866"/>
                    <a:pt x="2071" y="5866"/>
                    <a:pt x="2071" y="5817"/>
                  </a:cubicBezTo>
                  <a:cubicBezTo>
                    <a:pt x="2071" y="5768"/>
                    <a:pt x="2071" y="5718"/>
                    <a:pt x="2071" y="5669"/>
                  </a:cubicBezTo>
                  <a:cubicBezTo>
                    <a:pt x="2071" y="5620"/>
                    <a:pt x="2071" y="5620"/>
                    <a:pt x="2121" y="5571"/>
                  </a:cubicBezTo>
                  <a:cubicBezTo>
                    <a:pt x="2121" y="5521"/>
                    <a:pt x="2170" y="5423"/>
                    <a:pt x="2219" y="5225"/>
                  </a:cubicBezTo>
                  <a:cubicBezTo>
                    <a:pt x="2219" y="5176"/>
                    <a:pt x="2268" y="5078"/>
                    <a:pt x="2268" y="4979"/>
                  </a:cubicBezTo>
                  <a:cubicBezTo>
                    <a:pt x="2318" y="4880"/>
                    <a:pt x="2367" y="4782"/>
                    <a:pt x="2367" y="4634"/>
                  </a:cubicBezTo>
                  <a:cubicBezTo>
                    <a:pt x="2416" y="4437"/>
                    <a:pt x="2466" y="4240"/>
                    <a:pt x="2564" y="3993"/>
                  </a:cubicBezTo>
                  <a:cubicBezTo>
                    <a:pt x="2564" y="3796"/>
                    <a:pt x="2613" y="3599"/>
                    <a:pt x="2663" y="3402"/>
                  </a:cubicBezTo>
                  <a:cubicBezTo>
                    <a:pt x="2712" y="3204"/>
                    <a:pt x="2761" y="2958"/>
                    <a:pt x="2811" y="2761"/>
                  </a:cubicBezTo>
                  <a:cubicBezTo>
                    <a:pt x="2860" y="2514"/>
                    <a:pt x="2909" y="2317"/>
                    <a:pt x="2959" y="2071"/>
                  </a:cubicBezTo>
                  <a:cubicBezTo>
                    <a:pt x="2959" y="2021"/>
                    <a:pt x="3008" y="1923"/>
                    <a:pt x="3057" y="1923"/>
                  </a:cubicBezTo>
                  <a:cubicBezTo>
                    <a:pt x="3057" y="1873"/>
                    <a:pt x="3106" y="1873"/>
                    <a:pt x="3156" y="1824"/>
                  </a:cubicBezTo>
                  <a:lnTo>
                    <a:pt x="3304" y="1824"/>
                  </a:lnTo>
                  <a:cubicBezTo>
                    <a:pt x="3451" y="1873"/>
                    <a:pt x="3599" y="2021"/>
                    <a:pt x="3550" y="2169"/>
                  </a:cubicBezTo>
                  <a:cubicBezTo>
                    <a:pt x="3501" y="2416"/>
                    <a:pt x="3451" y="2662"/>
                    <a:pt x="3451" y="2859"/>
                  </a:cubicBezTo>
                  <a:cubicBezTo>
                    <a:pt x="3402" y="3007"/>
                    <a:pt x="3402" y="3106"/>
                    <a:pt x="3353" y="3204"/>
                  </a:cubicBezTo>
                  <a:cubicBezTo>
                    <a:pt x="3304" y="3549"/>
                    <a:pt x="3205" y="3845"/>
                    <a:pt x="3156" y="4141"/>
                  </a:cubicBezTo>
                  <a:cubicBezTo>
                    <a:pt x="3106" y="4338"/>
                    <a:pt x="3057" y="4535"/>
                    <a:pt x="3008" y="4683"/>
                  </a:cubicBezTo>
                  <a:cubicBezTo>
                    <a:pt x="2860" y="5176"/>
                    <a:pt x="2761" y="5571"/>
                    <a:pt x="2712" y="5718"/>
                  </a:cubicBezTo>
                  <a:cubicBezTo>
                    <a:pt x="2712" y="5768"/>
                    <a:pt x="2712" y="5768"/>
                    <a:pt x="2663" y="5768"/>
                  </a:cubicBezTo>
                  <a:cubicBezTo>
                    <a:pt x="2663" y="5817"/>
                    <a:pt x="2663" y="5866"/>
                    <a:pt x="2663" y="5866"/>
                  </a:cubicBezTo>
                  <a:cubicBezTo>
                    <a:pt x="2696" y="5871"/>
                    <a:pt x="2730" y="5873"/>
                    <a:pt x="2763" y="5873"/>
                  </a:cubicBezTo>
                  <a:cubicBezTo>
                    <a:pt x="3122" y="5873"/>
                    <a:pt x="3464" y="5636"/>
                    <a:pt x="3599" y="5275"/>
                  </a:cubicBezTo>
                  <a:cubicBezTo>
                    <a:pt x="3747" y="4930"/>
                    <a:pt x="4487" y="3106"/>
                    <a:pt x="5473" y="99"/>
                  </a:cubicBezTo>
                  <a:lnTo>
                    <a:pt x="5473" y="99"/>
                  </a:lnTo>
                  <a:cubicBezTo>
                    <a:pt x="4705" y="205"/>
                    <a:pt x="3929" y="257"/>
                    <a:pt x="3152" y="257"/>
                  </a:cubicBezTo>
                  <a:cubicBezTo>
                    <a:pt x="2130" y="257"/>
                    <a:pt x="1107" y="168"/>
                    <a:pt x="99" y="0"/>
                  </a:cubicBezTo>
                  <a:close/>
                </a:path>
              </a:pathLst>
            </a:custGeom>
            <a:solidFill>
              <a:srgbClr val="FF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644300" y="4208775"/>
              <a:ext cx="38225" cy="106000"/>
            </a:xfrm>
            <a:custGeom>
              <a:avLst/>
              <a:gdLst/>
              <a:ahLst/>
              <a:cxnLst/>
              <a:rect l="l" t="t" r="r" b="b"/>
              <a:pathLst>
                <a:path w="1529" h="4240" extrusionOk="0">
                  <a:moveTo>
                    <a:pt x="1085" y="0"/>
                  </a:moveTo>
                  <a:cubicBezTo>
                    <a:pt x="1035" y="49"/>
                    <a:pt x="986" y="49"/>
                    <a:pt x="986" y="99"/>
                  </a:cubicBezTo>
                  <a:cubicBezTo>
                    <a:pt x="937" y="99"/>
                    <a:pt x="888" y="197"/>
                    <a:pt x="888" y="247"/>
                  </a:cubicBezTo>
                  <a:cubicBezTo>
                    <a:pt x="838" y="493"/>
                    <a:pt x="789" y="690"/>
                    <a:pt x="740" y="937"/>
                  </a:cubicBezTo>
                  <a:cubicBezTo>
                    <a:pt x="690" y="1134"/>
                    <a:pt x="641" y="1380"/>
                    <a:pt x="592" y="1578"/>
                  </a:cubicBezTo>
                  <a:cubicBezTo>
                    <a:pt x="592" y="1775"/>
                    <a:pt x="542" y="1972"/>
                    <a:pt x="493" y="2169"/>
                  </a:cubicBezTo>
                  <a:cubicBezTo>
                    <a:pt x="395" y="2416"/>
                    <a:pt x="345" y="2613"/>
                    <a:pt x="296" y="2810"/>
                  </a:cubicBezTo>
                  <a:cubicBezTo>
                    <a:pt x="296" y="2958"/>
                    <a:pt x="247" y="3056"/>
                    <a:pt x="197" y="3155"/>
                  </a:cubicBezTo>
                  <a:cubicBezTo>
                    <a:pt x="197" y="3254"/>
                    <a:pt x="148" y="3352"/>
                    <a:pt x="148" y="3401"/>
                  </a:cubicBezTo>
                  <a:cubicBezTo>
                    <a:pt x="99" y="3599"/>
                    <a:pt x="50" y="3697"/>
                    <a:pt x="50" y="3747"/>
                  </a:cubicBezTo>
                  <a:cubicBezTo>
                    <a:pt x="0" y="3796"/>
                    <a:pt x="0" y="3796"/>
                    <a:pt x="0" y="3845"/>
                  </a:cubicBezTo>
                  <a:cubicBezTo>
                    <a:pt x="0" y="3894"/>
                    <a:pt x="0" y="3944"/>
                    <a:pt x="0" y="3993"/>
                  </a:cubicBezTo>
                  <a:cubicBezTo>
                    <a:pt x="0" y="4042"/>
                    <a:pt x="0" y="4042"/>
                    <a:pt x="0" y="4092"/>
                  </a:cubicBezTo>
                  <a:cubicBezTo>
                    <a:pt x="50" y="4141"/>
                    <a:pt x="99" y="4190"/>
                    <a:pt x="197" y="4239"/>
                  </a:cubicBezTo>
                  <a:lnTo>
                    <a:pt x="296" y="4239"/>
                  </a:lnTo>
                  <a:cubicBezTo>
                    <a:pt x="395" y="4239"/>
                    <a:pt x="542" y="4190"/>
                    <a:pt x="592" y="4042"/>
                  </a:cubicBezTo>
                  <a:cubicBezTo>
                    <a:pt x="592" y="4042"/>
                    <a:pt x="592" y="3993"/>
                    <a:pt x="592" y="3944"/>
                  </a:cubicBezTo>
                  <a:lnTo>
                    <a:pt x="641" y="3894"/>
                  </a:lnTo>
                  <a:cubicBezTo>
                    <a:pt x="690" y="3747"/>
                    <a:pt x="789" y="3352"/>
                    <a:pt x="937" y="2859"/>
                  </a:cubicBezTo>
                  <a:cubicBezTo>
                    <a:pt x="986" y="2711"/>
                    <a:pt x="1035" y="2514"/>
                    <a:pt x="1085" y="2317"/>
                  </a:cubicBezTo>
                  <a:cubicBezTo>
                    <a:pt x="1134" y="2021"/>
                    <a:pt x="1233" y="1725"/>
                    <a:pt x="1282" y="1380"/>
                  </a:cubicBezTo>
                  <a:cubicBezTo>
                    <a:pt x="1331" y="1282"/>
                    <a:pt x="1331" y="1183"/>
                    <a:pt x="1380" y="1035"/>
                  </a:cubicBezTo>
                  <a:cubicBezTo>
                    <a:pt x="1380" y="838"/>
                    <a:pt x="1430" y="592"/>
                    <a:pt x="1479" y="345"/>
                  </a:cubicBezTo>
                  <a:cubicBezTo>
                    <a:pt x="1528" y="197"/>
                    <a:pt x="1380" y="49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671400" y="4243275"/>
              <a:ext cx="4950" cy="23450"/>
            </a:xfrm>
            <a:custGeom>
              <a:avLst/>
              <a:gdLst/>
              <a:ahLst/>
              <a:cxnLst/>
              <a:rect l="l" t="t" r="r" b="b"/>
              <a:pathLst>
                <a:path w="198" h="938" extrusionOk="0">
                  <a:moveTo>
                    <a:pt x="1" y="937"/>
                  </a:moveTo>
                  <a:cubicBezTo>
                    <a:pt x="50" y="641"/>
                    <a:pt x="149" y="345"/>
                    <a:pt x="198" y="0"/>
                  </a:cubicBezTo>
                  <a:cubicBezTo>
                    <a:pt x="149" y="345"/>
                    <a:pt x="50" y="641"/>
                    <a:pt x="1" y="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588825" y="4192750"/>
              <a:ext cx="43175" cy="120800"/>
            </a:xfrm>
            <a:custGeom>
              <a:avLst/>
              <a:gdLst/>
              <a:ahLst/>
              <a:cxnLst/>
              <a:rect l="l" t="t" r="r" b="b"/>
              <a:pathLst>
                <a:path w="1727" h="4832" extrusionOk="0">
                  <a:moveTo>
                    <a:pt x="1431" y="0"/>
                  </a:moveTo>
                  <a:cubicBezTo>
                    <a:pt x="1233" y="0"/>
                    <a:pt x="1085" y="99"/>
                    <a:pt x="1085" y="296"/>
                  </a:cubicBezTo>
                  <a:cubicBezTo>
                    <a:pt x="1036" y="395"/>
                    <a:pt x="1036" y="493"/>
                    <a:pt x="987" y="641"/>
                  </a:cubicBezTo>
                  <a:cubicBezTo>
                    <a:pt x="987" y="740"/>
                    <a:pt x="987" y="838"/>
                    <a:pt x="938" y="937"/>
                  </a:cubicBezTo>
                  <a:cubicBezTo>
                    <a:pt x="839" y="1479"/>
                    <a:pt x="691" y="2021"/>
                    <a:pt x="543" y="2514"/>
                  </a:cubicBezTo>
                  <a:cubicBezTo>
                    <a:pt x="543" y="2662"/>
                    <a:pt x="494" y="2761"/>
                    <a:pt x="445" y="2909"/>
                  </a:cubicBezTo>
                  <a:cubicBezTo>
                    <a:pt x="445" y="3007"/>
                    <a:pt x="395" y="3106"/>
                    <a:pt x="395" y="3155"/>
                  </a:cubicBezTo>
                  <a:cubicBezTo>
                    <a:pt x="346" y="3254"/>
                    <a:pt x="346" y="3303"/>
                    <a:pt x="346" y="3402"/>
                  </a:cubicBezTo>
                  <a:cubicBezTo>
                    <a:pt x="247" y="3599"/>
                    <a:pt x="198" y="3747"/>
                    <a:pt x="149" y="3895"/>
                  </a:cubicBezTo>
                  <a:cubicBezTo>
                    <a:pt x="149" y="3944"/>
                    <a:pt x="149" y="3993"/>
                    <a:pt x="149" y="4042"/>
                  </a:cubicBezTo>
                  <a:cubicBezTo>
                    <a:pt x="100" y="4092"/>
                    <a:pt x="100" y="4141"/>
                    <a:pt x="50" y="4190"/>
                  </a:cubicBezTo>
                  <a:cubicBezTo>
                    <a:pt x="50" y="4240"/>
                    <a:pt x="50" y="4240"/>
                    <a:pt x="50" y="4289"/>
                  </a:cubicBezTo>
                  <a:lnTo>
                    <a:pt x="50" y="4338"/>
                  </a:lnTo>
                  <a:cubicBezTo>
                    <a:pt x="1" y="4388"/>
                    <a:pt x="1" y="4437"/>
                    <a:pt x="1" y="4437"/>
                  </a:cubicBezTo>
                  <a:cubicBezTo>
                    <a:pt x="1" y="4437"/>
                    <a:pt x="1" y="4486"/>
                    <a:pt x="1" y="4486"/>
                  </a:cubicBezTo>
                  <a:cubicBezTo>
                    <a:pt x="1" y="4535"/>
                    <a:pt x="1" y="4535"/>
                    <a:pt x="1" y="4585"/>
                  </a:cubicBezTo>
                  <a:cubicBezTo>
                    <a:pt x="1" y="4585"/>
                    <a:pt x="1" y="4634"/>
                    <a:pt x="1" y="4634"/>
                  </a:cubicBezTo>
                  <a:cubicBezTo>
                    <a:pt x="50" y="4683"/>
                    <a:pt x="100" y="4733"/>
                    <a:pt x="149" y="4782"/>
                  </a:cubicBezTo>
                  <a:cubicBezTo>
                    <a:pt x="149" y="4782"/>
                    <a:pt x="149" y="4782"/>
                    <a:pt x="198" y="4831"/>
                  </a:cubicBezTo>
                  <a:lnTo>
                    <a:pt x="297" y="4831"/>
                  </a:lnTo>
                  <a:cubicBezTo>
                    <a:pt x="346" y="4831"/>
                    <a:pt x="445" y="4782"/>
                    <a:pt x="494" y="4733"/>
                  </a:cubicBezTo>
                  <a:cubicBezTo>
                    <a:pt x="543" y="4733"/>
                    <a:pt x="543" y="4683"/>
                    <a:pt x="593" y="4634"/>
                  </a:cubicBezTo>
                  <a:cubicBezTo>
                    <a:pt x="593" y="4585"/>
                    <a:pt x="593" y="4585"/>
                    <a:pt x="593" y="4535"/>
                  </a:cubicBezTo>
                  <a:cubicBezTo>
                    <a:pt x="593" y="4535"/>
                    <a:pt x="593" y="4486"/>
                    <a:pt x="642" y="4486"/>
                  </a:cubicBezTo>
                  <a:cubicBezTo>
                    <a:pt x="691" y="4338"/>
                    <a:pt x="740" y="4092"/>
                    <a:pt x="888" y="3697"/>
                  </a:cubicBezTo>
                  <a:cubicBezTo>
                    <a:pt x="888" y="3648"/>
                    <a:pt x="938" y="3550"/>
                    <a:pt x="938" y="3451"/>
                  </a:cubicBezTo>
                  <a:cubicBezTo>
                    <a:pt x="1233" y="2416"/>
                    <a:pt x="1480" y="1430"/>
                    <a:pt x="1677" y="395"/>
                  </a:cubicBezTo>
                  <a:cubicBezTo>
                    <a:pt x="1726" y="198"/>
                    <a:pt x="1578" y="5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332500" y="3358450"/>
              <a:ext cx="241575" cy="268675"/>
            </a:xfrm>
            <a:custGeom>
              <a:avLst/>
              <a:gdLst/>
              <a:ahLst/>
              <a:cxnLst/>
              <a:rect l="l" t="t" r="r" b="b"/>
              <a:pathLst>
                <a:path w="9663" h="10747" extrusionOk="0">
                  <a:moveTo>
                    <a:pt x="1" y="0"/>
                  </a:moveTo>
                  <a:lnTo>
                    <a:pt x="1" y="0"/>
                  </a:lnTo>
                  <a:cubicBezTo>
                    <a:pt x="789" y="1775"/>
                    <a:pt x="1775" y="3451"/>
                    <a:pt x="3008" y="4930"/>
                  </a:cubicBezTo>
                  <a:cubicBezTo>
                    <a:pt x="3205" y="5127"/>
                    <a:pt x="3353" y="5324"/>
                    <a:pt x="3501" y="5472"/>
                  </a:cubicBezTo>
                  <a:cubicBezTo>
                    <a:pt x="3698" y="5669"/>
                    <a:pt x="3846" y="5866"/>
                    <a:pt x="4043" y="6063"/>
                  </a:cubicBezTo>
                  <a:cubicBezTo>
                    <a:pt x="4141" y="6211"/>
                    <a:pt x="4240" y="6310"/>
                    <a:pt x="4388" y="6458"/>
                  </a:cubicBezTo>
                  <a:cubicBezTo>
                    <a:pt x="4487" y="6556"/>
                    <a:pt x="4634" y="6704"/>
                    <a:pt x="4733" y="6803"/>
                  </a:cubicBezTo>
                  <a:cubicBezTo>
                    <a:pt x="4832" y="6901"/>
                    <a:pt x="4979" y="7049"/>
                    <a:pt x="5078" y="7148"/>
                  </a:cubicBezTo>
                  <a:cubicBezTo>
                    <a:pt x="5127" y="7197"/>
                    <a:pt x="5177" y="7246"/>
                    <a:pt x="5226" y="7296"/>
                  </a:cubicBezTo>
                  <a:lnTo>
                    <a:pt x="5522" y="7542"/>
                  </a:lnTo>
                  <a:cubicBezTo>
                    <a:pt x="5620" y="7641"/>
                    <a:pt x="5719" y="7739"/>
                    <a:pt x="5817" y="7838"/>
                  </a:cubicBezTo>
                  <a:cubicBezTo>
                    <a:pt x="5867" y="7887"/>
                    <a:pt x="5916" y="7937"/>
                    <a:pt x="5965" y="7986"/>
                  </a:cubicBezTo>
                  <a:cubicBezTo>
                    <a:pt x="6163" y="8134"/>
                    <a:pt x="6310" y="8282"/>
                    <a:pt x="6458" y="8429"/>
                  </a:cubicBezTo>
                  <a:cubicBezTo>
                    <a:pt x="7198" y="9021"/>
                    <a:pt x="7839" y="9514"/>
                    <a:pt x="8430" y="9908"/>
                  </a:cubicBezTo>
                  <a:cubicBezTo>
                    <a:pt x="8578" y="10056"/>
                    <a:pt x="8726" y="10155"/>
                    <a:pt x="8874" y="10253"/>
                  </a:cubicBezTo>
                  <a:cubicBezTo>
                    <a:pt x="9219" y="10451"/>
                    <a:pt x="9465" y="10648"/>
                    <a:pt x="9662" y="10746"/>
                  </a:cubicBezTo>
                  <a:cubicBezTo>
                    <a:pt x="9268" y="6408"/>
                    <a:pt x="8775" y="2810"/>
                    <a:pt x="8381" y="148"/>
                  </a:cubicBezTo>
                  <a:lnTo>
                    <a:pt x="4684" y="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3282550" y="3348575"/>
              <a:ext cx="1313700" cy="2087650"/>
            </a:xfrm>
            <a:custGeom>
              <a:avLst/>
              <a:gdLst/>
              <a:ahLst/>
              <a:cxnLst/>
              <a:rect l="l" t="t" r="r" b="b"/>
              <a:pathLst>
                <a:path w="52548" h="83506" extrusionOk="0">
                  <a:moveTo>
                    <a:pt x="13950" y="1"/>
                  </a:moveTo>
                  <a:lnTo>
                    <a:pt x="24943" y="4289"/>
                  </a:lnTo>
                  <a:lnTo>
                    <a:pt x="19866" y="18979"/>
                  </a:lnTo>
                  <a:cubicBezTo>
                    <a:pt x="19964" y="19028"/>
                    <a:pt x="20063" y="19127"/>
                    <a:pt x="20211" y="19176"/>
                  </a:cubicBezTo>
                  <a:cubicBezTo>
                    <a:pt x="20901" y="19521"/>
                    <a:pt x="20704" y="21049"/>
                    <a:pt x="19816" y="21049"/>
                  </a:cubicBezTo>
                  <a:cubicBezTo>
                    <a:pt x="19866" y="21099"/>
                    <a:pt x="19816" y="21148"/>
                    <a:pt x="19816" y="21197"/>
                  </a:cubicBezTo>
                  <a:cubicBezTo>
                    <a:pt x="19767" y="21296"/>
                    <a:pt x="19668" y="21345"/>
                    <a:pt x="19570" y="21394"/>
                  </a:cubicBezTo>
                  <a:cubicBezTo>
                    <a:pt x="19619" y="21789"/>
                    <a:pt x="19521" y="22183"/>
                    <a:pt x="19225" y="22479"/>
                  </a:cubicBezTo>
                  <a:cubicBezTo>
                    <a:pt x="19126" y="22578"/>
                    <a:pt x="18978" y="22676"/>
                    <a:pt x="18830" y="22676"/>
                  </a:cubicBezTo>
                  <a:cubicBezTo>
                    <a:pt x="18880" y="22775"/>
                    <a:pt x="18880" y="22873"/>
                    <a:pt x="18830" y="22923"/>
                  </a:cubicBezTo>
                  <a:cubicBezTo>
                    <a:pt x="18781" y="23021"/>
                    <a:pt x="18732" y="23120"/>
                    <a:pt x="18633" y="23120"/>
                  </a:cubicBezTo>
                  <a:cubicBezTo>
                    <a:pt x="18683" y="23416"/>
                    <a:pt x="18584" y="23711"/>
                    <a:pt x="18436" y="23958"/>
                  </a:cubicBezTo>
                  <a:cubicBezTo>
                    <a:pt x="18288" y="24155"/>
                    <a:pt x="18140" y="24303"/>
                    <a:pt x="17943" y="24401"/>
                  </a:cubicBezTo>
                  <a:lnTo>
                    <a:pt x="14887" y="33274"/>
                  </a:lnTo>
                  <a:lnTo>
                    <a:pt x="12915" y="32486"/>
                  </a:lnTo>
                  <a:lnTo>
                    <a:pt x="11929" y="32634"/>
                  </a:lnTo>
                  <a:lnTo>
                    <a:pt x="11535" y="33669"/>
                  </a:lnTo>
                  <a:lnTo>
                    <a:pt x="0" y="29282"/>
                  </a:lnTo>
                  <a:lnTo>
                    <a:pt x="0" y="29282"/>
                  </a:lnTo>
                  <a:cubicBezTo>
                    <a:pt x="247" y="31401"/>
                    <a:pt x="493" y="33472"/>
                    <a:pt x="887" y="35443"/>
                  </a:cubicBezTo>
                  <a:cubicBezTo>
                    <a:pt x="2021" y="41309"/>
                    <a:pt x="7936" y="71724"/>
                    <a:pt x="10303" y="83505"/>
                  </a:cubicBezTo>
                  <a:lnTo>
                    <a:pt x="29626" y="83505"/>
                  </a:lnTo>
                  <a:lnTo>
                    <a:pt x="28492" y="17007"/>
                  </a:lnTo>
                  <a:cubicBezTo>
                    <a:pt x="28492" y="16859"/>
                    <a:pt x="28640" y="16662"/>
                    <a:pt x="28837" y="16662"/>
                  </a:cubicBezTo>
                  <a:cubicBezTo>
                    <a:pt x="29034" y="16662"/>
                    <a:pt x="29182" y="16810"/>
                    <a:pt x="29182" y="17007"/>
                  </a:cubicBezTo>
                  <a:lnTo>
                    <a:pt x="30316" y="83505"/>
                  </a:lnTo>
                  <a:lnTo>
                    <a:pt x="48062" y="83505"/>
                  </a:lnTo>
                  <a:cubicBezTo>
                    <a:pt x="49886" y="71083"/>
                    <a:pt x="51858" y="54964"/>
                    <a:pt x="52400" y="38549"/>
                  </a:cubicBezTo>
                  <a:cubicBezTo>
                    <a:pt x="52351" y="38500"/>
                    <a:pt x="52301" y="38450"/>
                    <a:pt x="52252" y="38401"/>
                  </a:cubicBezTo>
                  <a:cubicBezTo>
                    <a:pt x="52252" y="38401"/>
                    <a:pt x="52252" y="38352"/>
                    <a:pt x="52252" y="38352"/>
                  </a:cubicBezTo>
                  <a:cubicBezTo>
                    <a:pt x="52252" y="38302"/>
                    <a:pt x="52252" y="38302"/>
                    <a:pt x="52252" y="38253"/>
                  </a:cubicBezTo>
                  <a:cubicBezTo>
                    <a:pt x="52252" y="38253"/>
                    <a:pt x="52252" y="38204"/>
                    <a:pt x="52252" y="38204"/>
                  </a:cubicBezTo>
                  <a:cubicBezTo>
                    <a:pt x="52252" y="38204"/>
                    <a:pt x="52252" y="38155"/>
                    <a:pt x="52301" y="38105"/>
                  </a:cubicBezTo>
                  <a:lnTo>
                    <a:pt x="52301" y="38056"/>
                  </a:lnTo>
                  <a:cubicBezTo>
                    <a:pt x="52301" y="38007"/>
                    <a:pt x="52301" y="38007"/>
                    <a:pt x="52301" y="37957"/>
                  </a:cubicBezTo>
                  <a:cubicBezTo>
                    <a:pt x="52351" y="37908"/>
                    <a:pt x="52351" y="37859"/>
                    <a:pt x="52400" y="37809"/>
                  </a:cubicBezTo>
                  <a:cubicBezTo>
                    <a:pt x="52400" y="37760"/>
                    <a:pt x="52400" y="37711"/>
                    <a:pt x="52400" y="37662"/>
                  </a:cubicBezTo>
                  <a:cubicBezTo>
                    <a:pt x="52449" y="35986"/>
                    <a:pt x="52498" y="34260"/>
                    <a:pt x="52498" y="32584"/>
                  </a:cubicBezTo>
                  <a:cubicBezTo>
                    <a:pt x="52548" y="30662"/>
                    <a:pt x="52548" y="28789"/>
                    <a:pt x="52498" y="26866"/>
                  </a:cubicBezTo>
                  <a:cubicBezTo>
                    <a:pt x="52449" y="21247"/>
                    <a:pt x="52153" y="16219"/>
                    <a:pt x="51759" y="11881"/>
                  </a:cubicBezTo>
                  <a:cubicBezTo>
                    <a:pt x="51562" y="11733"/>
                    <a:pt x="51266" y="11585"/>
                    <a:pt x="50872" y="11289"/>
                  </a:cubicBezTo>
                  <a:cubicBezTo>
                    <a:pt x="50724" y="11191"/>
                    <a:pt x="50527" y="11092"/>
                    <a:pt x="50329" y="10944"/>
                  </a:cubicBezTo>
                  <a:cubicBezTo>
                    <a:pt x="49491" y="10353"/>
                    <a:pt x="48703" y="9761"/>
                    <a:pt x="47963" y="9120"/>
                  </a:cubicBezTo>
                  <a:cubicBezTo>
                    <a:pt x="47815" y="9022"/>
                    <a:pt x="47717" y="8874"/>
                    <a:pt x="47569" y="8775"/>
                  </a:cubicBezTo>
                  <a:cubicBezTo>
                    <a:pt x="47421" y="8627"/>
                    <a:pt x="47273" y="8479"/>
                    <a:pt x="47125" y="8381"/>
                  </a:cubicBezTo>
                  <a:cubicBezTo>
                    <a:pt x="47027" y="8282"/>
                    <a:pt x="46879" y="8134"/>
                    <a:pt x="46780" y="8036"/>
                  </a:cubicBezTo>
                  <a:cubicBezTo>
                    <a:pt x="46632" y="7937"/>
                    <a:pt x="46534" y="7789"/>
                    <a:pt x="46386" y="7641"/>
                  </a:cubicBezTo>
                  <a:cubicBezTo>
                    <a:pt x="45992" y="7247"/>
                    <a:pt x="45597" y="6803"/>
                    <a:pt x="45203" y="6360"/>
                  </a:cubicBezTo>
                  <a:cubicBezTo>
                    <a:pt x="45055" y="6212"/>
                    <a:pt x="44907" y="6064"/>
                    <a:pt x="44759" y="5867"/>
                  </a:cubicBezTo>
                  <a:cubicBezTo>
                    <a:pt x="44365" y="5423"/>
                    <a:pt x="44020" y="4930"/>
                    <a:pt x="43625" y="4437"/>
                  </a:cubicBezTo>
                  <a:cubicBezTo>
                    <a:pt x="43527" y="4240"/>
                    <a:pt x="43379" y="4092"/>
                    <a:pt x="43280" y="3895"/>
                  </a:cubicBezTo>
                  <a:cubicBezTo>
                    <a:pt x="43182" y="3796"/>
                    <a:pt x="43133" y="3698"/>
                    <a:pt x="43034" y="3550"/>
                  </a:cubicBezTo>
                  <a:cubicBezTo>
                    <a:pt x="43034" y="3550"/>
                    <a:pt x="43034" y="3501"/>
                    <a:pt x="43034" y="3501"/>
                  </a:cubicBezTo>
                  <a:cubicBezTo>
                    <a:pt x="42886" y="3254"/>
                    <a:pt x="42738" y="3057"/>
                    <a:pt x="42590" y="2811"/>
                  </a:cubicBezTo>
                  <a:cubicBezTo>
                    <a:pt x="42442" y="2564"/>
                    <a:pt x="42295" y="2268"/>
                    <a:pt x="42147" y="2022"/>
                  </a:cubicBezTo>
                  <a:cubicBezTo>
                    <a:pt x="42048" y="1825"/>
                    <a:pt x="41949" y="1677"/>
                    <a:pt x="41900" y="1480"/>
                  </a:cubicBezTo>
                  <a:cubicBezTo>
                    <a:pt x="41703" y="1135"/>
                    <a:pt x="41555" y="789"/>
                    <a:pt x="41407" y="395"/>
                  </a:cubicBezTo>
                  <a:lnTo>
                    <a:pt x="13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3994850" y="3765125"/>
              <a:ext cx="45625" cy="1671100"/>
            </a:xfrm>
            <a:custGeom>
              <a:avLst/>
              <a:gdLst/>
              <a:ahLst/>
              <a:cxnLst/>
              <a:rect l="l" t="t" r="r" b="b"/>
              <a:pathLst>
                <a:path w="1825" h="66844" extrusionOk="0">
                  <a:moveTo>
                    <a:pt x="345" y="0"/>
                  </a:moveTo>
                  <a:cubicBezTo>
                    <a:pt x="148" y="0"/>
                    <a:pt x="0" y="197"/>
                    <a:pt x="0" y="345"/>
                  </a:cubicBezTo>
                  <a:lnTo>
                    <a:pt x="1134" y="66843"/>
                  </a:lnTo>
                  <a:lnTo>
                    <a:pt x="1824" y="66843"/>
                  </a:lnTo>
                  <a:lnTo>
                    <a:pt x="690" y="345"/>
                  </a:lnTo>
                  <a:cubicBezTo>
                    <a:pt x="690" y="148"/>
                    <a:pt x="542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317725" y="3358450"/>
              <a:ext cx="273600" cy="289625"/>
            </a:xfrm>
            <a:custGeom>
              <a:avLst/>
              <a:gdLst/>
              <a:ahLst/>
              <a:cxnLst/>
              <a:rect l="l" t="t" r="r" b="b"/>
              <a:pathLst>
                <a:path w="10944" h="11585" extrusionOk="0">
                  <a:moveTo>
                    <a:pt x="0" y="0"/>
                  </a:moveTo>
                  <a:cubicBezTo>
                    <a:pt x="148" y="394"/>
                    <a:pt x="296" y="740"/>
                    <a:pt x="493" y="1085"/>
                  </a:cubicBezTo>
                  <a:cubicBezTo>
                    <a:pt x="542" y="1282"/>
                    <a:pt x="641" y="1430"/>
                    <a:pt x="740" y="1627"/>
                  </a:cubicBezTo>
                  <a:cubicBezTo>
                    <a:pt x="888" y="1873"/>
                    <a:pt x="1035" y="2169"/>
                    <a:pt x="1183" y="2416"/>
                  </a:cubicBezTo>
                  <a:cubicBezTo>
                    <a:pt x="1331" y="2662"/>
                    <a:pt x="1479" y="2859"/>
                    <a:pt x="1627" y="3106"/>
                  </a:cubicBezTo>
                  <a:cubicBezTo>
                    <a:pt x="1627" y="3106"/>
                    <a:pt x="1627" y="3155"/>
                    <a:pt x="1627" y="3155"/>
                  </a:cubicBezTo>
                  <a:cubicBezTo>
                    <a:pt x="1726" y="3303"/>
                    <a:pt x="1775" y="3401"/>
                    <a:pt x="1873" y="3500"/>
                  </a:cubicBezTo>
                  <a:cubicBezTo>
                    <a:pt x="1972" y="3697"/>
                    <a:pt x="2120" y="3845"/>
                    <a:pt x="2218" y="4042"/>
                  </a:cubicBezTo>
                  <a:cubicBezTo>
                    <a:pt x="2613" y="4535"/>
                    <a:pt x="2958" y="5028"/>
                    <a:pt x="3352" y="5472"/>
                  </a:cubicBezTo>
                  <a:cubicBezTo>
                    <a:pt x="3500" y="5669"/>
                    <a:pt x="3648" y="5817"/>
                    <a:pt x="3796" y="5965"/>
                  </a:cubicBezTo>
                  <a:cubicBezTo>
                    <a:pt x="4190" y="6408"/>
                    <a:pt x="4585" y="6852"/>
                    <a:pt x="4979" y="7246"/>
                  </a:cubicBezTo>
                  <a:cubicBezTo>
                    <a:pt x="5127" y="7394"/>
                    <a:pt x="5225" y="7542"/>
                    <a:pt x="5373" y="7641"/>
                  </a:cubicBezTo>
                  <a:cubicBezTo>
                    <a:pt x="5472" y="7739"/>
                    <a:pt x="5620" y="7887"/>
                    <a:pt x="5718" y="7986"/>
                  </a:cubicBezTo>
                  <a:cubicBezTo>
                    <a:pt x="5866" y="8084"/>
                    <a:pt x="6014" y="8232"/>
                    <a:pt x="6162" y="8380"/>
                  </a:cubicBezTo>
                  <a:cubicBezTo>
                    <a:pt x="6310" y="8479"/>
                    <a:pt x="6408" y="8627"/>
                    <a:pt x="6556" y="8725"/>
                  </a:cubicBezTo>
                  <a:cubicBezTo>
                    <a:pt x="7296" y="9366"/>
                    <a:pt x="8084" y="9958"/>
                    <a:pt x="8922" y="10549"/>
                  </a:cubicBezTo>
                  <a:cubicBezTo>
                    <a:pt x="9120" y="10697"/>
                    <a:pt x="9317" y="10796"/>
                    <a:pt x="9465" y="10894"/>
                  </a:cubicBezTo>
                  <a:cubicBezTo>
                    <a:pt x="9859" y="11190"/>
                    <a:pt x="10155" y="11338"/>
                    <a:pt x="10352" y="11486"/>
                  </a:cubicBezTo>
                  <a:cubicBezTo>
                    <a:pt x="10451" y="11535"/>
                    <a:pt x="10500" y="11584"/>
                    <a:pt x="10500" y="11584"/>
                  </a:cubicBezTo>
                  <a:lnTo>
                    <a:pt x="10648" y="11584"/>
                  </a:lnTo>
                  <a:cubicBezTo>
                    <a:pt x="10746" y="11584"/>
                    <a:pt x="10845" y="11535"/>
                    <a:pt x="10894" y="11436"/>
                  </a:cubicBezTo>
                  <a:cubicBezTo>
                    <a:pt x="10944" y="11289"/>
                    <a:pt x="10894" y="11141"/>
                    <a:pt x="10796" y="11091"/>
                  </a:cubicBezTo>
                  <a:cubicBezTo>
                    <a:pt x="10746" y="11042"/>
                    <a:pt x="10598" y="10943"/>
                    <a:pt x="10253" y="10746"/>
                  </a:cubicBezTo>
                  <a:cubicBezTo>
                    <a:pt x="10056" y="10648"/>
                    <a:pt x="9810" y="10451"/>
                    <a:pt x="9465" y="10253"/>
                  </a:cubicBezTo>
                  <a:cubicBezTo>
                    <a:pt x="9317" y="10155"/>
                    <a:pt x="9169" y="10056"/>
                    <a:pt x="9021" y="9908"/>
                  </a:cubicBezTo>
                  <a:cubicBezTo>
                    <a:pt x="8430" y="9514"/>
                    <a:pt x="7789" y="9021"/>
                    <a:pt x="7049" y="8429"/>
                  </a:cubicBezTo>
                  <a:cubicBezTo>
                    <a:pt x="6901" y="8282"/>
                    <a:pt x="6754" y="8134"/>
                    <a:pt x="6556" y="7986"/>
                  </a:cubicBezTo>
                  <a:cubicBezTo>
                    <a:pt x="6507" y="7937"/>
                    <a:pt x="6458" y="7887"/>
                    <a:pt x="6408" y="7838"/>
                  </a:cubicBezTo>
                  <a:cubicBezTo>
                    <a:pt x="6310" y="7739"/>
                    <a:pt x="6211" y="7641"/>
                    <a:pt x="6113" y="7542"/>
                  </a:cubicBezTo>
                  <a:lnTo>
                    <a:pt x="5817" y="7296"/>
                  </a:lnTo>
                  <a:cubicBezTo>
                    <a:pt x="5768" y="7246"/>
                    <a:pt x="5718" y="7197"/>
                    <a:pt x="5669" y="7148"/>
                  </a:cubicBezTo>
                  <a:cubicBezTo>
                    <a:pt x="5570" y="7049"/>
                    <a:pt x="5423" y="6901"/>
                    <a:pt x="5324" y="6803"/>
                  </a:cubicBezTo>
                  <a:cubicBezTo>
                    <a:pt x="5225" y="6704"/>
                    <a:pt x="5078" y="6556"/>
                    <a:pt x="4979" y="6458"/>
                  </a:cubicBezTo>
                  <a:cubicBezTo>
                    <a:pt x="4831" y="6310"/>
                    <a:pt x="4732" y="6211"/>
                    <a:pt x="4634" y="6063"/>
                  </a:cubicBezTo>
                  <a:cubicBezTo>
                    <a:pt x="4437" y="5866"/>
                    <a:pt x="4289" y="5669"/>
                    <a:pt x="4092" y="5472"/>
                  </a:cubicBezTo>
                  <a:cubicBezTo>
                    <a:pt x="3944" y="5324"/>
                    <a:pt x="3796" y="5127"/>
                    <a:pt x="3599" y="4930"/>
                  </a:cubicBezTo>
                  <a:cubicBezTo>
                    <a:pt x="2366" y="3451"/>
                    <a:pt x="1380" y="1775"/>
                    <a:pt x="592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375650" y="2420625"/>
              <a:ext cx="154050" cy="335225"/>
            </a:xfrm>
            <a:custGeom>
              <a:avLst/>
              <a:gdLst/>
              <a:ahLst/>
              <a:cxnLst/>
              <a:rect l="l" t="t" r="r" b="b"/>
              <a:pathLst>
                <a:path w="6162" h="13409" extrusionOk="0">
                  <a:moveTo>
                    <a:pt x="542" y="0"/>
                  </a:moveTo>
                  <a:cubicBezTo>
                    <a:pt x="444" y="0"/>
                    <a:pt x="394" y="49"/>
                    <a:pt x="345" y="49"/>
                  </a:cubicBezTo>
                  <a:cubicBezTo>
                    <a:pt x="99" y="197"/>
                    <a:pt x="0" y="444"/>
                    <a:pt x="148" y="690"/>
                  </a:cubicBezTo>
                  <a:cubicBezTo>
                    <a:pt x="148" y="690"/>
                    <a:pt x="247" y="838"/>
                    <a:pt x="345" y="1085"/>
                  </a:cubicBezTo>
                  <a:cubicBezTo>
                    <a:pt x="1972" y="4338"/>
                    <a:pt x="3401" y="7690"/>
                    <a:pt x="4584" y="11141"/>
                  </a:cubicBezTo>
                  <a:cubicBezTo>
                    <a:pt x="4782" y="11782"/>
                    <a:pt x="4979" y="12422"/>
                    <a:pt x="5176" y="13063"/>
                  </a:cubicBezTo>
                  <a:cubicBezTo>
                    <a:pt x="5225" y="13211"/>
                    <a:pt x="5373" y="13359"/>
                    <a:pt x="5521" y="13359"/>
                  </a:cubicBezTo>
                  <a:cubicBezTo>
                    <a:pt x="5570" y="13359"/>
                    <a:pt x="5620" y="13359"/>
                    <a:pt x="5620" y="13408"/>
                  </a:cubicBezTo>
                  <a:cubicBezTo>
                    <a:pt x="5669" y="13408"/>
                    <a:pt x="5718" y="13359"/>
                    <a:pt x="5767" y="13359"/>
                  </a:cubicBezTo>
                  <a:cubicBezTo>
                    <a:pt x="6014" y="13310"/>
                    <a:pt x="6162" y="13014"/>
                    <a:pt x="6063" y="12817"/>
                  </a:cubicBezTo>
                  <a:cubicBezTo>
                    <a:pt x="5965" y="12373"/>
                    <a:pt x="5817" y="11929"/>
                    <a:pt x="5669" y="11486"/>
                  </a:cubicBezTo>
                  <a:cubicBezTo>
                    <a:pt x="4437" y="7739"/>
                    <a:pt x="2958" y="4141"/>
                    <a:pt x="1183" y="690"/>
                  </a:cubicBezTo>
                  <a:cubicBezTo>
                    <a:pt x="1035" y="395"/>
                    <a:pt x="986" y="247"/>
                    <a:pt x="937" y="247"/>
                  </a:cubicBezTo>
                  <a:cubicBezTo>
                    <a:pt x="887" y="99"/>
                    <a:pt x="690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3605425" y="3958600"/>
              <a:ext cx="125725" cy="221850"/>
            </a:xfrm>
            <a:custGeom>
              <a:avLst/>
              <a:gdLst/>
              <a:ahLst/>
              <a:cxnLst/>
              <a:rect l="l" t="t" r="r" b="b"/>
              <a:pathLst>
                <a:path w="5029" h="8874" extrusionOk="0">
                  <a:moveTo>
                    <a:pt x="5028" y="0"/>
                  </a:moveTo>
                  <a:cubicBezTo>
                    <a:pt x="4924" y="35"/>
                    <a:pt x="4819" y="70"/>
                    <a:pt x="4714" y="70"/>
                  </a:cubicBezTo>
                  <a:cubicBezTo>
                    <a:pt x="4671" y="70"/>
                    <a:pt x="4628" y="64"/>
                    <a:pt x="4585" y="50"/>
                  </a:cubicBezTo>
                  <a:cubicBezTo>
                    <a:pt x="4585" y="148"/>
                    <a:pt x="4585" y="247"/>
                    <a:pt x="4585" y="296"/>
                  </a:cubicBezTo>
                  <a:cubicBezTo>
                    <a:pt x="4535" y="444"/>
                    <a:pt x="4387" y="493"/>
                    <a:pt x="4289" y="493"/>
                  </a:cubicBezTo>
                  <a:lnTo>
                    <a:pt x="4190" y="493"/>
                  </a:lnTo>
                  <a:cubicBezTo>
                    <a:pt x="4092" y="641"/>
                    <a:pt x="3944" y="740"/>
                    <a:pt x="3796" y="838"/>
                  </a:cubicBezTo>
                  <a:lnTo>
                    <a:pt x="1331" y="7838"/>
                  </a:lnTo>
                  <a:lnTo>
                    <a:pt x="0" y="8085"/>
                  </a:lnTo>
                  <a:lnTo>
                    <a:pt x="1972" y="8873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3307175" y="3283275"/>
              <a:ext cx="1275" cy="25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580775" y="3970925"/>
              <a:ext cx="119550" cy="193500"/>
            </a:xfrm>
            <a:custGeom>
              <a:avLst/>
              <a:gdLst/>
              <a:ahLst/>
              <a:cxnLst/>
              <a:rect l="l" t="t" r="r" b="b"/>
              <a:pathLst>
                <a:path w="4782" h="7740" extrusionOk="0">
                  <a:moveTo>
                    <a:pt x="2958" y="0"/>
                  </a:moveTo>
                  <a:lnTo>
                    <a:pt x="197" y="7247"/>
                  </a:lnTo>
                  <a:lnTo>
                    <a:pt x="0" y="7740"/>
                  </a:lnTo>
                  <a:lnTo>
                    <a:pt x="0" y="7740"/>
                  </a:lnTo>
                  <a:lnTo>
                    <a:pt x="986" y="7592"/>
                  </a:lnTo>
                  <a:lnTo>
                    <a:pt x="2317" y="7345"/>
                  </a:lnTo>
                  <a:lnTo>
                    <a:pt x="4782" y="345"/>
                  </a:lnTo>
                  <a:lnTo>
                    <a:pt x="4782" y="345"/>
                  </a:lnTo>
                  <a:cubicBezTo>
                    <a:pt x="4683" y="370"/>
                    <a:pt x="4572" y="382"/>
                    <a:pt x="4455" y="382"/>
                  </a:cubicBezTo>
                  <a:cubicBezTo>
                    <a:pt x="4338" y="382"/>
                    <a:pt x="4215" y="370"/>
                    <a:pt x="4092" y="345"/>
                  </a:cubicBezTo>
                  <a:cubicBezTo>
                    <a:pt x="3944" y="296"/>
                    <a:pt x="3549" y="198"/>
                    <a:pt x="2958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347850" y="3283275"/>
              <a:ext cx="531175" cy="529925"/>
            </a:xfrm>
            <a:custGeom>
              <a:avLst/>
              <a:gdLst/>
              <a:ahLst/>
              <a:cxnLst/>
              <a:rect l="l" t="t" r="r" b="b"/>
              <a:pathLst>
                <a:path w="21247" h="21197" extrusionOk="0">
                  <a:moveTo>
                    <a:pt x="1825" y="0"/>
                  </a:moveTo>
                  <a:cubicBezTo>
                    <a:pt x="1184" y="148"/>
                    <a:pt x="592" y="345"/>
                    <a:pt x="1" y="592"/>
                  </a:cubicBezTo>
                  <a:lnTo>
                    <a:pt x="5078" y="2514"/>
                  </a:lnTo>
                  <a:lnTo>
                    <a:pt x="19620" y="8035"/>
                  </a:lnTo>
                  <a:lnTo>
                    <a:pt x="14937" y="20408"/>
                  </a:lnTo>
                  <a:cubicBezTo>
                    <a:pt x="15430" y="20654"/>
                    <a:pt x="15923" y="20950"/>
                    <a:pt x="16416" y="21197"/>
                  </a:cubicBezTo>
                  <a:lnTo>
                    <a:pt x="21246" y="7444"/>
                  </a:lnTo>
                  <a:cubicBezTo>
                    <a:pt x="21246" y="7444"/>
                    <a:pt x="14099" y="4732"/>
                    <a:pt x="8479" y="2563"/>
                  </a:cubicBezTo>
                  <a:cubicBezTo>
                    <a:pt x="4881" y="1183"/>
                    <a:pt x="1874" y="49"/>
                    <a:pt x="1825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3041000" y="3793475"/>
              <a:ext cx="613725" cy="396825"/>
            </a:xfrm>
            <a:custGeom>
              <a:avLst/>
              <a:gdLst/>
              <a:ahLst/>
              <a:cxnLst/>
              <a:rect l="l" t="t" r="r" b="b"/>
              <a:pathLst>
                <a:path w="24549" h="15873" extrusionOk="0">
                  <a:moveTo>
                    <a:pt x="2958" y="0"/>
                  </a:moveTo>
                  <a:lnTo>
                    <a:pt x="0" y="7838"/>
                  </a:lnTo>
                  <a:lnTo>
                    <a:pt x="9662" y="11486"/>
                  </a:lnTo>
                  <a:lnTo>
                    <a:pt x="21197" y="15873"/>
                  </a:lnTo>
                  <a:lnTo>
                    <a:pt x="21591" y="14838"/>
                  </a:lnTo>
                  <a:lnTo>
                    <a:pt x="21788" y="14345"/>
                  </a:lnTo>
                  <a:lnTo>
                    <a:pt x="24549" y="7098"/>
                  </a:lnTo>
                  <a:cubicBezTo>
                    <a:pt x="23711" y="6803"/>
                    <a:pt x="22528" y="6408"/>
                    <a:pt x="21049" y="5866"/>
                  </a:cubicBezTo>
                  <a:cubicBezTo>
                    <a:pt x="20950" y="6014"/>
                    <a:pt x="20852" y="6211"/>
                    <a:pt x="20753" y="6408"/>
                  </a:cubicBezTo>
                  <a:cubicBezTo>
                    <a:pt x="16810" y="5472"/>
                    <a:pt x="12965" y="4289"/>
                    <a:pt x="9169" y="2810"/>
                  </a:cubicBezTo>
                  <a:cubicBezTo>
                    <a:pt x="7887" y="2268"/>
                    <a:pt x="6557" y="1725"/>
                    <a:pt x="5226" y="1134"/>
                  </a:cubicBezTo>
                  <a:cubicBezTo>
                    <a:pt x="4881" y="937"/>
                    <a:pt x="4535" y="789"/>
                    <a:pt x="4141" y="592"/>
                  </a:cubicBezTo>
                  <a:cubicBezTo>
                    <a:pt x="3747" y="394"/>
                    <a:pt x="3352" y="197"/>
                    <a:pt x="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3266525" y="3261075"/>
              <a:ext cx="639600" cy="562000"/>
            </a:xfrm>
            <a:custGeom>
              <a:avLst/>
              <a:gdLst/>
              <a:ahLst/>
              <a:cxnLst/>
              <a:rect l="l" t="t" r="r" b="b"/>
              <a:pathLst>
                <a:path w="25584" h="22480" extrusionOk="0">
                  <a:moveTo>
                    <a:pt x="5570" y="1"/>
                  </a:moveTo>
                  <a:lnTo>
                    <a:pt x="1676" y="888"/>
                  </a:lnTo>
                  <a:lnTo>
                    <a:pt x="1627" y="888"/>
                  </a:lnTo>
                  <a:lnTo>
                    <a:pt x="740" y="3304"/>
                  </a:lnTo>
                  <a:lnTo>
                    <a:pt x="0" y="5275"/>
                  </a:lnTo>
                  <a:cubicBezTo>
                    <a:pt x="99" y="5423"/>
                    <a:pt x="247" y="5571"/>
                    <a:pt x="444" y="5719"/>
                  </a:cubicBezTo>
                  <a:cubicBezTo>
                    <a:pt x="542" y="5867"/>
                    <a:pt x="690" y="5965"/>
                    <a:pt x="789" y="6064"/>
                  </a:cubicBezTo>
                  <a:cubicBezTo>
                    <a:pt x="888" y="6163"/>
                    <a:pt x="937" y="6261"/>
                    <a:pt x="1035" y="6311"/>
                  </a:cubicBezTo>
                  <a:cubicBezTo>
                    <a:pt x="6310" y="11486"/>
                    <a:pt x="15183" y="19374"/>
                    <a:pt x="15183" y="19374"/>
                  </a:cubicBezTo>
                  <a:cubicBezTo>
                    <a:pt x="15134" y="19521"/>
                    <a:pt x="15134" y="19620"/>
                    <a:pt x="15084" y="19768"/>
                  </a:cubicBezTo>
                  <a:cubicBezTo>
                    <a:pt x="16218" y="20310"/>
                    <a:pt x="17105" y="20754"/>
                    <a:pt x="17795" y="21099"/>
                  </a:cubicBezTo>
                  <a:cubicBezTo>
                    <a:pt x="17894" y="21197"/>
                    <a:pt x="18042" y="21247"/>
                    <a:pt x="18190" y="21296"/>
                  </a:cubicBezTo>
                  <a:lnTo>
                    <a:pt x="22873" y="8923"/>
                  </a:lnTo>
                  <a:lnTo>
                    <a:pt x="8331" y="3402"/>
                  </a:lnTo>
                  <a:lnTo>
                    <a:pt x="3254" y="1480"/>
                  </a:lnTo>
                  <a:cubicBezTo>
                    <a:pt x="3845" y="1233"/>
                    <a:pt x="4437" y="1036"/>
                    <a:pt x="5078" y="888"/>
                  </a:cubicBezTo>
                  <a:cubicBezTo>
                    <a:pt x="5127" y="937"/>
                    <a:pt x="8134" y="2071"/>
                    <a:pt x="11732" y="3451"/>
                  </a:cubicBezTo>
                  <a:cubicBezTo>
                    <a:pt x="17352" y="5620"/>
                    <a:pt x="24499" y="8332"/>
                    <a:pt x="24499" y="8332"/>
                  </a:cubicBezTo>
                  <a:lnTo>
                    <a:pt x="19669" y="22085"/>
                  </a:lnTo>
                  <a:cubicBezTo>
                    <a:pt x="19915" y="22183"/>
                    <a:pt x="20211" y="22331"/>
                    <a:pt x="20507" y="22479"/>
                  </a:cubicBezTo>
                  <a:lnTo>
                    <a:pt x="25584" y="7789"/>
                  </a:lnTo>
                  <a:lnTo>
                    <a:pt x="14591" y="3501"/>
                  </a:lnTo>
                  <a:lnTo>
                    <a:pt x="5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567225" y="3755250"/>
              <a:ext cx="237850" cy="225250"/>
            </a:xfrm>
            <a:custGeom>
              <a:avLst/>
              <a:gdLst/>
              <a:ahLst/>
              <a:cxnLst/>
              <a:rect l="l" t="t" r="r" b="b"/>
              <a:pathLst>
                <a:path w="9514" h="9010" extrusionOk="0">
                  <a:moveTo>
                    <a:pt x="3056" y="1"/>
                  </a:moveTo>
                  <a:cubicBezTo>
                    <a:pt x="2218" y="4487"/>
                    <a:pt x="1085" y="5325"/>
                    <a:pt x="0" y="7395"/>
                  </a:cubicBezTo>
                  <a:cubicBezTo>
                    <a:pt x="1479" y="7937"/>
                    <a:pt x="2662" y="8332"/>
                    <a:pt x="3500" y="8627"/>
                  </a:cubicBezTo>
                  <a:cubicBezTo>
                    <a:pt x="4091" y="8825"/>
                    <a:pt x="4486" y="8923"/>
                    <a:pt x="4634" y="8972"/>
                  </a:cubicBezTo>
                  <a:cubicBezTo>
                    <a:pt x="4757" y="8997"/>
                    <a:pt x="4880" y="9009"/>
                    <a:pt x="4997" y="9009"/>
                  </a:cubicBezTo>
                  <a:cubicBezTo>
                    <a:pt x="5114" y="9009"/>
                    <a:pt x="5225" y="8997"/>
                    <a:pt x="5324" y="8972"/>
                  </a:cubicBezTo>
                  <a:cubicBezTo>
                    <a:pt x="5472" y="8874"/>
                    <a:pt x="5620" y="8775"/>
                    <a:pt x="5718" y="8627"/>
                  </a:cubicBezTo>
                  <a:cubicBezTo>
                    <a:pt x="5669" y="8627"/>
                    <a:pt x="5620" y="8578"/>
                    <a:pt x="5472" y="8529"/>
                  </a:cubicBezTo>
                  <a:cubicBezTo>
                    <a:pt x="5127" y="8381"/>
                    <a:pt x="4535" y="8134"/>
                    <a:pt x="3796" y="7789"/>
                  </a:cubicBezTo>
                  <a:cubicBezTo>
                    <a:pt x="3303" y="7543"/>
                    <a:pt x="2810" y="7296"/>
                    <a:pt x="2268" y="7001"/>
                  </a:cubicBezTo>
                  <a:cubicBezTo>
                    <a:pt x="1974" y="6833"/>
                    <a:pt x="2144" y="6416"/>
                    <a:pt x="2444" y="6416"/>
                  </a:cubicBezTo>
                  <a:cubicBezTo>
                    <a:pt x="2497" y="6416"/>
                    <a:pt x="2554" y="6429"/>
                    <a:pt x="2613" y="6458"/>
                  </a:cubicBezTo>
                  <a:cubicBezTo>
                    <a:pt x="3056" y="6705"/>
                    <a:pt x="3549" y="7001"/>
                    <a:pt x="3993" y="7198"/>
                  </a:cubicBezTo>
                  <a:cubicBezTo>
                    <a:pt x="4732" y="7543"/>
                    <a:pt x="5324" y="7789"/>
                    <a:pt x="5669" y="7937"/>
                  </a:cubicBezTo>
                  <a:cubicBezTo>
                    <a:pt x="5817" y="7987"/>
                    <a:pt x="5915" y="8036"/>
                    <a:pt x="5915" y="8036"/>
                  </a:cubicBezTo>
                  <a:cubicBezTo>
                    <a:pt x="6014" y="8085"/>
                    <a:pt x="6063" y="8134"/>
                    <a:pt x="6113" y="8184"/>
                  </a:cubicBezTo>
                  <a:cubicBezTo>
                    <a:pt x="6156" y="8198"/>
                    <a:pt x="6199" y="8204"/>
                    <a:pt x="6242" y="8204"/>
                  </a:cubicBezTo>
                  <a:cubicBezTo>
                    <a:pt x="6347" y="8204"/>
                    <a:pt x="6452" y="8169"/>
                    <a:pt x="6556" y="8134"/>
                  </a:cubicBezTo>
                  <a:cubicBezTo>
                    <a:pt x="6753" y="8036"/>
                    <a:pt x="6901" y="7888"/>
                    <a:pt x="7049" y="7691"/>
                  </a:cubicBezTo>
                  <a:cubicBezTo>
                    <a:pt x="7197" y="7444"/>
                    <a:pt x="7296" y="7149"/>
                    <a:pt x="7246" y="6853"/>
                  </a:cubicBezTo>
                  <a:lnTo>
                    <a:pt x="7049" y="6853"/>
                  </a:lnTo>
                  <a:cubicBezTo>
                    <a:pt x="6951" y="6804"/>
                    <a:pt x="6605" y="6705"/>
                    <a:pt x="6162" y="6508"/>
                  </a:cubicBezTo>
                  <a:cubicBezTo>
                    <a:pt x="5718" y="6311"/>
                    <a:pt x="5127" y="6064"/>
                    <a:pt x="4535" y="5768"/>
                  </a:cubicBezTo>
                  <a:cubicBezTo>
                    <a:pt x="4042" y="5571"/>
                    <a:pt x="3549" y="5275"/>
                    <a:pt x="3056" y="5029"/>
                  </a:cubicBezTo>
                  <a:cubicBezTo>
                    <a:pt x="2908" y="4930"/>
                    <a:pt x="2859" y="4733"/>
                    <a:pt x="2958" y="4585"/>
                  </a:cubicBezTo>
                  <a:cubicBezTo>
                    <a:pt x="3021" y="4490"/>
                    <a:pt x="3126" y="4435"/>
                    <a:pt x="3232" y="4435"/>
                  </a:cubicBezTo>
                  <a:cubicBezTo>
                    <a:pt x="3290" y="4435"/>
                    <a:pt x="3349" y="4452"/>
                    <a:pt x="3401" y="4487"/>
                  </a:cubicBezTo>
                  <a:cubicBezTo>
                    <a:pt x="3796" y="4733"/>
                    <a:pt x="4289" y="4980"/>
                    <a:pt x="4782" y="5226"/>
                  </a:cubicBezTo>
                  <a:cubicBezTo>
                    <a:pt x="5373" y="5473"/>
                    <a:pt x="5915" y="5719"/>
                    <a:pt x="6359" y="5916"/>
                  </a:cubicBezTo>
                  <a:cubicBezTo>
                    <a:pt x="6803" y="6113"/>
                    <a:pt x="7098" y="6212"/>
                    <a:pt x="7246" y="6261"/>
                  </a:cubicBezTo>
                  <a:cubicBezTo>
                    <a:pt x="7345" y="6311"/>
                    <a:pt x="7394" y="6360"/>
                    <a:pt x="7443" y="6409"/>
                  </a:cubicBezTo>
                  <a:cubicBezTo>
                    <a:pt x="7591" y="6409"/>
                    <a:pt x="7739" y="6311"/>
                    <a:pt x="7838" y="6212"/>
                  </a:cubicBezTo>
                  <a:cubicBezTo>
                    <a:pt x="8134" y="5916"/>
                    <a:pt x="8232" y="5522"/>
                    <a:pt x="8183" y="5127"/>
                  </a:cubicBezTo>
                  <a:lnTo>
                    <a:pt x="8035" y="5127"/>
                  </a:lnTo>
                  <a:cubicBezTo>
                    <a:pt x="8035" y="5078"/>
                    <a:pt x="7887" y="5029"/>
                    <a:pt x="7690" y="4980"/>
                  </a:cubicBezTo>
                  <a:cubicBezTo>
                    <a:pt x="7443" y="4881"/>
                    <a:pt x="7197" y="4782"/>
                    <a:pt x="6852" y="4635"/>
                  </a:cubicBezTo>
                  <a:cubicBezTo>
                    <a:pt x="6359" y="4437"/>
                    <a:pt x="5817" y="4191"/>
                    <a:pt x="5275" y="3895"/>
                  </a:cubicBezTo>
                  <a:cubicBezTo>
                    <a:pt x="4831" y="3698"/>
                    <a:pt x="4437" y="3501"/>
                    <a:pt x="4042" y="3254"/>
                  </a:cubicBezTo>
                  <a:cubicBezTo>
                    <a:pt x="3720" y="3134"/>
                    <a:pt x="3891" y="2684"/>
                    <a:pt x="4179" y="2684"/>
                  </a:cubicBezTo>
                  <a:cubicBezTo>
                    <a:pt x="4244" y="2684"/>
                    <a:pt x="4315" y="2707"/>
                    <a:pt x="4387" y="2761"/>
                  </a:cubicBezTo>
                  <a:cubicBezTo>
                    <a:pt x="4732" y="2959"/>
                    <a:pt x="5077" y="3156"/>
                    <a:pt x="5472" y="3304"/>
                  </a:cubicBezTo>
                  <a:cubicBezTo>
                    <a:pt x="6014" y="3599"/>
                    <a:pt x="6556" y="3846"/>
                    <a:pt x="7049" y="4043"/>
                  </a:cubicBezTo>
                  <a:cubicBezTo>
                    <a:pt x="7394" y="4191"/>
                    <a:pt x="7690" y="4289"/>
                    <a:pt x="7887" y="4388"/>
                  </a:cubicBezTo>
                  <a:cubicBezTo>
                    <a:pt x="8084" y="4487"/>
                    <a:pt x="8232" y="4536"/>
                    <a:pt x="8232" y="4536"/>
                  </a:cubicBezTo>
                  <a:cubicBezTo>
                    <a:pt x="8380" y="4585"/>
                    <a:pt x="8429" y="4684"/>
                    <a:pt x="8429" y="4782"/>
                  </a:cubicBezTo>
                  <a:cubicBezTo>
                    <a:pt x="9317" y="4782"/>
                    <a:pt x="9514" y="3254"/>
                    <a:pt x="8824" y="2909"/>
                  </a:cubicBezTo>
                  <a:cubicBezTo>
                    <a:pt x="8676" y="2860"/>
                    <a:pt x="8577" y="2761"/>
                    <a:pt x="8479" y="2712"/>
                  </a:cubicBezTo>
                  <a:cubicBezTo>
                    <a:pt x="8183" y="2564"/>
                    <a:pt x="7887" y="2416"/>
                    <a:pt x="7641" y="2318"/>
                  </a:cubicBezTo>
                  <a:cubicBezTo>
                    <a:pt x="7148" y="2071"/>
                    <a:pt x="6655" y="1775"/>
                    <a:pt x="6162" y="1529"/>
                  </a:cubicBezTo>
                  <a:cubicBezTo>
                    <a:pt x="6014" y="1480"/>
                    <a:pt x="5866" y="1430"/>
                    <a:pt x="5767" y="1332"/>
                  </a:cubicBezTo>
                  <a:cubicBezTo>
                    <a:pt x="5077" y="987"/>
                    <a:pt x="4190" y="543"/>
                    <a:pt x="3056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616575" y="3915625"/>
              <a:ext cx="103475" cy="55325"/>
            </a:xfrm>
            <a:custGeom>
              <a:avLst/>
              <a:gdLst/>
              <a:ahLst/>
              <a:cxnLst/>
              <a:rect l="l" t="t" r="r" b="b"/>
              <a:pathLst>
                <a:path w="4139" h="2213" extrusionOk="0">
                  <a:moveTo>
                    <a:pt x="470" y="1"/>
                  </a:moveTo>
                  <a:cubicBezTo>
                    <a:pt x="170" y="1"/>
                    <a:pt x="0" y="418"/>
                    <a:pt x="294" y="586"/>
                  </a:cubicBezTo>
                  <a:cubicBezTo>
                    <a:pt x="836" y="881"/>
                    <a:pt x="1329" y="1128"/>
                    <a:pt x="1822" y="1374"/>
                  </a:cubicBezTo>
                  <a:cubicBezTo>
                    <a:pt x="2561" y="1719"/>
                    <a:pt x="3153" y="1966"/>
                    <a:pt x="3498" y="2114"/>
                  </a:cubicBezTo>
                  <a:cubicBezTo>
                    <a:pt x="3646" y="2163"/>
                    <a:pt x="3695" y="2212"/>
                    <a:pt x="3744" y="2212"/>
                  </a:cubicBezTo>
                  <a:lnTo>
                    <a:pt x="3843" y="2212"/>
                  </a:lnTo>
                  <a:cubicBezTo>
                    <a:pt x="3941" y="2212"/>
                    <a:pt x="4089" y="2163"/>
                    <a:pt x="4139" y="2015"/>
                  </a:cubicBezTo>
                  <a:cubicBezTo>
                    <a:pt x="4139" y="1966"/>
                    <a:pt x="4139" y="1867"/>
                    <a:pt x="4139" y="1769"/>
                  </a:cubicBezTo>
                  <a:cubicBezTo>
                    <a:pt x="4089" y="1719"/>
                    <a:pt x="4040" y="1670"/>
                    <a:pt x="3941" y="1621"/>
                  </a:cubicBezTo>
                  <a:cubicBezTo>
                    <a:pt x="3941" y="1621"/>
                    <a:pt x="3843" y="1572"/>
                    <a:pt x="3695" y="1522"/>
                  </a:cubicBezTo>
                  <a:cubicBezTo>
                    <a:pt x="3350" y="1374"/>
                    <a:pt x="2758" y="1128"/>
                    <a:pt x="2019" y="783"/>
                  </a:cubicBezTo>
                  <a:cubicBezTo>
                    <a:pt x="1575" y="586"/>
                    <a:pt x="1082" y="290"/>
                    <a:pt x="639" y="43"/>
                  </a:cubicBezTo>
                  <a:cubicBezTo>
                    <a:pt x="580" y="14"/>
                    <a:pt x="52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3638700" y="3866125"/>
              <a:ext cx="115850" cy="60450"/>
            </a:xfrm>
            <a:custGeom>
              <a:avLst/>
              <a:gdLst/>
              <a:ahLst/>
              <a:cxnLst/>
              <a:rect l="l" t="t" r="r" b="b"/>
              <a:pathLst>
                <a:path w="4634" h="2418" extrusionOk="0">
                  <a:moveTo>
                    <a:pt x="373" y="0"/>
                  </a:moveTo>
                  <a:cubicBezTo>
                    <a:pt x="267" y="0"/>
                    <a:pt x="162" y="55"/>
                    <a:pt x="99" y="150"/>
                  </a:cubicBezTo>
                  <a:cubicBezTo>
                    <a:pt x="0" y="298"/>
                    <a:pt x="49" y="495"/>
                    <a:pt x="197" y="594"/>
                  </a:cubicBezTo>
                  <a:cubicBezTo>
                    <a:pt x="690" y="840"/>
                    <a:pt x="1183" y="1136"/>
                    <a:pt x="1676" y="1333"/>
                  </a:cubicBezTo>
                  <a:cubicBezTo>
                    <a:pt x="2268" y="1629"/>
                    <a:pt x="2859" y="1876"/>
                    <a:pt x="3303" y="2073"/>
                  </a:cubicBezTo>
                  <a:cubicBezTo>
                    <a:pt x="3746" y="2270"/>
                    <a:pt x="4092" y="2369"/>
                    <a:pt x="4141" y="2418"/>
                  </a:cubicBezTo>
                  <a:lnTo>
                    <a:pt x="4387" y="2418"/>
                  </a:lnTo>
                  <a:cubicBezTo>
                    <a:pt x="4486" y="2418"/>
                    <a:pt x="4535" y="2319"/>
                    <a:pt x="4584" y="2221"/>
                  </a:cubicBezTo>
                  <a:cubicBezTo>
                    <a:pt x="4634" y="2171"/>
                    <a:pt x="4634" y="2073"/>
                    <a:pt x="4584" y="1974"/>
                  </a:cubicBezTo>
                  <a:cubicBezTo>
                    <a:pt x="4535" y="1925"/>
                    <a:pt x="4486" y="1876"/>
                    <a:pt x="4387" y="1826"/>
                  </a:cubicBezTo>
                  <a:lnTo>
                    <a:pt x="4338" y="1826"/>
                  </a:lnTo>
                  <a:cubicBezTo>
                    <a:pt x="4239" y="1777"/>
                    <a:pt x="3944" y="1678"/>
                    <a:pt x="3500" y="1481"/>
                  </a:cubicBezTo>
                  <a:cubicBezTo>
                    <a:pt x="3056" y="1284"/>
                    <a:pt x="2465" y="1038"/>
                    <a:pt x="1873" y="791"/>
                  </a:cubicBezTo>
                  <a:cubicBezTo>
                    <a:pt x="1430" y="545"/>
                    <a:pt x="937" y="298"/>
                    <a:pt x="542" y="52"/>
                  </a:cubicBezTo>
                  <a:cubicBezTo>
                    <a:pt x="490" y="17"/>
                    <a:pt x="431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660225" y="3822350"/>
              <a:ext cx="118975" cy="61100"/>
            </a:xfrm>
            <a:custGeom>
              <a:avLst/>
              <a:gdLst/>
              <a:ahLst/>
              <a:cxnLst/>
              <a:rect l="l" t="t" r="r" b="b"/>
              <a:pathLst>
                <a:path w="4759" h="2444" extrusionOk="0">
                  <a:moveTo>
                    <a:pt x="459" y="0"/>
                  </a:moveTo>
                  <a:cubicBezTo>
                    <a:pt x="171" y="0"/>
                    <a:pt x="0" y="450"/>
                    <a:pt x="322" y="570"/>
                  </a:cubicBezTo>
                  <a:cubicBezTo>
                    <a:pt x="717" y="817"/>
                    <a:pt x="1111" y="1014"/>
                    <a:pt x="1555" y="1211"/>
                  </a:cubicBezTo>
                  <a:cubicBezTo>
                    <a:pt x="2097" y="1507"/>
                    <a:pt x="2639" y="1753"/>
                    <a:pt x="3132" y="1951"/>
                  </a:cubicBezTo>
                  <a:cubicBezTo>
                    <a:pt x="3477" y="2098"/>
                    <a:pt x="3723" y="2197"/>
                    <a:pt x="3970" y="2296"/>
                  </a:cubicBezTo>
                  <a:cubicBezTo>
                    <a:pt x="4167" y="2345"/>
                    <a:pt x="4315" y="2394"/>
                    <a:pt x="4315" y="2443"/>
                  </a:cubicBezTo>
                  <a:lnTo>
                    <a:pt x="4463" y="2443"/>
                  </a:lnTo>
                  <a:cubicBezTo>
                    <a:pt x="4561" y="2394"/>
                    <a:pt x="4660" y="2345"/>
                    <a:pt x="4709" y="2246"/>
                  </a:cubicBezTo>
                  <a:cubicBezTo>
                    <a:pt x="4709" y="2197"/>
                    <a:pt x="4759" y="2148"/>
                    <a:pt x="4709" y="2098"/>
                  </a:cubicBezTo>
                  <a:cubicBezTo>
                    <a:pt x="4709" y="2000"/>
                    <a:pt x="4660" y="1901"/>
                    <a:pt x="4512" y="1852"/>
                  </a:cubicBezTo>
                  <a:cubicBezTo>
                    <a:pt x="4512" y="1852"/>
                    <a:pt x="4364" y="1803"/>
                    <a:pt x="4167" y="1704"/>
                  </a:cubicBezTo>
                  <a:cubicBezTo>
                    <a:pt x="3970" y="1605"/>
                    <a:pt x="3674" y="1507"/>
                    <a:pt x="3329" y="1359"/>
                  </a:cubicBezTo>
                  <a:cubicBezTo>
                    <a:pt x="2836" y="1162"/>
                    <a:pt x="2294" y="915"/>
                    <a:pt x="1752" y="620"/>
                  </a:cubicBezTo>
                  <a:cubicBezTo>
                    <a:pt x="1357" y="472"/>
                    <a:pt x="1012" y="275"/>
                    <a:pt x="667" y="77"/>
                  </a:cubicBezTo>
                  <a:cubicBezTo>
                    <a:pt x="595" y="23"/>
                    <a:pt x="52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665125" y="2062000"/>
              <a:ext cx="2261400" cy="2107600"/>
            </a:xfrm>
            <a:custGeom>
              <a:avLst/>
              <a:gdLst/>
              <a:ahLst/>
              <a:cxnLst/>
              <a:rect l="l" t="t" r="r" b="b"/>
              <a:pathLst>
                <a:path w="90456" h="84304" extrusionOk="0">
                  <a:moveTo>
                    <a:pt x="68963" y="14345"/>
                  </a:moveTo>
                  <a:cubicBezTo>
                    <a:pt x="69111" y="14345"/>
                    <a:pt x="69308" y="14444"/>
                    <a:pt x="69358" y="14592"/>
                  </a:cubicBezTo>
                  <a:cubicBezTo>
                    <a:pt x="69407" y="14592"/>
                    <a:pt x="69456" y="14740"/>
                    <a:pt x="69604" y="15035"/>
                  </a:cubicBezTo>
                  <a:cubicBezTo>
                    <a:pt x="71379" y="18486"/>
                    <a:pt x="72858" y="22084"/>
                    <a:pt x="74090" y="25831"/>
                  </a:cubicBezTo>
                  <a:cubicBezTo>
                    <a:pt x="74238" y="26274"/>
                    <a:pt x="74386" y="26718"/>
                    <a:pt x="74484" y="27162"/>
                  </a:cubicBezTo>
                  <a:cubicBezTo>
                    <a:pt x="74583" y="27359"/>
                    <a:pt x="74435" y="27655"/>
                    <a:pt x="74188" y="27704"/>
                  </a:cubicBezTo>
                  <a:cubicBezTo>
                    <a:pt x="74139" y="27704"/>
                    <a:pt x="74090" y="27753"/>
                    <a:pt x="74041" y="27753"/>
                  </a:cubicBezTo>
                  <a:cubicBezTo>
                    <a:pt x="74041" y="27704"/>
                    <a:pt x="73991" y="27704"/>
                    <a:pt x="73942" y="27704"/>
                  </a:cubicBezTo>
                  <a:cubicBezTo>
                    <a:pt x="73794" y="27704"/>
                    <a:pt x="73646" y="27556"/>
                    <a:pt x="73597" y="27408"/>
                  </a:cubicBezTo>
                  <a:cubicBezTo>
                    <a:pt x="73400" y="26767"/>
                    <a:pt x="73203" y="26127"/>
                    <a:pt x="73005" y="25486"/>
                  </a:cubicBezTo>
                  <a:cubicBezTo>
                    <a:pt x="71822" y="22035"/>
                    <a:pt x="70393" y="18683"/>
                    <a:pt x="68766" y="15430"/>
                  </a:cubicBezTo>
                  <a:cubicBezTo>
                    <a:pt x="68668" y="15183"/>
                    <a:pt x="68569" y="15035"/>
                    <a:pt x="68569" y="15035"/>
                  </a:cubicBezTo>
                  <a:cubicBezTo>
                    <a:pt x="68421" y="14789"/>
                    <a:pt x="68520" y="14542"/>
                    <a:pt x="68766" y="14394"/>
                  </a:cubicBezTo>
                  <a:cubicBezTo>
                    <a:pt x="68815" y="14394"/>
                    <a:pt x="68865" y="14345"/>
                    <a:pt x="68963" y="14345"/>
                  </a:cubicBezTo>
                  <a:close/>
                  <a:moveTo>
                    <a:pt x="56689" y="1"/>
                  </a:moveTo>
                  <a:lnTo>
                    <a:pt x="56788" y="592"/>
                  </a:lnTo>
                  <a:cubicBezTo>
                    <a:pt x="56821" y="584"/>
                    <a:pt x="56855" y="580"/>
                    <a:pt x="56889" y="580"/>
                  </a:cubicBezTo>
                  <a:cubicBezTo>
                    <a:pt x="57050" y="580"/>
                    <a:pt x="57199" y="675"/>
                    <a:pt x="57281" y="839"/>
                  </a:cubicBezTo>
                  <a:cubicBezTo>
                    <a:pt x="57330" y="888"/>
                    <a:pt x="57330" y="986"/>
                    <a:pt x="57281" y="1085"/>
                  </a:cubicBezTo>
                  <a:cubicBezTo>
                    <a:pt x="57281" y="1233"/>
                    <a:pt x="57182" y="1381"/>
                    <a:pt x="57034" y="1430"/>
                  </a:cubicBezTo>
                  <a:cubicBezTo>
                    <a:pt x="53929" y="2860"/>
                    <a:pt x="49147" y="3057"/>
                    <a:pt x="46732" y="3057"/>
                  </a:cubicBezTo>
                  <a:lnTo>
                    <a:pt x="45844" y="3057"/>
                  </a:lnTo>
                  <a:cubicBezTo>
                    <a:pt x="46929" y="9662"/>
                    <a:pt x="46879" y="17401"/>
                    <a:pt x="45549" y="20606"/>
                  </a:cubicBezTo>
                  <a:cubicBezTo>
                    <a:pt x="45154" y="21542"/>
                    <a:pt x="41260" y="22676"/>
                    <a:pt x="36577" y="23563"/>
                  </a:cubicBezTo>
                  <a:cubicBezTo>
                    <a:pt x="33964" y="24056"/>
                    <a:pt x="31105" y="24500"/>
                    <a:pt x="28493" y="24746"/>
                  </a:cubicBezTo>
                  <a:cubicBezTo>
                    <a:pt x="26195" y="25012"/>
                    <a:pt x="24099" y="25172"/>
                    <a:pt x="22530" y="25172"/>
                  </a:cubicBezTo>
                  <a:cubicBezTo>
                    <a:pt x="20903" y="25172"/>
                    <a:pt x="19844" y="25000"/>
                    <a:pt x="19718" y="24598"/>
                  </a:cubicBezTo>
                  <a:cubicBezTo>
                    <a:pt x="19373" y="23366"/>
                    <a:pt x="19718" y="20655"/>
                    <a:pt x="18141" y="14690"/>
                  </a:cubicBezTo>
                  <a:cubicBezTo>
                    <a:pt x="9021" y="24993"/>
                    <a:pt x="691" y="38894"/>
                    <a:pt x="395" y="46830"/>
                  </a:cubicBezTo>
                  <a:cubicBezTo>
                    <a:pt x="1" y="57478"/>
                    <a:pt x="8972" y="64724"/>
                    <a:pt x="17993" y="69259"/>
                  </a:cubicBezTo>
                  <a:cubicBezTo>
                    <a:pt x="18387" y="69456"/>
                    <a:pt x="18782" y="69653"/>
                    <a:pt x="19176" y="69851"/>
                  </a:cubicBezTo>
                  <a:cubicBezTo>
                    <a:pt x="19570" y="70048"/>
                    <a:pt x="19916" y="70196"/>
                    <a:pt x="20261" y="70393"/>
                  </a:cubicBezTo>
                  <a:cubicBezTo>
                    <a:pt x="21592" y="70984"/>
                    <a:pt x="22922" y="71527"/>
                    <a:pt x="24204" y="72069"/>
                  </a:cubicBezTo>
                  <a:cubicBezTo>
                    <a:pt x="28000" y="73548"/>
                    <a:pt x="31845" y="74731"/>
                    <a:pt x="35788" y="75667"/>
                  </a:cubicBezTo>
                  <a:cubicBezTo>
                    <a:pt x="35887" y="75470"/>
                    <a:pt x="35985" y="75273"/>
                    <a:pt x="36084" y="75125"/>
                  </a:cubicBezTo>
                  <a:cubicBezTo>
                    <a:pt x="37169" y="73055"/>
                    <a:pt x="38302" y="72217"/>
                    <a:pt x="39140" y="67731"/>
                  </a:cubicBezTo>
                  <a:cubicBezTo>
                    <a:pt x="39190" y="67583"/>
                    <a:pt x="39190" y="67484"/>
                    <a:pt x="39239" y="67337"/>
                  </a:cubicBezTo>
                  <a:cubicBezTo>
                    <a:pt x="39239" y="67337"/>
                    <a:pt x="30366" y="59449"/>
                    <a:pt x="25091" y="54274"/>
                  </a:cubicBezTo>
                  <a:cubicBezTo>
                    <a:pt x="24993" y="54224"/>
                    <a:pt x="24944" y="54126"/>
                    <a:pt x="24845" y="54027"/>
                  </a:cubicBezTo>
                  <a:cubicBezTo>
                    <a:pt x="24746" y="53928"/>
                    <a:pt x="24598" y="53830"/>
                    <a:pt x="24500" y="53682"/>
                  </a:cubicBezTo>
                  <a:cubicBezTo>
                    <a:pt x="24303" y="53534"/>
                    <a:pt x="24155" y="53386"/>
                    <a:pt x="24056" y="53238"/>
                  </a:cubicBezTo>
                  <a:cubicBezTo>
                    <a:pt x="22282" y="51464"/>
                    <a:pt x="21099" y="50182"/>
                    <a:pt x="21197" y="49985"/>
                  </a:cubicBezTo>
                  <a:cubicBezTo>
                    <a:pt x="21394" y="49689"/>
                    <a:pt x="21542" y="49344"/>
                    <a:pt x="21789" y="48999"/>
                  </a:cubicBezTo>
                  <a:lnTo>
                    <a:pt x="21789" y="48999"/>
                  </a:lnTo>
                  <a:lnTo>
                    <a:pt x="21641" y="49147"/>
                  </a:lnTo>
                  <a:cubicBezTo>
                    <a:pt x="21542" y="49295"/>
                    <a:pt x="21394" y="49393"/>
                    <a:pt x="21246" y="49393"/>
                  </a:cubicBezTo>
                  <a:cubicBezTo>
                    <a:pt x="21148" y="49393"/>
                    <a:pt x="21099" y="49344"/>
                    <a:pt x="21000" y="49295"/>
                  </a:cubicBezTo>
                  <a:cubicBezTo>
                    <a:pt x="20803" y="49147"/>
                    <a:pt x="20754" y="48900"/>
                    <a:pt x="20852" y="48654"/>
                  </a:cubicBezTo>
                  <a:lnTo>
                    <a:pt x="24007" y="43774"/>
                  </a:lnTo>
                  <a:lnTo>
                    <a:pt x="32436" y="30760"/>
                  </a:lnTo>
                  <a:cubicBezTo>
                    <a:pt x="32535" y="30662"/>
                    <a:pt x="32683" y="30563"/>
                    <a:pt x="32831" y="30563"/>
                  </a:cubicBezTo>
                  <a:cubicBezTo>
                    <a:pt x="32929" y="30563"/>
                    <a:pt x="33028" y="30612"/>
                    <a:pt x="33077" y="30662"/>
                  </a:cubicBezTo>
                  <a:cubicBezTo>
                    <a:pt x="33274" y="30760"/>
                    <a:pt x="33373" y="31056"/>
                    <a:pt x="33225" y="31302"/>
                  </a:cubicBezTo>
                  <a:lnTo>
                    <a:pt x="23760" y="45894"/>
                  </a:lnTo>
                  <a:cubicBezTo>
                    <a:pt x="23563" y="47717"/>
                    <a:pt x="23465" y="49492"/>
                    <a:pt x="23465" y="51267"/>
                  </a:cubicBezTo>
                  <a:lnTo>
                    <a:pt x="24796" y="51267"/>
                  </a:lnTo>
                  <a:lnTo>
                    <a:pt x="25683" y="48851"/>
                  </a:lnTo>
                  <a:lnTo>
                    <a:pt x="25732" y="48851"/>
                  </a:lnTo>
                  <a:lnTo>
                    <a:pt x="29626" y="47964"/>
                  </a:lnTo>
                  <a:lnTo>
                    <a:pt x="38647" y="51464"/>
                  </a:lnTo>
                  <a:lnTo>
                    <a:pt x="66104" y="51858"/>
                  </a:lnTo>
                  <a:lnTo>
                    <a:pt x="66696" y="51858"/>
                  </a:lnTo>
                  <a:lnTo>
                    <a:pt x="71379" y="51957"/>
                  </a:lnTo>
                  <a:lnTo>
                    <a:pt x="75026" y="52006"/>
                  </a:lnTo>
                  <a:cubicBezTo>
                    <a:pt x="75470" y="54668"/>
                    <a:pt x="75963" y="58266"/>
                    <a:pt x="76357" y="62604"/>
                  </a:cubicBezTo>
                  <a:cubicBezTo>
                    <a:pt x="76702" y="62801"/>
                    <a:pt x="76850" y="62900"/>
                    <a:pt x="76900" y="62949"/>
                  </a:cubicBezTo>
                  <a:cubicBezTo>
                    <a:pt x="77146" y="63048"/>
                    <a:pt x="77048" y="63442"/>
                    <a:pt x="76752" y="63442"/>
                  </a:cubicBezTo>
                  <a:lnTo>
                    <a:pt x="76604" y="63442"/>
                  </a:lnTo>
                  <a:cubicBezTo>
                    <a:pt x="76604" y="63442"/>
                    <a:pt x="76555" y="63393"/>
                    <a:pt x="76456" y="63344"/>
                  </a:cubicBezTo>
                  <a:lnTo>
                    <a:pt x="76456" y="63344"/>
                  </a:lnTo>
                  <a:cubicBezTo>
                    <a:pt x="76850" y="67682"/>
                    <a:pt x="77146" y="72710"/>
                    <a:pt x="77195" y="78329"/>
                  </a:cubicBezTo>
                  <a:cubicBezTo>
                    <a:pt x="77245" y="80252"/>
                    <a:pt x="77245" y="82125"/>
                    <a:pt x="77195" y="84047"/>
                  </a:cubicBezTo>
                  <a:cubicBezTo>
                    <a:pt x="78203" y="84215"/>
                    <a:pt x="79226" y="84304"/>
                    <a:pt x="80248" y="84304"/>
                  </a:cubicBezTo>
                  <a:cubicBezTo>
                    <a:pt x="81025" y="84304"/>
                    <a:pt x="81801" y="84252"/>
                    <a:pt x="82569" y="84146"/>
                  </a:cubicBezTo>
                  <a:cubicBezTo>
                    <a:pt x="83357" y="84047"/>
                    <a:pt x="83850" y="83998"/>
                    <a:pt x="83850" y="83998"/>
                  </a:cubicBezTo>
                  <a:cubicBezTo>
                    <a:pt x="83850" y="83998"/>
                    <a:pt x="90456" y="70294"/>
                    <a:pt x="89667" y="49098"/>
                  </a:cubicBezTo>
                  <a:cubicBezTo>
                    <a:pt x="89174" y="35591"/>
                    <a:pt x="69308" y="2219"/>
                    <a:pt x="58316" y="839"/>
                  </a:cubicBezTo>
                  <a:cubicBezTo>
                    <a:pt x="57921" y="493"/>
                    <a:pt x="57626" y="198"/>
                    <a:pt x="57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3209825" y="3201925"/>
              <a:ext cx="50550" cy="85075"/>
            </a:xfrm>
            <a:custGeom>
              <a:avLst/>
              <a:gdLst/>
              <a:ahLst/>
              <a:cxnLst/>
              <a:rect l="l" t="t" r="r" b="b"/>
              <a:pathLst>
                <a:path w="2022" h="3403" extrusionOk="0">
                  <a:moveTo>
                    <a:pt x="2022" y="1"/>
                  </a:moveTo>
                  <a:lnTo>
                    <a:pt x="2022" y="1"/>
                  </a:lnTo>
                  <a:cubicBezTo>
                    <a:pt x="1184" y="1332"/>
                    <a:pt x="494" y="2465"/>
                    <a:pt x="1" y="3402"/>
                  </a:cubicBezTo>
                  <a:lnTo>
                    <a:pt x="1972" y="297"/>
                  </a:lnTo>
                  <a:cubicBezTo>
                    <a:pt x="2022" y="198"/>
                    <a:pt x="2022" y="99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3183950" y="2826050"/>
              <a:ext cx="315500" cy="470800"/>
            </a:xfrm>
            <a:custGeom>
              <a:avLst/>
              <a:gdLst/>
              <a:ahLst/>
              <a:cxnLst/>
              <a:rect l="l" t="t" r="r" b="b"/>
              <a:pathLst>
                <a:path w="12620" h="18832" extrusionOk="0">
                  <a:moveTo>
                    <a:pt x="12078" y="1"/>
                  </a:moveTo>
                  <a:cubicBezTo>
                    <a:pt x="11930" y="1"/>
                    <a:pt x="11782" y="100"/>
                    <a:pt x="11683" y="198"/>
                  </a:cubicBezTo>
                  <a:lnTo>
                    <a:pt x="3254" y="13212"/>
                  </a:lnTo>
                  <a:lnTo>
                    <a:pt x="99" y="18092"/>
                  </a:lnTo>
                  <a:cubicBezTo>
                    <a:pt x="1" y="18338"/>
                    <a:pt x="50" y="18585"/>
                    <a:pt x="247" y="18733"/>
                  </a:cubicBezTo>
                  <a:cubicBezTo>
                    <a:pt x="346" y="18782"/>
                    <a:pt x="395" y="18831"/>
                    <a:pt x="493" y="18831"/>
                  </a:cubicBezTo>
                  <a:cubicBezTo>
                    <a:pt x="641" y="18831"/>
                    <a:pt x="789" y="18733"/>
                    <a:pt x="888" y="18585"/>
                  </a:cubicBezTo>
                  <a:lnTo>
                    <a:pt x="1036" y="18437"/>
                  </a:lnTo>
                  <a:cubicBezTo>
                    <a:pt x="1529" y="17500"/>
                    <a:pt x="2219" y="16367"/>
                    <a:pt x="3057" y="15036"/>
                  </a:cubicBezTo>
                  <a:lnTo>
                    <a:pt x="3057" y="15036"/>
                  </a:lnTo>
                  <a:cubicBezTo>
                    <a:pt x="3057" y="15134"/>
                    <a:pt x="3057" y="15233"/>
                    <a:pt x="3007" y="15332"/>
                  </a:cubicBezTo>
                  <a:lnTo>
                    <a:pt x="12472" y="740"/>
                  </a:lnTo>
                  <a:cubicBezTo>
                    <a:pt x="12620" y="494"/>
                    <a:pt x="12521" y="198"/>
                    <a:pt x="12324" y="100"/>
                  </a:cubicBezTo>
                  <a:cubicBezTo>
                    <a:pt x="12275" y="50"/>
                    <a:pt x="12176" y="1"/>
                    <a:pt x="1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452600" y="912200"/>
              <a:ext cx="1114075" cy="1203150"/>
            </a:xfrm>
            <a:custGeom>
              <a:avLst/>
              <a:gdLst/>
              <a:ahLst/>
              <a:cxnLst/>
              <a:rect l="l" t="t" r="r" b="b"/>
              <a:pathLst>
                <a:path w="44563" h="48126" extrusionOk="0">
                  <a:moveTo>
                    <a:pt x="37635" y="5100"/>
                  </a:moveTo>
                  <a:cubicBezTo>
                    <a:pt x="37921" y="5100"/>
                    <a:pt x="38187" y="5134"/>
                    <a:pt x="38401" y="5226"/>
                  </a:cubicBezTo>
                  <a:cubicBezTo>
                    <a:pt x="38746" y="5374"/>
                    <a:pt x="38943" y="5719"/>
                    <a:pt x="38943" y="6064"/>
                  </a:cubicBezTo>
                  <a:cubicBezTo>
                    <a:pt x="38845" y="6557"/>
                    <a:pt x="38499" y="7001"/>
                    <a:pt x="38007" y="7149"/>
                  </a:cubicBezTo>
                  <a:cubicBezTo>
                    <a:pt x="37612" y="7346"/>
                    <a:pt x="37169" y="7494"/>
                    <a:pt x="36725" y="7592"/>
                  </a:cubicBezTo>
                  <a:cubicBezTo>
                    <a:pt x="36084" y="7740"/>
                    <a:pt x="35493" y="7888"/>
                    <a:pt x="34852" y="7987"/>
                  </a:cubicBezTo>
                  <a:cubicBezTo>
                    <a:pt x="34704" y="8036"/>
                    <a:pt x="34556" y="8036"/>
                    <a:pt x="34408" y="8036"/>
                  </a:cubicBezTo>
                  <a:cubicBezTo>
                    <a:pt x="34014" y="7987"/>
                    <a:pt x="33669" y="7395"/>
                    <a:pt x="33619" y="7099"/>
                  </a:cubicBezTo>
                  <a:cubicBezTo>
                    <a:pt x="33570" y="6902"/>
                    <a:pt x="33570" y="6656"/>
                    <a:pt x="33669" y="6459"/>
                  </a:cubicBezTo>
                  <a:cubicBezTo>
                    <a:pt x="34014" y="5818"/>
                    <a:pt x="35049" y="5571"/>
                    <a:pt x="35788" y="5374"/>
                  </a:cubicBezTo>
                  <a:cubicBezTo>
                    <a:pt x="36264" y="5272"/>
                    <a:pt x="36999" y="5100"/>
                    <a:pt x="37635" y="5100"/>
                  </a:cubicBezTo>
                  <a:close/>
                  <a:moveTo>
                    <a:pt x="25526" y="8174"/>
                  </a:moveTo>
                  <a:cubicBezTo>
                    <a:pt x="25837" y="8174"/>
                    <a:pt x="26130" y="8231"/>
                    <a:pt x="26373" y="8381"/>
                  </a:cubicBezTo>
                  <a:cubicBezTo>
                    <a:pt x="26521" y="8480"/>
                    <a:pt x="26669" y="8677"/>
                    <a:pt x="26718" y="8874"/>
                  </a:cubicBezTo>
                  <a:cubicBezTo>
                    <a:pt x="26817" y="9170"/>
                    <a:pt x="26817" y="9860"/>
                    <a:pt x="26521" y="10106"/>
                  </a:cubicBezTo>
                  <a:cubicBezTo>
                    <a:pt x="26373" y="10205"/>
                    <a:pt x="26225" y="10254"/>
                    <a:pt x="26077" y="10303"/>
                  </a:cubicBezTo>
                  <a:cubicBezTo>
                    <a:pt x="25486" y="10501"/>
                    <a:pt x="24894" y="10698"/>
                    <a:pt x="24303" y="10846"/>
                  </a:cubicBezTo>
                  <a:cubicBezTo>
                    <a:pt x="23859" y="10994"/>
                    <a:pt x="23366" y="11092"/>
                    <a:pt x="22923" y="11141"/>
                  </a:cubicBezTo>
                  <a:cubicBezTo>
                    <a:pt x="22872" y="11147"/>
                    <a:pt x="22822" y="11149"/>
                    <a:pt x="22772" y="11149"/>
                  </a:cubicBezTo>
                  <a:cubicBezTo>
                    <a:pt x="22330" y="11149"/>
                    <a:pt x="21901" y="10958"/>
                    <a:pt x="21592" y="10649"/>
                  </a:cubicBezTo>
                  <a:cubicBezTo>
                    <a:pt x="21394" y="10303"/>
                    <a:pt x="21394" y="9909"/>
                    <a:pt x="21641" y="9613"/>
                  </a:cubicBezTo>
                  <a:cubicBezTo>
                    <a:pt x="22084" y="9022"/>
                    <a:pt x="23317" y="8677"/>
                    <a:pt x="24007" y="8480"/>
                  </a:cubicBezTo>
                  <a:cubicBezTo>
                    <a:pt x="24466" y="8327"/>
                    <a:pt x="25019" y="8174"/>
                    <a:pt x="25526" y="8174"/>
                  </a:cubicBezTo>
                  <a:close/>
                  <a:moveTo>
                    <a:pt x="36556" y="9439"/>
                  </a:moveTo>
                  <a:cubicBezTo>
                    <a:pt x="37524" y="9439"/>
                    <a:pt x="38474" y="10138"/>
                    <a:pt x="38598" y="11289"/>
                  </a:cubicBezTo>
                  <a:cubicBezTo>
                    <a:pt x="38697" y="12374"/>
                    <a:pt x="37859" y="13409"/>
                    <a:pt x="36774" y="13508"/>
                  </a:cubicBezTo>
                  <a:cubicBezTo>
                    <a:pt x="36712" y="13513"/>
                    <a:pt x="36651" y="13515"/>
                    <a:pt x="36590" y="13515"/>
                  </a:cubicBezTo>
                  <a:cubicBezTo>
                    <a:pt x="34876" y="13515"/>
                    <a:pt x="33857" y="11538"/>
                    <a:pt x="35000" y="10205"/>
                  </a:cubicBezTo>
                  <a:cubicBezTo>
                    <a:pt x="35418" y="9678"/>
                    <a:pt x="35990" y="9439"/>
                    <a:pt x="36556" y="9439"/>
                  </a:cubicBezTo>
                  <a:close/>
                  <a:moveTo>
                    <a:pt x="26355" y="11965"/>
                  </a:moveTo>
                  <a:cubicBezTo>
                    <a:pt x="26864" y="11965"/>
                    <a:pt x="27383" y="12152"/>
                    <a:pt x="27803" y="12571"/>
                  </a:cubicBezTo>
                  <a:cubicBezTo>
                    <a:pt x="29021" y="13839"/>
                    <a:pt x="28119" y="16022"/>
                    <a:pt x="26382" y="16022"/>
                  </a:cubicBezTo>
                  <a:cubicBezTo>
                    <a:pt x="26363" y="16022"/>
                    <a:pt x="26343" y="16022"/>
                    <a:pt x="26324" y="16022"/>
                  </a:cubicBezTo>
                  <a:cubicBezTo>
                    <a:pt x="25190" y="16022"/>
                    <a:pt x="24253" y="15085"/>
                    <a:pt x="24303" y="13951"/>
                  </a:cubicBezTo>
                  <a:cubicBezTo>
                    <a:pt x="24303" y="12757"/>
                    <a:pt x="25307" y="11965"/>
                    <a:pt x="26355" y="11965"/>
                  </a:cubicBezTo>
                  <a:close/>
                  <a:moveTo>
                    <a:pt x="33936" y="19185"/>
                  </a:moveTo>
                  <a:cubicBezTo>
                    <a:pt x="34324" y="19185"/>
                    <a:pt x="34614" y="19732"/>
                    <a:pt x="34211" y="20014"/>
                  </a:cubicBezTo>
                  <a:cubicBezTo>
                    <a:pt x="33274" y="20655"/>
                    <a:pt x="32190" y="21000"/>
                    <a:pt x="31105" y="21099"/>
                  </a:cubicBezTo>
                  <a:lnTo>
                    <a:pt x="30612" y="21099"/>
                  </a:lnTo>
                  <a:cubicBezTo>
                    <a:pt x="29577" y="21099"/>
                    <a:pt x="28542" y="20852"/>
                    <a:pt x="27655" y="20360"/>
                  </a:cubicBezTo>
                  <a:cubicBezTo>
                    <a:pt x="27408" y="20212"/>
                    <a:pt x="27359" y="19916"/>
                    <a:pt x="27458" y="19719"/>
                  </a:cubicBezTo>
                  <a:cubicBezTo>
                    <a:pt x="27559" y="19550"/>
                    <a:pt x="27729" y="19474"/>
                    <a:pt x="27889" y="19474"/>
                  </a:cubicBezTo>
                  <a:cubicBezTo>
                    <a:pt x="27964" y="19474"/>
                    <a:pt x="28036" y="19490"/>
                    <a:pt x="28098" y="19522"/>
                  </a:cubicBezTo>
                  <a:cubicBezTo>
                    <a:pt x="28902" y="19968"/>
                    <a:pt x="29775" y="20182"/>
                    <a:pt x="30647" y="20182"/>
                  </a:cubicBezTo>
                  <a:cubicBezTo>
                    <a:pt x="31701" y="20182"/>
                    <a:pt x="32751" y="19869"/>
                    <a:pt x="33669" y="19275"/>
                  </a:cubicBezTo>
                  <a:cubicBezTo>
                    <a:pt x="33758" y="19212"/>
                    <a:pt x="33849" y="19185"/>
                    <a:pt x="33936" y="19185"/>
                  </a:cubicBezTo>
                  <a:close/>
                  <a:moveTo>
                    <a:pt x="6089" y="21173"/>
                  </a:moveTo>
                  <a:cubicBezTo>
                    <a:pt x="6298" y="21173"/>
                    <a:pt x="6508" y="21198"/>
                    <a:pt x="6705" y="21247"/>
                  </a:cubicBezTo>
                  <a:cubicBezTo>
                    <a:pt x="6951" y="21296"/>
                    <a:pt x="7099" y="21543"/>
                    <a:pt x="7050" y="21789"/>
                  </a:cubicBezTo>
                  <a:cubicBezTo>
                    <a:pt x="7007" y="22004"/>
                    <a:pt x="6814" y="22144"/>
                    <a:pt x="6603" y="22144"/>
                  </a:cubicBezTo>
                  <a:cubicBezTo>
                    <a:pt x="6571" y="22144"/>
                    <a:pt x="6539" y="22140"/>
                    <a:pt x="6508" y="22134"/>
                  </a:cubicBezTo>
                  <a:cubicBezTo>
                    <a:pt x="6360" y="22109"/>
                    <a:pt x="6199" y="22097"/>
                    <a:pt x="6033" y="22097"/>
                  </a:cubicBezTo>
                  <a:cubicBezTo>
                    <a:pt x="5867" y="22097"/>
                    <a:pt x="5694" y="22109"/>
                    <a:pt x="5522" y="22134"/>
                  </a:cubicBezTo>
                  <a:cubicBezTo>
                    <a:pt x="5423" y="22183"/>
                    <a:pt x="5324" y="22183"/>
                    <a:pt x="5226" y="22233"/>
                  </a:cubicBezTo>
                  <a:cubicBezTo>
                    <a:pt x="5324" y="22381"/>
                    <a:pt x="5423" y="22578"/>
                    <a:pt x="5571" y="22726"/>
                  </a:cubicBezTo>
                  <a:cubicBezTo>
                    <a:pt x="5867" y="23120"/>
                    <a:pt x="6212" y="23514"/>
                    <a:pt x="6606" y="23859"/>
                  </a:cubicBezTo>
                  <a:cubicBezTo>
                    <a:pt x="6803" y="24007"/>
                    <a:pt x="6803" y="24303"/>
                    <a:pt x="6655" y="24500"/>
                  </a:cubicBezTo>
                  <a:cubicBezTo>
                    <a:pt x="6550" y="24606"/>
                    <a:pt x="6416" y="24655"/>
                    <a:pt x="6291" y="24655"/>
                  </a:cubicBezTo>
                  <a:cubicBezTo>
                    <a:pt x="6184" y="24655"/>
                    <a:pt x="6083" y="24618"/>
                    <a:pt x="6015" y="24550"/>
                  </a:cubicBezTo>
                  <a:cubicBezTo>
                    <a:pt x="5867" y="24451"/>
                    <a:pt x="5768" y="24352"/>
                    <a:pt x="5620" y="24204"/>
                  </a:cubicBezTo>
                  <a:cubicBezTo>
                    <a:pt x="5177" y="23712"/>
                    <a:pt x="4733" y="23169"/>
                    <a:pt x="4339" y="22627"/>
                  </a:cubicBezTo>
                  <a:cubicBezTo>
                    <a:pt x="4339" y="22627"/>
                    <a:pt x="4339" y="22578"/>
                    <a:pt x="4339" y="22578"/>
                  </a:cubicBezTo>
                  <a:cubicBezTo>
                    <a:pt x="4141" y="22676"/>
                    <a:pt x="3944" y="22824"/>
                    <a:pt x="3796" y="22923"/>
                  </a:cubicBezTo>
                  <a:cubicBezTo>
                    <a:pt x="3698" y="22972"/>
                    <a:pt x="3599" y="23021"/>
                    <a:pt x="3501" y="23021"/>
                  </a:cubicBezTo>
                  <a:cubicBezTo>
                    <a:pt x="3057" y="23021"/>
                    <a:pt x="2860" y="22430"/>
                    <a:pt x="3254" y="22183"/>
                  </a:cubicBezTo>
                  <a:cubicBezTo>
                    <a:pt x="3895" y="21690"/>
                    <a:pt x="4684" y="21345"/>
                    <a:pt x="5472" y="21247"/>
                  </a:cubicBezTo>
                  <a:cubicBezTo>
                    <a:pt x="5670" y="21198"/>
                    <a:pt x="5879" y="21173"/>
                    <a:pt x="6089" y="21173"/>
                  </a:cubicBezTo>
                  <a:close/>
                  <a:moveTo>
                    <a:pt x="28098" y="1"/>
                  </a:moveTo>
                  <a:cubicBezTo>
                    <a:pt x="28098" y="1"/>
                    <a:pt x="27458" y="4339"/>
                    <a:pt x="26570" y="4536"/>
                  </a:cubicBezTo>
                  <a:cubicBezTo>
                    <a:pt x="25782" y="4684"/>
                    <a:pt x="24993" y="4881"/>
                    <a:pt x="24204" y="5029"/>
                  </a:cubicBezTo>
                  <a:cubicBezTo>
                    <a:pt x="23908" y="5078"/>
                    <a:pt x="23613" y="5177"/>
                    <a:pt x="23366" y="5226"/>
                  </a:cubicBezTo>
                  <a:cubicBezTo>
                    <a:pt x="20901" y="5719"/>
                    <a:pt x="18585" y="6212"/>
                    <a:pt x="16465" y="6656"/>
                  </a:cubicBezTo>
                  <a:cubicBezTo>
                    <a:pt x="16120" y="6705"/>
                    <a:pt x="15775" y="6804"/>
                    <a:pt x="15479" y="6853"/>
                  </a:cubicBezTo>
                  <a:cubicBezTo>
                    <a:pt x="15085" y="6951"/>
                    <a:pt x="14740" y="7001"/>
                    <a:pt x="14395" y="7099"/>
                  </a:cubicBezTo>
                  <a:lnTo>
                    <a:pt x="14050" y="7149"/>
                  </a:lnTo>
                  <a:cubicBezTo>
                    <a:pt x="13803" y="7198"/>
                    <a:pt x="13606" y="7247"/>
                    <a:pt x="13359" y="7297"/>
                  </a:cubicBezTo>
                  <a:cubicBezTo>
                    <a:pt x="13212" y="7297"/>
                    <a:pt x="13113" y="7346"/>
                    <a:pt x="12965" y="7395"/>
                  </a:cubicBezTo>
                  <a:lnTo>
                    <a:pt x="12916" y="7395"/>
                  </a:lnTo>
                  <a:cubicBezTo>
                    <a:pt x="12768" y="7395"/>
                    <a:pt x="12620" y="7444"/>
                    <a:pt x="12472" y="7494"/>
                  </a:cubicBezTo>
                  <a:cubicBezTo>
                    <a:pt x="11536" y="7691"/>
                    <a:pt x="10698" y="7839"/>
                    <a:pt x="10007" y="7987"/>
                  </a:cubicBezTo>
                  <a:cubicBezTo>
                    <a:pt x="9860" y="8036"/>
                    <a:pt x="9712" y="8036"/>
                    <a:pt x="9613" y="8085"/>
                  </a:cubicBezTo>
                  <a:cubicBezTo>
                    <a:pt x="9514" y="8085"/>
                    <a:pt x="9416" y="8135"/>
                    <a:pt x="9367" y="8135"/>
                  </a:cubicBezTo>
                  <a:cubicBezTo>
                    <a:pt x="9219" y="8135"/>
                    <a:pt x="9071" y="8184"/>
                    <a:pt x="8972" y="8233"/>
                  </a:cubicBezTo>
                  <a:lnTo>
                    <a:pt x="8775" y="8233"/>
                  </a:lnTo>
                  <a:cubicBezTo>
                    <a:pt x="8726" y="8282"/>
                    <a:pt x="8676" y="8282"/>
                    <a:pt x="8627" y="8282"/>
                  </a:cubicBezTo>
                  <a:cubicBezTo>
                    <a:pt x="8578" y="8282"/>
                    <a:pt x="8529" y="8282"/>
                    <a:pt x="8479" y="8332"/>
                  </a:cubicBezTo>
                  <a:lnTo>
                    <a:pt x="8331" y="8332"/>
                  </a:lnTo>
                  <a:cubicBezTo>
                    <a:pt x="8184" y="8381"/>
                    <a:pt x="8085" y="8381"/>
                    <a:pt x="7986" y="8430"/>
                  </a:cubicBezTo>
                  <a:cubicBezTo>
                    <a:pt x="7937" y="8430"/>
                    <a:pt x="7888" y="8480"/>
                    <a:pt x="7838" y="8480"/>
                  </a:cubicBezTo>
                  <a:lnTo>
                    <a:pt x="7691" y="8480"/>
                  </a:lnTo>
                  <a:cubicBezTo>
                    <a:pt x="7691" y="8480"/>
                    <a:pt x="7641" y="8529"/>
                    <a:pt x="7641" y="8529"/>
                  </a:cubicBezTo>
                  <a:lnTo>
                    <a:pt x="7592" y="8529"/>
                  </a:lnTo>
                  <a:cubicBezTo>
                    <a:pt x="7641" y="9515"/>
                    <a:pt x="7986" y="13705"/>
                    <a:pt x="8578" y="18881"/>
                  </a:cubicBezTo>
                  <a:cubicBezTo>
                    <a:pt x="7890" y="18787"/>
                    <a:pt x="7203" y="18753"/>
                    <a:pt x="6528" y="18753"/>
                  </a:cubicBezTo>
                  <a:cubicBezTo>
                    <a:pt x="6138" y="18753"/>
                    <a:pt x="5753" y="18764"/>
                    <a:pt x="5374" y="18782"/>
                  </a:cubicBezTo>
                  <a:cubicBezTo>
                    <a:pt x="3698" y="18881"/>
                    <a:pt x="2170" y="19275"/>
                    <a:pt x="1332" y="20360"/>
                  </a:cubicBezTo>
                  <a:cubicBezTo>
                    <a:pt x="1" y="22331"/>
                    <a:pt x="543" y="25042"/>
                    <a:pt x="2613" y="26275"/>
                  </a:cubicBezTo>
                  <a:cubicBezTo>
                    <a:pt x="3599" y="26916"/>
                    <a:pt x="4684" y="27359"/>
                    <a:pt x="5817" y="27655"/>
                  </a:cubicBezTo>
                  <a:cubicBezTo>
                    <a:pt x="7099" y="28000"/>
                    <a:pt x="8430" y="28197"/>
                    <a:pt x="9761" y="28296"/>
                  </a:cubicBezTo>
                  <a:cubicBezTo>
                    <a:pt x="10205" y="31303"/>
                    <a:pt x="10698" y="34211"/>
                    <a:pt x="11190" y="36725"/>
                  </a:cubicBezTo>
                  <a:cubicBezTo>
                    <a:pt x="11338" y="37415"/>
                    <a:pt x="11486" y="38105"/>
                    <a:pt x="11634" y="38697"/>
                  </a:cubicBezTo>
                  <a:cubicBezTo>
                    <a:pt x="11930" y="40028"/>
                    <a:pt x="12275" y="41359"/>
                    <a:pt x="12719" y="42641"/>
                  </a:cubicBezTo>
                  <a:cubicBezTo>
                    <a:pt x="13212" y="43873"/>
                    <a:pt x="13557" y="45204"/>
                    <a:pt x="13852" y="46485"/>
                  </a:cubicBezTo>
                  <a:cubicBezTo>
                    <a:pt x="13951" y="47028"/>
                    <a:pt x="14099" y="47570"/>
                    <a:pt x="14197" y="48112"/>
                  </a:cubicBezTo>
                  <a:cubicBezTo>
                    <a:pt x="14434" y="48120"/>
                    <a:pt x="14768" y="48126"/>
                    <a:pt x="15176" y="48126"/>
                  </a:cubicBezTo>
                  <a:cubicBezTo>
                    <a:pt x="17484" y="48126"/>
                    <a:pt x="22167" y="47925"/>
                    <a:pt x="25141" y="46584"/>
                  </a:cubicBezTo>
                  <a:lnTo>
                    <a:pt x="25289" y="46584"/>
                  </a:lnTo>
                  <a:lnTo>
                    <a:pt x="25190" y="45993"/>
                  </a:lnTo>
                  <a:lnTo>
                    <a:pt x="24106" y="40077"/>
                  </a:lnTo>
                  <a:lnTo>
                    <a:pt x="22430" y="40077"/>
                  </a:lnTo>
                  <a:cubicBezTo>
                    <a:pt x="20901" y="40077"/>
                    <a:pt x="19324" y="40028"/>
                    <a:pt x="17697" y="39880"/>
                  </a:cubicBezTo>
                  <a:cubicBezTo>
                    <a:pt x="17500" y="39880"/>
                    <a:pt x="17352" y="39781"/>
                    <a:pt x="17254" y="39584"/>
                  </a:cubicBezTo>
                  <a:cubicBezTo>
                    <a:pt x="17254" y="39535"/>
                    <a:pt x="17254" y="39486"/>
                    <a:pt x="17254" y="39387"/>
                  </a:cubicBezTo>
                  <a:cubicBezTo>
                    <a:pt x="17254" y="39166"/>
                    <a:pt x="17451" y="38985"/>
                    <a:pt x="17670" y="38985"/>
                  </a:cubicBezTo>
                  <a:cubicBezTo>
                    <a:pt x="17695" y="38985"/>
                    <a:pt x="17721" y="38988"/>
                    <a:pt x="17747" y="38993"/>
                  </a:cubicBezTo>
                  <a:cubicBezTo>
                    <a:pt x="19299" y="39104"/>
                    <a:pt x="20852" y="39159"/>
                    <a:pt x="22405" y="39159"/>
                  </a:cubicBezTo>
                  <a:cubicBezTo>
                    <a:pt x="22923" y="39159"/>
                    <a:pt x="23440" y="39153"/>
                    <a:pt x="23958" y="39141"/>
                  </a:cubicBezTo>
                  <a:cubicBezTo>
                    <a:pt x="30662" y="38943"/>
                    <a:pt x="35887" y="37317"/>
                    <a:pt x="39732" y="34310"/>
                  </a:cubicBezTo>
                  <a:cubicBezTo>
                    <a:pt x="39823" y="34241"/>
                    <a:pt x="39925" y="34204"/>
                    <a:pt x="40028" y="34204"/>
                  </a:cubicBezTo>
                  <a:cubicBezTo>
                    <a:pt x="40147" y="34204"/>
                    <a:pt x="40267" y="34253"/>
                    <a:pt x="40373" y="34359"/>
                  </a:cubicBezTo>
                  <a:cubicBezTo>
                    <a:pt x="42492" y="32141"/>
                    <a:pt x="43774" y="29232"/>
                    <a:pt x="43873" y="26127"/>
                  </a:cubicBezTo>
                  <a:cubicBezTo>
                    <a:pt x="44563" y="16071"/>
                    <a:pt x="40126" y="4191"/>
                    <a:pt x="40126" y="4191"/>
                  </a:cubicBezTo>
                  <a:lnTo>
                    <a:pt x="39239" y="1923"/>
                  </a:lnTo>
                  <a:cubicBezTo>
                    <a:pt x="37809" y="2219"/>
                    <a:pt x="35000" y="2761"/>
                    <a:pt x="31648" y="3501"/>
                  </a:cubicBezTo>
                  <a:cubicBezTo>
                    <a:pt x="31632" y="3504"/>
                    <a:pt x="31615" y="3505"/>
                    <a:pt x="31598" y="3505"/>
                  </a:cubicBezTo>
                  <a:cubicBezTo>
                    <a:pt x="30750" y="3505"/>
                    <a:pt x="28098" y="1"/>
                    <a:pt x="28098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883925" y="1767300"/>
              <a:ext cx="582925" cy="146850"/>
            </a:xfrm>
            <a:custGeom>
              <a:avLst/>
              <a:gdLst/>
              <a:ahLst/>
              <a:cxnLst/>
              <a:rect l="l" t="t" r="r" b="b"/>
              <a:pathLst>
                <a:path w="23317" h="5874" extrusionOk="0">
                  <a:moveTo>
                    <a:pt x="22775" y="0"/>
                  </a:moveTo>
                  <a:cubicBezTo>
                    <a:pt x="22672" y="0"/>
                    <a:pt x="22570" y="37"/>
                    <a:pt x="22479" y="106"/>
                  </a:cubicBezTo>
                  <a:cubicBezTo>
                    <a:pt x="18634" y="3113"/>
                    <a:pt x="13409" y="4739"/>
                    <a:pt x="6705" y="4937"/>
                  </a:cubicBezTo>
                  <a:cubicBezTo>
                    <a:pt x="6187" y="4949"/>
                    <a:pt x="5670" y="4955"/>
                    <a:pt x="5152" y="4955"/>
                  </a:cubicBezTo>
                  <a:cubicBezTo>
                    <a:pt x="3599" y="4955"/>
                    <a:pt x="2046" y="4900"/>
                    <a:pt x="494" y="4789"/>
                  </a:cubicBezTo>
                  <a:cubicBezTo>
                    <a:pt x="468" y="4784"/>
                    <a:pt x="442" y="4781"/>
                    <a:pt x="417" y="4781"/>
                  </a:cubicBezTo>
                  <a:cubicBezTo>
                    <a:pt x="198" y="4781"/>
                    <a:pt x="1" y="4962"/>
                    <a:pt x="1" y="5183"/>
                  </a:cubicBezTo>
                  <a:cubicBezTo>
                    <a:pt x="1" y="5282"/>
                    <a:pt x="1" y="5331"/>
                    <a:pt x="50" y="5380"/>
                  </a:cubicBezTo>
                  <a:cubicBezTo>
                    <a:pt x="99" y="5577"/>
                    <a:pt x="247" y="5676"/>
                    <a:pt x="444" y="5676"/>
                  </a:cubicBezTo>
                  <a:cubicBezTo>
                    <a:pt x="2071" y="5824"/>
                    <a:pt x="3648" y="5873"/>
                    <a:pt x="5177" y="5873"/>
                  </a:cubicBezTo>
                  <a:lnTo>
                    <a:pt x="6853" y="5873"/>
                  </a:lnTo>
                  <a:cubicBezTo>
                    <a:pt x="13754" y="5627"/>
                    <a:pt x="19078" y="3951"/>
                    <a:pt x="23070" y="845"/>
                  </a:cubicBezTo>
                  <a:cubicBezTo>
                    <a:pt x="23268" y="648"/>
                    <a:pt x="23317" y="402"/>
                    <a:pt x="23120" y="204"/>
                  </a:cubicBezTo>
                  <a:cubicBezTo>
                    <a:pt x="23120" y="155"/>
                    <a:pt x="23120" y="155"/>
                    <a:pt x="23120" y="155"/>
                  </a:cubicBezTo>
                  <a:cubicBezTo>
                    <a:pt x="23014" y="49"/>
                    <a:pt x="22894" y="0"/>
                    <a:pt x="2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4299225" y="1148400"/>
              <a:ext cx="121000" cy="101775"/>
            </a:xfrm>
            <a:custGeom>
              <a:avLst/>
              <a:gdLst/>
              <a:ahLst/>
              <a:cxnLst/>
              <a:rect l="l" t="t" r="r" b="b"/>
              <a:pathLst>
                <a:path w="4840" h="4071" extrusionOk="0">
                  <a:moveTo>
                    <a:pt x="2725" y="1"/>
                  </a:moveTo>
                  <a:cubicBezTo>
                    <a:pt x="2639" y="1"/>
                    <a:pt x="2553" y="6"/>
                    <a:pt x="2466" y="17"/>
                  </a:cubicBezTo>
                  <a:cubicBezTo>
                    <a:pt x="691" y="215"/>
                    <a:pt x="1" y="2482"/>
                    <a:pt x="1430" y="3616"/>
                  </a:cubicBezTo>
                  <a:cubicBezTo>
                    <a:pt x="1814" y="3931"/>
                    <a:pt x="2250" y="4071"/>
                    <a:pt x="2677" y="4071"/>
                  </a:cubicBezTo>
                  <a:cubicBezTo>
                    <a:pt x="3789" y="4071"/>
                    <a:pt x="4840" y="3123"/>
                    <a:pt x="4733" y="1841"/>
                  </a:cubicBezTo>
                  <a:cubicBezTo>
                    <a:pt x="4597" y="795"/>
                    <a:pt x="3746" y="1"/>
                    <a:pt x="2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4043250" y="1211650"/>
              <a:ext cx="119225" cy="101425"/>
            </a:xfrm>
            <a:custGeom>
              <a:avLst/>
              <a:gdLst/>
              <a:ahLst/>
              <a:cxnLst/>
              <a:rect l="l" t="t" r="r" b="b"/>
              <a:pathLst>
                <a:path w="4769" h="4057" extrusionOk="0">
                  <a:moveTo>
                    <a:pt x="2686" y="1"/>
                  </a:moveTo>
                  <a:cubicBezTo>
                    <a:pt x="903" y="1"/>
                    <a:pt x="0" y="2136"/>
                    <a:pt x="1219" y="3452"/>
                  </a:cubicBezTo>
                  <a:cubicBezTo>
                    <a:pt x="1636" y="3869"/>
                    <a:pt x="2153" y="4057"/>
                    <a:pt x="2660" y="4057"/>
                  </a:cubicBezTo>
                  <a:cubicBezTo>
                    <a:pt x="3710" y="4057"/>
                    <a:pt x="4719" y="3253"/>
                    <a:pt x="4719" y="2023"/>
                  </a:cubicBezTo>
                  <a:cubicBezTo>
                    <a:pt x="4768" y="938"/>
                    <a:pt x="3832" y="1"/>
                    <a:pt x="2747" y="1"/>
                  </a:cubicBezTo>
                  <a:cubicBezTo>
                    <a:pt x="2727" y="1"/>
                    <a:pt x="2706" y="1"/>
                    <a:pt x="2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136550" y="1391825"/>
              <a:ext cx="181425" cy="47850"/>
            </a:xfrm>
            <a:custGeom>
              <a:avLst/>
              <a:gdLst/>
              <a:ahLst/>
              <a:cxnLst/>
              <a:rect l="l" t="t" r="r" b="b"/>
              <a:pathLst>
                <a:path w="7257" h="1914" extrusionOk="0">
                  <a:moveTo>
                    <a:pt x="6578" y="0"/>
                  </a:moveTo>
                  <a:cubicBezTo>
                    <a:pt x="6491" y="0"/>
                    <a:pt x="6400" y="27"/>
                    <a:pt x="6311" y="90"/>
                  </a:cubicBezTo>
                  <a:cubicBezTo>
                    <a:pt x="5393" y="684"/>
                    <a:pt x="4343" y="997"/>
                    <a:pt x="3289" y="997"/>
                  </a:cubicBezTo>
                  <a:cubicBezTo>
                    <a:pt x="2417" y="997"/>
                    <a:pt x="1544" y="783"/>
                    <a:pt x="740" y="337"/>
                  </a:cubicBezTo>
                  <a:cubicBezTo>
                    <a:pt x="678" y="305"/>
                    <a:pt x="606" y="289"/>
                    <a:pt x="531" y="289"/>
                  </a:cubicBezTo>
                  <a:cubicBezTo>
                    <a:pt x="371" y="289"/>
                    <a:pt x="201" y="365"/>
                    <a:pt x="100" y="534"/>
                  </a:cubicBezTo>
                  <a:cubicBezTo>
                    <a:pt x="1" y="731"/>
                    <a:pt x="50" y="1027"/>
                    <a:pt x="297" y="1175"/>
                  </a:cubicBezTo>
                  <a:cubicBezTo>
                    <a:pt x="1184" y="1667"/>
                    <a:pt x="2219" y="1914"/>
                    <a:pt x="3254" y="1914"/>
                  </a:cubicBezTo>
                  <a:lnTo>
                    <a:pt x="3747" y="1914"/>
                  </a:lnTo>
                  <a:cubicBezTo>
                    <a:pt x="4832" y="1815"/>
                    <a:pt x="5916" y="1470"/>
                    <a:pt x="6853" y="829"/>
                  </a:cubicBezTo>
                  <a:cubicBezTo>
                    <a:pt x="7256" y="547"/>
                    <a:pt x="6966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3024975" y="559750"/>
              <a:ext cx="1433250" cy="2131550"/>
            </a:xfrm>
            <a:custGeom>
              <a:avLst/>
              <a:gdLst/>
              <a:ahLst/>
              <a:cxnLst/>
              <a:rect l="l" t="t" r="r" b="b"/>
              <a:pathLst>
                <a:path w="57330" h="85262" extrusionOk="0">
                  <a:moveTo>
                    <a:pt x="34753" y="1"/>
                  </a:moveTo>
                  <a:cubicBezTo>
                    <a:pt x="34605" y="346"/>
                    <a:pt x="34260" y="642"/>
                    <a:pt x="33866" y="691"/>
                  </a:cubicBezTo>
                  <a:lnTo>
                    <a:pt x="20359" y="3698"/>
                  </a:lnTo>
                  <a:cubicBezTo>
                    <a:pt x="20258" y="3723"/>
                    <a:pt x="20155" y="3736"/>
                    <a:pt x="20053" y="3736"/>
                  </a:cubicBezTo>
                  <a:cubicBezTo>
                    <a:pt x="19559" y="3736"/>
                    <a:pt x="19084" y="3449"/>
                    <a:pt x="18880" y="2958"/>
                  </a:cubicBezTo>
                  <a:cubicBezTo>
                    <a:pt x="6902" y="8085"/>
                    <a:pt x="2022" y="20064"/>
                    <a:pt x="2564" y="33176"/>
                  </a:cubicBezTo>
                  <a:cubicBezTo>
                    <a:pt x="2810" y="39584"/>
                    <a:pt x="1627" y="46682"/>
                    <a:pt x="641" y="54915"/>
                  </a:cubicBezTo>
                  <a:cubicBezTo>
                    <a:pt x="1" y="60731"/>
                    <a:pt x="2170" y="69456"/>
                    <a:pt x="3106" y="72562"/>
                  </a:cubicBezTo>
                  <a:cubicBezTo>
                    <a:pt x="3353" y="73351"/>
                    <a:pt x="3550" y="74090"/>
                    <a:pt x="3747" y="74780"/>
                  </a:cubicBezTo>
                  <a:cubicBezTo>
                    <a:pt x="5324" y="80745"/>
                    <a:pt x="4979" y="83456"/>
                    <a:pt x="5324" y="84688"/>
                  </a:cubicBezTo>
                  <a:cubicBezTo>
                    <a:pt x="5450" y="85090"/>
                    <a:pt x="6509" y="85262"/>
                    <a:pt x="8136" y="85262"/>
                  </a:cubicBezTo>
                  <a:cubicBezTo>
                    <a:pt x="9705" y="85262"/>
                    <a:pt x="11801" y="85102"/>
                    <a:pt x="14099" y="84836"/>
                  </a:cubicBezTo>
                  <a:cubicBezTo>
                    <a:pt x="16711" y="84590"/>
                    <a:pt x="19570" y="84146"/>
                    <a:pt x="22183" y="83653"/>
                  </a:cubicBezTo>
                  <a:cubicBezTo>
                    <a:pt x="26866" y="82766"/>
                    <a:pt x="30760" y="81632"/>
                    <a:pt x="31155" y="80696"/>
                  </a:cubicBezTo>
                  <a:cubicBezTo>
                    <a:pt x="32485" y="77491"/>
                    <a:pt x="32535" y="69752"/>
                    <a:pt x="31450" y="63147"/>
                  </a:cubicBezTo>
                  <a:lnTo>
                    <a:pt x="30809" y="63147"/>
                  </a:lnTo>
                  <a:cubicBezTo>
                    <a:pt x="30563" y="63097"/>
                    <a:pt x="30366" y="62900"/>
                    <a:pt x="30415" y="62654"/>
                  </a:cubicBezTo>
                  <a:cubicBezTo>
                    <a:pt x="30415" y="62555"/>
                    <a:pt x="30415" y="62457"/>
                    <a:pt x="30464" y="62407"/>
                  </a:cubicBezTo>
                  <a:cubicBezTo>
                    <a:pt x="30563" y="62259"/>
                    <a:pt x="30711" y="62210"/>
                    <a:pt x="30859" y="62210"/>
                  </a:cubicBezTo>
                  <a:lnTo>
                    <a:pt x="31302" y="62210"/>
                  </a:lnTo>
                  <a:cubicBezTo>
                    <a:pt x="31204" y="61668"/>
                    <a:pt x="31105" y="61126"/>
                    <a:pt x="30957" y="60583"/>
                  </a:cubicBezTo>
                  <a:cubicBezTo>
                    <a:pt x="30662" y="59302"/>
                    <a:pt x="30317" y="57971"/>
                    <a:pt x="29824" y="56739"/>
                  </a:cubicBezTo>
                  <a:cubicBezTo>
                    <a:pt x="29380" y="55457"/>
                    <a:pt x="29035" y="54126"/>
                    <a:pt x="28739" y="52795"/>
                  </a:cubicBezTo>
                  <a:cubicBezTo>
                    <a:pt x="28591" y="52203"/>
                    <a:pt x="28443" y="51513"/>
                    <a:pt x="28295" y="50823"/>
                  </a:cubicBezTo>
                  <a:cubicBezTo>
                    <a:pt x="27803" y="48309"/>
                    <a:pt x="27310" y="45401"/>
                    <a:pt x="26866" y="42394"/>
                  </a:cubicBezTo>
                  <a:cubicBezTo>
                    <a:pt x="25535" y="42295"/>
                    <a:pt x="24204" y="42098"/>
                    <a:pt x="22922" y="41753"/>
                  </a:cubicBezTo>
                  <a:cubicBezTo>
                    <a:pt x="21789" y="41457"/>
                    <a:pt x="20704" y="41014"/>
                    <a:pt x="19718" y="40373"/>
                  </a:cubicBezTo>
                  <a:cubicBezTo>
                    <a:pt x="17648" y="39140"/>
                    <a:pt x="17106" y="36429"/>
                    <a:pt x="18486" y="34458"/>
                  </a:cubicBezTo>
                  <a:cubicBezTo>
                    <a:pt x="19275" y="33373"/>
                    <a:pt x="20803" y="32979"/>
                    <a:pt x="22479" y="32880"/>
                  </a:cubicBezTo>
                  <a:cubicBezTo>
                    <a:pt x="22858" y="32862"/>
                    <a:pt x="23243" y="32851"/>
                    <a:pt x="23633" y="32851"/>
                  </a:cubicBezTo>
                  <a:cubicBezTo>
                    <a:pt x="24308" y="32851"/>
                    <a:pt x="24995" y="32885"/>
                    <a:pt x="25683" y="32979"/>
                  </a:cubicBezTo>
                  <a:cubicBezTo>
                    <a:pt x="25091" y="27803"/>
                    <a:pt x="24746" y="23613"/>
                    <a:pt x="24697" y="22627"/>
                  </a:cubicBezTo>
                  <a:lnTo>
                    <a:pt x="24746" y="22627"/>
                  </a:lnTo>
                  <a:cubicBezTo>
                    <a:pt x="24746" y="22627"/>
                    <a:pt x="24796" y="22578"/>
                    <a:pt x="24796" y="22578"/>
                  </a:cubicBezTo>
                  <a:lnTo>
                    <a:pt x="24943" y="22578"/>
                  </a:lnTo>
                  <a:cubicBezTo>
                    <a:pt x="24993" y="22578"/>
                    <a:pt x="25042" y="22528"/>
                    <a:pt x="25091" y="22528"/>
                  </a:cubicBezTo>
                  <a:cubicBezTo>
                    <a:pt x="25190" y="22479"/>
                    <a:pt x="25289" y="22479"/>
                    <a:pt x="25436" y="22430"/>
                  </a:cubicBezTo>
                  <a:lnTo>
                    <a:pt x="25584" y="22430"/>
                  </a:lnTo>
                  <a:cubicBezTo>
                    <a:pt x="25634" y="22380"/>
                    <a:pt x="25683" y="22380"/>
                    <a:pt x="25732" y="22380"/>
                  </a:cubicBezTo>
                  <a:cubicBezTo>
                    <a:pt x="25781" y="22380"/>
                    <a:pt x="25831" y="22380"/>
                    <a:pt x="25929" y="22331"/>
                  </a:cubicBezTo>
                  <a:lnTo>
                    <a:pt x="26077" y="22331"/>
                  </a:lnTo>
                  <a:cubicBezTo>
                    <a:pt x="26176" y="22282"/>
                    <a:pt x="26324" y="22233"/>
                    <a:pt x="26472" y="22233"/>
                  </a:cubicBezTo>
                  <a:cubicBezTo>
                    <a:pt x="26521" y="22233"/>
                    <a:pt x="26619" y="22183"/>
                    <a:pt x="26718" y="22183"/>
                  </a:cubicBezTo>
                  <a:cubicBezTo>
                    <a:pt x="26817" y="22134"/>
                    <a:pt x="26965" y="22134"/>
                    <a:pt x="27112" y="22085"/>
                  </a:cubicBezTo>
                  <a:cubicBezTo>
                    <a:pt x="27803" y="21937"/>
                    <a:pt x="28641" y="21789"/>
                    <a:pt x="29577" y="21592"/>
                  </a:cubicBezTo>
                  <a:cubicBezTo>
                    <a:pt x="29725" y="21542"/>
                    <a:pt x="29873" y="21493"/>
                    <a:pt x="30021" y="21493"/>
                  </a:cubicBezTo>
                  <a:lnTo>
                    <a:pt x="30070" y="21493"/>
                  </a:lnTo>
                  <a:cubicBezTo>
                    <a:pt x="30218" y="21444"/>
                    <a:pt x="30317" y="21395"/>
                    <a:pt x="30464" y="21395"/>
                  </a:cubicBezTo>
                  <a:cubicBezTo>
                    <a:pt x="30711" y="21345"/>
                    <a:pt x="30908" y="21296"/>
                    <a:pt x="31155" y="21247"/>
                  </a:cubicBezTo>
                  <a:lnTo>
                    <a:pt x="31500" y="21197"/>
                  </a:lnTo>
                  <a:cubicBezTo>
                    <a:pt x="31845" y="21099"/>
                    <a:pt x="32190" y="21049"/>
                    <a:pt x="32584" y="20951"/>
                  </a:cubicBezTo>
                  <a:cubicBezTo>
                    <a:pt x="32880" y="20902"/>
                    <a:pt x="33225" y="20803"/>
                    <a:pt x="33619" y="20754"/>
                  </a:cubicBezTo>
                  <a:cubicBezTo>
                    <a:pt x="35690" y="20310"/>
                    <a:pt x="38006" y="19817"/>
                    <a:pt x="40471" y="19324"/>
                  </a:cubicBezTo>
                  <a:cubicBezTo>
                    <a:pt x="40767" y="19275"/>
                    <a:pt x="41013" y="19176"/>
                    <a:pt x="41309" y="19127"/>
                  </a:cubicBezTo>
                  <a:cubicBezTo>
                    <a:pt x="42098" y="18979"/>
                    <a:pt x="42887" y="18782"/>
                    <a:pt x="43675" y="18634"/>
                  </a:cubicBezTo>
                  <a:cubicBezTo>
                    <a:pt x="44612" y="18437"/>
                    <a:pt x="45203" y="14099"/>
                    <a:pt x="45203" y="14099"/>
                  </a:cubicBezTo>
                  <a:cubicBezTo>
                    <a:pt x="45203" y="14099"/>
                    <a:pt x="47855" y="17603"/>
                    <a:pt x="48703" y="17603"/>
                  </a:cubicBezTo>
                  <a:cubicBezTo>
                    <a:pt x="48720" y="17603"/>
                    <a:pt x="48737" y="17602"/>
                    <a:pt x="48753" y="17599"/>
                  </a:cubicBezTo>
                  <a:cubicBezTo>
                    <a:pt x="52105" y="16859"/>
                    <a:pt x="54914" y="16317"/>
                    <a:pt x="56344" y="16021"/>
                  </a:cubicBezTo>
                  <a:cubicBezTo>
                    <a:pt x="56689" y="15972"/>
                    <a:pt x="56985" y="15923"/>
                    <a:pt x="57182" y="15874"/>
                  </a:cubicBezTo>
                  <a:cubicBezTo>
                    <a:pt x="57330" y="15874"/>
                    <a:pt x="53830" y="198"/>
                    <a:pt x="3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524075" y="1441500"/>
              <a:ext cx="106025" cy="87075"/>
            </a:xfrm>
            <a:custGeom>
              <a:avLst/>
              <a:gdLst/>
              <a:ahLst/>
              <a:cxnLst/>
              <a:rect l="l" t="t" r="r" b="b"/>
              <a:pathLst>
                <a:path w="4241" h="3483" extrusionOk="0">
                  <a:moveTo>
                    <a:pt x="3230" y="1"/>
                  </a:moveTo>
                  <a:cubicBezTo>
                    <a:pt x="3020" y="1"/>
                    <a:pt x="2811" y="26"/>
                    <a:pt x="2613" y="75"/>
                  </a:cubicBezTo>
                  <a:cubicBezTo>
                    <a:pt x="1825" y="173"/>
                    <a:pt x="1036" y="518"/>
                    <a:pt x="395" y="1011"/>
                  </a:cubicBezTo>
                  <a:cubicBezTo>
                    <a:pt x="1" y="1258"/>
                    <a:pt x="198" y="1849"/>
                    <a:pt x="642" y="1849"/>
                  </a:cubicBezTo>
                  <a:cubicBezTo>
                    <a:pt x="740" y="1849"/>
                    <a:pt x="839" y="1800"/>
                    <a:pt x="937" y="1751"/>
                  </a:cubicBezTo>
                  <a:cubicBezTo>
                    <a:pt x="1085" y="1652"/>
                    <a:pt x="1282" y="1504"/>
                    <a:pt x="1480" y="1406"/>
                  </a:cubicBezTo>
                  <a:cubicBezTo>
                    <a:pt x="1480" y="1406"/>
                    <a:pt x="1480" y="1455"/>
                    <a:pt x="1480" y="1455"/>
                  </a:cubicBezTo>
                  <a:cubicBezTo>
                    <a:pt x="1874" y="1997"/>
                    <a:pt x="2318" y="2540"/>
                    <a:pt x="2761" y="3032"/>
                  </a:cubicBezTo>
                  <a:cubicBezTo>
                    <a:pt x="2909" y="3180"/>
                    <a:pt x="3008" y="3279"/>
                    <a:pt x="3156" y="3378"/>
                  </a:cubicBezTo>
                  <a:cubicBezTo>
                    <a:pt x="3224" y="3446"/>
                    <a:pt x="3325" y="3483"/>
                    <a:pt x="3432" y="3483"/>
                  </a:cubicBezTo>
                  <a:cubicBezTo>
                    <a:pt x="3557" y="3483"/>
                    <a:pt x="3691" y="3434"/>
                    <a:pt x="3796" y="3328"/>
                  </a:cubicBezTo>
                  <a:cubicBezTo>
                    <a:pt x="3944" y="3131"/>
                    <a:pt x="3944" y="2835"/>
                    <a:pt x="3747" y="2687"/>
                  </a:cubicBezTo>
                  <a:cubicBezTo>
                    <a:pt x="3353" y="2342"/>
                    <a:pt x="3008" y="1948"/>
                    <a:pt x="2712" y="1554"/>
                  </a:cubicBezTo>
                  <a:cubicBezTo>
                    <a:pt x="2564" y="1406"/>
                    <a:pt x="2465" y="1209"/>
                    <a:pt x="2367" y="1061"/>
                  </a:cubicBezTo>
                  <a:cubicBezTo>
                    <a:pt x="2465" y="1011"/>
                    <a:pt x="2564" y="1011"/>
                    <a:pt x="2663" y="962"/>
                  </a:cubicBezTo>
                  <a:cubicBezTo>
                    <a:pt x="2835" y="937"/>
                    <a:pt x="3008" y="925"/>
                    <a:pt x="3174" y="925"/>
                  </a:cubicBezTo>
                  <a:cubicBezTo>
                    <a:pt x="3340" y="925"/>
                    <a:pt x="3501" y="937"/>
                    <a:pt x="3649" y="962"/>
                  </a:cubicBezTo>
                  <a:cubicBezTo>
                    <a:pt x="3680" y="968"/>
                    <a:pt x="3712" y="972"/>
                    <a:pt x="3744" y="972"/>
                  </a:cubicBezTo>
                  <a:cubicBezTo>
                    <a:pt x="3955" y="972"/>
                    <a:pt x="4148" y="832"/>
                    <a:pt x="4191" y="617"/>
                  </a:cubicBezTo>
                  <a:cubicBezTo>
                    <a:pt x="4240" y="371"/>
                    <a:pt x="4092" y="124"/>
                    <a:pt x="3846" y="75"/>
                  </a:cubicBezTo>
                  <a:cubicBezTo>
                    <a:pt x="3649" y="26"/>
                    <a:pt x="3439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445200" y="238050"/>
              <a:ext cx="414100" cy="325425"/>
            </a:xfrm>
            <a:custGeom>
              <a:avLst/>
              <a:gdLst/>
              <a:ahLst/>
              <a:cxnLst/>
              <a:rect l="l" t="t" r="r" b="b"/>
              <a:pathLst>
                <a:path w="16564" h="13017" extrusionOk="0">
                  <a:moveTo>
                    <a:pt x="9348" y="1"/>
                  </a:moveTo>
                  <a:cubicBezTo>
                    <a:pt x="8785" y="1"/>
                    <a:pt x="8183" y="49"/>
                    <a:pt x="7543" y="151"/>
                  </a:cubicBezTo>
                  <a:cubicBezTo>
                    <a:pt x="790" y="1285"/>
                    <a:pt x="1" y="7151"/>
                    <a:pt x="1135" y="10749"/>
                  </a:cubicBezTo>
                  <a:cubicBezTo>
                    <a:pt x="1430" y="11587"/>
                    <a:pt x="1874" y="12376"/>
                    <a:pt x="2466" y="13017"/>
                  </a:cubicBezTo>
                  <a:cubicBezTo>
                    <a:pt x="2564" y="12967"/>
                    <a:pt x="2663" y="12967"/>
                    <a:pt x="2712" y="12967"/>
                  </a:cubicBezTo>
                  <a:lnTo>
                    <a:pt x="16219" y="9960"/>
                  </a:lnTo>
                  <a:cubicBezTo>
                    <a:pt x="16514" y="8531"/>
                    <a:pt x="16564" y="7101"/>
                    <a:pt x="16317" y="5721"/>
                  </a:cubicBezTo>
                  <a:cubicBezTo>
                    <a:pt x="15794" y="2842"/>
                    <a:pt x="13687" y="1"/>
                    <a:pt x="9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485875" y="485875"/>
              <a:ext cx="411625" cy="167050"/>
            </a:xfrm>
            <a:custGeom>
              <a:avLst/>
              <a:gdLst/>
              <a:ahLst/>
              <a:cxnLst/>
              <a:rect l="l" t="t" r="r" b="b"/>
              <a:pathLst>
                <a:path w="16465" h="6682" extrusionOk="0">
                  <a:moveTo>
                    <a:pt x="14974" y="0"/>
                  </a:moveTo>
                  <a:cubicBezTo>
                    <a:pt x="14864" y="0"/>
                    <a:pt x="14753" y="16"/>
                    <a:pt x="14641" y="47"/>
                  </a:cubicBezTo>
                  <a:lnTo>
                    <a:pt x="14592" y="47"/>
                  </a:lnTo>
                  <a:lnTo>
                    <a:pt x="1085" y="3054"/>
                  </a:lnTo>
                  <a:cubicBezTo>
                    <a:pt x="1036" y="3054"/>
                    <a:pt x="937" y="3054"/>
                    <a:pt x="839" y="3104"/>
                  </a:cubicBezTo>
                  <a:cubicBezTo>
                    <a:pt x="296" y="3350"/>
                    <a:pt x="1" y="3991"/>
                    <a:pt x="149" y="4583"/>
                  </a:cubicBezTo>
                  <a:lnTo>
                    <a:pt x="395" y="5716"/>
                  </a:lnTo>
                  <a:cubicBezTo>
                    <a:pt x="524" y="6273"/>
                    <a:pt x="1062" y="6681"/>
                    <a:pt x="1654" y="6681"/>
                  </a:cubicBezTo>
                  <a:cubicBezTo>
                    <a:pt x="1743" y="6681"/>
                    <a:pt x="1833" y="6672"/>
                    <a:pt x="1923" y="6653"/>
                  </a:cubicBezTo>
                  <a:lnTo>
                    <a:pt x="15430" y="3646"/>
                  </a:lnTo>
                  <a:cubicBezTo>
                    <a:pt x="15824" y="3597"/>
                    <a:pt x="16169" y="3301"/>
                    <a:pt x="16317" y="2956"/>
                  </a:cubicBezTo>
                  <a:cubicBezTo>
                    <a:pt x="16465" y="2709"/>
                    <a:pt x="16465" y="2414"/>
                    <a:pt x="16416" y="2118"/>
                  </a:cubicBezTo>
                  <a:lnTo>
                    <a:pt x="16169" y="984"/>
                  </a:lnTo>
                  <a:cubicBezTo>
                    <a:pt x="16045" y="406"/>
                    <a:pt x="15540" y="0"/>
                    <a:pt x="1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784100" y="2076475"/>
              <a:ext cx="314275" cy="61950"/>
            </a:xfrm>
            <a:custGeom>
              <a:avLst/>
              <a:gdLst/>
              <a:ahLst/>
              <a:cxnLst/>
              <a:rect l="l" t="t" r="r" b="b"/>
              <a:pathLst>
                <a:path w="12571" h="2478" extrusionOk="0">
                  <a:moveTo>
                    <a:pt x="12130" y="1"/>
                  </a:moveTo>
                  <a:cubicBezTo>
                    <a:pt x="12096" y="1"/>
                    <a:pt x="12062" y="5"/>
                    <a:pt x="12029" y="13"/>
                  </a:cubicBezTo>
                  <a:lnTo>
                    <a:pt x="11881" y="13"/>
                  </a:lnTo>
                  <a:cubicBezTo>
                    <a:pt x="8907" y="1354"/>
                    <a:pt x="4224" y="1555"/>
                    <a:pt x="1916" y="1555"/>
                  </a:cubicBezTo>
                  <a:cubicBezTo>
                    <a:pt x="1508" y="1555"/>
                    <a:pt x="1174" y="1549"/>
                    <a:pt x="937" y="1541"/>
                  </a:cubicBezTo>
                  <a:lnTo>
                    <a:pt x="494" y="1541"/>
                  </a:lnTo>
                  <a:cubicBezTo>
                    <a:pt x="346" y="1541"/>
                    <a:pt x="198" y="1590"/>
                    <a:pt x="99" y="1738"/>
                  </a:cubicBezTo>
                  <a:cubicBezTo>
                    <a:pt x="50" y="1788"/>
                    <a:pt x="50" y="1886"/>
                    <a:pt x="50" y="1985"/>
                  </a:cubicBezTo>
                  <a:cubicBezTo>
                    <a:pt x="1" y="2231"/>
                    <a:pt x="198" y="2428"/>
                    <a:pt x="444" y="2478"/>
                  </a:cubicBezTo>
                  <a:lnTo>
                    <a:pt x="1973" y="2478"/>
                  </a:lnTo>
                  <a:cubicBezTo>
                    <a:pt x="4388" y="2478"/>
                    <a:pt x="9170" y="2281"/>
                    <a:pt x="12275" y="851"/>
                  </a:cubicBezTo>
                  <a:cubicBezTo>
                    <a:pt x="12423" y="802"/>
                    <a:pt x="12522" y="654"/>
                    <a:pt x="12522" y="506"/>
                  </a:cubicBezTo>
                  <a:cubicBezTo>
                    <a:pt x="12571" y="407"/>
                    <a:pt x="12571" y="309"/>
                    <a:pt x="12522" y="260"/>
                  </a:cubicBezTo>
                  <a:cubicBezTo>
                    <a:pt x="12440" y="96"/>
                    <a:pt x="12291" y="1"/>
                    <a:pt x="1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987450" y="1116525"/>
              <a:ext cx="135575" cy="74400"/>
            </a:xfrm>
            <a:custGeom>
              <a:avLst/>
              <a:gdLst/>
              <a:ahLst/>
              <a:cxnLst/>
              <a:rect l="l" t="t" r="r" b="b"/>
              <a:pathLst>
                <a:path w="5423" h="2976" extrusionOk="0">
                  <a:moveTo>
                    <a:pt x="4132" y="1"/>
                  </a:moveTo>
                  <a:cubicBezTo>
                    <a:pt x="3625" y="1"/>
                    <a:pt x="3072" y="154"/>
                    <a:pt x="2613" y="307"/>
                  </a:cubicBezTo>
                  <a:cubicBezTo>
                    <a:pt x="1923" y="504"/>
                    <a:pt x="690" y="849"/>
                    <a:pt x="247" y="1440"/>
                  </a:cubicBezTo>
                  <a:cubicBezTo>
                    <a:pt x="0" y="1736"/>
                    <a:pt x="0" y="2130"/>
                    <a:pt x="198" y="2476"/>
                  </a:cubicBezTo>
                  <a:cubicBezTo>
                    <a:pt x="507" y="2785"/>
                    <a:pt x="936" y="2976"/>
                    <a:pt x="1378" y="2976"/>
                  </a:cubicBezTo>
                  <a:cubicBezTo>
                    <a:pt x="1428" y="2976"/>
                    <a:pt x="1478" y="2974"/>
                    <a:pt x="1529" y="2968"/>
                  </a:cubicBezTo>
                  <a:cubicBezTo>
                    <a:pt x="1972" y="2919"/>
                    <a:pt x="2465" y="2821"/>
                    <a:pt x="2909" y="2673"/>
                  </a:cubicBezTo>
                  <a:cubicBezTo>
                    <a:pt x="3500" y="2525"/>
                    <a:pt x="4092" y="2328"/>
                    <a:pt x="4683" y="2130"/>
                  </a:cubicBezTo>
                  <a:cubicBezTo>
                    <a:pt x="4831" y="2081"/>
                    <a:pt x="4979" y="2032"/>
                    <a:pt x="5127" y="1933"/>
                  </a:cubicBezTo>
                  <a:cubicBezTo>
                    <a:pt x="5423" y="1687"/>
                    <a:pt x="5423" y="997"/>
                    <a:pt x="5324" y="701"/>
                  </a:cubicBezTo>
                  <a:cubicBezTo>
                    <a:pt x="5275" y="504"/>
                    <a:pt x="5127" y="307"/>
                    <a:pt x="4979" y="208"/>
                  </a:cubicBezTo>
                  <a:cubicBezTo>
                    <a:pt x="4736" y="58"/>
                    <a:pt x="4443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291850" y="1039675"/>
              <a:ext cx="134350" cy="73425"/>
            </a:xfrm>
            <a:custGeom>
              <a:avLst/>
              <a:gdLst/>
              <a:ahLst/>
              <a:cxnLst/>
              <a:rect l="l" t="t" r="r" b="b"/>
              <a:pathLst>
                <a:path w="5374" h="2937" extrusionOk="0">
                  <a:moveTo>
                    <a:pt x="4065" y="1"/>
                  </a:moveTo>
                  <a:cubicBezTo>
                    <a:pt x="3429" y="1"/>
                    <a:pt x="2694" y="173"/>
                    <a:pt x="2218" y="275"/>
                  </a:cubicBezTo>
                  <a:cubicBezTo>
                    <a:pt x="1479" y="472"/>
                    <a:pt x="444" y="719"/>
                    <a:pt x="99" y="1360"/>
                  </a:cubicBezTo>
                  <a:cubicBezTo>
                    <a:pt x="0" y="1557"/>
                    <a:pt x="0" y="1803"/>
                    <a:pt x="49" y="2000"/>
                  </a:cubicBezTo>
                  <a:cubicBezTo>
                    <a:pt x="99" y="2296"/>
                    <a:pt x="444" y="2888"/>
                    <a:pt x="838" y="2937"/>
                  </a:cubicBezTo>
                  <a:cubicBezTo>
                    <a:pt x="986" y="2937"/>
                    <a:pt x="1134" y="2937"/>
                    <a:pt x="1282" y="2888"/>
                  </a:cubicBezTo>
                  <a:cubicBezTo>
                    <a:pt x="1923" y="2789"/>
                    <a:pt x="2514" y="2641"/>
                    <a:pt x="3155" y="2493"/>
                  </a:cubicBezTo>
                  <a:cubicBezTo>
                    <a:pt x="3599" y="2395"/>
                    <a:pt x="4042" y="2247"/>
                    <a:pt x="4437" y="2050"/>
                  </a:cubicBezTo>
                  <a:cubicBezTo>
                    <a:pt x="4929" y="1902"/>
                    <a:pt x="5275" y="1458"/>
                    <a:pt x="5373" y="965"/>
                  </a:cubicBezTo>
                  <a:cubicBezTo>
                    <a:pt x="5373" y="620"/>
                    <a:pt x="5176" y="275"/>
                    <a:pt x="4831" y="127"/>
                  </a:cubicBezTo>
                  <a:cubicBezTo>
                    <a:pt x="4617" y="35"/>
                    <a:pt x="4351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4"/>
          <p:cNvGrpSpPr/>
          <p:nvPr/>
        </p:nvGrpSpPr>
        <p:grpSpPr>
          <a:xfrm>
            <a:off x="1990319" y="1220185"/>
            <a:ext cx="426462" cy="426462"/>
            <a:chOff x="5737332" y="1482035"/>
            <a:chExt cx="1015830" cy="1015830"/>
          </a:xfrm>
        </p:grpSpPr>
        <p:grpSp>
          <p:nvGrpSpPr>
            <p:cNvPr id="776" name="Google Shape;776;p34"/>
            <p:cNvGrpSpPr/>
            <p:nvPr/>
          </p:nvGrpSpPr>
          <p:grpSpPr>
            <a:xfrm rot="-1090689" flipH="1">
              <a:off x="5842799" y="1587502"/>
              <a:ext cx="804896" cy="804896"/>
              <a:chOff x="419475" y="2272029"/>
              <a:chExt cx="623400" cy="623400"/>
            </a:xfrm>
          </p:grpSpPr>
          <p:sp>
            <p:nvSpPr>
              <p:cNvPr id="777" name="Google Shape;777;p3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34"/>
            <p:cNvGrpSpPr/>
            <p:nvPr/>
          </p:nvGrpSpPr>
          <p:grpSpPr>
            <a:xfrm>
              <a:off x="6125938" y="1815863"/>
              <a:ext cx="238450" cy="348275"/>
              <a:chOff x="7105250" y="3746875"/>
              <a:chExt cx="238450" cy="348275"/>
            </a:xfrm>
          </p:grpSpPr>
          <p:sp>
            <p:nvSpPr>
              <p:cNvPr id="780" name="Google Shape;780;p34"/>
              <p:cNvSpPr/>
              <p:nvPr/>
            </p:nvSpPr>
            <p:spPr>
              <a:xfrm>
                <a:off x="7105250" y="3746875"/>
                <a:ext cx="238450" cy="348275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3931" extrusionOk="0">
                    <a:moveTo>
                      <a:pt x="1227" y="0"/>
                    </a:moveTo>
                    <a:cubicBezTo>
                      <a:pt x="560" y="0"/>
                      <a:pt x="12" y="548"/>
                      <a:pt x="12" y="1215"/>
                    </a:cubicBezTo>
                    <a:lnTo>
                      <a:pt x="12" y="2798"/>
                    </a:lnTo>
                    <a:cubicBezTo>
                      <a:pt x="1" y="3584"/>
                      <a:pt x="191" y="4358"/>
                      <a:pt x="548" y="5048"/>
                    </a:cubicBezTo>
                    <a:cubicBezTo>
                      <a:pt x="703" y="5334"/>
                      <a:pt x="882" y="5906"/>
                      <a:pt x="882" y="6965"/>
                    </a:cubicBezTo>
                    <a:cubicBezTo>
                      <a:pt x="882" y="8013"/>
                      <a:pt x="703" y="8585"/>
                      <a:pt x="548" y="8870"/>
                    </a:cubicBezTo>
                    <a:cubicBezTo>
                      <a:pt x="191" y="9561"/>
                      <a:pt x="1" y="10335"/>
                      <a:pt x="12" y="11121"/>
                    </a:cubicBezTo>
                    <a:lnTo>
                      <a:pt x="12" y="12704"/>
                    </a:lnTo>
                    <a:cubicBezTo>
                      <a:pt x="12" y="13383"/>
                      <a:pt x="560" y="13930"/>
                      <a:pt x="1227" y="13930"/>
                    </a:cubicBezTo>
                    <a:lnTo>
                      <a:pt x="2620" y="13930"/>
                    </a:lnTo>
                    <a:lnTo>
                      <a:pt x="2620" y="6120"/>
                    </a:lnTo>
                    <a:cubicBezTo>
                      <a:pt x="2596" y="4917"/>
                      <a:pt x="3560" y="3941"/>
                      <a:pt x="4751" y="3929"/>
                    </a:cubicBezTo>
                    <a:cubicBezTo>
                      <a:pt x="5954" y="3929"/>
                      <a:pt x="6918" y="4894"/>
                      <a:pt x="6918" y="6084"/>
                    </a:cubicBezTo>
                    <a:lnTo>
                      <a:pt x="6918" y="13930"/>
                    </a:lnTo>
                    <a:lnTo>
                      <a:pt x="8311" y="13930"/>
                    </a:lnTo>
                    <a:cubicBezTo>
                      <a:pt x="8978" y="13930"/>
                      <a:pt x="9526" y="13371"/>
                      <a:pt x="9526" y="12704"/>
                    </a:cubicBezTo>
                    <a:lnTo>
                      <a:pt x="9526" y="11121"/>
                    </a:lnTo>
                    <a:cubicBezTo>
                      <a:pt x="9537" y="10335"/>
                      <a:pt x="9347" y="9561"/>
                      <a:pt x="8990" y="8870"/>
                    </a:cubicBezTo>
                    <a:cubicBezTo>
                      <a:pt x="8835" y="8585"/>
                      <a:pt x="8656" y="8013"/>
                      <a:pt x="8656" y="6965"/>
                    </a:cubicBezTo>
                    <a:cubicBezTo>
                      <a:pt x="8656" y="5906"/>
                      <a:pt x="8835" y="5334"/>
                      <a:pt x="8990" y="5048"/>
                    </a:cubicBezTo>
                    <a:cubicBezTo>
                      <a:pt x="9347" y="4358"/>
                      <a:pt x="9537" y="3584"/>
                      <a:pt x="9526" y="2798"/>
                    </a:cubicBezTo>
                    <a:lnTo>
                      <a:pt x="9526" y="1215"/>
                    </a:lnTo>
                    <a:cubicBezTo>
                      <a:pt x="9526" y="548"/>
                      <a:pt x="8978" y="0"/>
                      <a:pt x="8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7190975" y="3865925"/>
                <a:ext cx="67000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9169" extrusionOk="0">
                    <a:moveTo>
                      <a:pt x="1325" y="1790"/>
                    </a:moveTo>
                    <a:cubicBezTo>
                      <a:pt x="1351" y="1790"/>
                      <a:pt x="1378" y="1793"/>
                      <a:pt x="1405" y="1799"/>
                    </a:cubicBezTo>
                    <a:cubicBezTo>
                      <a:pt x="1620" y="1846"/>
                      <a:pt x="1763" y="2037"/>
                      <a:pt x="1739" y="2239"/>
                    </a:cubicBezTo>
                    <a:cubicBezTo>
                      <a:pt x="1717" y="2468"/>
                      <a:pt x="1525" y="2606"/>
                      <a:pt x="1328" y="2606"/>
                    </a:cubicBezTo>
                    <a:cubicBezTo>
                      <a:pt x="1208" y="2606"/>
                      <a:pt x="1086" y="2554"/>
                      <a:pt x="1001" y="2441"/>
                    </a:cubicBezTo>
                    <a:cubicBezTo>
                      <a:pt x="792" y="2167"/>
                      <a:pt x="1009" y="1790"/>
                      <a:pt x="1325" y="1790"/>
                    </a:cubicBezTo>
                    <a:close/>
                    <a:moveTo>
                      <a:pt x="1356" y="1"/>
                    </a:moveTo>
                    <a:cubicBezTo>
                      <a:pt x="1349" y="1"/>
                      <a:pt x="1341" y="1"/>
                      <a:pt x="1334" y="1"/>
                    </a:cubicBezTo>
                    <a:cubicBezTo>
                      <a:pt x="584" y="1"/>
                      <a:pt x="1" y="608"/>
                      <a:pt x="12" y="1346"/>
                    </a:cubicBezTo>
                    <a:lnTo>
                      <a:pt x="12" y="9168"/>
                    </a:lnTo>
                    <a:lnTo>
                      <a:pt x="2679" y="9168"/>
                    </a:lnTo>
                    <a:lnTo>
                      <a:pt x="2679" y="1322"/>
                    </a:lnTo>
                    <a:cubicBezTo>
                      <a:pt x="2668" y="591"/>
                      <a:pt x="2084" y="1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Google Shape;198;p27">
            <a:extLst>
              <a:ext uri="{FF2B5EF4-FFF2-40B4-BE49-F238E27FC236}">
                <a16:creationId xmlns:a16="http://schemas.microsoft.com/office/drawing/2014/main" id="{39D03950-E7EA-6E86-F63C-C9F555A0DEC0}"/>
              </a:ext>
            </a:extLst>
          </p:cNvPr>
          <p:cNvSpPr txBox="1">
            <a:spLocks/>
          </p:cNvSpPr>
          <p:nvPr/>
        </p:nvSpPr>
        <p:spPr>
          <a:xfrm>
            <a:off x="2393142" y="1153923"/>
            <a:ext cx="5923889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Protein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rất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lớn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thường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từ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triệu</a:t>
            </a:r>
            <a:r>
              <a:rPr lang="en-US" dirty="0">
                <a:solidFill>
                  <a:srgbClr val="002060"/>
                </a:solidFill>
              </a:rPr>
              <a:t> amu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rất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tạp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0094C4-58AF-D68B-4335-CF4F8DCAFFA4}"/>
              </a:ext>
            </a:extLst>
          </p:cNvPr>
          <p:cNvGrpSpPr>
            <a:grpSpLocks/>
          </p:cNvGrpSpPr>
          <p:nvPr/>
        </p:nvGrpSpPr>
        <p:grpSpPr bwMode="auto">
          <a:xfrm>
            <a:off x="2136875" y="2190375"/>
            <a:ext cx="2869658" cy="2117773"/>
            <a:chOff x="2970369" y="4431821"/>
            <a:chExt cx="2869658" cy="2117773"/>
          </a:xfrm>
        </p:grpSpPr>
        <p:pic>
          <p:nvPicPr>
            <p:cNvPr id="18" name="Picture 4" descr="C:\Users\User\Downloads\protein-structure-3782.jpg">
              <a:extLst>
                <a:ext uri="{FF2B5EF4-FFF2-40B4-BE49-F238E27FC236}">
                  <a16:creationId xmlns:a16="http://schemas.microsoft.com/office/drawing/2014/main" id="{E524832C-684A-E87F-FF4E-EE14A6E77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8898" y="3873292"/>
              <a:ext cx="1752600" cy="2869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D9C2B333-B390-BAA7-DD51-B8D6D155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52" y="6149544"/>
              <a:ext cx="1508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Dạng</a:t>
              </a:r>
              <a:r>
                <a:rPr lang="en-US" altLang="en-US" sz="2000" b="1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rỗng</a:t>
              </a:r>
              <a:endParaRPr lang="en-US" altLang="en-US" sz="2000" b="1" dirty="0">
                <a:solidFill>
                  <a:srgbClr val="000000"/>
                </a:solidFill>
                <a:latin typeface="Roboto" panose="02000000000000000000" pitchFamily="2" charset="0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FF6F7E-807A-5D64-223A-9F437A32FD42}"/>
              </a:ext>
            </a:extLst>
          </p:cNvPr>
          <p:cNvGrpSpPr>
            <a:grpSpLocks/>
          </p:cNvGrpSpPr>
          <p:nvPr/>
        </p:nvGrpSpPr>
        <p:grpSpPr bwMode="auto">
          <a:xfrm>
            <a:off x="5177255" y="2204850"/>
            <a:ext cx="2865863" cy="2080836"/>
            <a:chOff x="7282774" y="4965562"/>
            <a:chExt cx="2689659" cy="2080835"/>
          </a:xfrm>
        </p:grpSpPr>
        <p:pic>
          <p:nvPicPr>
            <p:cNvPr id="21" name="Picture 20" descr="C:\Users\User\Downloads\adn2.jpg">
              <a:extLst>
                <a:ext uri="{FF2B5EF4-FFF2-40B4-BE49-F238E27FC236}">
                  <a16:creationId xmlns:a16="http://schemas.microsoft.com/office/drawing/2014/main" id="{C67302B2-F3F5-3D37-103C-C8D4A25E7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75411" y="4572925"/>
              <a:ext cx="1904386" cy="2689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78AAF15E-D1B0-7D37-825F-DF72AC92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946" y="6646347"/>
              <a:ext cx="1508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Dạng</a:t>
              </a:r>
              <a:r>
                <a:rPr lang="en-US" altLang="en-US" sz="2000" b="1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  <a:sym typeface="Webdings" panose="05030102010509060703" pitchFamily="18" charset="2"/>
                </a:rPr>
                <a:t>đặc</a:t>
              </a:r>
              <a:endParaRPr lang="en-US" altLang="en-US" sz="2000" b="1" dirty="0">
                <a:solidFill>
                  <a:srgbClr val="000000"/>
                </a:solidFill>
                <a:latin typeface="Roboto" panose="02000000000000000000" pitchFamily="2" charset="0"/>
                <a:cs typeface="Times New Roman" panose="02020603050405020304" pitchFamily="18" charset="0"/>
                <a:sym typeface="Webdings" panose="05030102010509060703" pitchFamily="18" charset="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771FCA-670B-429C-274F-B68A28893E2B}"/>
              </a:ext>
            </a:extLst>
          </p:cNvPr>
          <p:cNvGrpSpPr/>
          <p:nvPr/>
        </p:nvGrpSpPr>
        <p:grpSpPr>
          <a:xfrm>
            <a:off x="1184316" y="504052"/>
            <a:ext cx="2655024" cy="526513"/>
            <a:chOff x="774342" y="1507730"/>
            <a:chExt cx="3827373" cy="759000"/>
          </a:xfrm>
        </p:grpSpPr>
        <p:sp>
          <p:nvSpPr>
            <p:cNvPr id="5" name="Google Shape;311;p29">
              <a:extLst>
                <a:ext uri="{FF2B5EF4-FFF2-40B4-BE49-F238E27FC236}">
                  <a16:creationId xmlns:a16="http://schemas.microsoft.com/office/drawing/2014/main" id="{47797EA6-96FB-151C-4125-BFFFA1420F09}"/>
                </a:ext>
              </a:extLst>
            </p:cNvPr>
            <p:cNvSpPr txBox="1">
              <a:spLocks/>
            </p:cNvSpPr>
            <p:nvPr/>
          </p:nvSpPr>
          <p:spPr>
            <a:xfrm>
              <a:off x="1332107" y="1616337"/>
              <a:ext cx="3269608" cy="549600"/>
            </a:xfrm>
            <a:prstGeom prst="rect">
              <a:avLst/>
            </a:prstGeom>
            <a:solidFill>
              <a:srgbClr val="FFFFFF"/>
            </a:solidFill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Khái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Niệm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,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Cấu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Tạo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16" name="Google Shape;326;p29">
              <a:extLst>
                <a:ext uri="{FF2B5EF4-FFF2-40B4-BE49-F238E27FC236}">
                  <a16:creationId xmlns:a16="http://schemas.microsoft.com/office/drawing/2014/main" id="{79599F09-8BE2-1994-8757-564202E6CE61}"/>
                </a:ext>
              </a:extLst>
            </p:cNvPr>
            <p:cNvGrpSpPr/>
            <p:nvPr/>
          </p:nvGrpSpPr>
          <p:grpSpPr>
            <a:xfrm>
              <a:off x="774342" y="1616335"/>
              <a:ext cx="579750" cy="549604"/>
              <a:chOff x="1666550" y="1727408"/>
              <a:chExt cx="579750" cy="549604"/>
            </a:xfrm>
          </p:grpSpPr>
          <p:sp>
            <p:nvSpPr>
              <p:cNvPr id="24" name="Google Shape;327;p29">
                <a:extLst>
                  <a:ext uri="{FF2B5EF4-FFF2-40B4-BE49-F238E27FC236}">
                    <a16:creationId xmlns:a16="http://schemas.microsoft.com/office/drawing/2014/main" id="{125BD994-BE95-2743-80EC-72017BA83560}"/>
                  </a:ext>
                </a:extLst>
              </p:cNvPr>
              <p:cNvSpPr/>
              <p:nvPr/>
            </p:nvSpPr>
            <p:spPr>
              <a:xfrm>
                <a:off x="1687400" y="1743450"/>
                <a:ext cx="558900" cy="525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25" name="Google Shape;328;p29">
                <a:extLst>
                  <a:ext uri="{FF2B5EF4-FFF2-40B4-BE49-F238E27FC236}">
                    <a16:creationId xmlns:a16="http://schemas.microsoft.com/office/drawing/2014/main" id="{A91B248B-4B4B-FDE1-737B-1BA3ED7457AF}"/>
                  </a:ext>
                </a:extLst>
              </p:cNvPr>
              <p:cNvGrpSpPr/>
              <p:nvPr/>
            </p:nvGrpSpPr>
            <p:grpSpPr>
              <a:xfrm flipH="1">
                <a:off x="1666550" y="1727408"/>
                <a:ext cx="540022" cy="549604"/>
                <a:chOff x="1742750" y="1727408"/>
                <a:chExt cx="540022" cy="549604"/>
              </a:xfrm>
            </p:grpSpPr>
            <p:cxnSp>
              <p:nvCxnSpPr>
                <p:cNvPr id="26" name="Google Shape;329;p29">
                  <a:extLst>
                    <a:ext uri="{FF2B5EF4-FFF2-40B4-BE49-F238E27FC236}">
                      <a16:creationId xmlns:a16="http://schemas.microsoft.com/office/drawing/2014/main" id="{F2A276E4-4273-0D53-0906-33C476D7F46C}"/>
                    </a:ext>
                  </a:extLst>
                </p:cNvPr>
                <p:cNvCxnSpPr/>
                <p:nvPr/>
              </p:nvCxnSpPr>
              <p:spPr>
                <a:xfrm>
                  <a:off x="1742750" y="1727413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7" name="Google Shape;330;p29">
                  <a:extLst>
                    <a:ext uri="{FF2B5EF4-FFF2-40B4-BE49-F238E27FC236}">
                      <a16:creationId xmlns:a16="http://schemas.microsoft.com/office/drawing/2014/main" id="{DE9B8FD6-A009-D06E-0BFE-70126EFFB096}"/>
                    </a:ext>
                  </a:extLst>
                </p:cNvPr>
                <p:cNvSpPr/>
                <p:nvPr/>
              </p:nvSpPr>
              <p:spPr>
                <a:xfrm rot="2700178">
                  <a:off x="2088875" y="1789911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3" name="Google Shape;333;p29">
              <a:extLst>
                <a:ext uri="{FF2B5EF4-FFF2-40B4-BE49-F238E27FC236}">
                  <a16:creationId xmlns:a16="http://schemas.microsoft.com/office/drawing/2014/main" id="{88C16570-DDC1-21A1-4A0F-6CC12B8D308F}"/>
                </a:ext>
              </a:extLst>
            </p:cNvPr>
            <p:cNvSpPr txBox="1">
              <a:spLocks/>
            </p:cNvSpPr>
            <p:nvPr/>
          </p:nvSpPr>
          <p:spPr>
            <a:xfrm>
              <a:off x="817730" y="1507730"/>
              <a:ext cx="491839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463317F-939F-0CF2-D3DE-FFDB015969C4}"/>
              </a:ext>
            </a:extLst>
          </p:cNvPr>
          <p:cNvGrpSpPr/>
          <p:nvPr/>
        </p:nvGrpSpPr>
        <p:grpSpPr>
          <a:xfrm>
            <a:off x="441688" y="615780"/>
            <a:ext cx="3705009" cy="4116594"/>
            <a:chOff x="2922619" y="3343942"/>
            <a:chExt cx="3141525" cy="3490513"/>
          </a:xfrm>
        </p:grpSpPr>
        <p:grpSp>
          <p:nvGrpSpPr>
            <p:cNvPr id="1178" name="Google Shape;1178;p41"/>
            <p:cNvGrpSpPr/>
            <p:nvPr/>
          </p:nvGrpSpPr>
          <p:grpSpPr>
            <a:xfrm rot="5400000">
              <a:off x="4011676" y="4648483"/>
              <a:ext cx="2753951" cy="510609"/>
              <a:chOff x="4399950" y="2954075"/>
              <a:chExt cx="1287675" cy="238725"/>
            </a:xfrm>
          </p:grpSpPr>
          <p:sp>
            <p:nvSpPr>
              <p:cNvPr id="1179" name="Google Shape;1179;p41"/>
              <p:cNvSpPr/>
              <p:nvPr/>
            </p:nvSpPr>
            <p:spPr>
              <a:xfrm>
                <a:off x="4399950" y="2954075"/>
                <a:ext cx="128767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51507" h="9549" extrusionOk="0">
                    <a:moveTo>
                      <a:pt x="2212" y="3839"/>
                    </a:moveTo>
                    <a:cubicBezTo>
                      <a:pt x="2695" y="3839"/>
                      <a:pt x="3155" y="4212"/>
                      <a:pt x="3155" y="4774"/>
                    </a:cubicBezTo>
                    <a:cubicBezTo>
                      <a:pt x="3155" y="5298"/>
                      <a:pt x="2739" y="5715"/>
                      <a:pt x="2215" y="5715"/>
                    </a:cubicBezTo>
                    <a:cubicBezTo>
                      <a:pt x="1369" y="5715"/>
                      <a:pt x="953" y="4703"/>
                      <a:pt x="1548" y="4120"/>
                    </a:cubicBezTo>
                    <a:cubicBezTo>
                      <a:pt x="1742" y="3926"/>
                      <a:pt x="1979" y="3839"/>
                      <a:pt x="2212" y="3839"/>
                    </a:cubicBezTo>
                    <a:close/>
                    <a:moveTo>
                      <a:pt x="1584" y="0"/>
                    </a:moveTo>
                    <a:cubicBezTo>
                      <a:pt x="703" y="0"/>
                      <a:pt x="0" y="714"/>
                      <a:pt x="0" y="1596"/>
                    </a:cubicBezTo>
                    <a:lnTo>
                      <a:pt x="0" y="7965"/>
                    </a:lnTo>
                    <a:cubicBezTo>
                      <a:pt x="0" y="8834"/>
                      <a:pt x="703" y="9549"/>
                      <a:pt x="1584" y="9549"/>
                    </a:cubicBezTo>
                    <a:lnTo>
                      <a:pt x="49911" y="9549"/>
                    </a:lnTo>
                    <a:cubicBezTo>
                      <a:pt x="50792" y="9549"/>
                      <a:pt x="51507" y="8846"/>
                      <a:pt x="51507" y="7965"/>
                    </a:cubicBezTo>
                    <a:lnTo>
                      <a:pt x="51507" y="1596"/>
                    </a:lnTo>
                    <a:cubicBezTo>
                      <a:pt x="51507" y="714"/>
                      <a:pt x="50792" y="0"/>
                      <a:pt x="49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44713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11" y="1"/>
                    </a:moveTo>
                    <a:cubicBezTo>
                      <a:pt x="114" y="1"/>
                      <a:pt x="19" y="66"/>
                      <a:pt x="13" y="197"/>
                    </a:cubicBezTo>
                    <a:lnTo>
                      <a:pt x="13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450590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5" y="1"/>
                    </a:moveTo>
                    <a:cubicBezTo>
                      <a:pt x="102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48" y="2064"/>
                      <a:pt x="132" y="2099"/>
                    </a:cubicBezTo>
                    <a:cubicBezTo>
                      <a:pt x="156" y="2099"/>
                      <a:pt x="179" y="2111"/>
                      <a:pt x="203" y="2111"/>
                    </a:cubicBezTo>
                    <a:cubicBezTo>
                      <a:pt x="322" y="2111"/>
                      <a:pt x="406" y="2016"/>
                      <a:pt x="418" y="1897"/>
                    </a:cubicBezTo>
                    <a:lnTo>
                      <a:pt x="418" y="206"/>
                    </a:lnTo>
                    <a:cubicBezTo>
                      <a:pt x="412" y="69"/>
                      <a:pt x="307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45401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4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4574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46089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46434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46776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471217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9" y="1"/>
                    </a:moveTo>
                    <a:cubicBezTo>
                      <a:pt x="102" y="1"/>
                      <a:pt x="7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394" y="66"/>
                      <a:pt x="296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474642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47806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48151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4849400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67" y="2108"/>
                      <a:pt x="191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48839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491815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9" y="1"/>
                    </a:moveTo>
                    <a:cubicBezTo>
                      <a:pt x="105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61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1"/>
              <p:cNvSpPr/>
              <p:nvPr/>
            </p:nvSpPr>
            <p:spPr>
              <a:xfrm>
                <a:off x="4952700" y="3122975"/>
                <a:ext cx="101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03" extrusionOk="0">
                    <a:moveTo>
                      <a:pt x="198" y="1"/>
                    </a:moveTo>
                    <a:cubicBezTo>
                      <a:pt x="101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10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498692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lnTo>
                      <a:pt x="0" y="1906"/>
                    </a:lnTo>
                    <a:cubicBezTo>
                      <a:pt x="0" y="2001"/>
                      <a:pt x="60" y="2073"/>
                      <a:pt x="143" y="2108"/>
                    </a:cubicBezTo>
                    <a:cubicBezTo>
                      <a:pt x="155" y="2108"/>
                      <a:pt x="179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50214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8" y="1"/>
                    </a:moveTo>
                    <a:cubicBezTo>
                      <a:pt x="102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50556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5" y="2108"/>
                      <a:pt x="179" y="2120"/>
                      <a:pt x="203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5090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51244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1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5158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5193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522742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52619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52961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6" y="2108"/>
                      <a:pt x="180" y="2120"/>
                      <a:pt x="215" y="2120"/>
                    </a:cubicBezTo>
                    <a:cubicBezTo>
                      <a:pt x="322" y="2120"/>
                      <a:pt x="418" y="2025"/>
                      <a:pt x="418" y="1906"/>
                    </a:cubicBezTo>
                    <a:lnTo>
                      <a:pt x="418" y="215"/>
                    </a:lnTo>
                    <a:cubicBezTo>
                      <a:pt x="418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5330725" y="3122750"/>
                <a:ext cx="1012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12" extrusionOk="0">
                    <a:moveTo>
                      <a:pt x="202" y="1"/>
                    </a:moveTo>
                    <a:cubicBezTo>
                      <a:pt x="101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2" y="2111"/>
                    </a:cubicBezTo>
                    <a:cubicBezTo>
                      <a:pt x="322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53649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5399475" y="3122750"/>
                <a:ext cx="101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12" extrusionOk="0">
                    <a:moveTo>
                      <a:pt x="203" y="1"/>
                    </a:moveTo>
                    <a:cubicBezTo>
                      <a:pt x="102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3" y="2111"/>
                    </a:cubicBezTo>
                    <a:cubicBezTo>
                      <a:pt x="310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54337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5467925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15" y="1"/>
                    </a:moveTo>
                    <a:cubicBezTo>
                      <a:pt x="114" y="1"/>
                      <a:pt x="13" y="69"/>
                      <a:pt x="13" y="206"/>
                    </a:cubicBezTo>
                    <a:lnTo>
                      <a:pt x="13" y="1897"/>
                    </a:lnTo>
                    <a:cubicBezTo>
                      <a:pt x="1" y="1992"/>
                      <a:pt x="60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5502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9" y="2055"/>
                      <a:pt x="132" y="2090"/>
                    </a:cubicBezTo>
                    <a:cubicBezTo>
                      <a:pt x="156" y="2090"/>
                      <a:pt x="180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8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553670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1"/>
              <p:cNvSpPr/>
              <p:nvPr/>
            </p:nvSpPr>
            <p:spPr>
              <a:xfrm>
                <a:off x="55712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1"/>
              <p:cNvSpPr/>
              <p:nvPr/>
            </p:nvSpPr>
            <p:spPr>
              <a:xfrm>
                <a:off x="5605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" name="Google Shape;1214;p41"/>
            <p:cNvGrpSpPr/>
            <p:nvPr/>
          </p:nvGrpSpPr>
          <p:grpSpPr>
            <a:xfrm rot="-5613178" flipH="1">
              <a:off x="4077065" y="4759331"/>
              <a:ext cx="3397388" cy="576771"/>
              <a:chOff x="4330300" y="3920250"/>
              <a:chExt cx="1682975" cy="210775"/>
            </a:xfrm>
          </p:grpSpPr>
          <p:sp>
            <p:nvSpPr>
              <p:cNvPr id="1215" name="Google Shape;1215;p41"/>
              <p:cNvSpPr/>
              <p:nvPr/>
            </p:nvSpPr>
            <p:spPr>
              <a:xfrm>
                <a:off x="4586275" y="3920250"/>
                <a:ext cx="1427000" cy="210775"/>
              </a:xfrm>
              <a:custGeom>
                <a:avLst/>
                <a:gdLst/>
                <a:ahLst/>
                <a:cxnLst/>
                <a:rect l="l" t="t" r="r" b="b"/>
                <a:pathLst>
                  <a:path w="57080" h="8431" extrusionOk="0">
                    <a:moveTo>
                      <a:pt x="1" y="1"/>
                    </a:moveTo>
                    <a:lnTo>
                      <a:pt x="1" y="8430"/>
                    </a:lnTo>
                    <a:lnTo>
                      <a:pt x="57079" y="8430"/>
                    </a:lnTo>
                    <a:lnTo>
                      <a:pt x="570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4330300" y="3920250"/>
                <a:ext cx="304225" cy="210775"/>
              </a:xfrm>
              <a:custGeom>
                <a:avLst/>
                <a:gdLst/>
                <a:ahLst/>
                <a:cxnLst/>
                <a:rect l="l" t="t" r="r" b="b"/>
                <a:pathLst>
                  <a:path w="12169" h="8431" extrusionOk="0">
                    <a:moveTo>
                      <a:pt x="10240" y="1"/>
                    </a:moveTo>
                    <a:lnTo>
                      <a:pt x="0" y="4215"/>
                    </a:lnTo>
                    <a:lnTo>
                      <a:pt x="10240" y="8430"/>
                    </a:lnTo>
                    <a:lnTo>
                      <a:pt x="12168" y="6299"/>
                    </a:lnTo>
                    <a:lnTo>
                      <a:pt x="10240" y="4215"/>
                    </a:lnTo>
                    <a:lnTo>
                      <a:pt x="12168" y="1751"/>
                    </a:lnTo>
                    <a:lnTo>
                      <a:pt x="102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4330300" y="3978300"/>
                <a:ext cx="114625" cy="946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3787" extrusionOk="0">
                    <a:moveTo>
                      <a:pt x="4584" y="0"/>
                    </a:moveTo>
                    <a:lnTo>
                      <a:pt x="0" y="1893"/>
                    </a:lnTo>
                    <a:lnTo>
                      <a:pt x="4584" y="3787"/>
                    </a:lnTo>
                    <a:lnTo>
                      <a:pt x="45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4634500" y="4070875"/>
                <a:ext cx="13787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5151" h="548" extrusionOk="0">
                    <a:moveTo>
                      <a:pt x="0" y="0"/>
                    </a:moveTo>
                    <a:lnTo>
                      <a:pt x="0" y="548"/>
                    </a:lnTo>
                    <a:lnTo>
                      <a:pt x="55150" y="548"/>
                    </a:lnTo>
                    <a:lnTo>
                      <a:pt x="551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4634500" y="3960150"/>
                <a:ext cx="13787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5151" h="560" extrusionOk="0">
                    <a:moveTo>
                      <a:pt x="0" y="0"/>
                    </a:moveTo>
                    <a:lnTo>
                      <a:pt x="0" y="560"/>
                    </a:lnTo>
                    <a:lnTo>
                      <a:pt x="55150" y="560"/>
                    </a:lnTo>
                    <a:lnTo>
                      <a:pt x="551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0" name="Google Shape;1220;p41"/>
            <p:cNvGrpSpPr/>
            <p:nvPr/>
          </p:nvGrpSpPr>
          <p:grpSpPr>
            <a:xfrm rot="5725711" flipH="1">
              <a:off x="2432233" y="3985580"/>
              <a:ext cx="3490513" cy="2207237"/>
              <a:chOff x="2600325" y="3927100"/>
              <a:chExt cx="1196000" cy="691475"/>
            </a:xfrm>
          </p:grpSpPr>
          <p:sp>
            <p:nvSpPr>
              <p:cNvPr id="1221" name="Google Shape;1221;p41"/>
              <p:cNvSpPr/>
              <p:nvPr/>
            </p:nvSpPr>
            <p:spPr>
              <a:xfrm>
                <a:off x="2600325" y="3927100"/>
                <a:ext cx="1196000" cy="691475"/>
              </a:xfrm>
              <a:custGeom>
                <a:avLst/>
                <a:gdLst/>
                <a:ahLst/>
                <a:cxnLst/>
                <a:rect l="l" t="t" r="r" b="b"/>
                <a:pathLst>
                  <a:path w="47840" h="27659" extrusionOk="0">
                    <a:moveTo>
                      <a:pt x="4393" y="7621"/>
                    </a:moveTo>
                    <a:lnTo>
                      <a:pt x="31468" y="23265"/>
                    </a:lnTo>
                    <a:lnTo>
                      <a:pt x="4393" y="23265"/>
                    </a:lnTo>
                    <a:lnTo>
                      <a:pt x="4393" y="7621"/>
                    </a:lnTo>
                    <a:close/>
                    <a:moveTo>
                      <a:pt x="0" y="1"/>
                    </a:moveTo>
                    <a:lnTo>
                      <a:pt x="0" y="27659"/>
                    </a:lnTo>
                    <a:lnTo>
                      <a:pt x="47839" y="2765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2663425" y="4553375"/>
                <a:ext cx="1400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001" extrusionOk="0">
                    <a:moveTo>
                      <a:pt x="274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60" y="72"/>
                      <a:pt x="0" y="167"/>
                      <a:pt x="0" y="274"/>
                    </a:cubicBezTo>
                    <a:lnTo>
                      <a:pt x="0" y="1727"/>
                    </a:lnTo>
                    <a:cubicBezTo>
                      <a:pt x="0" y="1869"/>
                      <a:pt x="131" y="2000"/>
                      <a:pt x="274" y="2000"/>
                    </a:cubicBezTo>
                    <a:cubicBezTo>
                      <a:pt x="429" y="1989"/>
                      <a:pt x="548" y="1869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2712075" y="4553375"/>
                <a:ext cx="144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22" extrusionOk="0">
                    <a:moveTo>
                      <a:pt x="293" y="0"/>
                    </a:moveTo>
                    <a:cubicBezTo>
                      <a:pt x="245" y="0"/>
                      <a:pt x="197" y="12"/>
                      <a:pt x="162" y="24"/>
                    </a:cubicBezTo>
                    <a:cubicBezTo>
                      <a:pt x="66" y="72"/>
                      <a:pt x="19" y="167"/>
                      <a:pt x="19" y="274"/>
                    </a:cubicBezTo>
                    <a:lnTo>
                      <a:pt x="19" y="1727"/>
                    </a:lnTo>
                    <a:cubicBezTo>
                      <a:pt x="1" y="1923"/>
                      <a:pt x="144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47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2761650" y="4553375"/>
                <a:ext cx="137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977" extrusionOk="0">
                    <a:moveTo>
                      <a:pt x="274" y="0"/>
                    </a:moveTo>
                    <a:cubicBezTo>
                      <a:pt x="226" y="0"/>
                      <a:pt x="191" y="12"/>
                      <a:pt x="143" y="24"/>
                    </a:cubicBezTo>
                    <a:cubicBezTo>
                      <a:pt x="60" y="72"/>
                      <a:pt x="0" y="167"/>
                      <a:pt x="0" y="274"/>
                    </a:cubicBezTo>
                    <a:lnTo>
                      <a:pt x="0" y="1727"/>
                    </a:lnTo>
                    <a:cubicBezTo>
                      <a:pt x="12" y="1893"/>
                      <a:pt x="143" y="1977"/>
                      <a:pt x="274" y="1977"/>
                    </a:cubicBezTo>
                    <a:cubicBezTo>
                      <a:pt x="405" y="1977"/>
                      <a:pt x="536" y="1893"/>
                      <a:pt x="548" y="1727"/>
                    </a:cubicBezTo>
                    <a:lnTo>
                      <a:pt x="548" y="274"/>
                    </a:lnTo>
                    <a:cubicBezTo>
                      <a:pt x="548" y="119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2810750" y="4553375"/>
                <a:ext cx="1372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001" extrusionOk="0">
                    <a:moveTo>
                      <a:pt x="275" y="0"/>
                    </a:moveTo>
                    <a:cubicBezTo>
                      <a:pt x="227" y="0"/>
                      <a:pt x="179" y="12"/>
                      <a:pt x="144" y="36"/>
                    </a:cubicBezTo>
                    <a:cubicBezTo>
                      <a:pt x="48" y="72"/>
                      <a:pt x="1" y="167"/>
                      <a:pt x="1" y="274"/>
                    </a:cubicBezTo>
                    <a:lnTo>
                      <a:pt x="1" y="1727"/>
                    </a:lnTo>
                    <a:cubicBezTo>
                      <a:pt x="1" y="1869"/>
                      <a:pt x="120" y="2000"/>
                      <a:pt x="275" y="2000"/>
                    </a:cubicBezTo>
                    <a:cubicBezTo>
                      <a:pt x="417" y="1989"/>
                      <a:pt x="548" y="1869"/>
                      <a:pt x="548" y="1727"/>
                    </a:cubicBezTo>
                    <a:lnTo>
                      <a:pt x="548" y="274"/>
                    </a:lnTo>
                    <a:cubicBezTo>
                      <a:pt x="548" y="119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2859425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92" y="0"/>
                    </a:moveTo>
                    <a:cubicBezTo>
                      <a:pt x="244" y="0"/>
                      <a:pt x="197" y="12"/>
                      <a:pt x="161" y="24"/>
                    </a:cubicBezTo>
                    <a:cubicBezTo>
                      <a:pt x="66" y="72"/>
                      <a:pt x="18" y="167"/>
                      <a:pt x="18" y="274"/>
                    </a:cubicBezTo>
                    <a:lnTo>
                      <a:pt x="18" y="1727"/>
                    </a:lnTo>
                    <a:cubicBezTo>
                      <a:pt x="0" y="1923"/>
                      <a:pt x="143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35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2908675" y="4553375"/>
                <a:ext cx="1402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001" extrusionOk="0">
                    <a:moveTo>
                      <a:pt x="275" y="0"/>
                    </a:moveTo>
                    <a:cubicBezTo>
                      <a:pt x="239" y="0"/>
                      <a:pt x="191" y="12"/>
                      <a:pt x="156" y="36"/>
                    </a:cubicBezTo>
                    <a:cubicBezTo>
                      <a:pt x="60" y="72"/>
                      <a:pt x="1" y="167"/>
                      <a:pt x="1" y="274"/>
                    </a:cubicBezTo>
                    <a:lnTo>
                      <a:pt x="1" y="1727"/>
                    </a:lnTo>
                    <a:cubicBezTo>
                      <a:pt x="1" y="1869"/>
                      <a:pt x="132" y="2000"/>
                      <a:pt x="275" y="2000"/>
                    </a:cubicBezTo>
                    <a:cubicBezTo>
                      <a:pt x="430" y="1989"/>
                      <a:pt x="549" y="1869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30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2957650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92" y="0"/>
                    </a:moveTo>
                    <a:cubicBezTo>
                      <a:pt x="245" y="0"/>
                      <a:pt x="197" y="12"/>
                      <a:pt x="161" y="36"/>
                    </a:cubicBezTo>
                    <a:cubicBezTo>
                      <a:pt x="66" y="72"/>
                      <a:pt x="18" y="167"/>
                      <a:pt x="18" y="274"/>
                    </a:cubicBezTo>
                    <a:lnTo>
                      <a:pt x="18" y="1727"/>
                    </a:lnTo>
                    <a:cubicBezTo>
                      <a:pt x="0" y="1923"/>
                      <a:pt x="143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35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3006900" y="4553375"/>
                <a:ext cx="137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995" extrusionOk="0">
                    <a:moveTo>
                      <a:pt x="275" y="0"/>
                    </a:moveTo>
                    <a:cubicBezTo>
                      <a:pt x="227" y="0"/>
                      <a:pt x="191" y="12"/>
                      <a:pt x="144" y="24"/>
                    </a:cubicBezTo>
                    <a:cubicBezTo>
                      <a:pt x="60" y="72"/>
                      <a:pt x="1" y="167"/>
                      <a:pt x="1" y="274"/>
                    </a:cubicBezTo>
                    <a:lnTo>
                      <a:pt x="1" y="1727"/>
                    </a:lnTo>
                    <a:cubicBezTo>
                      <a:pt x="1" y="1905"/>
                      <a:pt x="138" y="1995"/>
                      <a:pt x="275" y="1995"/>
                    </a:cubicBezTo>
                    <a:cubicBezTo>
                      <a:pt x="412" y="1995"/>
                      <a:pt x="549" y="1905"/>
                      <a:pt x="549" y="1727"/>
                    </a:cubicBezTo>
                    <a:lnTo>
                      <a:pt x="549" y="274"/>
                    </a:lnTo>
                    <a:cubicBezTo>
                      <a:pt x="549" y="119"/>
                      <a:pt x="430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3055575" y="4553375"/>
                <a:ext cx="144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22" extrusionOk="0">
                    <a:moveTo>
                      <a:pt x="292" y="0"/>
                    </a:moveTo>
                    <a:cubicBezTo>
                      <a:pt x="245" y="0"/>
                      <a:pt x="197" y="12"/>
                      <a:pt x="161" y="36"/>
                    </a:cubicBezTo>
                    <a:cubicBezTo>
                      <a:pt x="66" y="72"/>
                      <a:pt x="18" y="167"/>
                      <a:pt x="18" y="274"/>
                    </a:cubicBezTo>
                    <a:lnTo>
                      <a:pt x="18" y="1727"/>
                    </a:lnTo>
                    <a:cubicBezTo>
                      <a:pt x="1" y="1923"/>
                      <a:pt x="143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47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3104700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92" y="0"/>
                    </a:moveTo>
                    <a:cubicBezTo>
                      <a:pt x="244" y="0"/>
                      <a:pt x="197" y="12"/>
                      <a:pt x="161" y="24"/>
                    </a:cubicBezTo>
                    <a:cubicBezTo>
                      <a:pt x="66" y="72"/>
                      <a:pt x="18" y="167"/>
                      <a:pt x="18" y="274"/>
                    </a:cubicBezTo>
                    <a:lnTo>
                      <a:pt x="18" y="1727"/>
                    </a:lnTo>
                    <a:cubicBezTo>
                      <a:pt x="0" y="1923"/>
                      <a:pt x="143" y="2021"/>
                      <a:pt x="287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35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3153950" y="4553375"/>
                <a:ext cx="1402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001" extrusionOk="0">
                    <a:moveTo>
                      <a:pt x="274" y="0"/>
                    </a:moveTo>
                    <a:cubicBezTo>
                      <a:pt x="239" y="0"/>
                      <a:pt x="191" y="12"/>
                      <a:pt x="155" y="36"/>
                    </a:cubicBezTo>
                    <a:cubicBezTo>
                      <a:pt x="60" y="72"/>
                      <a:pt x="1" y="167"/>
                      <a:pt x="1" y="274"/>
                    </a:cubicBezTo>
                    <a:lnTo>
                      <a:pt x="1" y="1727"/>
                    </a:lnTo>
                    <a:cubicBezTo>
                      <a:pt x="1" y="1869"/>
                      <a:pt x="132" y="2000"/>
                      <a:pt x="274" y="2000"/>
                    </a:cubicBezTo>
                    <a:cubicBezTo>
                      <a:pt x="429" y="1989"/>
                      <a:pt x="548" y="1869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3202775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86" y="0"/>
                    </a:moveTo>
                    <a:cubicBezTo>
                      <a:pt x="238" y="0"/>
                      <a:pt x="203" y="12"/>
                      <a:pt x="167" y="36"/>
                    </a:cubicBezTo>
                    <a:cubicBezTo>
                      <a:pt x="72" y="72"/>
                      <a:pt x="12" y="167"/>
                      <a:pt x="12" y="274"/>
                    </a:cubicBezTo>
                    <a:lnTo>
                      <a:pt x="12" y="1727"/>
                    </a:lnTo>
                    <a:cubicBezTo>
                      <a:pt x="0" y="1923"/>
                      <a:pt x="146" y="2021"/>
                      <a:pt x="290" y="2021"/>
                    </a:cubicBezTo>
                    <a:cubicBezTo>
                      <a:pt x="435" y="2021"/>
                      <a:pt x="578" y="1923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3251725" y="4553375"/>
                <a:ext cx="144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22" extrusionOk="0">
                    <a:moveTo>
                      <a:pt x="293" y="0"/>
                    </a:moveTo>
                    <a:cubicBezTo>
                      <a:pt x="245" y="0"/>
                      <a:pt x="209" y="12"/>
                      <a:pt x="162" y="24"/>
                    </a:cubicBezTo>
                    <a:cubicBezTo>
                      <a:pt x="78" y="72"/>
                      <a:pt x="19" y="167"/>
                      <a:pt x="19" y="274"/>
                    </a:cubicBezTo>
                    <a:lnTo>
                      <a:pt x="19" y="1727"/>
                    </a:lnTo>
                    <a:cubicBezTo>
                      <a:pt x="1" y="1923"/>
                      <a:pt x="144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47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3301300" y="4553375"/>
                <a:ext cx="1370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01" extrusionOk="0">
                    <a:moveTo>
                      <a:pt x="274" y="0"/>
                    </a:moveTo>
                    <a:cubicBezTo>
                      <a:pt x="226" y="0"/>
                      <a:pt x="179" y="12"/>
                      <a:pt x="143" y="36"/>
                    </a:cubicBezTo>
                    <a:cubicBezTo>
                      <a:pt x="48" y="72"/>
                      <a:pt x="0" y="167"/>
                      <a:pt x="0" y="274"/>
                    </a:cubicBezTo>
                    <a:lnTo>
                      <a:pt x="0" y="1727"/>
                    </a:lnTo>
                    <a:cubicBezTo>
                      <a:pt x="0" y="1869"/>
                      <a:pt x="119" y="2000"/>
                      <a:pt x="274" y="2000"/>
                    </a:cubicBezTo>
                    <a:cubicBezTo>
                      <a:pt x="417" y="1989"/>
                      <a:pt x="548" y="1869"/>
                      <a:pt x="548" y="1727"/>
                    </a:cubicBezTo>
                    <a:lnTo>
                      <a:pt x="548" y="274"/>
                    </a:lnTo>
                    <a:cubicBezTo>
                      <a:pt x="548" y="119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3349950" y="4553375"/>
                <a:ext cx="144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22" extrusionOk="0">
                    <a:moveTo>
                      <a:pt x="293" y="0"/>
                    </a:moveTo>
                    <a:cubicBezTo>
                      <a:pt x="245" y="0"/>
                      <a:pt x="197" y="12"/>
                      <a:pt x="162" y="24"/>
                    </a:cubicBezTo>
                    <a:cubicBezTo>
                      <a:pt x="66" y="72"/>
                      <a:pt x="19" y="167"/>
                      <a:pt x="19" y="274"/>
                    </a:cubicBezTo>
                    <a:lnTo>
                      <a:pt x="19" y="1727"/>
                    </a:lnTo>
                    <a:cubicBezTo>
                      <a:pt x="1" y="1923"/>
                      <a:pt x="144" y="2021"/>
                      <a:pt x="288" y="2021"/>
                    </a:cubicBezTo>
                    <a:cubicBezTo>
                      <a:pt x="433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35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3399225" y="4553375"/>
                <a:ext cx="1400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001" extrusionOk="0">
                    <a:moveTo>
                      <a:pt x="274" y="0"/>
                    </a:moveTo>
                    <a:cubicBezTo>
                      <a:pt x="239" y="0"/>
                      <a:pt x="191" y="12"/>
                      <a:pt x="155" y="36"/>
                    </a:cubicBezTo>
                    <a:cubicBezTo>
                      <a:pt x="60" y="72"/>
                      <a:pt x="0" y="167"/>
                      <a:pt x="12" y="274"/>
                    </a:cubicBezTo>
                    <a:lnTo>
                      <a:pt x="12" y="1727"/>
                    </a:lnTo>
                    <a:cubicBezTo>
                      <a:pt x="0" y="1869"/>
                      <a:pt x="131" y="2000"/>
                      <a:pt x="286" y="2000"/>
                    </a:cubicBezTo>
                    <a:cubicBezTo>
                      <a:pt x="429" y="2000"/>
                      <a:pt x="560" y="1869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3448050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86" y="0"/>
                    </a:moveTo>
                    <a:cubicBezTo>
                      <a:pt x="238" y="0"/>
                      <a:pt x="202" y="12"/>
                      <a:pt x="167" y="36"/>
                    </a:cubicBezTo>
                    <a:cubicBezTo>
                      <a:pt x="71" y="72"/>
                      <a:pt x="12" y="167"/>
                      <a:pt x="12" y="274"/>
                    </a:cubicBezTo>
                    <a:lnTo>
                      <a:pt x="12" y="1727"/>
                    </a:lnTo>
                    <a:cubicBezTo>
                      <a:pt x="0" y="1923"/>
                      <a:pt x="146" y="2021"/>
                      <a:pt x="290" y="2021"/>
                    </a:cubicBezTo>
                    <a:cubicBezTo>
                      <a:pt x="435" y="2021"/>
                      <a:pt x="577" y="1923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3497150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86" y="0"/>
                    </a:moveTo>
                    <a:cubicBezTo>
                      <a:pt x="239" y="0"/>
                      <a:pt x="203" y="12"/>
                      <a:pt x="167" y="24"/>
                    </a:cubicBezTo>
                    <a:cubicBezTo>
                      <a:pt x="72" y="72"/>
                      <a:pt x="12" y="167"/>
                      <a:pt x="12" y="274"/>
                    </a:cubicBezTo>
                    <a:lnTo>
                      <a:pt x="12" y="1727"/>
                    </a:lnTo>
                    <a:cubicBezTo>
                      <a:pt x="1" y="1923"/>
                      <a:pt x="146" y="2021"/>
                      <a:pt x="291" y="2021"/>
                    </a:cubicBezTo>
                    <a:cubicBezTo>
                      <a:pt x="435" y="2021"/>
                      <a:pt x="578" y="1923"/>
                      <a:pt x="560" y="1727"/>
                    </a:cubicBezTo>
                    <a:lnTo>
                      <a:pt x="560" y="274"/>
                    </a:lnTo>
                    <a:cubicBezTo>
                      <a:pt x="560" y="119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3546125" y="4553375"/>
                <a:ext cx="144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92" y="0"/>
                    </a:moveTo>
                    <a:cubicBezTo>
                      <a:pt x="244" y="0"/>
                      <a:pt x="197" y="12"/>
                      <a:pt x="161" y="36"/>
                    </a:cubicBezTo>
                    <a:cubicBezTo>
                      <a:pt x="66" y="72"/>
                      <a:pt x="18" y="167"/>
                      <a:pt x="18" y="274"/>
                    </a:cubicBezTo>
                    <a:lnTo>
                      <a:pt x="18" y="1727"/>
                    </a:lnTo>
                    <a:cubicBezTo>
                      <a:pt x="0" y="1923"/>
                      <a:pt x="143" y="2021"/>
                      <a:pt x="287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47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3595225" y="4553375"/>
                <a:ext cx="144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22" extrusionOk="0">
                    <a:moveTo>
                      <a:pt x="292" y="0"/>
                    </a:moveTo>
                    <a:cubicBezTo>
                      <a:pt x="245" y="0"/>
                      <a:pt x="197" y="12"/>
                      <a:pt x="161" y="24"/>
                    </a:cubicBezTo>
                    <a:cubicBezTo>
                      <a:pt x="66" y="72"/>
                      <a:pt x="19" y="167"/>
                      <a:pt x="19" y="274"/>
                    </a:cubicBezTo>
                    <a:lnTo>
                      <a:pt x="19" y="1727"/>
                    </a:lnTo>
                    <a:cubicBezTo>
                      <a:pt x="1" y="1923"/>
                      <a:pt x="144" y="2021"/>
                      <a:pt x="288" y="2021"/>
                    </a:cubicBezTo>
                    <a:cubicBezTo>
                      <a:pt x="432" y="2021"/>
                      <a:pt x="578" y="1923"/>
                      <a:pt x="566" y="1727"/>
                    </a:cubicBezTo>
                    <a:lnTo>
                      <a:pt x="566" y="274"/>
                    </a:lnTo>
                    <a:cubicBezTo>
                      <a:pt x="566" y="119"/>
                      <a:pt x="435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41"/>
            <p:cNvGrpSpPr/>
            <p:nvPr/>
          </p:nvGrpSpPr>
          <p:grpSpPr>
            <a:xfrm rot="-10439837" flipH="1">
              <a:off x="3450117" y="3900992"/>
              <a:ext cx="1160957" cy="2376414"/>
              <a:chOff x="6404350" y="3138600"/>
              <a:chExt cx="658750" cy="1348425"/>
            </a:xfrm>
          </p:grpSpPr>
          <p:sp>
            <p:nvSpPr>
              <p:cNvPr id="1243" name="Google Shape;1243;p41"/>
              <p:cNvSpPr/>
              <p:nvPr/>
            </p:nvSpPr>
            <p:spPr>
              <a:xfrm>
                <a:off x="6404350" y="3138600"/>
                <a:ext cx="658750" cy="1348425"/>
              </a:xfrm>
              <a:custGeom>
                <a:avLst/>
                <a:gdLst/>
                <a:ahLst/>
                <a:cxnLst/>
                <a:rect l="l" t="t" r="r" b="b"/>
                <a:pathLst>
                  <a:path w="26350" h="53937" extrusionOk="0">
                    <a:moveTo>
                      <a:pt x="19218" y="8502"/>
                    </a:moveTo>
                    <a:lnTo>
                      <a:pt x="19218" y="45435"/>
                    </a:lnTo>
                    <a:cubicBezTo>
                      <a:pt x="11931" y="42518"/>
                      <a:pt x="7145" y="35446"/>
                      <a:pt x="7145" y="27600"/>
                    </a:cubicBezTo>
                    <a:lnTo>
                      <a:pt x="7145" y="26349"/>
                    </a:lnTo>
                    <a:cubicBezTo>
                      <a:pt x="7145" y="18491"/>
                      <a:pt x="11931" y="11431"/>
                      <a:pt x="19218" y="8502"/>
                    </a:cubicBezTo>
                    <a:close/>
                    <a:moveTo>
                      <a:pt x="26349" y="1"/>
                    </a:moveTo>
                    <a:cubicBezTo>
                      <a:pt x="11800" y="1"/>
                      <a:pt x="1" y="11800"/>
                      <a:pt x="1" y="26349"/>
                    </a:cubicBezTo>
                    <a:lnTo>
                      <a:pt x="1" y="27600"/>
                    </a:lnTo>
                    <a:cubicBezTo>
                      <a:pt x="1" y="42149"/>
                      <a:pt x="11800" y="53936"/>
                      <a:pt x="26349" y="53936"/>
                    </a:cubicBezTo>
                    <a:lnTo>
                      <a:pt x="263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6977050" y="4388775"/>
                <a:ext cx="649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548" extrusionOk="0">
                    <a:moveTo>
                      <a:pt x="370" y="0"/>
                    </a:moveTo>
                    <a:cubicBezTo>
                      <a:pt x="1" y="0"/>
                      <a:pt x="1" y="548"/>
                      <a:pt x="370" y="548"/>
                    </a:cubicBezTo>
                    <a:lnTo>
                      <a:pt x="2322" y="548"/>
                    </a:lnTo>
                    <a:cubicBezTo>
                      <a:pt x="2477" y="548"/>
                      <a:pt x="2596" y="417"/>
                      <a:pt x="2596" y="274"/>
                    </a:cubicBezTo>
                    <a:cubicBezTo>
                      <a:pt x="2596" y="202"/>
                      <a:pt x="2572" y="131"/>
                      <a:pt x="2525" y="83"/>
                    </a:cubicBezTo>
                    <a:cubicBezTo>
                      <a:pt x="2465" y="24"/>
                      <a:pt x="2406" y="0"/>
                      <a:pt x="2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6976350" y="432712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75" y="1"/>
                    </a:moveTo>
                    <a:cubicBezTo>
                      <a:pt x="4" y="1"/>
                      <a:pt x="0" y="551"/>
                      <a:pt x="364" y="551"/>
                    </a:cubicBezTo>
                    <a:cubicBezTo>
                      <a:pt x="375" y="551"/>
                      <a:pt x="386" y="550"/>
                      <a:pt x="398" y="549"/>
                    </a:cubicBezTo>
                    <a:lnTo>
                      <a:pt x="2350" y="549"/>
                    </a:lnTo>
                    <a:cubicBezTo>
                      <a:pt x="2505" y="549"/>
                      <a:pt x="2624" y="430"/>
                      <a:pt x="2624" y="275"/>
                    </a:cubicBezTo>
                    <a:cubicBezTo>
                      <a:pt x="2624" y="204"/>
                      <a:pt x="2600" y="132"/>
                      <a:pt x="2553" y="85"/>
                    </a:cubicBezTo>
                    <a:cubicBezTo>
                      <a:pt x="2493" y="37"/>
                      <a:pt x="2434" y="1"/>
                      <a:pt x="2350" y="1"/>
                    </a:cubicBezTo>
                    <a:lnTo>
                      <a:pt x="398" y="1"/>
                    </a:lnTo>
                    <a:cubicBezTo>
                      <a:pt x="390" y="1"/>
                      <a:pt x="382" y="1"/>
                      <a:pt x="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6976350" y="4265825"/>
                <a:ext cx="656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62" extrusionOk="0">
                    <a:moveTo>
                      <a:pt x="375" y="0"/>
                    </a:moveTo>
                    <a:cubicBezTo>
                      <a:pt x="0" y="0"/>
                      <a:pt x="0" y="561"/>
                      <a:pt x="375" y="561"/>
                    </a:cubicBezTo>
                    <a:cubicBezTo>
                      <a:pt x="382" y="561"/>
                      <a:pt x="390" y="561"/>
                      <a:pt x="398" y="560"/>
                    </a:cubicBezTo>
                    <a:lnTo>
                      <a:pt x="2350" y="560"/>
                    </a:lnTo>
                    <a:cubicBezTo>
                      <a:pt x="2505" y="560"/>
                      <a:pt x="2624" y="429"/>
                      <a:pt x="2624" y="287"/>
                    </a:cubicBezTo>
                    <a:cubicBezTo>
                      <a:pt x="2624" y="215"/>
                      <a:pt x="2600" y="144"/>
                      <a:pt x="2553" y="96"/>
                    </a:cubicBezTo>
                    <a:cubicBezTo>
                      <a:pt x="2493" y="37"/>
                      <a:pt x="2434" y="13"/>
                      <a:pt x="2350" y="1"/>
                    </a:cubicBezTo>
                    <a:lnTo>
                      <a:pt x="398" y="1"/>
                    </a:lnTo>
                    <a:cubicBezTo>
                      <a:pt x="390" y="0"/>
                      <a:pt x="382" y="0"/>
                      <a:pt x="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6976350" y="420477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1"/>
                    </a:moveTo>
                    <a:cubicBezTo>
                      <a:pt x="0" y="1"/>
                      <a:pt x="4" y="550"/>
                      <a:pt x="375" y="550"/>
                    </a:cubicBezTo>
                    <a:cubicBezTo>
                      <a:pt x="382" y="550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204"/>
                      <a:pt x="2600" y="133"/>
                      <a:pt x="2553" y="85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1"/>
                      <a:pt x="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6976350" y="4143450"/>
                <a:ext cx="680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551" extrusionOk="0">
                    <a:moveTo>
                      <a:pt x="364" y="1"/>
                    </a:moveTo>
                    <a:cubicBezTo>
                      <a:pt x="0" y="1"/>
                      <a:pt x="4" y="551"/>
                      <a:pt x="375" y="551"/>
                    </a:cubicBezTo>
                    <a:cubicBezTo>
                      <a:pt x="382" y="551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600" y="538"/>
                      <a:pt x="2719" y="252"/>
                      <a:pt x="2553" y="86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1"/>
                      <a:pt x="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6976350" y="4082150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0"/>
                    </a:moveTo>
                    <a:cubicBezTo>
                      <a:pt x="0" y="0"/>
                      <a:pt x="4" y="550"/>
                      <a:pt x="375" y="550"/>
                    </a:cubicBezTo>
                    <a:cubicBezTo>
                      <a:pt x="382" y="550"/>
                      <a:pt x="390" y="550"/>
                      <a:pt x="398" y="549"/>
                    </a:cubicBezTo>
                    <a:lnTo>
                      <a:pt x="2350" y="549"/>
                    </a:lnTo>
                    <a:cubicBezTo>
                      <a:pt x="2505" y="549"/>
                      <a:pt x="2624" y="418"/>
                      <a:pt x="2624" y="276"/>
                    </a:cubicBezTo>
                    <a:cubicBezTo>
                      <a:pt x="2624" y="204"/>
                      <a:pt x="2600" y="133"/>
                      <a:pt x="2553" y="85"/>
                    </a:cubicBezTo>
                    <a:cubicBezTo>
                      <a:pt x="2493" y="25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0"/>
                      <a:pt x="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6976350" y="402082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0"/>
                    </a:moveTo>
                    <a:cubicBezTo>
                      <a:pt x="0" y="0"/>
                      <a:pt x="4" y="550"/>
                      <a:pt x="375" y="550"/>
                    </a:cubicBezTo>
                    <a:cubicBezTo>
                      <a:pt x="382" y="550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204"/>
                      <a:pt x="2600" y="133"/>
                      <a:pt x="2553" y="85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0"/>
                      <a:pt x="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6976350" y="3959225"/>
                <a:ext cx="656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62" extrusionOk="0">
                    <a:moveTo>
                      <a:pt x="375" y="1"/>
                    </a:moveTo>
                    <a:cubicBezTo>
                      <a:pt x="0" y="1"/>
                      <a:pt x="0" y="562"/>
                      <a:pt x="375" y="562"/>
                    </a:cubicBezTo>
                    <a:cubicBezTo>
                      <a:pt x="382" y="562"/>
                      <a:pt x="390" y="561"/>
                      <a:pt x="398" y="561"/>
                    </a:cubicBezTo>
                    <a:lnTo>
                      <a:pt x="2350" y="561"/>
                    </a:lnTo>
                    <a:cubicBezTo>
                      <a:pt x="2505" y="561"/>
                      <a:pt x="2624" y="430"/>
                      <a:pt x="2624" y="287"/>
                    </a:cubicBezTo>
                    <a:cubicBezTo>
                      <a:pt x="2624" y="216"/>
                      <a:pt x="2600" y="144"/>
                      <a:pt x="2553" y="97"/>
                    </a:cubicBezTo>
                    <a:cubicBezTo>
                      <a:pt x="2493" y="37"/>
                      <a:pt x="2434" y="13"/>
                      <a:pt x="2350" y="1"/>
                    </a:cubicBezTo>
                    <a:lnTo>
                      <a:pt x="398" y="1"/>
                    </a:lnTo>
                    <a:cubicBezTo>
                      <a:pt x="390" y="1"/>
                      <a:pt x="382" y="1"/>
                      <a:pt x="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6977650" y="3897925"/>
                <a:ext cx="66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561" extrusionOk="0">
                    <a:moveTo>
                      <a:pt x="334" y="1"/>
                    </a:moveTo>
                    <a:cubicBezTo>
                      <a:pt x="0" y="36"/>
                      <a:pt x="0" y="536"/>
                      <a:pt x="334" y="560"/>
                    </a:cubicBezTo>
                    <a:lnTo>
                      <a:pt x="2298" y="560"/>
                    </a:lnTo>
                    <a:cubicBezTo>
                      <a:pt x="2548" y="548"/>
                      <a:pt x="2667" y="263"/>
                      <a:pt x="2501" y="96"/>
                    </a:cubicBezTo>
                    <a:cubicBezTo>
                      <a:pt x="2441" y="36"/>
                      <a:pt x="2370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6976350" y="3836850"/>
                <a:ext cx="680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552" extrusionOk="0">
                    <a:moveTo>
                      <a:pt x="2378" y="1"/>
                    </a:moveTo>
                    <a:cubicBezTo>
                      <a:pt x="2369" y="1"/>
                      <a:pt x="2359" y="1"/>
                      <a:pt x="2350" y="3"/>
                    </a:cubicBezTo>
                    <a:lnTo>
                      <a:pt x="398" y="3"/>
                    </a:lnTo>
                    <a:cubicBezTo>
                      <a:pt x="386" y="2"/>
                      <a:pt x="375" y="1"/>
                      <a:pt x="364" y="1"/>
                    </a:cubicBezTo>
                    <a:cubicBezTo>
                      <a:pt x="0" y="1"/>
                      <a:pt x="4" y="551"/>
                      <a:pt x="375" y="551"/>
                    </a:cubicBezTo>
                    <a:cubicBezTo>
                      <a:pt x="382" y="551"/>
                      <a:pt x="390" y="551"/>
                      <a:pt x="398" y="551"/>
                    </a:cubicBezTo>
                    <a:lnTo>
                      <a:pt x="2350" y="551"/>
                    </a:lnTo>
                    <a:cubicBezTo>
                      <a:pt x="2600" y="539"/>
                      <a:pt x="2719" y="253"/>
                      <a:pt x="2553" y="86"/>
                    </a:cubicBezTo>
                    <a:cubicBezTo>
                      <a:pt x="2501" y="34"/>
                      <a:pt x="2440" y="1"/>
                      <a:pt x="2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6976350" y="3775525"/>
                <a:ext cx="680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552" extrusionOk="0">
                    <a:moveTo>
                      <a:pt x="2378" y="1"/>
                    </a:moveTo>
                    <a:cubicBezTo>
                      <a:pt x="2369" y="1"/>
                      <a:pt x="2359" y="2"/>
                      <a:pt x="2350" y="3"/>
                    </a:cubicBezTo>
                    <a:lnTo>
                      <a:pt x="398" y="3"/>
                    </a:lnTo>
                    <a:cubicBezTo>
                      <a:pt x="386" y="2"/>
                      <a:pt x="375" y="2"/>
                      <a:pt x="364" y="2"/>
                    </a:cubicBezTo>
                    <a:cubicBezTo>
                      <a:pt x="0" y="2"/>
                      <a:pt x="4" y="552"/>
                      <a:pt x="375" y="552"/>
                    </a:cubicBezTo>
                    <a:cubicBezTo>
                      <a:pt x="382" y="552"/>
                      <a:pt x="390" y="551"/>
                      <a:pt x="398" y="551"/>
                    </a:cubicBezTo>
                    <a:lnTo>
                      <a:pt x="2350" y="551"/>
                    </a:lnTo>
                    <a:cubicBezTo>
                      <a:pt x="2600" y="539"/>
                      <a:pt x="2719" y="253"/>
                      <a:pt x="2553" y="87"/>
                    </a:cubicBezTo>
                    <a:cubicBezTo>
                      <a:pt x="2501" y="35"/>
                      <a:pt x="2440" y="1"/>
                      <a:pt x="2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6976350" y="371422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2381" y="0"/>
                    </a:moveTo>
                    <a:cubicBezTo>
                      <a:pt x="2371" y="0"/>
                      <a:pt x="2361" y="1"/>
                      <a:pt x="2350" y="3"/>
                    </a:cubicBezTo>
                    <a:lnTo>
                      <a:pt x="398" y="3"/>
                    </a:lnTo>
                    <a:cubicBezTo>
                      <a:pt x="386" y="2"/>
                      <a:pt x="375" y="1"/>
                      <a:pt x="364" y="1"/>
                    </a:cubicBezTo>
                    <a:cubicBezTo>
                      <a:pt x="0" y="1"/>
                      <a:pt x="4" y="551"/>
                      <a:pt x="375" y="551"/>
                    </a:cubicBezTo>
                    <a:cubicBezTo>
                      <a:pt x="382" y="551"/>
                      <a:pt x="390" y="551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205"/>
                      <a:pt x="2600" y="134"/>
                      <a:pt x="2553" y="86"/>
                    </a:cubicBezTo>
                    <a:cubicBezTo>
                      <a:pt x="2501" y="34"/>
                      <a:pt x="2449" y="0"/>
                      <a:pt x="2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6976350" y="365292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0"/>
                    </a:moveTo>
                    <a:cubicBezTo>
                      <a:pt x="0" y="0"/>
                      <a:pt x="4" y="550"/>
                      <a:pt x="375" y="550"/>
                    </a:cubicBezTo>
                    <a:cubicBezTo>
                      <a:pt x="382" y="550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192"/>
                      <a:pt x="2600" y="133"/>
                      <a:pt x="2553" y="73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0"/>
                      <a:pt x="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6977050" y="3591650"/>
                <a:ext cx="649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548" extrusionOk="0">
                    <a:moveTo>
                      <a:pt x="370" y="0"/>
                    </a:moveTo>
                    <a:cubicBezTo>
                      <a:pt x="1" y="0"/>
                      <a:pt x="1" y="548"/>
                      <a:pt x="370" y="548"/>
                    </a:cubicBezTo>
                    <a:lnTo>
                      <a:pt x="2322" y="548"/>
                    </a:lnTo>
                    <a:cubicBezTo>
                      <a:pt x="2477" y="548"/>
                      <a:pt x="2596" y="417"/>
                      <a:pt x="2596" y="274"/>
                    </a:cubicBezTo>
                    <a:cubicBezTo>
                      <a:pt x="2596" y="203"/>
                      <a:pt x="2572" y="131"/>
                      <a:pt x="2525" y="84"/>
                    </a:cubicBezTo>
                    <a:cubicBezTo>
                      <a:pt x="2465" y="24"/>
                      <a:pt x="2406" y="0"/>
                      <a:pt x="2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6976350" y="3530000"/>
                <a:ext cx="656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62" extrusionOk="0">
                    <a:moveTo>
                      <a:pt x="375" y="1"/>
                    </a:moveTo>
                    <a:cubicBezTo>
                      <a:pt x="0" y="1"/>
                      <a:pt x="0" y="562"/>
                      <a:pt x="375" y="562"/>
                    </a:cubicBezTo>
                    <a:cubicBezTo>
                      <a:pt x="382" y="562"/>
                      <a:pt x="390" y="562"/>
                      <a:pt x="398" y="561"/>
                    </a:cubicBezTo>
                    <a:lnTo>
                      <a:pt x="2350" y="561"/>
                    </a:lnTo>
                    <a:cubicBezTo>
                      <a:pt x="2505" y="561"/>
                      <a:pt x="2624" y="430"/>
                      <a:pt x="2624" y="287"/>
                    </a:cubicBezTo>
                    <a:cubicBezTo>
                      <a:pt x="2624" y="216"/>
                      <a:pt x="2600" y="144"/>
                      <a:pt x="2553" y="97"/>
                    </a:cubicBezTo>
                    <a:cubicBezTo>
                      <a:pt x="2493" y="37"/>
                      <a:pt x="2434" y="14"/>
                      <a:pt x="2350" y="2"/>
                    </a:cubicBezTo>
                    <a:lnTo>
                      <a:pt x="398" y="2"/>
                    </a:lnTo>
                    <a:cubicBezTo>
                      <a:pt x="390" y="1"/>
                      <a:pt x="382" y="1"/>
                      <a:pt x="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6976350" y="3468975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0"/>
                    </a:moveTo>
                    <a:cubicBezTo>
                      <a:pt x="0" y="0"/>
                      <a:pt x="4" y="550"/>
                      <a:pt x="375" y="550"/>
                    </a:cubicBezTo>
                    <a:cubicBezTo>
                      <a:pt x="382" y="550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204"/>
                      <a:pt x="2600" y="133"/>
                      <a:pt x="2553" y="85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0"/>
                      <a:pt x="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6976350" y="3407650"/>
                <a:ext cx="6562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551" extrusionOk="0">
                    <a:moveTo>
                      <a:pt x="364" y="1"/>
                    </a:moveTo>
                    <a:cubicBezTo>
                      <a:pt x="0" y="1"/>
                      <a:pt x="4" y="551"/>
                      <a:pt x="375" y="551"/>
                    </a:cubicBezTo>
                    <a:cubicBezTo>
                      <a:pt x="382" y="551"/>
                      <a:pt x="390" y="550"/>
                      <a:pt x="398" y="550"/>
                    </a:cubicBezTo>
                    <a:lnTo>
                      <a:pt x="2350" y="550"/>
                    </a:lnTo>
                    <a:cubicBezTo>
                      <a:pt x="2505" y="550"/>
                      <a:pt x="2624" y="419"/>
                      <a:pt x="2624" y="276"/>
                    </a:cubicBezTo>
                    <a:cubicBezTo>
                      <a:pt x="2624" y="205"/>
                      <a:pt x="2600" y="133"/>
                      <a:pt x="2553" y="86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1"/>
                      <a:pt x="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6976350" y="3346325"/>
                <a:ext cx="680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551" extrusionOk="0">
                    <a:moveTo>
                      <a:pt x="364" y="1"/>
                    </a:moveTo>
                    <a:cubicBezTo>
                      <a:pt x="0" y="1"/>
                      <a:pt x="4" y="551"/>
                      <a:pt x="375" y="551"/>
                    </a:cubicBezTo>
                    <a:cubicBezTo>
                      <a:pt x="382" y="551"/>
                      <a:pt x="390" y="551"/>
                      <a:pt x="398" y="550"/>
                    </a:cubicBezTo>
                    <a:lnTo>
                      <a:pt x="2350" y="550"/>
                    </a:lnTo>
                    <a:cubicBezTo>
                      <a:pt x="2600" y="538"/>
                      <a:pt x="2719" y="253"/>
                      <a:pt x="2553" y="86"/>
                    </a:cubicBezTo>
                    <a:cubicBezTo>
                      <a:pt x="2493" y="26"/>
                      <a:pt x="2434" y="2"/>
                      <a:pt x="2350" y="2"/>
                    </a:cubicBezTo>
                    <a:lnTo>
                      <a:pt x="398" y="2"/>
                    </a:lnTo>
                    <a:cubicBezTo>
                      <a:pt x="386" y="1"/>
                      <a:pt x="375" y="1"/>
                      <a:pt x="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6977650" y="3284750"/>
                <a:ext cx="66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561" extrusionOk="0">
                    <a:moveTo>
                      <a:pt x="334" y="1"/>
                    </a:moveTo>
                    <a:cubicBezTo>
                      <a:pt x="0" y="37"/>
                      <a:pt x="0" y="537"/>
                      <a:pt x="334" y="560"/>
                    </a:cubicBezTo>
                    <a:lnTo>
                      <a:pt x="2298" y="560"/>
                    </a:lnTo>
                    <a:cubicBezTo>
                      <a:pt x="2548" y="549"/>
                      <a:pt x="2667" y="263"/>
                      <a:pt x="2501" y="96"/>
                    </a:cubicBezTo>
                    <a:cubicBezTo>
                      <a:pt x="2441" y="37"/>
                      <a:pt x="2370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6976350" y="3223425"/>
                <a:ext cx="680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562" extrusionOk="0">
                    <a:moveTo>
                      <a:pt x="375" y="1"/>
                    </a:moveTo>
                    <a:cubicBezTo>
                      <a:pt x="0" y="1"/>
                      <a:pt x="0" y="561"/>
                      <a:pt x="375" y="561"/>
                    </a:cubicBezTo>
                    <a:cubicBezTo>
                      <a:pt x="382" y="561"/>
                      <a:pt x="390" y="561"/>
                      <a:pt x="398" y="561"/>
                    </a:cubicBezTo>
                    <a:lnTo>
                      <a:pt x="2350" y="561"/>
                    </a:lnTo>
                    <a:cubicBezTo>
                      <a:pt x="2600" y="549"/>
                      <a:pt x="2719" y="263"/>
                      <a:pt x="2553" y="96"/>
                    </a:cubicBezTo>
                    <a:cubicBezTo>
                      <a:pt x="2493" y="37"/>
                      <a:pt x="2434" y="13"/>
                      <a:pt x="2350" y="1"/>
                    </a:cubicBezTo>
                    <a:lnTo>
                      <a:pt x="398" y="1"/>
                    </a:lnTo>
                    <a:cubicBezTo>
                      <a:pt x="390" y="1"/>
                      <a:pt x="382" y="1"/>
                      <a:pt x="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4" name="Google Shape;1264;p41"/>
            <p:cNvGrpSpPr/>
            <p:nvPr/>
          </p:nvGrpSpPr>
          <p:grpSpPr>
            <a:xfrm rot="-7708923">
              <a:off x="2572250" y="3901579"/>
              <a:ext cx="2564825" cy="1864088"/>
              <a:chOff x="7365331" y="3876744"/>
              <a:chExt cx="752588" cy="546995"/>
            </a:xfrm>
          </p:grpSpPr>
          <p:sp>
            <p:nvSpPr>
              <p:cNvPr id="1265" name="Google Shape;1265;p41"/>
              <p:cNvSpPr/>
              <p:nvPr/>
            </p:nvSpPr>
            <p:spPr>
              <a:xfrm>
                <a:off x="7365331" y="3876744"/>
                <a:ext cx="555487" cy="388974"/>
              </a:xfrm>
              <a:custGeom>
                <a:avLst/>
                <a:gdLst/>
                <a:ahLst/>
                <a:cxnLst/>
                <a:rect l="l" t="t" r="r" b="b"/>
                <a:pathLst>
                  <a:path w="38791" h="27163" extrusionOk="0">
                    <a:moveTo>
                      <a:pt x="996" y="1"/>
                    </a:moveTo>
                    <a:cubicBezTo>
                      <a:pt x="847" y="1"/>
                      <a:pt x="744" y="36"/>
                      <a:pt x="691" y="110"/>
                    </a:cubicBezTo>
                    <a:cubicBezTo>
                      <a:pt x="0" y="1062"/>
                      <a:pt x="7823" y="7849"/>
                      <a:pt x="18157" y="15290"/>
                    </a:cubicBezTo>
                    <a:cubicBezTo>
                      <a:pt x="27688" y="22153"/>
                      <a:pt x="36024" y="27162"/>
                      <a:pt x="37795" y="27162"/>
                    </a:cubicBezTo>
                    <a:cubicBezTo>
                      <a:pt x="37945" y="27162"/>
                      <a:pt x="38047" y="27127"/>
                      <a:pt x="38100" y="27054"/>
                    </a:cubicBezTo>
                    <a:cubicBezTo>
                      <a:pt x="38791" y="26101"/>
                      <a:pt x="30956" y="19303"/>
                      <a:pt x="20634" y="11861"/>
                    </a:cubicBezTo>
                    <a:cubicBezTo>
                      <a:pt x="11104" y="5000"/>
                      <a:pt x="2770" y="1"/>
                      <a:pt x="9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7867948" y="4226639"/>
                <a:ext cx="58154" cy="5030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513" extrusionOk="0">
                    <a:moveTo>
                      <a:pt x="1239" y="0"/>
                    </a:moveTo>
                    <a:lnTo>
                      <a:pt x="620" y="893"/>
                    </a:lnTo>
                    <a:lnTo>
                      <a:pt x="1" y="1786"/>
                    </a:lnTo>
                    <a:lnTo>
                      <a:pt x="3442" y="3512"/>
                    </a:lnTo>
                    <a:lnTo>
                      <a:pt x="3751" y="3060"/>
                    </a:lnTo>
                    <a:lnTo>
                      <a:pt x="4061" y="2620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1"/>
              <p:cNvSpPr/>
              <p:nvPr/>
            </p:nvSpPr>
            <p:spPr>
              <a:xfrm>
                <a:off x="7914675" y="4262353"/>
                <a:ext cx="186017" cy="150131"/>
              </a:xfrm>
              <a:custGeom>
                <a:avLst/>
                <a:gdLst/>
                <a:ahLst/>
                <a:cxnLst/>
                <a:rect l="l" t="t" r="r" b="b"/>
                <a:pathLst>
                  <a:path w="12990" h="10484" extrusionOk="0">
                    <a:moveTo>
                      <a:pt x="2415" y="0"/>
                    </a:moveTo>
                    <a:cubicBezTo>
                      <a:pt x="1470" y="0"/>
                      <a:pt x="798" y="126"/>
                      <a:pt x="798" y="126"/>
                    </a:cubicBezTo>
                    <a:lnTo>
                      <a:pt x="179" y="1018"/>
                    </a:lnTo>
                    <a:cubicBezTo>
                      <a:pt x="179" y="1018"/>
                      <a:pt x="0" y="3650"/>
                      <a:pt x="2643" y="5888"/>
                    </a:cubicBezTo>
                    <a:cubicBezTo>
                      <a:pt x="5286" y="8126"/>
                      <a:pt x="12990" y="10484"/>
                      <a:pt x="12990" y="10484"/>
                    </a:cubicBezTo>
                    <a:cubicBezTo>
                      <a:pt x="12990" y="10484"/>
                      <a:pt x="9597" y="5864"/>
                      <a:pt x="7751" y="2519"/>
                    </a:cubicBezTo>
                    <a:cubicBezTo>
                      <a:pt x="6575" y="387"/>
                      <a:pt x="4075" y="0"/>
                      <a:pt x="24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1"/>
              <p:cNvSpPr/>
              <p:nvPr/>
            </p:nvSpPr>
            <p:spPr>
              <a:xfrm>
                <a:off x="8011979" y="4321609"/>
                <a:ext cx="105939" cy="102130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7132" extrusionOk="0">
                    <a:moveTo>
                      <a:pt x="1934" y="0"/>
                    </a:moveTo>
                    <a:cubicBezTo>
                      <a:pt x="1765" y="0"/>
                      <a:pt x="1607" y="88"/>
                      <a:pt x="1516" y="357"/>
                    </a:cubicBezTo>
                    <a:cubicBezTo>
                      <a:pt x="1277" y="1074"/>
                      <a:pt x="3335" y="3255"/>
                      <a:pt x="2390" y="3255"/>
                    </a:cubicBezTo>
                    <a:cubicBezTo>
                      <a:pt x="2299" y="3255"/>
                      <a:pt x="2180" y="3235"/>
                      <a:pt x="2028" y="3191"/>
                    </a:cubicBezTo>
                    <a:cubicBezTo>
                      <a:pt x="1606" y="3069"/>
                      <a:pt x="1264" y="3015"/>
                      <a:pt x="993" y="3015"/>
                    </a:cubicBezTo>
                    <a:cubicBezTo>
                      <a:pt x="149" y="3015"/>
                      <a:pt x="1" y="3542"/>
                      <a:pt x="289" y="4191"/>
                    </a:cubicBezTo>
                    <a:cubicBezTo>
                      <a:pt x="682" y="5048"/>
                      <a:pt x="7397" y="7132"/>
                      <a:pt x="7397" y="7132"/>
                    </a:cubicBezTo>
                    <a:lnTo>
                      <a:pt x="2599" y="309"/>
                    </a:lnTo>
                    <a:cubicBezTo>
                      <a:pt x="2599" y="309"/>
                      <a:pt x="2249" y="0"/>
                      <a:pt x="1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9" name="Google Shape;1269;p41"/>
            <p:cNvGrpSpPr/>
            <p:nvPr/>
          </p:nvGrpSpPr>
          <p:grpSpPr>
            <a:xfrm rot="5188659">
              <a:off x="3339352" y="4768254"/>
              <a:ext cx="3122058" cy="641906"/>
              <a:chOff x="4341300" y="4367325"/>
              <a:chExt cx="1511525" cy="310775"/>
            </a:xfrm>
          </p:grpSpPr>
          <p:sp>
            <p:nvSpPr>
              <p:cNvPr id="1270" name="Google Shape;1270;p41"/>
              <p:cNvSpPr/>
              <p:nvPr/>
            </p:nvSpPr>
            <p:spPr>
              <a:xfrm>
                <a:off x="4341300" y="4473600"/>
                <a:ext cx="118800" cy="96450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858" extrusionOk="0">
                    <a:moveTo>
                      <a:pt x="4751" y="0"/>
                    </a:moveTo>
                    <a:lnTo>
                      <a:pt x="1096" y="893"/>
                    </a:lnTo>
                    <a:cubicBezTo>
                      <a:pt x="1" y="1155"/>
                      <a:pt x="1" y="2703"/>
                      <a:pt x="1096" y="2965"/>
                    </a:cubicBezTo>
                    <a:lnTo>
                      <a:pt x="4751" y="3858"/>
                    </a:lnTo>
                    <a:lnTo>
                      <a:pt x="47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4547575" y="4395325"/>
                <a:ext cx="141125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10180" extrusionOk="0">
                    <a:moveTo>
                      <a:pt x="2501" y="0"/>
                    </a:moveTo>
                    <a:cubicBezTo>
                      <a:pt x="1120" y="0"/>
                      <a:pt x="1" y="1119"/>
                      <a:pt x="1" y="2500"/>
                    </a:cubicBezTo>
                    <a:lnTo>
                      <a:pt x="1" y="7680"/>
                    </a:lnTo>
                    <a:cubicBezTo>
                      <a:pt x="1" y="9061"/>
                      <a:pt x="1120" y="10180"/>
                      <a:pt x="2501" y="10180"/>
                    </a:cubicBezTo>
                    <a:lnTo>
                      <a:pt x="5644" y="10180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4438350" y="4442650"/>
                <a:ext cx="109250" cy="15955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6382" extrusionOk="0">
                    <a:moveTo>
                      <a:pt x="2917" y="0"/>
                    </a:moveTo>
                    <a:cubicBezTo>
                      <a:pt x="1310" y="0"/>
                      <a:pt x="0" y="1310"/>
                      <a:pt x="0" y="2929"/>
                    </a:cubicBezTo>
                    <a:lnTo>
                      <a:pt x="0" y="3465"/>
                    </a:lnTo>
                    <a:cubicBezTo>
                      <a:pt x="0" y="5084"/>
                      <a:pt x="1310" y="6382"/>
                      <a:pt x="2917" y="6382"/>
                    </a:cubicBezTo>
                    <a:lnTo>
                      <a:pt x="4370" y="6382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4544300" y="4439800"/>
                <a:ext cx="6875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639" extrusionOk="0">
                    <a:moveTo>
                      <a:pt x="133" y="1"/>
                    </a:moveTo>
                    <a:cubicBezTo>
                      <a:pt x="69" y="1"/>
                      <a:pt x="7" y="43"/>
                      <a:pt x="1" y="126"/>
                    </a:cubicBezTo>
                    <a:lnTo>
                      <a:pt x="1" y="6496"/>
                    </a:lnTo>
                    <a:cubicBezTo>
                      <a:pt x="1" y="6579"/>
                      <a:pt x="60" y="6639"/>
                      <a:pt x="132" y="6639"/>
                    </a:cubicBezTo>
                    <a:cubicBezTo>
                      <a:pt x="167" y="6639"/>
                      <a:pt x="191" y="6627"/>
                      <a:pt x="215" y="6615"/>
                    </a:cubicBezTo>
                    <a:cubicBezTo>
                      <a:pt x="251" y="6579"/>
                      <a:pt x="275" y="6543"/>
                      <a:pt x="275" y="6496"/>
                    </a:cubicBezTo>
                    <a:lnTo>
                      <a:pt x="275" y="126"/>
                    </a:lnTo>
                    <a:cubicBezTo>
                      <a:pt x="263" y="43"/>
                      <a:pt x="197" y="1"/>
                      <a:pt x="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4664550" y="4367325"/>
                <a:ext cx="1188275" cy="310775"/>
              </a:xfrm>
              <a:custGeom>
                <a:avLst/>
                <a:gdLst/>
                <a:ahLst/>
                <a:cxnLst/>
                <a:rect l="l" t="t" r="r" b="b"/>
                <a:pathLst>
                  <a:path w="47531" h="12431" extrusionOk="0">
                    <a:moveTo>
                      <a:pt x="2311" y="1"/>
                    </a:moveTo>
                    <a:cubicBezTo>
                      <a:pt x="1037" y="1"/>
                      <a:pt x="1" y="1037"/>
                      <a:pt x="1" y="2323"/>
                    </a:cubicBezTo>
                    <a:lnTo>
                      <a:pt x="1" y="10121"/>
                    </a:lnTo>
                    <a:cubicBezTo>
                      <a:pt x="1" y="11395"/>
                      <a:pt x="1037" y="12431"/>
                      <a:pt x="2311" y="12431"/>
                    </a:cubicBezTo>
                    <a:lnTo>
                      <a:pt x="45209" y="12431"/>
                    </a:lnTo>
                    <a:cubicBezTo>
                      <a:pt x="46495" y="12431"/>
                      <a:pt x="47531" y="11395"/>
                      <a:pt x="47531" y="10121"/>
                    </a:cubicBezTo>
                    <a:lnTo>
                      <a:pt x="47531" y="2323"/>
                    </a:lnTo>
                    <a:cubicBezTo>
                      <a:pt x="47531" y="1037"/>
                      <a:pt x="46483" y="1"/>
                      <a:pt x="45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5734925" y="4367325"/>
                <a:ext cx="46175" cy="3107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431" extrusionOk="0">
                    <a:moveTo>
                      <a:pt x="1" y="1"/>
                    </a:moveTo>
                    <a:lnTo>
                      <a:pt x="1" y="12431"/>
                    </a:lnTo>
                    <a:lnTo>
                      <a:pt x="1846" y="12431"/>
                    </a:lnTo>
                    <a:lnTo>
                      <a:pt x="18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4740175" y="4367325"/>
                <a:ext cx="46150" cy="31077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2431" extrusionOk="0">
                    <a:moveTo>
                      <a:pt x="0" y="1"/>
                    </a:moveTo>
                    <a:lnTo>
                      <a:pt x="0" y="12431"/>
                    </a:lnTo>
                    <a:lnTo>
                      <a:pt x="1846" y="12431"/>
                    </a:lnTo>
                    <a:lnTo>
                      <a:pt x="18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Google Shape;197;p27">
            <a:extLst>
              <a:ext uri="{FF2B5EF4-FFF2-40B4-BE49-F238E27FC236}">
                <a16:creationId xmlns:a16="http://schemas.microsoft.com/office/drawing/2014/main" id="{F9BF0540-675A-2117-B375-D3CC5C024E2C}"/>
              </a:ext>
            </a:extLst>
          </p:cNvPr>
          <p:cNvSpPr txBox="1">
            <a:spLocks/>
          </p:cNvSpPr>
          <p:nvPr/>
        </p:nvSpPr>
        <p:spPr>
          <a:xfrm>
            <a:off x="4903990" y="1637459"/>
            <a:ext cx="3541811" cy="24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6600" b="1" dirty="0"/>
              <a:t>II. TÍNH CHẤT HÓA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7AC76-1446-24B1-1353-812E4417009E}"/>
              </a:ext>
            </a:extLst>
          </p:cNvPr>
          <p:cNvGrpSpPr/>
          <p:nvPr/>
        </p:nvGrpSpPr>
        <p:grpSpPr>
          <a:xfrm>
            <a:off x="185631" y="123623"/>
            <a:ext cx="2581770" cy="622908"/>
            <a:chOff x="773966" y="3348833"/>
            <a:chExt cx="3145831" cy="759000"/>
          </a:xfrm>
        </p:grpSpPr>
        <p:sp>
          <p:nvSpPr>
            <p:cNvPr id="6" name="Google Shape;310;p29">
              <a:extLst>
                <a:ext uri="{FF2B5EF4-FFF2-40B4-BE49-F238E27FC236}">
                  <a16:creationId xmlns:a16="http://schemas.microsoft.com/office/drawing/2014/main" id="{D144F0C8-11C1-4CCC-B0EF-D63195684ED5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7" name="Google Shape;321;p29">
              <a:extLst>
                <a:ext uri="{FF2B5EF4-FFF2-40B4-BE49-F238E27FC236}">
                  <a16:creationId xmlns:a16="http://schemas.microsoft.com/office/drawing/2014/main" id="{B37DE6FE-0605-1FB9-89B9-FCF0580F8D00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8" name="Google Shape;322;p29">
                <a:extLst>
                  <a:ext uri="{FF2B5EF4-FFF2-40B4-BE49-F238E27FC236}">
                    <a16:creationId xmlns:a16="http://schemas.microsoft.com/office/drawing/2014/main" id="{E367DE74-3365-79B6-5422-37E9B70243ED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9" name="Google Shape;323;p29">
                <a:extLst>
                  <a:ext uri="{FF2B5EF4-FFF2-40B4-BE49-F238E27FC236}">
                    <a16:creationId xmlns:a16="http://schemas.microsoft.com/office/drawing/2014/main" id="{DA5F7A22-2656-E7F1-F94B-B6F969C4B38E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0" name="Google Shape;324;p29">
                  <a:extLst>
                    <a:ext uri="{FF2B5EF4-FFF2-40B4-BE49-F238E27FC236}">
                      <a16:creationId xmlns:a16="http://schemas.microsoft.com/office/drawing/2014/main" id="{7312CB8E-D79F-505E-C6B5-879AFD8BD9BC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1" name="Google Shape;325;p29">
                  <a:extLst>
                    <a:ext uri="{FF2B5EF4-FFF2-40B4-BE49-F238E27FC236}">
                      <a16:creationId xmlns:a16="http://schemas.microsoft.com/office/drawing/2014/main" id="{D9DCDEFF-5864-3B4D-A22D-0B4007BA9584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2" name="Google Shape;335;p29">
              <a:extLst>
                <a:ext uri="{FF2B5EF4-FFF2-40B4-BE49-F238E27FC236}">
                  <a16:creationId xmlns:a16="http://schemas.microsoft.com/office/drawing/2014/main" id="{1A0C3568-630C-5760-59D1-27A685ABF588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III</a:t>
              </a:r>
            </a:p>
          </p:txBody>
        </p: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B535F65A-A304-478A-C11D-EA600513545A}"/>
              </a:ext>
            </a:extLst>
          </p:cNvPr>
          <p:cNvGrpSpPr/>
          <p:nvPr/>
        </p:nvGrpSpPr>
        <p:grpSpPr>
          <a:xfrm>
            <a:off x="3530102" y="629833"/>
            <a:ext cx="2083796" cy="536982"/>
            <a:chOff x="2934958" y="435076"/>
            <a:chExt cx="3345340" cy="536982"/>
          </a:xfrm>
        </p:grpSpPr>
        <p:grpSp>
          <p:nvGrpSpPr>
            <p:cNvPr id="14" name="Google Shape;976;p39">
              <a:extLst>
                <a:ext uri="{FF2B5EF4-FFF2-40B4-BE49-F238E27FC236}">
                  <a16:creationId xmlns:a16="http://schemas.microsoft.com/office/drawing/2014/main" id="{15A2DDB6-1662-80D4-0F92-54567F7A84F2}"/>
                </a:ext>
              </a:extLst>
            </p:cNvPr>
            <p:cNvGrpSpPr/>
            <p:nvPr/>
          </p:nvGrpSpPr>
          <p:grpSpPr>
            <a:xfrm rot="10800000">
              <a:off x="2934958" y="435076"/>
              <a:ext cx="3345340" cy="515199"/>
              <a:chOff x="4399950" y="2954075"/>
              <a:chExt cx="1287675" cy="238725"/>
            </a:xfrm>
          </p:grpSpPr>
          <p:sp>
            <p:nvSpPr>
              <p:cNvPr id="15" name="Google Shape;977;p39">
                <a:extLst>
                  <a:ext uri="{FF2B5EF4-FFF2-40B4-BE49-F238E27FC236}">
                    <a16:creationId xmlns:a16="http://schemas.microsoft.com/office/drawing/2014/main" id="{9B441617-2F1C-2E05-A560-A62328A2E62F}"/>
                  </a:ext>
                </a:extLst>
              </p:cNvPr>
              <p:cNvSpPr/>
              <p:nvPr/>
            </p:nvSpPr>
            <p:spPr>
              <a:xfrm>
                <a:off x="4399950" y="2954075"/>
                <a:ext cx="128767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51507" h="9549" extrusionOk="0">
                    <a:moveTo>
                      <a:pt x="2212" y="3839"/>
                    </a:moveTo>
                    <a:cubicBezTo>
                      <a:pt x="2695" y="3839"/>
                      <a:pt x="3155" y="4212"/>
                      <a:pt x="3155" y="4774"/>
                    </a:cubicBezTo>
                    <a:cubicBezTo>
                      <a:pt x="3155" y="5298"/>
                      <a:pt x="2739" y="5715"/>
                      <a:pt x="2215" y="5715"/>
                    </a:cubicBezTo>
                    <a:cubicBezTo>
                      <a:pt x="1369" y="5715"/>
                      <a:pt x="953" y="4703"/>
                      <a:pt x="1548" y="4120"/>
                    </a:cubicBezTo>
                    <a:cubicBezTo>
                      <a:pt x="1742" y="3926"/>
                      <a:pt x="1979" y="3839"/>
                      <a:pt x="2212" y="3839"/>
                    </a:cubicBezTo>
                    <a:close/>
                    <a:moveTo>
                      <a:pt x="1584" y="0"/>
                    </a:moveTo>
                    <a:cubicBezTo>
                      <a:pt x="703" y="0"/>
                      <a:pt x="0" y="714"/>
                      <a:pt x="0" y="1596"/>
                    </a:cubicBezTo>
                    <a:lnTo>
                      <a:pt x="0" y="7965"/>
                    </a:lnTo>
                    <a:cubicBezTo>
                      <a:pt x="0" y="8834"/>
                      <a:pt x="703" y="9549"/>
                      <a:pt x="1584" y="9549"/>
                    </a:cubicBezTo>
                    <a:lnTo>
                      <a:pt x="49911" y="9549"/>
                    </a:lnTo>
                    <a:cubicBezTo>
                      <a:pt x="50792" y="9549"/>
                      <a:pt x="51507" y="8846"/>
                      <a:pt x="51507" y="7965"/>
                    </a:cubicBezTo>
                    <a:lnTo>
                      <a:pt x="51507" y="1596"/>
                    </a:lnTo>
                    <a:cubicBezTo>
                      <a:pt x="51507" y="714"/>
                      <a:pt x="50792" y="0"/>
                      <a:pt x="49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78;p39">
                <a:extLst>
                  <a:ext uri="{FF2B5EF4-FFF2-40B4-BE49-F238E27FC236}">
                    <a16:creationId xmlns:a16="http://schemas.microsoft.com/office/drawing/2014/main" id="{C2CFD35B-0DCE-C1B3-E492-94544D2368E7}"/>
                  </a:ext>
                </a:extLst>
              </p:cNvPr>
              <p:cNvSpPr/>
              <p:nvPr/>
            </p:nvSpPr>
            <p:spPr>
              <a:xfrm>
                <a:off x="44713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11" y="1"/>
                    </a:moveTo>
                    <a:cubicBezTo>
                      <a:pt x="114" y="1"/>
                      <a:pt x="19" y="66"/>
                      <a:pt x="13" y="197"/>
                    </a:cubicBezTo>
                    <a:lnTo>
                      <a:pt x="13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9;p39">
                <a:extLst>
                  <a:ext uri="{FF2B5EF4-FFF2-40B4-BE49-F238E27FC236}">
                    <a16:creationId xmlns:a16="http://schemas.microsoft.com/office/drawing/2014/main" id="{1FE62003-9660-A2A8-A3A7-C0F42D45B3A5}"/>
                  </a:ext>
                </a:extLst>
              </p:cNvPr>
              <p:cNvSpPr/>
              <p:nvPr/>
            </p:nvSpPr>
            <p:spPr>
              <a:xfrm>
                <a:off x="450590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5" y="1"/>
                    </a:moveTo>
                    <a:cubicBezTo>
                      <a:pt x="102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48" y="2064"/>
                      <a:pt x="132" y="2099"/>
                    </a:cubicBezTo>
                    <a:cubicBezTo>
                      <a:pt x="156" y="2099"/>
                      <a:pt x="179" y="2111"/>
                      <a:pt x="203" y="2111"/>
                    </a:cubicBezTo>
                    <a:cubicBezTo>
                      <a:pt x="322" y="2111"/>
                      <a:pt x="406" y="2016"/>
                      <a:pt x="418" y="1897"/>
                    </a:cubicBezTo>
                    <a:lnTo>
                      <a:pt x="418" y="206"/>
                    </a:lnTo>
                    <a:cubicBezTo>
                      <a:pt x="412" y="69"/>
                      <a:pt x="307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80;p39">
                <a:extLst>
                  <a:ext uri="{FF2B5EF4-FFF2-40B4-BE49-F238E27FC236}">
                    <a16:creationId xmlns:a16="http://schemas.microsoft.com/office/drawing/2014/main" id="{3666B8A9-CBB9-9525-AC1D-7DACA8D7D7CE}"/>
                  </a:ext>
                </a:extLst>
              </p:cNvPr>
              <p:cNvSpPr/>
              <p:nvPr/>
            </p:nvSpPr>
            <p:spPr>
              <a:xfrm>
                <a:off x="45401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4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81;p39">
                <a:extLst>
                  <a:ext uri="{FF2B5EF4-FFF2-40B4-BE49-F238E27FC236}">
                    <a16:creationId xmlns:a16="http://schemas.microsoft.com/office/drawing/2014/main" id="{AB5F9E07-30D4-F63F-36F8-26F988E6E3CB}"/>
                  </a:ext>
                </a:extLst>
              </p:cNvPr>
              <p:cNvSpPr/>
              <p:nvPr/>
            </p:nvSpPr>
            <p:spPr>
              <a:xfrm>
                <a:off x="4574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82;p39">
                <a:extLst>
                  <a:ext uri="{FF2B5EF4-FFF2-40B4-BE49-F238E27FC236}">
                    <a16:creationId xmlns:a16="http://schemas.microsoft.com/office/drawing/2014/main" id="{86581DE1-6919-6442-8FB6-13AC8ACCF878}"/>
                  </a:ext>
                </a:extLst>
              </p:cNvPr>
              <p:cNvSpPr/>
              <p:nvPr/>
            </p:nvSpPr>
            <p:spPr>
              <a:xfrm>
                <a:off x="46089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83;p39">
                <a:extLst>
                  <a:ext uri="{FF2B5EF4-FFF2-40B4-BE49-F238E27FC236}">
                    <a16:creationId xmlns:a16="http://schemas.microsoft.com/office/drawing/2014/main" id="{C59B2B35-D714-431D-1DD8-18BC241A2889}"/>
                  </a:ext>
                </a:extLst>
              </p:cNvPr>
              <p:cNvSpPr/>
              <p:nvPr/>
            </p:nvSpPr>
            <p:spPr>
              <a:xfrm>
                <a:off x="46434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84;p39">
                <a:extLst>
                  <a:ext uri="{FF2B5EF4-FFF2-40B4-BE49-F238E27FC236}">
                    <a16:creationId xmlns:a16="http://schemas.microsoft.com/office/drawing/2014/main" id="{C259DFC6-3F75-E95A-140C-1A1E99E45ADA}"/>
                  </a:ext>
                </a:extLst>
              </p:cNvPr>
              <p:cNvSpPr/>
              <p:nvPr/>
            </p:nvSpPr>
            <p:spPr>
              <a:xfrm>
                <a:off x="46776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85;p39">
                <a:extLst>
                  <a:ext uri="{FF2B5EF4-FFF2-40B4-BE49-F238E27FC236}">
                    <a16:creationId xmlns:a16="http://schemas.microsoft.com/office/drawing/2014/main" id="{024DBAFF-4EED-36E6-1C8C-CDD5FDB6C59E}"/>
                  </a:ext>
                </a:extLst>
              </p:cNvPr>
              <p:cNvSpPr/>
              <p:nvPr/>
            </p:nvSpPr>
            <p:spPr>
              <a:xfrm>
                <a:off x="471217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9" y="1"/>
                    </a:moveTo>
                    <a:cubicBezTo>
                      <a:pt x="102" y="1"/>
                      <a:pt x="7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394" y="66"/>
                      <a:pt x="296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86;p39">
                <a:extLst>
                  <a:ext uri="{FF2B5EF4-FFF2-40B4-BE49-F238E27FC236}">
                    <a16:creationId xmlns:a16="http://schemas.microsoft.com/office/drawing/2014/main" id="{6D515608-CF3B-6D60-D9E2-6BF923C0643F}"/>
                  </a:ext>
                </a:extLst>
              </p:cNvPr>
              <p:cNvSpPr/>
              <p:nvPr/>
            </p:nvSpPr>
            <p:spPr>
              <a:xfrm>
                <a:off x="474642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87;p39">
                <a:extLst>
                  <a:ext uri="{FF2B5EF4-FFF2-40B4-BE49-F238E27FC236}">
                    <a16:creationId xmlns:a16="http://schemas.microsoft.com/office/drawing/2014/main" id="{77A49D0B-711D-FE2E-5D7D-7A8C7D70B755}"/>
                  </a:ext>
                </a:extLst>
              </p:cNvPr>
              <p:cNvSpPr/>
              <p:nvPr/>
            </p:nvSpPr>
            <p:spPr>
              <a:xfrm>
                <a:off x="47806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8;p39">
                <a:extLst>
                  <a:ext uri="{FF2B5EF4-FFF2-40B4-BE49-F238E27FC236}">
                    <a16:creationId xmlns:a16="http://schemas.microsoft.com/office/drawing/2014/main" id="{CDD4A51D-F39F-AA04-EE02-7A9EFD6E1BC2}"/>
                  </a:ext>
                </a:extLst>
              </p:cNvPr>
              <p:cNvSpPr/>
              <p:nvPr/>
            </p:nvSpPr>
            <p:spPr>
              <a:xfrm>
                <a:off x="48151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9;p39">
                <a:extLst>
                  <a:ext uri="{FF2B5EF4-FFF2-40B4-BE49-F238E27FC236}">
                    <a16:creationId xmlns:a16="http://schemas.microsoft.com/office/drawing/2014/main" id="{24AC854C-0687-E332-53E6-ED7422987DA9}"/>
                  </a:ext>
                </a:extLst>
              </p:cNvPr>
              <p:cNvSpPr/>
              <p:nvPr/>
            </p:nvSpPr>
            <p:spPr>
              <a:xfrm>
                <a:off x="4849400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67" y="2108"/>
                      <a:pt x="191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90;p39">
                <a:extLst>
                  <a:ext uri="{FF2B5EF4-FFF2-40B4-BE49-F238E27FC236}">
                    <a16:creationId xmlns:a16="http://schemas.microsoft.com/office/drawing/2014/main" id="{B9B9F325-31B4-AFFA-6077-687D3FB3DC29}"/>
                  </a:ext>
                </a:extLst>
              </p:cNvPr>
              <p:cNvSpPr/>
              <p:nvPr/>
            </p:nvSpPr>
            <p:spPr>
              <a:xfrm>
                <a:off x="48839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1;p39">
                <a:extLst>
                  <a:ext uri="{FF2B5EF4-FFF2-40B4-BE49-F238E27FC236}">
                    <a16:creationId xmlns:a16="http://schemas.microsoft.com/office/drawing/2014/main" id="{FCA90A6D-F2C0-6B09-A82B-BD1EF662686B}"/>
                  </a:ext>
                </a:extLst>
              </p:cNvPr>
              <p:cNvSpPr/>
              <p:nvPr/>
            </p:nvSpPr>
            <p:spPr>
              <a:xfrm>
                <a:off x="491815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9" y="1"/>
                    </a:moveTo>
                    <a:cubicBezTo>
                      <a:pt x="105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61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92;p39">
                <a:extLst>
                  <a:ext uri="{FF2B5EF4-FFF2-40B4-BE49-F238E27FC236}">
                    <a16:creationId xmlns:a16="http://schemas.microsoft.com/office/drawing/2014/main" id="{65FC9904-B767-4D13-AB87-B1D0A1C46582}"/>
                  </a:ext>
                </a:extLst>
              </p:cNvPr>
              <p:cNvSpPr/>
              <p:nvPr/>
            </p:nvSpPr>
            <p:spPr>
              <a:xfrm>
                <a:off x="4952700" y="3122975"/>
                <a:ext cx="101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03" extrusionOk="0">
                    <a:moveTo>
                      <a:pt x="198" y="1"/>
                    </a:moveTo>
                    <a:cubicBezTo>
                      <a:pt x="101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10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93;p39">
                <a:extLst>
                  <a:ext uri="{FF2B5EF4-FFF2-40B4-BE49-F238E27FC236}">
                    <a16:creationId xmlns:a16="http://schemas.microsoft.com/office/drawing/2014/main" id="{5E8A26DC-2DAC-4A00-FFD2-3296AF1563DB}"/>
                  </a:ext>
                </a:extLst>
              </p:cNvPr>
              <p:cNvSpPr/>
              <p:nvPr/>
            </p:nvSpPr>
            <p:spPr>
              <a:xfrm>
                <a:off x="498692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lnTo>
                      <a:pt x="0" y="1906"/>
                    </a:lnTo>
                    <a:cubicBezTo>
                      <a:pt x="0" y="2001"/>
                      <a:pt x="60" y="2073"/>
                      <a:pt x="143" y="2108"/>
                    </a:cubicBezTo>
                    <a:cubicBezTo>
                      <a:pt x="155" y="2108"/>
                      <a:pt x="179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994;p39">
                <a:extLst>
                  <a:ext uri="{FF2B5EF4-FFF2-40B4-BE49-F238E27FC236}">
                    <a16:creationId xmlns:a16="http://schemas.microsoft.com/office/drawing/2014/main" id="{C9E961A3-D45F-6792-2D73-78198807F3F6}"/>
                  </a:ext>
                </a:extLst>
              </p:cNvPr>
              <p:cNvSpPr/>
              <p:nvPr/>
            </p:nvSpPr>
            <p:spPr>
              <a:xfrm>
                <a:off x="50214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8" y="1"/>
                    </a:moveTo>
                    <a:cubicBezTo>
                      <a:pt x="102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995;p39">
                <a:extLst>
                  <a:ext uri="{FF2B5EF4-FFF2-40B4-BE49-F238E27FC236}">
                    <a16:creationId xmlns:a16="http://schemas.microsoft.com/office/drawing/2014/main" id="{C51C2AA1-5360-5018-9FF6-F8078FAEF5FB}"/>
                  </a:ext>
                </a:extLst>
              </p:cNvPr>
              <p:cNvSpPr/>
              <p:nvPr/>
            </p:nvSpPr>
            <p:spPr>
              <a:xfrm>
                <a:off x="50556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5" y="2108"/>
                      <a:pt x="179" y="2120"/>
                      <a:pt x="203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996;p39">
                <a:extLst>
                  <a:ext uri="{FF2B5EF4-FFF2-40B4-BE49-F238E27FC236}">
                    <a16:creationId xmlns:a16="http://schemas.microsoft.com/office/drawing/2014/main" id="{0370ED93-539E-0EB1-D700-78A47AA9CAE9}"/>
                  </a:ext>
                </a:extLst>
              </p:cNvPr>
              <p:cNvSpPr/>
              <p:nvPr/>
            </p:nvSpPr>
            <p:spPr>
              <a:xfrm>
                <a:off x="5090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997;p39">
                <a:extLst>
                  <a:ext uri="{FF2B5EF4-FFF2-40B4-BE49-F238E27FC236}">
                    <a16:creationId xmlns:a16="http://schemas.microsoft.com/office/drawing/2014/main" id="{85AEB4FF-DE04-2FCE-28F1-3D13A00AE245}"/>
                  </a:ext>
                </a:extLst>
              </p:cNvPr>
              <p:cNvSpPr/>
              <p:nvPr/>
            </p:nvSpPr>
            <p:spPr>
              <a:xfrm>
                <a:off x="51244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1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998;p39">
                <a:extLst>
                  <a:ext uri="{FF2B5EF4-FFF2-40B4-BE49-F238E27FC236}">
                    <a16:creationId xmlns:a16="http://schemas.microsoft.com/office/drawing/2014/main" id="{34347100-F8D7-80CE-1542-41C3B651C91C}"/>
                  </a:ext>
                </a:extLst>
              </p:cNvPr>
              <p:cNvSpPr/>
              <p:nvPr/>
            </p:nvSpPr>
            <p:spPr>
              <a:xfrm>
                <a:off x="5158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999;p39">
                <a:extLst>
                  <a:ext uri="{FF2B5EF4-FFF2-40B4-BE49-F238E27FC236}">
                    <a16:creationId xmlns:a16="http://schemas.microsoft.com/office/drawing/2014/main" id="{51E6471E-D18E-288A-CCF4-9E5D584EA870}"/>
                  </a:ext>
                </a:extLst>
              </p:cNvPr>
              <p:cNvSpPr/>
              <p:nvPr/>
            </p:nvSpPr>
            <p:spPr>
              <a:xfrm>
                <a:off x="5193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1000;p39">
                <a:extLst>
                  <a:ext uri="{FF2B5EF4-FFF2-40B4-BE49-F238E27FC236}">
                    <a16:creationId xmlns:a16="http://schemas.microsoft.com/office/drawing/2014/main" id="{4988D4FD-B10F-B336-F235-0E1B695023E6}"/>
                  </a:ext>
                </a:extLst>
              </p:cNvPr>
              <p:cNvSpPr/>
              <p:nvPr/>
            </p:nvSpPr>
            <p:spPr>
              <a:xfrm>
                <a:off x="522742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1001;p39">
                <a:extLst>
                  <a:ext uri="{FF2B5EF4-FFF2-40B4-BE49-F238E27FC236}">
                    <a16:creationId xmlns:a16="http://schemas.microsoft.com/office/drawing/2014/main" id="{BA312597-83B4-6EC0-BDB6-A89086501CA0}"/>
                  </a:ext>
                </a:extLst>
              </p:cNvPr>
              <p:cNvSpPr/>
              <p:nvPr/>
            </p:nvSpPr>
            <p:spPr>
              <a:xfrm>
                <a:off x="52619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1002;p39">
                <a:extLst>
                  <a:ext uri="{FF2B5EF4-FFF2-40B4-BE49-F238E27FC236}">
                    <a16:creationId xmlns:a16="http://schemas.microsoft.com/office/drawing/2014/main" id="{16A6372E-3A2F-1E47-8D29-E1713DF661E9}"/>
                  </a:ext>
                </a:extLst>
              </p:cNvPr>
              <p:cNvSpPr/>
              <p:nvPr/>
            </p:nvSpPr>
            <p:spPr>
              <a:xfrm>
                <a:off x="52961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6" y="2108"/>
                      <a:pt x="180" y="2120"/>
                      <a:pt x="215" y="2120"/>
                    </a:cubicBezTo>
                    <a:cubicBezTo>
                      <a:pt x="322" y="2120"/>
                      <a:pt x="418" y="2025"/>
                      <a:pt x="418" y="1906"/>
                    </a:cubicBezTo>
                    <a:lnTo>
                      <a:pt x="418" y="215"/>
                    </a:lnTo>
                    <a:cubicBezTo>
                      <a:pt x="418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1003;p39">
                <a:extLst>
                  <a:ext uri="{FF2B5EF4-FFF2-40B4-BE49-F238E27FC236}">
                    <a16:creationId xmlns:a16="http://schemas.microsoft.com/office/drawing/2014/main" id="{70E81BBE-A216-4BA8-1C26-005C58027E82}"/>
                  </a:ext>
                </a:extLst>
              </p:cNvPr>
              <p:cNvSpPr/>
              <p:nvPr/>
            </p:nvSpPr>
            <p:spPr>
              <a:xfrm>
                <a:off x="5330725" y="3122750"/>
                <a:ext cx="1012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12" extrusionOk="0">
                    <a:moveTo>
                      <a:pt x="202" y="1"/>
                    </a:moveTo>
                    <a:cubicBezTo>
                      <a:pt x="101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2" y="2111"/>
                    </a:cubicBezTo>
                    <a:cubicBezTo>
                      <a:pt x="322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1004;p39">
                <a:extLst>
                  <a:ext uri="{FF2B5EF4-FFF2-40B4-BE49-F238E27FC236}">
                    <a16:creationId xmlns:a16="http://schemas.microsoft.com/office/drawing/2014/main" id="{9C793D38-7B91-8210-5143-04D3EC2A71C4}"/>
                  </a:ext>
                </a:extLst>
              </p:cNvPr>
              <p:cNvSpPr/>
              <p:nvPr/>
            </p:nvSpPr>
            <p:spPr>
              <a:xfrm>
                <a:off x="53649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1005;p39">
                <a:extLst>
                  <a:ext uri="{FF2B5EF4-FFF2-40B4-BE49-F238E27FC236}">
                    <a16:creationId xmlns:a16="http://schemas.microsoft.com/office/drawing/2014/main" id="{417FEADB-65A6-5DCB-713B-6D2201473568}"/>
                  </a:ext>
                </a:extLst>
              </p:cNvPr>
              <p:cNvSpPr/>
              <p:nvPr/>
            </p:nvSpPr>
            <p:spPr>
              <a:xfrm>
                <a:off x="5399475" y="3122750"/>
                <a:ext cx="101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12" extrusionOk="0">
                    <a:moveTo>
                      <a:pt x="203" y="1"/>
                    </a:moveTo>
                    <a:cubicBezTo>
                      <a:pt x="102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3" y="2111"/>
                    </a:cubicBezTo>
                    <a:cubicBezTo>
                      <a:pt x="310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1006;p39">
                <a:extLst>
                  <a:ext uri="{FF2B5EF4-FFF2-40B4-BE49-F238E27FC236}">
                    <a16:creationId xmlns:a16="http://schemas.microsoft.com/office/drawing/2014/main" id="{9A7CA802-114D-4E62-1343-572EB3084CD2}"/>
                  </a:ext>
                </a:extLst>
              </p:cNvPr>
              <p:cNvSpPr/>
              <p:nvPr/>
            </p:nvSpPr>
            <p:spPr>
              <a:xfrm>
                <a:off x="54337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1007;p39">
                <a:extLst>
                  <a:ext uri="{FF2B5EF4-FFF2-40B4-BE49-F238E27FC236}">
                    <a16:creationId xmlns:a16="http://schemas.microsoft.com/office/drawing/2014/main" id="{FF4AA9B2-97E3-D09B-BBE8-D845102737DE}"/>
                  </a:ext>
                </a:extLst>
              </p:cNvPr>
              <p:cNvSpPr/>
              <p:nvPr/>
            </p:nvSpPr>
            <p:spPr>
              <a:xfrm>
                <a:off x="5467925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15" y="1"/>
                    </a:moveTo>
                    <a:cubicBezTo>
                      <a:pt x="114" y="1"/>
                      <a:pt x="13" y="69"/>
                      <a:pt x="13" y="206"/>
                    </a:cubicBezTo>
                    <a:lnTo>
                      <a:pt x="13" y="1897"/>
                    </a:lnTo>
                    <a:cubicBezTo>
                      <a:pt x="1" y="1992"/>
                      <a:pt x="60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1008;p39">
                <a:extLst>
                  <a:ext uri="{FF2B5EF4-FFF2-40B4-BE49-F238E27FC236}">
                    <a16:creationId xmlns:a16="http://schemas.microsoft.com/office/drawing/2014/main" id="{E8CC83B5-C2DF-6066-C571-9F377085B9FA}"/>
                  </a:ext>
                </a:extLst>
              </p:cNvPr>
              <p:cNvSpPr/>
              <p:nvPr/>
            </p:nvSpPr>
            <p:spPr>
              <a:xfrm>
                <a:off x="5502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9" y="2055"/>
                      <a:pt x="132" y="2090"/>
                    </a:cubicBezTo>
                    <a:cubicBezTo>
                      <a:pt x="156" y="2090"/>
                      <a:pt x="180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8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1009;p39">
                <a:extLst>
                  <a:ext uri="{FF2B5EF4-FFF2-40B4-BE49-F238E27FC236}">
                    <a16:creationId xmlns:a16="http://schemas.microsoft.com/office/drawing/2014/main" id="{686D6D68-D089-307C-CAC4-76E637CF4E1C}"/>
                  </a:ext>
                </a:extLst>
              </p:cNvPr>
              <p:cNvSpPr/>
              <p:nvPr/>
            </p:nvSpPr>
            <p:spPr>
              <a:xfrm>
                <a:off x="553670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1010;p39">
                <a:extLst>
                  <a:ext uri="{FF2B5EF4-FFF2-40B4-BE49-F238E27FC236}">
                    <a16:creationId xmlns:a16="http://schemas.microsoft.com/office/drawing/2014/main" id="{B9FDC89E-236B-51BE-8858-057F3A1CF70F}"/>
                  </a:ext>
                </a:extLst>
              </p:cNvPr>
              <p:cNvSpPr/>
              <p:nvPr/>
            </p:nvSpPr>
            <p:spPr>
              <a:xfrm>
                <a:off x="55712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1011;p39">
                <a:extLst>
                  <a:ext uri="{FF2B5EF4-FFF2-40B4-BE49-F238E27FC236}">
                    <a16:creationId xmlns:a16="http://schemas.microsoft.com/office/drawing/2014/main" id="{815698AC-D3EB-90A8-C08F-36BA430614A3}"/>
                  </a:ext>
                </a:extLst>
              </p:cNvPr>
              <p:cNvSpPr/>
              <p:nvPr/>
            </p:nvSpPr>
            <p:spPr>
              <a:xfrm>
                <a:off x="5605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" name="Google Shape;310;p29">
              <a:extLst>
                <a:ext uri="{FF2B5EF4-FFF2-40B4-BE49-F238E27FC236}">
                  <a16:creationId xmlns:a16="http://schemas.microsoft.com/office/drawing/2014/main" id="{257D9436-13DB-867B-ED7B-53810E36194E}"/>
                </a:ext>
              </a:extLst>
            </p:cNvPr>
            <p:cNvSpPr txBox="1">
              <a:spLocks/>
            </p:cNvSpPr>
            <p:nvPr/>
          </p:nvSpPr>
          <p:spPr>
            <a:xfrm>
              <a:off x="3103232" y="521004"/>
              <a:ext cx="2984164" cy="45105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200" b="1" dirty="0" err="1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Sự</a:t>
              </a:r>
              <a:r>
                <a:rPr lang="en-US" sz="2200" b="1" dirty="0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Đông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Tụ</a:t>
              </a:r>
              <a:endParaRPr lang="en-US" sz="22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787" name="Google Shape;758;p34">
            <a:extLst>
              <a:ext uri="{FF2B5EF4-FFF2-40B4-BE49-F238E27FC236}">
                <a16:creationId xmlns:a16="http://schemas.microsoft.com/office/drawing/2014/main" id="{EAE5DBF1-04DF-97D7-8BB0-132695904E34}"/>
              </a:ext>
            </a:extLst>
          </p:cNvPr>
          <p:cNvGrpSpPr/>
          <p:nvPr/>
        </p:nvGrpSpPr>
        <p:grpSpPr>
          <a:xfrm>
            <a:off x="720597" y="1699396"/>
            <a:ext cx="566420" cy="566403"/>
            <a:chOff x="6937421" y="1527109"/>
            <a:chExt cx="1252770" cy="1252734"/>
          </a:xfrm>
        </p:grpSpPr>
        <p:grpSp>
          <p:nvGrpSpPr>
            <p:cNvPr id="788" name="Google Shape;759;p34">
              <a:extLst>
                <a:ext uri="{FF2B5EF4-FFF2-40B4-BE49-F238E27FC236}">
                  <a16:creationId xmlns:a16="http://schemas.microsoft.com/office/drawing/2014/main" id="{37C1F60E-3C0C-CCA0-EE31-8A59F30C9471}"/>
                </a:ext>
              </a:extLst>
            </p:cNvPr>
            <p:cNvGrpSpPr/>
            <p:nvPr/>
          </p:nvGrpSpPr>
          <p:grpSpPr>
            <a:xfrm rot="-1090643" flipH="1">
              <a:off x="7067485" y="1657172"/>
              <a:ext cx="992643" cy="992608"/>
              <a:chOff x="419475" y="2272029"/>
              <a:chExt cx="623400" cy="623400"/>
            </a:xfrm>
          </p:grpSpPr>
          <p:sp>
            <p:nvSpPr>
              <p:cNvPr id="795" name="Google Shape;760;p34">
                <a:extLst>
                  <a:ext uri="{FF2B5EF4-FFF2-40B4-BE49-F238E27FC236}">
                    <a16:creationId xmlns:a16="http://schemas.microsoft.com/office/drawing/2014/main" id="{04753780-3902-9585-81B7-367039BBAD9A}"/>
                  </a:ext>
                </a:extLst>
              </p:cNvPr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61;p34">
                <a:extLst>
                  <a:ext uri="{FF2B5EF4-FFF2-40B4-BE49-F238E27FC236}">
                    <a16:creationId xmlns:a16="http://schemas.microsoft.com/office/drawing/2014/main" id="{B8B91EC4-24C7-0BDF-291C-C1FEC4A9CC55}"/>
                  </a:ext>
                </a:extLst>
              </p:cNvPr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62;p34">
              <a:extLst>
                <a:ext uri="{FF2B5EF4-FFF2-40B4-BE49-F238E27FC236}">
                  <a16:creationId xmlns:a16="http://schemas.microsoft.com/office/drawing/2014/main" id="{86F4F089-9712-0AA9-C532-4A217B7EE537}"/>
                </a:ext>
              </a:extLst>
            </p:cNvPr>
            <p:cNvGrpSpPr/>
            <p:nvPr/>
          </p:nvGrpSpPr>
          <p:grpSpPr>
            <a:xfrm>
              <a:off x="7337430" y="1927968"/>
              <a:ext cx="452757" cy="451003"/>
              <a:chOff x="5287175" y="3748050"/>
              <a:chExt cx="348275" cy="346925"/>
            </a:xfrm>
          </p:grpSpPr>
          <p:sp>
            <p:nvSpPr>
              <p:cNvPr id="790" name="Google Shape;763;p34">
                <a:extLst>
                  <a:ext uri="{FF2B5EF4-FFF2-40B4-BE49-F238E27FC236}">
                    <a16:creationId xmlns:a16="http://schemas.microsoft.com/office/drawing/2014/main" id="{9CC6A23B-C1D2-21FD-A5CF-40FACDC17566}"/>
                  </a:ext>
                </a:extLst>
              </p:cNvPr>
              <p:cNvSpPr/>
              <p:nvPr/>
            </p:nvSpPr>
            <p:spPr>
              <a:xfrm>
                <a:off x="5395225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7" y="1060"/>
                      <a:pt x="1357" y="679"/>
                    </a:cubicBezTo>
                    <a:cubicBezTo>
                      <a:pt x="1357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64;p34">
                <a:extLst>
                  <a:ext uri="{FF2B5EF4-FFF2-40B4-BE49-F238E27FC236}">
                    <a16:creationId xmlns:a16="http://schemas.microsoft.com/office/drawing/2014/main" id="{C3F89ADF-0070-2ADA-4584-D7893F1E9E37}"/>
                  </a:ext>
                </a:extLst>
              </p:cNvPr>
              <p:cNvSpPr/>
              <p:nvPr/>
            </p:nvSpPr>
            <p:spPr>
              <a:xfrm>
                <a:off x="5493150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8" y="1060"/>
                      <a:pt x="1358" y="679"/>
                    </a:cubicBezTo>
                    <a:cubicBezTo>
                      <a:pt x="1358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65;p34">
                <a:extLst>
                  <a:ext uri="{FF2B5EF4-FFF2-40B4-BE49-F238E27FC236}">
                    <a16:creationId xmlns:a16="http://schemas.microsoft.com/office/drawing/2014/main" id="{CCF81178-A032-EBBA-5CF7-4925E4373180}"/>
                  </a:ext>
                </a:extLst>
              </p:cNvPr>
              <p:cNvSpPr/>
              <p:nvPr/>
            </p:nvSpPr>
            <p:spPr>
              <a:xfrm>
                <a:off x="5351750" y="3904625"/>
                <a:ext cx="339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70" extrusionOk="0">
                    <a:moveTo>
                      <a:pt x="679" y="1"/>
                    </a:moveTo>
                    <a:cubicBezTo>
                      <a:pt x="298" y="1"/>
                      <a:pt x="1" y="310"/>
                      <a:pt x="1" y="679"/>
                    </a:cubicBezTo>
                    <a:cubicBezTo>
                      <a:pt x="1" y="1060"/>
                      <a:pt x="298" y="1370"/>
                      <a:pt x="679" y="1370"/>
                    </a:cubicBezTo>
                    <a:cubicBezTo>
                      <a:pt x="1060" y="1370"/>
                      <a:pt x="1358" y="1060"/>
                      <a:pt x="1358" y="679"/>
                    </a:cubicBezTo>
                    <a:cubicBezTo>
                      <a:pt x="1358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66;p34">
                <a:extLst>
                  <a:ext uri="{FF2B5EF4-FFF2-40B4-BE49-F238E27FC236}">
                    <a16:creationId xmlns:a16="http://schemas.microsoft.com/office/drawing/2014/main" id="{B3FA5936-79E1-5E0E-4AC4-ECA4EB10D7F7}"/>
                  </a:ext>
                </a:extLst>
              </p:cNvPr>
              <p:cNvSpPr/>
              <p:nvPr/>
            </p:nvSpPr>
            <p:spPr>
              <a:xfrm>
                <a:off x="5287175" y="3748050"/>
                <a:ext cx="348275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3877" extrusionOk="0">
                    <a:moveTo>
                      <a:pt x="4993" y="2180"/>
                    </a:moveTo>
                    <a:cubicBezTo>
                      <a:pt x="5765" y="2180"/>
                      <a:pt x="6501" y="2777"/>
                      <a:pt x="6501" y="3680"/>
                    </a:cubicBezTo>
                    <a:cubicBezTo>
                      <a:pt x="6501" y="4513"/>
                      <a:pt x="5834" y="5180"/>
                      <a:pt x="5001" y="5180"/>
                    </a:cubicBezTo>
                    <a:cubicBezTo>
                      <a:pt x="3667" y="5180"/>
                      <a:pt x="3001" y="3573"/>
                      <a:pt x="3941" y="2620"/>
                    </a:cubicBezTo>
                    <a:cubicBezTo>
                      <a:pt x="4249" y="2316"/>
                      <a:pt x="4625" y="2180"/>
                      <a:pt x="4993" y="2180"/>
                    </a:cubicBezTo>
                    <a:close/>
                    <a:moveTo>
                      <a:pt x="8934" y="2180"/>
                    </a:moveTo>
                    <a:cubicBezTo>
                      <a:pt x="9300" y="2180"/>
                      <a:pt x="9674" y="2316"/>
                      <a:pt x="9978" y="2620"/>
                    </a:cubicBezTo>
                    <a:cubicBezTo>
                      <a:pt x="10918" y="3573"/>
                      <a:pt x="10251" y="5180"/>
                      <a:pt x="8918" y="5180"/>
                    </a:cubicBezTo>
                    <a:cubicBezTo>
                      <a:pt x="8096" y="5180"/>
                      <a:pt x="7430" y="4513"/>
                      <a:pt x="7430" y="3680"/>
                    </a:cubicBezTo>
                    <a:cubicBezTo>
                      <a:pt x="7430" y="2777"/>
                      <a:pt x="8166" y="2180"/>
                      <a:pt x="8934" y="2180"/>
                    </a:cubicBezTo>
                    <a:close/>
                    <a:moveTo>
                      <a:pt x="3257" y="5446"/>
                    </a:moveTo>
                    <a:cubicBezTo>
                      <a:pt x="4025" y="5446"/>
                      <a:pt x="4763" y="6042"/>
                      <a:pt x="4763" y="6942"/>
                    </a:cubicBezTo>
                    <a:cubicBezTo>
                      <a:pt x="4763" y="7776"/>
                      <a:pt x="4084" y="8442"/>
                      <a:pt x="3262" y="8442"/>
                    </a:cubicBezTo>
                    <a:cubicBezTo>
                      <a:pt x="1929" y="8442"/>
                      <a:pt x="1262" y="6835"/>
                      <a:pt x="2203" y="5894"/>
                    </a:cubicBezTo>
                    <a:cubicBezTo>
                      <a:pt x="2509" y="5585"/>
                      <a:pt x="2886" y="5446"/>
                      <a:pt x="3257" y="5446"/>
                    </a:cubicBezTo>
                    <a:close/>
                    <a:moveTo>
                      <a:pt x="10660" y="5446"/>
                    </a:moveTo>
                    <a:cubicBezTo>
                      <a:pt x="11425" y="5446"/>
                      <a:pt x="12156" y="6042"/>
                      <a:pt x="12156" y="6942"/>
                    </a:cubicBezTo>
                    <a:cubicBezTo>
                      <a:pt x="12156" y="7776"/>
                      <a:pt x="11490" y="8442"/>
                      <a:pt x="10668" y="8442"/>
                    </a:cubicBezTo>
                    <a:cubicBezTo>
                      <a:pt x="9335" y="8442"/>
                      <a:pt x="8656" y="6835"/>
                      <a:pt x="9608" y="5894"/>
                    </a:cubicBezTo>
                    <a:cubicBezTo>
                      <a:pt x="9914" y="5585"/>
                      <a:pt x="10291" y="5446"/>
                      <a:pt x="10660" y="5446"/>
                    </a:cubicBezTo>
                    <a:close/>
                    <a:moveTo>
                      <a:pt x="6979" y="1"/>
                    </a:moveTo>
                    <a:cubicBezTo>
                      <a:pt x="3132" y="1"/>
                      <a:pt x="0" y="3175"/>
                      <a:pt x="0" y="6990"/>
                    </a:cubicBezTo>
                    <a:lnTo>
                      <a:pt x="0" y="11407"/>
                    </a:lnTo>
                    <a:cubicBezTo>
                      <a:pt x="0" y="12764"/>
                      <a:pt x="1133" y="13877"/>
                      <a:pt x="2510" y="13877"/>
                    </a:cubicBezTo>
                    <a:cubicBezTo>
                      <a:pt x="3284" y="13877"/>
                      <a:pt x="4135" y="13526"/>
                      <a:pt x="4906" y="12669"/>
                    </a:cubicBezTo>
                    <a:cubicBezTo>
                      <a:pt x="4953" y="12610"/>
                      <a:pt x="4989" y="12538"/>
                      <a:pt x="4989" y="12467"/>
                    </a:cubicBezTo>
                    <a:lnTo>
                      <a:pt x="4989" y="9776"/>
                    </a:lnTo>
                    <a:cubicBezTo>
                      <a:pt x="4989" y="9752"/>
                      <a:pt x="5001" y="9740"/>
                      <a:pt x="5013" y="9740"/>
                    </a:cubicBezTo>
                    <a:lnTo>
                      <a:pt x="5275" y="9740"/>
                    </a:lnTo>
                    <a:cubicBezTo>
                      <a:pt x="5370" y="9740"/>
                      <a:pt x="5453" y="9788"/>
                      <a:pt x="5501" y="9859"/>
                    </a:cubicBezTo>
                    <a:cubicBezTo>
                      <a:pt x="6465" y="11288"/>
                      <a:pt x="8084" y="12133"/>
                      <a:pt x="9799" y="12133"/>
                    </a:cubicBezTo>
                    <a:cubicBezTo>
                      <a:pt x="12656" y="12133"/>
                      <a:pt x="13930" y="9847"/>
                      <a:pt x="13930" y="6942"/>
                    </a:cubicBezTo>
                    <a:cubicBezTo>
                      <a:pt x="13919" y="3108"/>
                      <a:pt x="10823" y="13"/>
                      <a:pt x="7001" y="1"/>
                    </a:cubicBezTo>
                    <a:cubicBezTo>
                      <a:pt x="6994" y="1"/>
                      <a:pt x="6987" y="1"/>
                      <a:pt x="6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67;p34">
                <a:extLst>
                  <a:ext uri="{FF2B5EF4-FFF2-40B4-BE49-F238E27FC236}">
                    <a16:creationId xmlns:a16="http://schemas.microsoft.com/office/drawing/2014/main" id="{F84DFF69-47D0-3952-08EE-4782BE95D821}"/>
                  </a:ext>
                </a:extLst>
              </p:cNvPr>
              <p:cNvSpPr/>
              <p:nvPr/>
            </p:nvSpPr>
            <p:spPr>
              <a:xfrm>
                <a:off x="5536600" y="390462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7" name="Google Shape;198;p27">
            <a:extLst>
              <a:ext uri="{FF2B5EF4-FFF2-40B4-BE49-F238E27FC236}">
                <a16:creationId xmlns:a16="http://schemas.microsoft.com/office/drawing/2014/main" id="{95B9C4B7-6A3F-A20B-644A-0C6325467FD4}"/>
              </a:ext>
            </a:extLst>
          </p:cNvPr>
          <p:cNvSpPr txBox="1">
            <a:spLocks/>
          </p:cNvSpPr>
          <p:nvPr/>
        </p:nvSpPr>
        <p:spPr>
          <a:xfrm>
            <a:off x="1206606" y="1668418"/>
            <a:ext cx="4274797" cy="1319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Albumin (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lòng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trứng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</a:t>
            </a:r>
            <a:r>
              <a:rPr lang="en-US" altLang="en-US" dirty="0" err="1">
                <a:solidFill>
                  <a:srgbClr val="002060"/>
                </a:solidFill>
              </a:rPr>
              <a:t>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protein tan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trong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tạo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thành</a:t>
            </a:r>
            <a:r>
              <a:rPr lang="en-US" altLang="en-US" dirty="0">
                <a:solidFill>
                  <a:srgbClr val="002060"/>
                </a:solidFill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</a:rPr>
              <a:t>dịch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keo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804" name="Google Shape;758;p34">
            <a:extLst>
              <a:ext uri="{FF2B5EF4-FFF2-40B4-BE49-F238E27FC236}">
                <a16:creationId xmlns:a16="http://schemas.microsoft.com/office/drawing/2014/main" id="{B7251939-3310-0406-E1E8-E51D2CECB36C}"/>
              </a:ext>
            </a:extLst>
          </p:cNvPr>
          <p:cNvGrpSpPr/>
          <p:nvPr/>
        </p:nvGrpSpPr>
        <p:grpSpPr>
          <a:xfrm>
            <a:off x="662944" y="2972753"/>
            <a:ext cx="566420" cy="566403"/>
            <a:chOff x="6937421" y="1527109"/>
            <a:chExt cx="1252770" cy="1252734"/>
          </a:xfrm>
        </p:grpSpPr>
        <p:grpSp>
          <p:nvGrpSpPr>
            <p:cNvPr id="805" name="Google Shape;759;p34">
              <a:extLst>
                <a:ext uri="{FF2B5EF4-FFF2-40B4-BE49-F238E27FC236}">
                  <a16:creationId xmlns:a16="http://schemas.microsoft.com/office/drawing/2014/main" id="{D355EADC-5707-3301-8D91-68DD91BC87AA}"/>
                </a:ext>
              </a:extLst>
            </p:cNvPr>
            <p:cNvGrpSpPr/>
            <p:nvPr/>
          </p:nvGrpSpPr>
          <p:grpSpPr>
            <a:xfrm rot="-1090643" flipH="1">
              <a:off x="7067485" y="1657172"/>
              <a:ext cx="992643" cy="992608"/>
              <a:chOff x="419475" y="2272029"/>
              <a:chExt cx="623400" cy="623400"/>
            </a:xfrm>
          </p:grpSpPr>
          <p:sp>
            <p:nvSpPr>
              <p:cNvPr id="812" name="Google Shape;760;p34">
                <a:extLst>
                  <a:ext uri="{FF2B5EF4-FFF2-40B4-BE49-F238E27FC236}">
                    <a16:creationId xmlns:a16="http://schemas.microsoft.com/office/drawing/2014/main" id="{C0EE07AF-18F6-9E0E-FD3C-B92068B388F9}"/>
                  </a:ext>
                </a:extLst>
              </p:cNvPr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761;p34">
                <a:extLst>
                  <a:ext uri="{FF2B5EF4-FFF2-40B4-BE49-F238E27FC236}">
                    <a16:creationId xmlns:a16="http://schemas.microsoft.com/office/drawing/2014/main" id="{E58B1161-E231-2255-F8E9-02BDE6A1BE1E}"/>
                  </a:ext>
                </a:extLst>
              </p:cNvPr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762;p34">
              <a:extLst>
                <a:ext uri="{FF2B5EF4-FFF2-40B4-BE49-F238E27FC236}">
                  <a16:creationId xmlns:a16="http://schemas.microsoft.com/office/drawing/2014/main" id="{D7440CEB-1084-E525-A8F8-0495D91CE5CA}"/>
                </a:ext>
              </a:extLst>
            </p:cNvPr>
            <p:cNvGrpSpPr/>
            <p:nvPr/>
          </p:nvGrpSpPr>
          <p:grpSpPr>
            <a:xfrm>
              <a:off x="7337430" y="1927968"/>
              <a:ext cx="452757" cy="451003"/>
              <a:chOff x="5287175" y="3748050"/>
              <a:chExt cx="348275" cy="346925"/>
            </a:xfrm>
          </p:grpSpPr>
          <p:sp>
            <p:nvSpPr>
              <p:cNvPr id="807" name="Google Shape;763;p34">
                <a:extLst>
                  <a:ext uri="{FF2B5EF4-FFF2-40B4-BE49-F238E27FC236}">
                    <a16:creationId xmlns:a16="http://schemas.microsoft.com/office/drawing/2014/main" id="{0B0FFDBF-1236-EF0B-6D86-132E1C4F8F44}"/>
                  </a:ext>
                </a:extLst>
              </p:cNvPr>
              <p:cNvSpPr/>
              <p:nvPr/>
            </p:nvSpPr>
            <p:spPr>
              <a:xfrm>
                <a:off x="5395225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7" y="1060"/>
                      <a:pt x="1357" y="679"/>
                    </a:cubicBezTo>
                    <a:cubicBezTo>
                      <a:pt x="1357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764;p34">
                <a:extLst>
                  <a:ext uri="{FF2B5EF4-FFF2-40B4-BE49-F238E27FC236}">
                    <a16:creationId xmlns:a16="http://schemas.microsoft.com/office/drawing/2014/main" id="{79627FB4-0B21-935E-BA44-D610455567F2}"/>
                  </a:ext>
                </a:extLst>
              </p:cNvPr>
              <p:cNvSpPr/>
              <p:nvPr/>
            </p:nvSpPr>
            <p:spPr>
              <a:xfrm>
                <a:off x="5493150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8" y="1060"/>
                      <a:pt x="1358" y="679"/>
                    </a:cubicBezTo>
                    <a:cubicBezTo>
                      <a:pt x="1358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765;p34">
                <a:extLst>
                  <a:ext uri="{FF2B5EF4-FFF2-40B4-BE49-F238E27FC236}">
                    <a16:creationId xmlns:a16="http://schemas.microsoft.com/office/drawing/2014/main" id="{71494F58-C308-2965-2599-E65F540B5F04}"/>
                  </a:ext>
                </a:extLst>
              </p:cNvPr>
              <p:cNvSpPr/>
              <p:nvPr/>
            </p:nvSpPr>
            <p:spPr>
              <a:xfrm>
                <a:off x="5351750" y="3904625"/>
                <a:ext cx="339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70" extrusionOk="0">
                    <a:moveTo>
                      <a:pt x="679" y="1"/>
                    </a:moveTo>
                    <a:cubicBezTo>
                      <a:pt x="298" y="1"/>
                      <a:pt x="1" y="310"/>
                      <a:pt x="1" y="679"/>
                    </a:cubicBezTo>
                    <a:cubicBezTo>
                      <a:pt x="1" y="1060"/>
                      <a:pt x="298" y="1370"/>
                      <a:pt x="679" y="1370"/>
                    </a:cubicBezTo>
                    <a:cubicBezTo>
                      <a:pt x="1060" y="1370"/>
                      <a:pt x="1358" y="1060"/>
                      <a:pt x="1358" y="679"/>
                    </a:cubicBezTo>
                    <a:cubicBezTo>
                      <a:pt x="1358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766;p34">
                <a:extLst>
                  <a:ext uri="{FF2B5EF4-FFF2-40B4-BE49-F238E27FC236}">
                    <a16:creationId xmlns:a16="http://schemas.microsoft.com/office/drawing/2014/main" id="{A9558A0D-560C-BAA6-F4DA-8F8410A20E86}"/>
                  </a:ext>
                </a:extLst>
              </p:cNvPr>
              <p:cNvSpPr/>
              <p:nvPr/>
            </p:nvSpPr>
            <p:spPr>
              <a:xfrm>
                <a:off x="5287175" y="3748050"/>
                <a:ext cx="348275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3877" extrusionOk="0">
                    <a:moveTo>
                      <a:pt x="4993" y="2180"/>
                    </a:moveTo>
                    <a:cubicBezTo>
                      <a:pt x="5765" y="2180"/>
                      <a:pt x="6501" y="2777"/>
                      <a:pt x="6501" y="3680"/>
                    </a:cubicBezTo>
                    <a:cubicBezTo>
                      <a:pt x="6501" y="4513"/>
                      <a:pt x="5834" y="5180"/>
                      <a:pt x="5001" y="5180"/>
                    </a:cubicBezTo>
                    <a:cubicBezTo>
                      <a:pt x="3667" y="5180"/>
                      <a:pt x="3001" y="3573"/>
                      <a:pt x="3941" y="2620"/>
                    </a:cubicBezTo>
                    <a:cubicBezTo>
                      <a:pt x="4249" y="2316"/>
                      <a:pt x="4625" y="2180"/>
                      <a:pt x="4993" y="2180"/>
                    </a:cubicBezTo>
                    <a:close/>
                    <a:moveTo>
                      <a:pt x="8934" y="2180"/>
                    </a:moveTo>
                    <a:cubicBezTo>
                      <a:pt x="9300" y="2180"/>
                      <a:pt x="9674" y="2316"/>
                      <a:pt x="9978" y="2620"/>
                    </a:cubicBezTo>
                    <a:cubicBezTo>
                      <a:pt x="10918" y="3573"/>
                      <a:pt x="10251" y="5180"/>
                      <a:pt x="8918" y="5180"/>
                    </a:cubicBezTo>
                    <a:cubicBezTo>
                      <a:pt x="8096" y="5180"/>
                      <a:pt x="7430" y="4513"/>
                      <a:pt x="7430" y="3680"/>
                    </a:cubicBezTo>
                    <a:cubicBezTo>
                      <a:pt x="7430" y="2777"/>
                      <a:pt x="8166" y="2180"/>
                      <a:pt x="8934" y="2180"/>
                    </a:cubicBezTo>
                    <a:close/>
                    <a:moveTo>
                      <a:pt x="3257" y="5446"/>
                    </a:moveTo>
                    <a:cubicBezTo>
                      <a:pt x="4025" y="5446"/>
                      <a:pt x="4763" y="6042"/>
                      <a:pt x="4763" y="6942"/>
                    </a:cubicBezTo>
                    <a:cubicBezTo>
                      <a:pt x="4763" y="7776"/>
                      <a:pt x="4084" y="8442"/>
                      <a:pt x="3262" y="8442"/>
                    </a:cubicBezTo>
                    <a:cubicBezTo>
                      <a:pt x="1929" y="8442"/>
                      <a:pt x="1262" y="6835"/>
                      <a:pt x="2203" y="5894"/>
                    </a:cubicBezTo>
                    <a:cubicBezTo>
                      <a:pt x="2509" y="5585"/>
                      <a:pt x="2886" y="5446"/>
                      <a:pt x="3257" y="5446"/>
                    </a:cubicBezTo>
                    <a:close/>
                    <a:moveTo>
                      <a:pt x="10660" y="5446"/>
                    </a:moveTo>
                    <a:cubicBezTo>
                      <a:pt x="11425" y="5446"/>
                      <a:pt x="12156" y="6042"/>
                      <a:pt x="12156" y="6942"/>
                    </a:cubicBezTo>
                    <a:cubicBezTo>
                      <a:pt x="12156" y="7776"/>
                      <a:pt x="11490" y="8442"/>
                      <a:pt x="10668" y="8442"/>
                    </a:cubicBezTo>
                    <a:cubicBezTo>
                      <a:pt x="9335" y="8442"/>
                      <a:pt x="8656" y="6835"/>
                      <a:pt x="9608" y="5894"/>
                    </a:cubicBezTo>
                    <a:cubicBezTo>
                      <a:pt x="9914" y="5585"/>
                      <a:pt x="10291" y="5446"/>
                      <a:pt x="10660" y="5446"/>
                    </a:cubicBezTo>
                    <a:close/>
                    <a:moveTo>
                      <a:pt x="6979" y="1"/>
                    </a:moveTo>
                    <a:cubicBezTo>
                      <a:pt x="3132" y="1"/>
                      <a:pt x="0" y="3175"/>
                      <a:pt x="0" y="6990"/>
                    </a:cubicBezTo>
                    <a:lnTo>
                      <a:pt x="0" y="11407"/>
                    </a:lnTo>
                    <a:cubicBezTo>
                      <a:pt x="0" y="12764"/>
                      <a:pt x="1133" y="13877"/>
                      <a:pt x="2510" y="13877"/>
                    </a:cubicBezTo>
                    <a:cubicBezTo>
                      <a:pt x="3284" y="13877"/>
                      <a:pt x="4135" y="13526"/>
                      <a:pt x="4906" y="12669"/>
                    </a:cubicBezTo>
                    <a:cubicBezTo>
                      <a:pt x="4953" y="12610"/>
                      <a:pt x="4989" y="12538"/>
                      <a:pt x="4989" y="12467"/>
                    </a:cubicBezTo>
                    <a:lnTo>
                      <a:pt x="4989" y="9776"/>
                    </a:lnTo>
                    <a:cubicBezTo>
                      <a:pt x="4989" y="9752"/>
                      <a:pt x="5001" y="9740"/>
                      <a:pt x="5013" y="9740"/>
                    </a:cubicBezTo>
                    <a:lnTo>
                      <a:pt x="5275" y="9740"/>
                    </a:lnTo>
                    <a:cubicBezTo>
                      <a:pt x="5370" y="9740"/>
                      <a:pt x="5453" y="9788"/>
                      <a:pt x="5501" y="9859"/>
                    </a:cubicBezTo>
                    <a:cubicBezTo>
                      <a:pt x="6465" y="11288"/>
                      <a:pt x="8084" y="12133"/>
                      <a:pt x="9799" y="12133"/>
                    </a:cubicBezTo>
                    <a:cubicBezTo>
                      <a:pt x="12656" y="12133"/>
                      <a:pt x="13930" y="9847"/>
                      <a:pt x="13930" y="6942"/>
                    </a:cubicBezTo>
                    <a:cubicBezTo>
                      <a:pt x="13919" y="3108"/>
                      <a:pt x="10823" y="13"/>
                      <a:pt x="7001" y="1"/>
                    </a:cubicBezTo>
                    <a:cubicBezTo>
                      <a:pt x="6994" y="1"/>
                      <a:pt x="6987" y="1"/>
                      <a:pt x="6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767;p34">
                <a:extLst>
                  <a:ext uri="{FF2B5EF4-FFF2-40B4-BE49-F238E27FC236}">
                    <a16:creationId xmlns:a16="http://schemas.microsoft.com/office/drawing/2014/main" id="{10135E9E-4300-9411-3239-E574C4530D05}"/>
                  </a:ext>
                </a:extLst>
              </p:cNvPr>
              <p:cNvSpPr/>
              <p:nvPr/>
            </p:nvSpPr>
            <p:spPr>
              <a:xfrm>
                <a:off x="5536600" y="390462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4" name="Google Shape;198;p27">
            <a:extLst>
              <a:ext uri="{FF2B5EF4-FFF2-40B4-BE49-F238E27FC236}">
                <a16:creationId xmlns:a16="http://schemas.microsoft.com/office/drawing/2014/main" id="{20C7067E-9551-7FF3-CA54-11A448C7EE5D}"/>
              </a:ext>
            </a:extLst>
          </p:cNvPr>
          <p:cNvSpPr txBox="1">
            <a:spLocks/>
          </p:cNvSpPr>
          <p:nvPr/>
        </p:nvSpPr>
        <p:spPr>
          <a:xfrm>
            <a:off x="1150735" y="2966063"/>
            <a:ext cx="4274797" cy="1862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/>
              <a:t>Khi </a:t>
            </a:r>
            <a:r>
              <a:rPr lang="en-US" altLang="en-US" dirty="0" err="1"/>
              <a:t>đun</a:t>
            </a:r>
            <a:r>
              <a:rPr lang="en-US" altLang="en-US" dirty="0"/>
              <a:t> </a:t>
            </a:r>
            <a:r>
              <a:rPr lang="en-US" altLang="en-US" dirty="0" err="1"/>
              <a:t>nóng</a:t>
            </a:r>
            <a:r>
              <a:rPr lang="en-US" altLang="en-US" dirty="0"/>
              <a:t> </a:t>
            </a:r>
            <a:r>
              <a:rPr lang="en-US" altLang="en-US" dirty="0" err="1"/>
              <a:t>hoặc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thêm</a:t>
            </a:r>
            <a:r>
              <a:rPr lang="en-US" altLang="en-US" dirty="0"/>
              <a:t> </a:t>
            </a:r>
            <a:r>
              <a:rPr lang="en-US" altLang="en-US" dirty="0" err="1"/>
              <a:t>hóa</a:t>
            </a:r>
            <a:r>
              <a:rPr lang="en-US" altLang="en-US" dirty="0"/>
              <a:t> </a:t>
            </a:r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dung </a:t>
            </a:r>
            <a:r>
              <a:rPr lang="en-US" altLang="en-US" dirty="0" err="1"/>
              <a:t>dịch</a:t>
            </a:r>
            <a:r>
              <a:rPr lang="en-US" altLang="en-US" dirty="0"/>
              <a:t> </a:t>
            </a:r>
            <a:r>
              <a:rPr lang="en-US" altLang="en-US" dirty="0" err="1"/>
              <a:t>này</a:t>
            </a:r>
            <a:r>
              <a:rPr lang="en-US" altLang="en-US" dirty="0"/>
              <a:t> </a:t>
            </a:r>
            <a:r>
              <a:rPr lang="en-US" altLang="en-US" dirty="0" err="1"/>
              <a:t>thường</a:t>
            </a:r>
            <a:r>
              <a:rPr lang="en-US" altLang="en-US" dirty="0"/>
              <a:t> </a:t>
            </a:r>
            <a:r>
              <a:rPr lang="en-US" altLang="en-US" dirty="0" err="1"/>
              <a:t>xảy</a:t>
            </a:r>
            <a:r>
              <a:rPr lang="en-US" altLang="en-US" dirty="0"/>
              <a:t> </a:t>
            </a:r>
            <a:r>
              <a:rPr lang="en-US" altLang="en-US" dirty="0" err="1"/>
              <a:t>ra</a:t>
            </a:r>
            <a:r>
              <a:rPr lang="en-US" altLang="en-US" dirty="0"/>
              <a:t> </a:t>
            </a:r>
            <a:r>
              <a:rPr lang="en-US" altLang="en-US" dirty="0" err="1"/>
              <a:t>kết</a:t>
            </a:r>
            <a:r>
              <a:rPr lang="en-US" altLang="en-US" dirty="0"/>
              <a:t> </a:t>
            </a:r>
            <a:r>
              <a:rPr lang="en-US" altLang="en-US" dirty="0" err="1"/>
              <a:t>tủa</a:t>
            </a:r>
            <a:r>
              <a:rPr lang="en-US" altLang="en-US" dirty="0"/>
              <a:t> protein.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tượng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gọi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sự</a:t>
            </a:r>
            <a:r>
              <a:rPr lang="en-US" altLang="en-US" dirty="0"/>
              <a:t> </a:t>
            </a:r>
            <a:r>
              <a:rPr lang="en-US" altLang="en-US" dirty="0" err="1"/>
              <a:t>đông</a:t>
            </a:r>
            <a:r>
              <a:rPr lang="en-US" altLang="en-US" dirty="0"/>
              <a:t> </a:t>
            </a:r>
            <a:r>
              <a:rPr lang="en-US" altLang="en-US" dirty="0" err="1"/>
              <a:t>tụ</a:t>
            </a:r>
            <a:r>
              <a:rPr lang="en-US" altLang="en-US" dirty="0"/>
              <a:t>.</a:t>
            </a:r>
            <a:endParaRPr lang="en-US" dirty="0"/>
          </a:p>
        </p:txBody>
      </p:sp>
      <p:pic>
        <p:nvPicPr>
          <p:cNvPr id="2050" name="Picture 2" descr="Chần trứng, thật sai lầm khi thả luôn vào nước sôi, thêm động tác này trứng  ngon không sủi bọt">
            <a:extLst>
              <a:ext uri="{FF2B5EF4-FFF2-40B4-BE49-F238E27FC236}">
                <a16:creationId xmlns:a16="http://schemas.microsoft.com/office/drawing/2014/main" id="{6913DD3A-07B1-5391-5143-7AF4C031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54" y="1997701"/>
            <a:ext cx="3728893" cy="25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/>
      <p:bldP spid="8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40"/>
          <p:cNvGrpSpPr/>
          <p:nvPr/>
        </p:nvGrpSpPr>
        <p:grpSpPr>
          <a:xfrm rot="4691530">
            <a:off x="7720822" y="1276264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6079491">
            <a:off x="-2066846" y="3956329"/>
            <a:ext cx="2792493" cy="1765778"/>
            <a:chOff x="2600325" y="3927100"/>
            <a:chExt cx="1196000" cy="691475"/>
          </a:xfrm>
        </p:grpSpPr>
        <p:sp>
          <p:nvSpPr>
            <p:cNvPr id="1146" name="Google Shape;1146;p40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23201" y="791472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A6C811-2E2A-9F84-6ABC-6ABA8F816717}"/>
              </a:ext>
            </a:extLst>
          </p:cNvPr>
          <p:cNvGrpSpPr/>
          <p:nvPr/>
        </p:nvGrpSpPr>
        <p:grpSpPr>
          <a:xfrm>
            <a:off x="177449" y="51657"/>
            <a:ext cx="2581770" cy="622908"/>
            <a:chOff x="773966" y="3348833"/>
            <a:chExt cx="3145831" cy="759000"/>
          </a:xfrm>
        </p:grpSpPr>
        <p:sp>
          <p:nvSpPr>
            <p:cNvPr id="13" name="Google Shape;310;p29">
              <a:extLst>
                <a:ext uri="{FF2B5EF4-FFF2-40B4-BE49-F238E27FC236}">
                  <a16:creationId xmlns:a16="http://schemas.microsoft.com/office/drawing/2014/main" id="{DA5A040C-B105-506C-09D6-7537B9D5D9E6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14" name="Google Shape;321;p29">
              <a:extLst>
                <a:ext uri="{FF2B5EF4-FFF2-40B4-BE49-F238E27FC236}">
                  <a16:creationId xmlns:a16="http://schemas.microsoft.com/office/drawing/2014/main" id="{A047358A-DE57-E3DE-D86E-413840B6E12C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16" name="Google Shape;322;p29">
                <a:extLst>
                  <a:ext uri="{FF2B5EF4-FFF2-40B4-BE49-F238E27FC236}">
                    <a16:creationId xmlns:a16="http://schemas.microsoft.com/office/drawing/2014/main" id="{8E06EA26-F47B-B4D9-557C-FE3D3CB6F70A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17" name="Google Shape;323;p29">
                <a:extLst>
                  <a:ext uri="{FF2B5EF4-FFF2-40B4-BE49-F238E27FC236}">
                    <a16:creationId xmlns:a16="http://schemas.microsoft.com/office/drawing/2014/main" id="{15A5E5C2-7A61-C0FC-6DB6-BC1596F8A240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8" name="Google Shape;324;p29">
                  <a:extLst>
                    <a:ext uri="{FF2B5EF4-FFF2-40B4-BE49-F238E27FC236}">
                      <a16:creationId xmlns:a16="http://schemas.microsoft.com/office/drawing/2014/main" id="{9FE20EB5-C3C6-3B9E-4971-9BB13C577359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9" name="Google Shape;325;p29">
                  <a:extLst>
                    <a:ext uri="{FF2B5EF4-FFF2-40B4-BE49-F238E27FC236}">
                      <a16:creationId xmlns:a16="http://schemas.microsoft.com/office/drawing/2014/main" id="{57EBA7EC-1046-7F93-F149-26EEC0BBF4E1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" name="Google Shape;335;p29">
              <a:extLst>
                <a:ext uri="{FF2B5EF4-FFF2-40B4-BE49-F238E27FC236}">
                  <a16:creationId xmlns:a16="http://schemas.microsoft.com/office/drawing/2014/main" id="{E90013C7-C043-EB47-3180-BBCFAFBEDE5F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III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96" name="Rectangle 1195">
            <a:extLst>
              <a:ext uri="{FF2B5EF4-FFF2-40B4-BE49-F238E27FC236}">
                <a16:creationId xmlns:a16="http://schemas.microsoft.com/office/drawing/2014/main" id="{9A8A734F-5AD9-5ABC-D040-7ECD604C5FE7}"/>
              </a:ext>
            </a:extLst>
          </p:cNvPr>
          <p:cNvSpPr/>
          <p:nvPr/>
        </p:nvSpPr>
        <p:spPr>
          <a:xfrm>
            <a:off x="212063" y="2538494"/>
            <a:ext cx="5291052" cy="714869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just">
              <a:lnSpc>
                <a:spcPct val="120000"/>
              </a:lnSpc>
              <a:buClrTx/>
            </a:pP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vi-VN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lang="en-US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vi-VN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HCl 1M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vào</a:t>
            </a:r>
            <a:endParaRPr lang="en-US" sz="2200" dirty="0">
              <a:latin typeface="Roboto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Í NGHIỆM SỰ ĐỘNG TỤ PROTEIN ll Ông giáo dạy hóa">
            <a:extLst>
              <a:ext uri="{FF2B5EF4-FFF2-40B4-BE49-F238E27FC236}">
                <a16:creationId xmlns:a16="http://schemas.microsoft.com/office/drawing/2014/main" id="{403F575F-E5D5-EEE5-088D-C93DC741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99" y="2359551"/>
            <a:ext cx="3680001" cy="27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DCC971-B305-E8B2-7C2F-B70641CF215A}"/>
              </a:ext>
            </a:extLst>
          </p:cNvPr>
          <p:cNvSpPr/>
          <p:nvPr/>
        </p:nvSpPr>
        <p:spPr>
          <a:xfrm>
            <a:off x="21406" y="721943"/>
            <a:ext cx="7262919" cy="89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>
              <a:lnSpc>
                <a:spcPct val="120000"/>
              </a:lnSpc>
              <a:spcAft>
                <a:spcPts val="200"/>
              </a:spcAft>
            </a:pPr>
            <a:r>
              <a:rPr lang="vi-VN" sz="2200" b="1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Tiến hành thí nghiệm:</a:t>
            </a:r>
            <a:endParaRPr lang="en-US" sz="2200" b="1" dirty="0">
              <a:solidFill>
                <a:srgbClr val="2B29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139700">
              <a:lnSpc>
                <a:spcPct val="120000"/>
              </a:lnSpc>
              <a:spcAft>
                <a:spcPts val="200"/>
              </a:spcAft>
            </a:pP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Lấy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 mL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lòng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trắng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trứng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mỗi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ống</a:t>
            </a:r>
            <a:r>
              <a:rPr lang="en-US" sz="2200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200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nghiệm</a:t>
            </a:r>
            <a:endParaRPr lang="en-US" sz="2200" dirty="0">
              <a:solidFill>
                <a:srgbClr val="2B29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F0D242-5B6A-F912-D1CF-31C857712C11}"/>
              </a:ext>
            </a:extLst>
          </p:cNvPr>
          <p:cNvSpPr/>
          <p:nvPr/>
        </p:nvSpPr>
        <p:spPr>
          <a:xfrm>
            <a:off x="223868" y="1756877"/>
            <a:ext cx="4955844" cy="919942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ClrTx/>
            </a:pP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en-US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lang="vi-VN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vi-VN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Hơ nóng nhẹ trên ngọn lửa đèn cồn trong khoảng 1 phút</a:t>
            </a:r>
            <a:endParaRPr lang="en-US" sz="2200" dirty="0">
              <a:latin typeface="Roboto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9851D-999A-779A-E0DD-EFA1FDE70CB5}"/>
              </a:ext>
            </a:extLst>
          </p:cNvPr>
          <p:cNvSpPr/>
          <p:nvPr/>
        </p:nvSpPr>
        <p:spPr>
          <a:xfrm>
            <a:off x="289907" y="3279580"/>
            <a:ext cx="4480293" cy="919942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ClrTx/>
            </a:pP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en-US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lang="vi-VN" sz="2200" b="1" i="1" dirty="0" smtClean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Đun nóng trên ngọn lửa đèn cồn</a:t>
            </a:r>
            <a:endParaRPr lang="en-US" sz="2200" dirty="0">
              <a:latin typeface="Roboto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40"/>
          <p:cNvGrpSpPr/>
          <p:nvPr/>
        </p:nvGrpSpPr>
        <p:grpSpPr>
          <a:xfrm rot="-4071618" flipH="1">
            <a:off x="-864157" y="3735497"/>
            <a:ext cx="2753938" cy="510612"/>
            <a:chOff x="4399950" y="2954075"/>
            <a:chExt cx="1287675" cy="238725"/>
          </a:xfrm>
        </p:grpSpPr>
        <p:sp>
          <p:nvSpPr>
            <p:cNvPr id="1104" name="Google Shape;1104;p40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40"/>
          <p:cNvGrpSpPr/>
          <p:nvPr/>
        </p:nvGrpSpPr>
        <p:grpSpPr>
          <a:xfrm rot="4691530">
            <a:off x="7215873" y="1606426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6079491">
            <a:off x="-1554034" y="3231297"/>
            <a:ext cx="2792493" cy="1765778"/>
            <a:chOff x="2600325" y="3927100"/>
            <a:chExt cx="1196000" cy="691475"/>
          </a:xfrm>
        </p:grpSpPr>
        <p:sp>
          <p:nvSpPr>
            <p:cNvPr id="1146" name="Google Shape;1146;p40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7518252" y="1121634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A6C811-2E2A-9F84-6ABC-6ABA8F816717}"/>
              </a:ext>
            </a:extLst>
          </p:cNvPr>
          <p:cNvGrpSpPr/>
          <p:nvPr/>
        </p:nvGrpSpPr>
        <p:grpSpPr>
          <a:xfrm>
            <a:off x="177449" y="51657"/>
            <a:ext cx="2581770" cy="622908"/>
            <a:chOff x="773966" y="3348833"/>
            <a:chExt cx="3145831" cy="759000"/>
          </a:xfrm>
        </p:grpSpPr>
        <p:sp>
          <p:nvSpPr>
            <p:cNvPr id="13" name="Google Shape;310;p29">
              <a:extLst>
                <a:ext uri="{FF2B5EF4-FFF2-40B4-BE49-F238E27FC236}">
                  <a16:creationId xmlns:a16="http://schemas.microsoft.com/office/drawing/2014/main" id="{DA5A040C-B105-506C-09D6-7537B9D5D9E6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14" name="Google Shape;321;p29">
              <a:extLst>
                <a:ext uri="{FF2B5EF4-FFF2-40B4-BE49-F238E27FC236}">
                  <a16:creationId xmlns:a16="http://schemas.microsoft.com/office/drawing/2014/main" id="{A047358A-DE57-E3DE-D86E-413840B6E12C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16" name="Google Shape;322;p29">
                <a:extLst>
                  <a:ext uri="{FF2B5EF4-FFF2-40B4-BE49-F238E27FC236}">
                    <a16:creationId xmlns:a16="http://schemas.microsoft.com/office/drawing/2014/main" id="{8E06EA26-F47B-B4D9-557C-FE3D3CB6F70A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17" name="Google Shape;323;p29">
                <a:extLst>
                  <a:ext uri="{FF2B5EF4-FFF2-40B4-BE49-F238E27FC236}">
                    <a16:creationId xmlns:a16="http://schemas.microsoft.com/office/drawing/2014/main" id="{15A5E5C2-7A61-C0FC-6DB6-BC1596F8A240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8" name="Google Shape;324;p29">
                  <a:extLst>
                    <a:ext uri="{FF2B5EF4-FFF2-40B4-BE49-F238E27FC236}">
                      <a16:creationId xmlns:a16="http://schemas.microsoft.com/office/drawing/2014/main" id="{9FE20EB5-C3C6-3B9E-4971-9BB13C577359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9" name="Google Shape;325;p29">
                  <a:extLst>
                    <a:ext uri="{FF2B5EF4-FFF2-40B4-BE49-F238E27FC236}">
                      <a16:creationId xmlns:a16="http://schemas.microsoft.com/office/drawing/2014/main" id="{57EBA7EC-1046-7F93-F149-26EEC0BBF4E1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" name="Google Shape;335;p29">
              <a:extLst>
                <a:ext uri="{FF2B5EF4-FFF2-40B4-BE49-F238E27FC236}">
                  <a16:creationId xmlns:a16="http://schemas.microsoft.com/office/drawing/2014/main" id="{E90013C7-C043-EB47-3180-BBCFAFBEDE5F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III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96" name="Rectangle 1195">
            <a:extLst>
              <a:ext uri="{FF2B5EF4-FFF2-40B4-BE49-F238E27FC236}">
                <a16:creationId xmlns:a16="http://schemas.microsoft.com/office/drawing/2014/main" id="{9A8A734F-5AD9-5ABC-D040-7ECD604C5FE7}"/>
              </a:ext>
            </a:extLst>
          </p:cNvPr>
          <p:cNvSpPr/>
          <p:nvPr/>
        </p:nvSpPr>
        <p:spPr>
          <a:xfrm>
            <a:off x="821422" y="1583030"/>
            <a:ext cx="5341485" cy="714869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ClrTx/>
            </a:pPr>
            <a:r>
              <a:rPr lang="en-US" sz="2200" b="1" i="1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dần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nhất</a:t>
            </a:r>
            <a:endParaRPr lang="en-US" sz="2200" dirty="0">
              <a:latin typeface="Roboto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CC971-B305-E8B2-7C2F-B70641CF215A}"/>
              </a:ext>
            </a:extLst>
          </p:cNvPr>
          <p:cNvSpPr/>
          <p:nvPr/>
        </p:nvSpPr>
        <p:spPr>
          <a:xfrm>
            <a:off x="2949426" y="721943"/>
            <a:ext cx="3924091" cy="501676"/>
          </a:xfrm>
          <a:prstGeom prst="rect">
            <a:avLst/>
          </a:prstGeom>
          <a:solidFill>
            <a:srgbClr val="FF9067"/>
          </a:solidFill>
        </p:spPr>
        <p:txBody>
          <a:bodyPr wrap="square">
            <a:spAutoFit/>
          </a:bodyPr>
          <a:lstStyle/>
          <a:p>
            <a:pPr indent="139700" algn="ctr">
              <a:lnSpc>
                <a:spcPct val="120000"/>
              </a:lnSpc>
              <a:spcAft>
                <a:spcPts val="200"/>
              </a:spcAft>
            </a:pPr>
            <a:r>
              <a:rPr lang="en-US" sz="2200" b="1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Hiện</a:t>
            </a:r>
            <a:r>
              <a:rPr lang="en-US" sz="2200" b="1" dirty="0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2B292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endParaRPr lang="en-US" sz="2200" b="1" dirty="0">
              <a:solidFill>
                <a:srgbClr val="2B292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F0D242-5B6A-F912-D1CF-31C857712C11}"/>
              </a:ext>
            </a:extLst>
          </p:cNvPr>
          <p:cNvSpPr/>
          <p:nvPr/>
        </p:nvSpPr>
        <p:spPr>
          <a:xfrm>
            <a:off x="829378" y="2493588"/>
            <a:ext cx="4480293" cy="919942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ClrTx/>
            </a:pPr>
            <a:r>
              <a:rPr lang="en-US" sz="2200" b="1" i="1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lòng trắng trứng đông tụ</a:t>
            </a:r>
            <a:endParaRPr lang="en-US" sz="2200" dirty="0">
              <a:latin typeface="Roboto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9851D-999A-779A-E0DD-EFA1FDE70CB5}"/>
              </a:ext>
            </a:extLst>
          </p:cNvPr>
          <p:cNvSpPr/>
          <p:nvPr/>
        </p:nvSpPr>
        <p:spPr>
          <a:xfrm>
            <a:off x="900051" y="3475704"/>
            <a:ext cx="5262856" cy="919942"/>
          </a:xfrm>
          <a:prstGeom prst="rect">
            <a:avLst/>
          </a:prstGeom>
          <a:noFill/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  <a:buClrTx/>
            </a:pPr>
            <a:r>
              <a:rPr lang="en-US" sz="2200" b="1" i="1" dirty="0" err="1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vi-VN" sz="2200" b="1" i="1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lòng trắng trứng chuyển dần màu đen và có mùi khét.</a:t>
            </a: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4CE83-7D12-E799-58A3-7EAAD3D41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7" r="9410"/>
          <a:stretch/>
        </p:blipFill>
        <p:spPr>
          <a:xfrm>
            <a:off x="6226759" y="1085331"/>
            <a:ext cx="2749855" cy="385223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" grpId="0"/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21" y="321274"/>
            <a:ext cx="395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Nhóm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bột</a:t>
            </a:r>
            <a:r>
              <a:rPr lang="en-US" sz="3000" dirty="0"/>
              <a:t> </a:t>
            </a:r>
            <a:r>
              <a:rPr lang="en-US" sz="3000" dirty="0" err="1" smtClean="0"/>
              <a:t>đường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pic>
        <p:nvPicPr>
          <p:cNvPr id="3" name="Picture 22" descr="BÁNH MÌ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36" y="321274"/>
            <a:ext cx="1523544" cy="10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ách nướng khoai lang chảy mật bằng nồi cơm điện đơn gi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18" y="321274"/>
            <a:ext cx="152349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21" y="1438148"/>
            <a:ext cx="3678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Nhóm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 smtClean="0"/>
              <a:t>đạm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pic>
        <p:nvPicPr>
          <p:cNvPr id="6" name="Picture 18" descr="Chất dinh dưỡng của thịt cá cần được bảo quản như thế nào?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36" y="1438148"/>
            <a:ext cx="1887509" cy="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Mách bạn trẻ mấy tuổi uống được sữa bò tươi | bacsichobey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2" y="1438147"/>
            <a:ext cx="1907378" cy="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21" y="2685650"/>
            <a:ext cx="315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Nhóm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 smtClean="0"/>
              <a:t>béo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pic>
        <p:nvPicPr>
          <p:cNvPr id="9" name="Picture 6" descr="Dầu ăn đậu nành nguyên chất Simply 1 lít (I000180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82" y="2453811"/>
            <a:ext cx="1335415" cy="13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Ăn thịt mỡ có béo không? | Vinm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35" y="2685651"/>
            <a:ext cx="1258991" cy="8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21" y="3813881"/>
            <a:ext cx="4222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Nhóm</a:t>
            </a:r>
            <a:r>
              <a:rPr lang="en-US" sz="3000" dirty="0"/>
              <a:t> </a:t>
            </a:r>
            <a:r>
              <a:rPr lang="en-US" sz="3000" dirty="0" err="1"/>
              <a:t>chứa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vitamin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 smtClean="0"/>
              <a:t>khoáng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pic>
        <p:nvPicPr>
          <p:cNvPr id="12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4" y="3789227"/>
            <a:ext cx="1674578" cy="10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hững lợi ích tuyệt vời của dưa hấu với sức khoẻ | AIA Viet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05" y="3789226"/>
            <a:ext cx="1860641" cy="10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8F0080-D4A4-45E6-A874-BAC437419CAF}"/>
              </a:ext>
            </a:extLst>
          </p:cNvPr>
          <p:cNvGrpSpPr/>
          <p:nvPr/>
        </p:nvGrpSpPr>
        <p:grpSpPr>
          <a:xfrm>
            <a:off x="1023501" y="3552538"/>
            <a:ext cx="7096997" cy="1226847"/>
            <a:chOff x="1619955" y="4686300"/>
            <a:chExt cx="5904089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61708E-62AB-411C-A00E-1951C281C5A9}"/>
                </a:ext>
              </a:extLst>
            </p:cNvPr>
            <p:cNvSpPr/>
            <p:nvPr/>
          </p:nvSpPr>
          <p:spPr>
            <a:xfrm>
              <a:off x="1619955" y="4686300"/>
              <a:ext cx="5904089" cy="91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EA84E1-E97E-406B-A15D-98382D434CA7}"/>
                </a:ext>
              </a:extLst>
            </p:cNvPr>
            <p:cNvSpPr/>
            <p:nvPr/>
          </p:nvSpPr>
          <p:spPr>
            <a:xfrm>
              <a:off x="1684950" y="4766731"/>
              <a:ext cx="5768025" cy="770651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đun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nóng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, protein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đông</a:t>
              </a:r>
              <a:r>
                <a:rPr lang="en-US" sz="2800" dirty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tụ</a:t>
              </a:r>
              <a:r>
                <a:rPr lang="en-US" sz="2800" dirty="0" smtClean="0">
                  <a:solidFill>
                    <a:srgbClr val="00000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00"/>
                </a:solidFill>
                <a:latin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FAFE6B-FEEB-41AB-A6FE-020FABCA84E1}"/>
              </a:ext>
            </a:extLst>
          </p:cNvPr>
          <p:cNvGrpSpPr/>
          <p:nvPr/>
        </p:nvGrpSpPr>
        <p:grpSpPr>
          <a:xfrm>
            <a:off x="326424" y="1459395"/>
            <a:ext cx="4165912" cy="1744629"/>
            <a:chOff x="367989" y="1701955"/>
            <a:chExt cx="4165912" cy="1744629"/>
          </a:xfrm>
        </p:grpSpPr>
        <p:pic>
          <p:nvPicPr>
            <p:cNvPr id="7" name="Picture 14" descr="C:\Bai du thi cua Ma\1048b112a7dfb37.jpg">
              <a:extLst>
                <a:ext uri="{FF2B5EF4-FFF2-40B4-BE49-F238E27FC236}">
                  <a16:creationId xmlns:a16="http://schemas.microsoft.com/office/drawing/2014/main" id="{519E1C1E-C221-4C76-879E-889CAAC01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" t="2691" r="3944" b="992"/>
            <a:stretch/>
          </p:blipFill>
          <p:spPr bwMode="auto">
            <a:xfrm>
              <a:off x="367989" y="1701955"/>
              <a:ext cx="2085279" cy="173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bi-quyet-nau-canh-cua-dong-trong">
              <a:extLst>
                <a:ext uri="{FF2B5EF4-FFF2-40B4-BE49-F238E27FC236}">
                  <a16:creationId xmlns:a16="http://schemas.microsoft.com/office/drawing/2014/main" id="{1D221BED-7528-496E-85BA-283B6CBEF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767" y="1702191"/>
              <a:ext cx="2081134" cy="1744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9F34C1-805D-437F-A918-1935C9C1326E}"/>
              </a:ext>
            </a:extLst>
          </p:cNvPr>
          <p:cNvGrpSpPr/>
          <p:nvPr/>
        </p:nvGrpSpPr>
        <p:grpSpPr>
          <a:xfrm>
            <a:off x="4615904" y="1472246"/>
            <a:ext cx="4078758" cy="1718927"/>
            <a:chOff x="4533900" y="1716251"/>
            <a:chExt cx="4078758" cy="1718927"/>
          </a:xfrm>
        </p:grpSpPr>
        <p:pic>
          <p:nvPicPr>
            <p:cNvPr id="10" name="Picture 4" descr="mon-trung5">
              <a:extLst>
                <a:ext uri="{FF2B5EF4-FFF2-40B4-BE49-F238E27FC236}">
                  <a16:creationId xmlns:a16="http://schemas.microsoft.com/office/drawing/2014/main" id="{284D4416-CD0A-43E8-AE7C-D005782533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9" t="10425" r="12210" b="3375"/>
            <a:stretch/>
          </p:blipFill>
          <p:spPr bwMode="auto">
            <a:xfrm>
              <a:off x="6610865" y="1716251"/>
              <a:ext cx="2001793" cy="171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Trứng gà &amp;quot;đại kỵ&amp;quot; với những thứ gì?">
              <a:extLst>
                <a:ext uri="{FF2B5EF4-FFF2-40B4-BE49-F238E27FC236}">
                  <a16:creationId xmlns:a16="http://schemas.microsoft.com/office/drawing/2014/main" id="{4E5B0F08-44B5-4CB8-A30D-F3D9C5901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717588"/>
              <a:ext cx="2086490" cy="171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A8E037-9A6D-1413-265D-A01A71F1F5CF}"/>
              </a:ext>
            </a:extLst>
          </p:cNvPr>
          <p:cNvGrpSpPr/>
          <p:nvPr/>
        </p:nvGrpSpPr>
        <p:grpSpPr>
          <a:xfrm>
            <a:off x="185631" y="123623"/>
            <a:ext cx="2581770" cy="622908"/>
            <a:chOff x="773966" y="3348833"/>
            <a:chExt cx="3145831" cy="759000"/>
          </a:xfrm>
        </p:grpSpPr>
        <p:sp>
          <p:nvSpPr>
            <p:cNvPr id="13" name="Google Shape;310;p29">
              <a:extLst>
                <a:ext uri="{FF2B5EF4-FFF2-40B4-BE49-F238E27FC236}">
                  <a16:creationId xmlns:a16="http://schemas.microsoft.com/office/drawing/2014/main" id="{F8B0E512-1378-4247-9F53-7C5EB51959EA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14" name="Google Shape;321;p29">
              <a:extLst>
                <a:ext uri="{FF2B5EF4-FFF2-40B4-BE49-F238E27FC236}">
                  <a16:creationId xmlns:a16="http://schemas.microsoft.com/office/drawing/2014/main" id="{06B9EBA6-406E-64AF-C4C7-9D4EDDCEC592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16" name="Google Shape;322;p29">
                <a:extLst>
                  <a:ext uri="{FF2B5EF4-FFF2-40B4-BE49-F238E27FC236}">
                    <a16:creationId xmlns:a16="http://schemas.microsoft.com/office/drawing/2014/main" id="{14236102-5D54-67FE-04EC-E36EFD9D6959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17" name="Google Shape;323;p29">
                <a:extLst>
                  <a:ext uri="{FF2B5EF4-FFF2-40B4-BE49-F238E27FC236}">
                    <a16:creationId xmlns:a16="http://schemas.microsoft.com/office/drawing/2014/main" id="{6224AA22-3034-2121-ED8D-53E37CBEE149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8" name="Google Shape;324;p29">
                  <a:extLst>
                    <a:ext uri="{FF2B5EF4-FFF2-40B4-BE49-F238E27FC236}">
                      <a16:creationId xmlns:a16="http://schemas.microsoft.com/office/drawing/2014/main" id="{5AB3DFF9-C707-6A67-6A02-5D45333100FB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9" name="Google Shape;325;p29">
                  <a:extLst>
                    <a:ext uri="{FF2B5EF4-FFF2-40B4-BE49-F238E27FC236}">
                      <a16:creationId xmlns:a16="http://schemas.microsoft.com/office/drawing/2014/main" id="{41568F5D-189E-CEB9-9874-93F8880C73B8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5" name="Google Shape;335;p29">
              <a:extLst>
                <a:ext uri="{FF2B5EF4-FFF2-40B4-BE49-F238E27FC236}">
                  <a16:creationId xmlns:a16="http://schemas.microsoft.com/office/drawing/2014/main" id="{6967DAF3-E794-7D26-7117-E8ECB131E1B8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III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03F4C3-8EA4-1EBF-1C95-7439D1C0FA3E}"/>
              </a:ext>
            </a:extLst>
          </p:cNvPr>
          <p:cNvGrpSpPr/>
          <p:nvPr/>
        </p:nvGrpSpPr>
        <p:grpSpPr>
          <a:xfrm>
            <a:off x="3530102" y="583048"/>
            <a:ext cx="2083796" cy="536982"/>
            <a:chOff x="2934958" y="435076"/>
            <a:chExt cx="3345340" cy="536982"/>
          </a:xfrm>
        </p:grpSpPr>
        <p:grpSp>
          <p:nvGrpSpPr>
            <p:cNvPr id="21" name="Google Shape;976;p39">
              <a:extLst>
                <a:ext uri="{FF2B5EF4-FFF2-40B4-BE49-F238E27FC236}">
                  <a16:creationId xmlns:a16="http://schemas.microsoft.com/office/drawing/2014/main" id="{10D4E04E-1027-5999-BEAE-774A7BDF0FFE}"/>
                </a:ext>
              </a:extLst>
            </p:cNvPr>
            <p:cNvGrpSpPr/>
            <p:nvPr/>
          </p:nvGrpSpPr>
          <p:grpSpPr>
            <a:xfrm rot="10800000">
              <a:off x="2934958" y="435076"/>
              <a:ext cx="3345340" cy="515199"/>
              <a:chOff x="4399950" y="2954075"/>
              <a:chExt cx="1287675" cy="238725"/>
            </a:xfrm>
          </p:grpSpPr>
          <p:sp>
            <p:nvSpPr>
              <p:cNvPr id="23" name="Google Shape;977;p39">
                <a:extLst>
                  <a:ext uri="{FF2B5EF4-FFF2-40B4-BE49-F238E27FC236}">
                    <a16:creationId xmlns:a16="http://schemas.microsoft.com/office/drawing/2014/main" id="{A1AC231F-9F54-7331-FF8E-3208355F1665}"/>
                  </a:ext>
                </a:extLst>
              </p:cNvPr>
              <p:cNvSpPr/>
              <p:nvPr/>
            </p:nvSpPr>
            <p:spPr>
              <a:xfrm>
                <a:off x="4399950" y="2954075"/>
                <a:ext cx="128767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51507" h="9549" extrusionOk="0">
                    <a:moveTo>
                      <a:pt x="2212" y="3839"/>
                    </a:moveTo>
                    <a:cubicBezTo>
                      <a:pt x="2695" y="3839"/>
                      <a:pt x="3155" y="4212"/>
                      <a:pt x="3155" y="4774"/>
                    </a:cubicBezTo>
                    <a:cubicBezTo>
                      <a:pt x="3155" y="5298"/>
                      <a:pt x="2739" y="5715"/>
                      <a:pt x="2215" y="5715"/>
                    </a:cubicBezTo>
                    <a:cubicBezTo>
                      <a:pt x="1369" y="5715"/>
                      <a:pt x="953" y="4703"/>
                      <a:pt x="1548" y="4120"/>
                    </a:cubicBezTo>
                    <a:cubicBezTo>
                      <a:pt x="1742" y="3926"/>
                      <a:pt x="1979" y="3839"/>
                      <a:pt x="2212" y="3839"/>
                    </a:cubicBezTo>
                    <a:close/>
                    <a:moveTo>
                      <a:pt x="1584" y="0"/>
                    </a:moveTo>
                    <a:cubicBezTo>
                      <a:pt x="703" y="0"/>
                      <a:pt x="0" y="714"/>
                      <a:pt x="0" y="1596"/>
                    </a:cubicBezTo>
                    <a:lnTo>
                      <a:pt x="0" y="7965"/>
                    </a:lnTo>
                    <a:cubicBezTo>
                      <a:pt x="0" y="8834"/>
                      <a:pt x="703" y="9549"/>
                      <a:pt x="1584" y="9549"/>
                    </a:cubicBezTo>
                    <a:lnTo>
                      <a:pt x="49911" y="9549"/>
                    </a:lnTo>
                    <a:cubicBezTo>
                      <a:pt x="50792" y="9549"/>
                      <a:pt x="51507" y="8846"/>
                      <a:pt x="51507" y="7965"/>
                    </a:cubicBezTo>
                    <a:lnTo>
                      <a:pt x="51507" y="1596"/>
                    </a:lnTo>
                    <a:cubicBezTo>
                      <a:pt x="51507" y="714"/>
                      <a:pt x="50792" y="0"/>
                      <a:pt x="49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78;p39">
                <a:extLst>
                  <a:ext uri="{FF2B5EF4-FFF2-40B4-BE49-F238E27FC236}">
                    <a16:creationId xmlns:a16="http://schemas.microsoft.com/office/drawing/2014/main" id="{D26AD653-3F7F-AF3B-285D-7BAB6C00B992}"/>
                  </a:ext>
                </a:extLst>
              </p:cNvPr>
              <p:cNvSpPr/>
              <p:nvPr/>
            </p:nvSpPr>
            <p:spPr>
              <a:xfrm>
                <a:off x="44713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11" y="1"/>
                    </a:moveTo>
                    <a:cubicBezTo>
                      <a:pt x="114" y="1"/>
                      <a:pt x="19" y="66"/>
                      <a:pt x="13" y="197"/>
                    </a:cubicBezTo>
                    <a:lnTo>
                      <a:pt x="13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79;p39">
                <a:extLst>
                  <a:ext uri="{FF2B5EF4-FFF2-40B4-BE49-F238E27FC236}">
                    <a16:creationId xmlns:a16="http://schemas.microsoft.com/office/drawing/2014/main" id="{BF923B3C-E142-854E-50D1-2C6EE2D0AFC0}"/>
                  </a:ext>
                </a:extLst>
              </p:cNvPr>
              <p:cNvSpPr/>
              <p:nvPr/>
            </p:nvSpPr>
            <p:spPr>
              <a:xfrm>
                <a:off x="450590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5" y="1"/>
                    </a:moveTo>
                    <a:cubicBezTo>
                      <a:pt x="102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48" y="2064"/>
                      <a:pt x="132" y="2099"/>
                    </a:cubicBezTo>
                    <a:cubicBezTo>
                      <a:pt x="156" y="2099"/>
                      <a:pt x="179" y="2111"/>
                      <a:pt x="203" y="2111"/>
                    </a:cubicBezTo>
                    <a:cubicBezTo>
                      <a:pt x="322" y="2111"/>
                      <a:pt x="406" y="2016"/>
                      <a:pt x="418" y="1897"/>
                    </a:cubicBezTo>
                    <a:lnTo>
                      <a:pt x="418" y="206"/>
                    </a:lnTo>
                    <a:cubicBezTo>
                      <a:pt x="412" y="69"/>
                      <a:pt x="307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0;p39">
                <a:extLst>
                  <a:ext uri="{FF2B5EF4-FFF2-40B4-BE49-F238E27FC236}">
                    <a16:creationId xmlns:a16="http://schemas.microsoft.com/office/drawing/2014/main" id="{16B76D7C-3B2B-03C1-B158-B053F3672759}"/>
                  </a:ext>
                </a:extLst>
              </p:cNvPr>
              <p:cNvSpPr/>
              <p:nvPr/>
            </p:nvSpPr>
            <p:spPr>
              <a:xfrm>
                <a:off x="45401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4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1;p39">
                <a:extLst>
                  <a:ext uri="{FF2B5EF4-FFF2-40B4-BE49-F238E27FC236}">
                    <a16:creationId xmlns:a16="http://schemas.microsoft.com/office/drawing/2014/main" id="{5DBB2678-DA07-52AA-5D43-F5DEAB4D8347}"/>
                  </a:ext>
                </a:extLst>
              </p:cNvPr>
              <p:cNvSpPr/>
              <p:nvPr/>
            </p:nvSpPr>
            <p:spPr>
              <a:xfrm>
                <a:off x="4574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82;p39">
                <a:extLst>
                  <a:ext uri="{FF2B5EF4-FFF2-40B4-BE49-F238E27FC236}">
                    <a16:creationId xmlns:a16="http://schemas.microsoft.com/office/drawing/2014/main" id="{50293602-0733-7F15-1C43-A207FA9E2119}"/>
                  </a:ext>
                </a:extLst>
              </p:cNvPr>
              <p:cNvSpPr/>
              <p:nvPr/>
            </p:nvSpPr>
            <p:spPr>
              <a:xfrm>
                <a:off x="46089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3;p39">
                <a:extLst>
                  <a:ext uri="{FF2B5EF4-FFF2-40B4-BE49-F238E27FC236}">
                    <a16:creationId xmlns:a16="http://schemas.microsoft.com/office/drawing/2014/main" id="{07536E21-A95B-85C4-216A-86CE06728659}"/>
                  </a:ext>
                </a:extLst>
              </p:cNvPr>
              <p:cNvSpPr/>
              <p:nvPr/>
            </p:nvSpPr>
            <p:spPr>
              <a:xfrm>
                <a:off x="46434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84;p39">
                <a:extLst>
                  <a:ext uri="{FF2B5EF4-FFF2-40B4-BE49-F238E27FC236}">
                    <a16:creationId xmlns:a16="http://schemas.microsoft.com/office/drawing/2014/main" id="{012EE156-EBB1-4909-F3B2-F1C2B664799E}"/>
                  </a:ext>
                </a:extLst>
              </p:cNvPr>
              <p:cNvSpPr/>
              <p:nvPr/>
            </p:nvSpPr>
            <p:spPr>
              <a:xfrm>
                <a:off x="46776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85;p39">
                <a:extLst>
                  <a:ext uri="{FF2B5EF4-FFF2-40B4-BE49-F238E27FC236}">
                    <a16:creationId xmlns:a16="http://schemas.microsoft.com/office/drawing/2014/main" id="{C549296F-D56C-4E3D-84A6-1A9671737B50}"/>
                  </a:ext>
                </a:extLst>
              </p:cNvPr>
              <p:cNvSpPr/>
              <p:nvPr/>
            </p:nvSpPr>
            <p:spPr>
              <a:xfrm>
                <a:off x="471217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9" y="1"/>
                    </a:moveTo>
                    <a:cubicBezTo>
                      <a:pt x="102" y="1"/>
                      <a:pt x="7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394" y="66"/>
                      <a:pt x="296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86;p39">
                <a:extLst>
                  <a:ext uri="{FF2B5EF4-FFF2-40B4-BE49-F238E27FC236}">
                    <a16:creationId xmlns:a16="http://schemas.microsoft.com/office/drawing/2014/main" id="{50819600-8F59-D075-B3D2-2C554ABCF284}"/>
                  </a:ext>
                </a:extLst>
              </p:cNvPr>
              <p:cNvSpPr/>
              <p:nvPr/>
            </p:nvSpPr>
            <p:spPr>
              <a:xfrm>
                <a:off x="474642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87;p39">
                <a:extLst>
                  <a:ext uri="{FF2B5EF4-FFF2-40B4-BE49-F238E27FC236}">
                    <a16:creationId xmlns:a16="http://schemas.microsoft.com/office/drawing/2014/main" id="{72D87B3B-CA27-394C-E495-0F00C16E377A}"/>
                  </a:ext>
                </a:extLst>
              </p:cNvPr>
              <p:cNvSpPr/>
              <p:nvPr/>
            </p:nvSpPr>
            <p:spPr>
              <a:xfrm>
                <a:off x="47806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88;p39">
                <a:extLst>
                  <a:ext uri="{FF2B5EF4-FFF2-40B4-BE49-F238E27FC236}">
                    <a16:creationId xmlns:a16="http://schemas.microsoft.com/office/drawing/2014/main" id="{84DE54BB-93D3-33A8-BB03-C12F9131E939}"/>
                  </a:ext>
                </a:extLst>
              </p:cNvPr>
              <p:cNvSpPr/>
              <p:nvPr/>
            </p:nvSpPr>
            <p:spPr>
              <a:xfrm>
                <a:off x="48151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9;p39">
                <a:extLst>
                  <a:ext uri="{FF2B5EF4-FFF2-40B4-BE49-F238E27FC236}">
                    <a16:creationId xmlns:a16="http://schemas.microsoft.com/office/drawing/2014/main" id="{808F5A18-61F5-845A-459D-40D63F3972F2}"/>
                  </a:ext>
                </a:extLst>
              </p:cNvPr>
              <p:cNvSpPr/>
              <p:nvPr/>
            </p:nvSpPr>
            <p:spPr>
              <a:xfrm>
                <a:off x="4849400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67" y="2108"/>
                      <a:pt x="191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90;p39">
                <a:extLst>
                  <a:ext uri="{FF2B5EF4-FFF2-40B4-BE49-F238E27FC236}">
                    <a16:creationId xmlns:a16="http://schemas.microsoft.com/office/drawing/2014/main" id="{3681DD18-A7B8-D49C-EA6D-1DDAAF671301}"/>
                  </a:ext>
                </a:extLst>
              </p:cNvPr>
              <p:cNvSpPr/>
              <p:nvPr/>
            </p:nvSpPr>
            <p:spPr>
              <a:xfrm>
                <a:off x="48839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91;p39">
                <a:extLst>
                  <a:ext uri="{FF2B5EF4-FFF2-40B4-BE49-F238E27FC236}">
                    <a16:creationId xmlns:a16="http://schemas.microsoft.com/office/drawing/2014/main" id="{1E033016-2949-B16B-99DC-34CA9D995E8E}"/>
                  </a:ext>
                </a:extLst>
              </p:cNvPr>
              <p:cNvSpPr/>
              <p:nvPr/>
            </p:nvSpPr>
            <p:spPr>
              <a:xfrm>
                <a:off x="491815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9" y="1"/>
                    </a:moveTo>
                    <a:cubicBezTo>
                      <a:pt x="105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61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92;p39">
                <a:extLst>
                  <a:ext uri="{FF2B5EF4-FFF2-40B4-BE49-F238E27FC236}">
                    <a16:creationId xmlns:a16="http://schemas.microsoft.com/office/drawing/2014/main" id="{37ABA374-37AA-E1A8-2FFB-47EAC9E158E6}"/>
                  </a:ext>
                </a:extLst>
              </p:cNvPr>
              <p:cNvSpPr/>
              <p:nvPr/>
            </p:nvSpPr>
            <p:spPr>
              <a:xfrm>
                <a:off x="4952700" y="3122975"/>
                <a:ext cx="101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03" extrusionOk="0">
                    <a:moveTo>
                      <a:pt x="198" y="1"/>
                    </a:moveTo>
                    <a:cubicBezTo>
                      <a:pt x="101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10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93;p39">
                <a:extLst>
                  <a:ext uri="{FF2B5EF4-FFF2-40B4-BE49-F238E27FC236}">
                    <a16:creationId xmlns:a16="http://schemas.microsoft.com/office/drawing/2014/main" id="{5756A452-A948-ECEE-A725-29A510199AB6}"/>
                  </a:ext>
                </a:extLst>
              </p:cNvPr>
              <p:cNvSpPr/>
              <p:nvPr/>
            </p:nvSpPr>
            <p:spPr>
              <a:xfrm>
                <a:off x="498692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lnTo>
                      <a:pt x="0" y="1906"/>
                    </a:lnTo>
                    <a:cubicBezTo>
                      <a:pt x="0" y="2001"/>
                      <a:pt x="60" y="2073"/>
                      <a:pt x="143" y="2108"/>
                    </a:cubicBezTo>
                    <a:cubicBezTo>
                      <a:pt x="155" y="2108"/>
                      <a:pt x="179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94;p39">
                <a:extLst>
                  <a:ext uri="{FF2B5EF4-FFF2-40B4-BE49-F238E27FC236}">
                    <a16:creationId xmlns:a16="http://schemas.microsoft.com/office/drawing/2014/main" id="{B6FD62B7-5F21-6428-E626-241DB2AB98F2}"/>
                  </a:ext>
                </a:extLst>
              </p:cNvPr>
              <p:cNvSpPr/>
              <p:nvPr/>
            </p:nvSpPr>
            <p:spPr>
              <a:xfrm>
                <a:off x="50214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8" y="1"/>
                    </a:moveTo>
                    <a:cubicBezTo>
                      <a:pt x="102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95;p39">
                <a:extLst>
                  <a:ext uri="{FF2B5EF4-FFF2-40B4-BE49-F238E27FC236}">
                    <a16:creationId xmlns:a16="http://schemas.microsoft.com/office/drawing/2014/main" id="{277D157C-FDF2-2A8F-DE98-F756F2C3EC6F}"/>
                  </a:ext>
                </a:extLst>
              </p:cNvPr>
              <p:cNvSpPr/>
              <p:nvPr/>
            </p:nvSpPr>
            <p:spPr>
              <a:xfrm>
                <a:off x="50556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5" y="2108"/>
                      <a:pt x="179" y="2120"/>
                      <a:pt x="203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96;p39">
                <a:extLst>
                  <a:ext uri="{FF2B5EF4-FFF2-40B4-BE49-F238E27FC236}">
                    <a16:creationId xmlns:a16="http://schemas.microsoft.com/office/drawing/2014/main" id="{4DB6AF90-5DB2-0D59-F8BA-12DC4FA1C149}"/>
                  </a:ext>
                </a:extLst>
              </p:cNvPr>
              <p:cNvSpPr/>
              <p:nvPr/>
            </p:nvSpPr>
            <p:spPr>
              <a:xfrm>
                <a:off x="5090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97;p39">
                <a:extLst>
                  <a:ext uri="{FF2B5EF4-FFF2-40B4-BE49-F238E27FC236}">
                    <a16:creationId xmlns:a16="http://schemas.microsoft.com/office/drawing/2014/main" id="{CB088CA5-B187-9852-AB15-AD9D3B60F0ED}"/>
                  </a:ext>
                </a:extLst>
              </p:cNvPr>
              <p:cNvSpPr/>
              <p:nvPr/>
            </p:nvSpPr>
            <p:spPr>
              <a:xfrm>
                <a:off x="51244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1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98;p39">
                <a:extLst>
                  <a:ext uri="{FF2B5EF4-FFF2-40B4-BE49-F238E27FC236}">
                    <a16:creationId xmlns:a16="http://schemas.microsoft.com/office/drawing/2014/main" id="{985D877F-E101-F465-DE92-3E1EC5A65A0C}"/>
                  </a:ext>
                </a:extLst>
              </p:cNvPr>
              <p:cNvSpPr/>
              <p:nvPr/>
            </p:nvSpPr>
            <p:spPr>
              <a:xfrm>
                <a:off x="5158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99;p39">
                <a:extLst>
                  <a:ext uri="{FF2B5EF4-FFF2-40B4-BE49-F238E27FC236}">
                    <a16:creationId xmlns:a16="http://schemas.microsoft.com/office/drawing/2014/main" id="{6B32BB30-F9F4-7E2C-22A5-5BA5E911A517}"/>
                  </a:ext>
                </a:extLst>
              </p:cNvPr>
              <p:cNvSpPr/>
              <p:nvPr/>
            </p:nvSpPr>
            <p:spPr>
              <a:xfrm>
                <a:off x="5193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00;p39">
                <a:extLst>
                  <a:ext uri="{FF2B5EF4-FFF2-40B4-BE49-F238E27FC236}">
                    <a16:creationId xmlns:a16="http://schemas.microsoft.com/office/drawing/2014/main" id="{F6E5D456-AE8A-7C50-77D1-D171B20A0A36}"/>
                  </a:ext>
                </a:extLst>
              </p:cNvPr>
              <p:cNvSpPr/>
              <p:nvPr/>
            </p:nvSpPr>
            <p:spPr>
              <a:xfrm>
                <a:off x="522742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01;p39">
                <a:extLst>
                  <a:ext uri="{FF2B5EF4-FFF2-40B4-BE49-F238E27FC236}">
                    <a16:creationId xmlns:a16="http://schemas.microsoft.com/office/drawing/2014/main" id="{A1996816-8397-7F39-DC32-ACDC2DEB1317}"/>
                  </a:ext>
                </a:extLst>
              </p:cNvPr>
              <p:cNvSpPr/>
              <p:nvPr/>
            </p:nvSpPr>
            <p:spPr>
              <a:xfrm>
                <a:off x="52619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02;p39">
                <a:extLst>
                  <a:ext uri="{FF2B5EF4-FFF2-40B4-BE49-F238E27FC236}">
                    <a16:creationId xmlns:a16="http://schemas.microsoft.com/office/drawing/2014/main" id="{C0A72AFD-F995-AF93-6219-6ACD73849DF9}"/>
                  </a:ext>
                </a:extLst>
              </p:cNvPr>
              <p:cNvSpPr/>
              <p:nvPr/>
            </p:nvSpPr>
            <p:spPr>
              <a:xfrm>
                <a:off x="52961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6" y="2108"/>
                      <a:pt x="180" y="2120"/>
                      <a:pt x="215" y="2120"/>
                    </a:cubicBezTo>
                    <a:cubicBezTo>
                      <a:pt x="322" y="2120"/>
                      <a:pt x="418" y="2025"/>
                      <a:pt x="418" y="1906"/>
                    </a:cubicBezTo>
                    <a:lnTo>
                      <a:pt x="418" y="215"/>
                    </a:lnTo>
                    <a:cubicBezTo>
                      <a:pt x="418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03;p39">
                <a:extLst>
                  <a:ext uri="{FF2B5EF4-FFF2-40B4-BE49-F238E27FC236}">
                    <a16:creationId xmlns:a16="http://schemas.microsoft.com/office/drawing/2014/main" id="{286929F2-74B3-FDEA-19D3-00285EC1C4E6}"/>
                  </a:ext>
                </a:extLst>
              </p:cNvPr>
              <p:cNvSpPr/>
              <p:nvPr/>
            </p:nvSpPr>
            <p:spPr>
              <a:xfrm>
                <a:off x="5330725" y="3122750"/>
                <a:ext cx="1012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12" extrusionOk="0">
                    <a:moveTo>
                      <a:pt x="202" y="1"/>
                    </a:moveTo>
                    <a:cubicBezTo>
                      <a:pt x="101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2" y="2111"/>
                    </a:cubicBezTo>
                    <a:cubicBezTo>
                      <a:pt x="322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04;p39">
                <a:extLst>
                  <a:ext uri="{FF2B5EF4-FFF2-40B4-BE49-F238E27FC236}">
                    <a16:creationId xmlns:a16="http://schemas.microsoft.com/office/drawing/2014/main" id="{CA77214F-682B-7432-59B2-5E5BA091453D}"/>
                  </a:ext>
                </a:extLst>
              </p:cNvPr>
              <p:cNvSpPr/>
              <p:nvPr/>
            </p:nvSpPr>
            <p:spPr>
              <a:xfrm>
                <a:off x="53649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05;p39">
                <a:extLst>
                  <a:ext uri="{FF2B5EF4-FFF2-40B4-BE49-F238E27FC236}">
                    <a16:creationId xmlns:a16="http://schemas.microsoft.com/office/drawing/2014/main" id="{BE6B8433-B088-049C-E9BF-BC4DF3C7A3AC}"/>
                  </a:ext>
                </a:extLst>
              </p:cNvPr>
              <p:cNvSpPr/>
              <p:nvPr/>
            </p:nvSpPr>
            <p:spPr>
              <a:xfrm>
                <a:off x="5399475" y="3122750"/>
                <a:ext cx="101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12" extrusionOk="0">
                    <a:moveTo>
                      <a:pt x="203" y="1"/>
                    </a:moveTo>
                    <a:cubicBezTo>
                      <a:pt x="102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3" y="2111"/>
                    </a:cubicBezTo>
                    <a:cubicBezTo>
                      <a:pt x="310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06;p39">
                <a:extLst>
                  <a:ext uri="{FF2B5EF4-FFF2-40B4-BE49-F238E27FC236}">
                    <a16:creationId xmlns:a16="http://schemas.microsoft.com/office/drawing/2014/main" id="{B7D7DF92-DAA0-3071-4E76-07B33ACF3628}"/>
                  </a:ext>
                </a:extLst>
              </p:cNvPr>
              <p:cNvSpPr/>
              <p:nvPr/>
            </p:nvSpPr>
            <p:spPr>
              <a:xfrm>
                <a:off x="54337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07;p39">
                <a:extLst>
                  <a:ext uri="{FF2B5EF4-FFF2-40B4-BE49-F238E27FC236}">
                    <a16:creationId xmlns:a16="http://schemas.microsoft.com/office/drawing/2014/main" id="{1C6F244B-4F9B-EC2D-ADC3-9A9DF9369270}"/>
                  </a:ext>
                </a:extLst>
              </p:cNvPr>
              <p:cNvSpPr/>
              <p:nvPr/>
            </p:nvSpPr>
            <p:spPr>
              <a:xfrm>
                <a:off x="5467925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15" y="1"/>
                    </a:moveTo>
                    <a:cubicBezTo>
                      <a:pt x="114" y="1"/>
                      <a:pt x="13" y="69"/>
                      <a:pt x="13" y="206"/>
                    </a:cubicBezTo>
                    <a:lnTo>
                      <a:pt x="13" y="1897"/>
                    </a:lnTo>
                    <a:cubicBezTo>
                      <a:pt x="1" y="1992"/>
                      <a:pt x="60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08;p39">
                <a:extLst>
                  <a:ext uri="{FF2B5EF4-FFF2-40B4-BE49-F238E27FC236}">
                    <a16:creationId xmlns:a16="http://schemas.microsoft.com/office/drawing/2014/main" id="{5D88EAF2-6E7E-5BC7-8EE4-2BFFDD7DA9AC}"/>
                  </a:ext>
                </a:extLst>
              </p:cNvPr>
              <p:cNvSpPr/>
              <p:nvPr/>
            </p:nvSpPr>
            <p:spPr>
              <a:xfrm>
                <a:off x="5502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9" y="2055"/>
                      <a:pt x="132" y="2090"/>
                    </a:cubicBezTo>
                    <a:cubicBezTo>
                      <a:pt x="156" y="2090"/>
                      <a:pt x="180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8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09;p39">
                <a:extLst>
                  <a:ext uri="{FF2B5EF4-FFF2-40B4-BE49-F238E27FC236}">
                    <a16:creationId xmlns:a16="http://schemas.microsoft.com/office/drawing/2014/main" id="{C794A3C0-F425-E509-62B7-6964370C0A5C}"/>
                  </a:ext>
                </a:extLst>
              </p:cNvPr>
              <p:cNvSpPr/>
              <p:nvPr/>
            </p:nvSpPr>
            <p:spPr>
              <a:xfrm>
                <a:off x="553670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10;p39">
                <a:extLst>
                  <a:ext uri="{FF2B5EF4-FFF2-40B4-BE49-F238E27FC236}">
                    <a16:creationId xmlns:a16="http://schemas.microsoft.com/office/drawing/2014/main" id="{B21FB13A-E27E-3F31-5E4C-1DEDFAEA8BA4}"/>
                  </a:ext>
                </a:extLst>
              </p:cNvPr>
              <p:cNvSpPr/>
              <p:nvPr/>
            </p:nvSpPr>
            <p:spPr>
              <a:xfrm>
                <a:off x="55712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11;p39">
                <a:extLst>
                  <a:ext uri="{FF2B5EF4-FFF2-40B4-BE49-F238E27FC236}">
                    <a16:creationId xmlns:a16="http://schemas.microsoft.com/office/drawing/2014/main" id="{72390108-EF31-9E49-57E8-2AA8E8E652A9}"/>
                  </a:ext>
                </a:extLst>
              </p:cNvPr>
              <p:cNvSpPr/>
              <p:nvPr/>
            </p:nvSpPr>
            <p:spPr>
              <a:xfrm>
                <a:off x="5605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310;p29">
              <a:extLst>
                <a:ext uri="{FF2B5EF4-FFF2-40B4-BE49-F238E27FC236}">
                  <a16:creationId xmlns:a16="http://schemas.microsoft.com/office/drawing/2014/main" id="{884B86E8-924B-6AE2-9BC7-69547BA040B9}"/>
                </a:ext>
              </a:extLst>
            </p:cNvPr>
            <p:cNvSpPr txBox="1">
              <a:spLocks/>
            </p:cNvSpPr>
            <p:nvPr/>
          </p:nvSpPr>
          <p:spPr>
            <a:xfrm>
              <a:off x="3103232" y="521004"/>
              <a:ext cx="2984164" cy="45105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Sự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Đông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Tụ</a:t>
              </a:r>
              <a:endParaRPr lang="en-US" sz="22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5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66751C5-5FE2-C19C-8AE6-D4ED884C155E}"/>
              </a:ext>
            </a:extLst>
          </p:cNvPr>
          <p:cNvGrpSpPr/>
          <p:nvPr/>
        </p:nvGrpSpPr>
        <p:grpSpPr>
          <a:xfrm>
            <a:off x="177449" y="51657"/>
            <a:ext cx="2581770" cy="622908"/>
            <a:chOff x="773966" y="3348833"/>
            <a:chExt cx="3145831" cy="759000"/>
          </a:xfrm>
        </p:grpSpPr>
        <p:sp>
          <p:nvSpPr>
            <p:cNvPr id="7" name="Google Shape;310;p29">
              <a:extLst>
                <a:ext uri="{FF2B5EF4-FFF2-40B4-BE49-F238E27FC236}">
                  <a16:creationId xmlns:a16="http://schemas.microsoft.com/office/drawing/2014/main" id="{0CF54254-555C-48D9-1B0E-CE1E47848E7B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8" name="Google Shape;321;p29">
              <a:extLst>
                <a:ext uri="{FF2B5EF4-FFF2-40B4-BE49-F238E27FC236}">
                  <a16:creationId xmlns:a16="http://schemas.microsoft.com/office/drawing/2014/main" id="{06599E2E-681C-7A5B-9084-A0B60AF4A73A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10" name="Google Shape;322;p29">
                <a:extLst>
                  <a:ext uri="{FF2B5EF4-FFF2-40B4-BE49-F238E27FC236}">
                    <a16:creationId xmlns:a16="http://schemas.microsoft.com/office/drawing/2014/main" id="{25B43207-E704-E511-20F4-F50FBB68FE4B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11" name="Google Shape;323;p29">
                <a:extLst>
                  <a:ext uri="{FF2B5EF4-FFF2-40B4-BE49-F238E27FC236}">
                    <a16:creationId xmlns:a16="http://schemas.microsoft.com/office/drawing/2014/main" id="{65B2388B-9319-1106-3204-575C8C392CB6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2" name="Google Shape;324;p29">
                  <a:extLst>
                    <a:ext uri="{FF2B5EF4-FFF2-40B4-BE49-F238E27FC236}">
                      <a16:creationId xmlns:a16="http://schemas.microsoft.com/office/drawing/2014/main" id="{9614BFB4-F917-9619-66DE-CB59B2ACF4EA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3" name="Google Shape;325;p29">
                  <a:extLst>
                    <a:ext uri="{FF2B5EF4-FFF2-40B4-BE49-F238E27FC236}">
                      <a16:creationId xmlns:a16="http://schemas.microsoft.com/office/drawing/2014/main" id="{D8015905-47C9-CD80-0657-A981D6154561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9" name="Google Shape;335;p29">
              <a:extLst>
                <a:ext uri="{FF2B5EF4-FFF2-40B4-BE49-F238E27FC236}">
                  <a16:creationId xmlns:a16="http://schemas.microsoft.com/office/drawing/2014/main" id="{A1E5EE6A-AF78-A068-FD61-4DC8DF9BABFB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III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80614-3D62-DCED-04E6-4F1992A29941}"/>
              </a:ext>
            </a:extLst>
          </p:cNvPr>
          <p:cNvGrpSpPr/>
          <p:nvPr/>
        </p:nvGrpSpPr>
        <p:grpSpPr>
          <a:xfrm>
            <a:off x="2951878" y="524202"/>
            <a:ext cx="3375812" cy="536982"/>
            <a:chOff x="2934958" y="435076"/>
            <a:chExt cx="3345340" cy="536982"/>
          </a:xfrm>
        </p:grpSpPr>
        <p:grpSp>
          <p:nvGrpSpPr>
            <p:cNvPr id="15" name="Google Shape;976;p39">
              <a:extLst>
                <a:ext uri="{FF2B5EF4-FFF2-40B4-BE49-F238E27FC236}">
                  <a16:creationId xmlns:a16="http://schemas.microsoft.com/office/drawing/2014/main" id="{C0BF9C8F-DA90-7958-C537-8615E4775BBB}"/>
                </a:ext>
              </a:extLst>
            </p:cNvPr>
            <p:cNvGrpSpPr/>
            <p:nvPr/>
          </p:nvGrpSpPr>
          <p:grpSpPr>
            <a:xfrm rot="10800000">
              <a:off x="2934958" y="435076"/>
              <a:ext cx="3345340" cy="515199"/>
              <a:chOff x="4399950" y="2954075"/>
              <a:chExt cx="1287675" cy="238725"/>
            </a:xfrm>
          </p:grpSpPr>
          <p:sp>
            <p:nvSpPr>
              <p:cNvPr id="17" name="Google Shape;977;p39">
                <a:extLst>
                  <a:ext uri="{FF2B5EF4-FFF2-40B4-BE49-F238E27FC236}">
                    <a16:creationId xmlns:a16="http://schemas.microsoft.com/office/drawing/2014/main" id="{D5CD0AD0-213C-B49C-1D4F-488ECF259CB0}"/>
                  </a:ext>
                </a:extLst>
              </p:cNvPr>
              <p:cNvSpPr/>
              <p:nvPr/>
            </p:nvSpPr>
            <p:spPr>
              <a:xfrm>
                <a:off x="4399950" y="2954075"/>
                <a:ext cx="128767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51507" h="9549" extrusionOk="0">
                    <a:moveTo>
                      <a:pt x="2212" y="3839"/>
                    </a:moveTo>
                    <a:cubicBezTo>
                      <a:pt x="2695" y="3839"/>
                      <a:pt x="3155" y="4212"/>
                      <a:pt x="3155" y="4774"/>
                    </a:cubicBezTo>
                    <a:cubicBezTo>
                      <a:pt x="3155" y="5298"/>
                      <a:pt x="2739" y="5715"/>
                      <a:pt x="2215" y="5715"/>
                    </a:cubicBezTo>
                    <a:cubicBezTo>
                      <a:pt x="1369" y="5715"/>
                      <a:pt x="953" y="4703"/>
                      <a:pt x="1548" y="4120"/>
                    </a:cubicBezTo>
                    <a:cubicBezTo>
                      <a:pt x="1742" y="3926"/>
                      <a:pt x="1979" y="3839"/>
                      <a:pt x="2212" y="3839"/>
                    </a:cubicBezTo>
                    <a:close/>
                    <a:moveTo>
                      <a:pt x="1584" y="0"/>
                    </a:moveTo>
                    <a:cubicBezTo>
                      <a:pt x="703" y="0"/>
                      <a:pt x="0" y="714"/>
                      <a:pt x="0" y="1596"/>
                    </a:cubicBezTo>
                    <a:lnTo>
                      <a:pt x="0" y="7965"/>
                    </a:lnTo>
                    <a:cubicBezTo>
                      <a:pt x="0" y="8834"/>
                      <a:pt x="703" y="9549"/>
                      <a:pt x="1584" y="9549"/>
                    </a:cubicBezTo>
                    <a:lnTo>
                      <a:pt x="49911" y="9549"/>
                    </a:lnTo>
                    <a:cubicBezTo>
                      <a:pt x="50792" y="9549"/>
                      <a:pt x="51507" y="8846"/>
                      <a:pt x="51507" y="7965"/>
                    </a:cubicBezTo>
                    <a:lnTo>
                      <a:pt x="51507" y="1596"/>
                    </a:lnTo>
                    <a:cubicBezTo>
                      <a:pt x="51507" y="714"/>
                      <a:pt x="50792" y="0"/>
                      <a:pt x="49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78;p39">
                <a:extLst>
                  <a:ext uri="{FF2B5EF4-FFF2-40B4-BE49-F238E27FC236}">
                    <a16:creationId xmlns:a16="http://schemas.microsoft.com/office/drawing/2014/main" id="{64E355FB-9E0E-1F56-C7CF-3285654A9C0F}"/>
                  </a:ext>
                </a:extLst>
              </p:cNvPr>
              <p:cNvSpPr/>
              <p:nvPr/>
            </p:nvSpPr>
            <p:spPr>
              <a:xfrm>
                <a:off x="44713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11" y="1"/>
                    </a:moveTo>
                    <a:cubicBezTo>
                      <a:pt x="114" y="1"/>
                      <a:pt x="19" y="66"/>
                      <a:pt x="13" y="197"/>
                    </a:cubicBezTo>
                    <a:lnTo>
                      <a:pt x="13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79;p39">
                <a:extLst>
                  <a:ext uri="{FF2B5EF4-FFF2-40B4-BE49-F238E27FC236}">
                    <a16:creationId xmlns:a16="http://schemas.microsoft.com/office/drawing/2014/main" id="{89AEF566-0015-BD8F-16DB-1267D5A95E79}"/>
                  </a:ext>
                </a:extLst>
              </p:cNvPr>
              <p:cNvSpPr/>
              <p:nvPr/>
            </p:nvSpPr>
            <p:spPr>
              <a:xfrm>
                <a:off x="450590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5" y="1"/>
                    </a:moveTo>
                    <a:cubicBezTo>
                      <a:pt x="102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48" y="2064"/>
                      <a:pt x="132" y="2099"/>
                    </a:cubicBezTo>
                    <a:cubicBezTo>
                      <a:pt x="156" y="2099"/>
                      <a:pt x="179" y="2111"/>
                      <a:pt x="203" y="2111"/>
                    </a:cubicBezTo>
                    <a:cubicBezTo>
                      <a:pt x="322" y="2111"/>
                      <a:pt x="406" y="2016"/>
                      <a:pt x="418" y="1897"/>
                    </a:cubicBezTo>
                    <a:lnTo>
                      <a:pt x="418" y="206"/>
                    </a:lnTo>
                    <a:cubicBezTo>
                      <a:pt x="412" y="69"/>
                      <a:pt x="307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80;p39">
                <a:extLst>
                  <a:ext uri="{FF2B5EF4-FFF2-40B4-BE49-F238E27FC236}">
                    <a16:creationId xmlns:a16="http://schemas.microsoft.com/office/drawing/2014/main" id="{972888B1-30C4-409C-1D72-8E0395825037}"/>
                  </a:ext>
                </a:extLst>
              </p:cNvPr>
              <p:cNvSpPr/>
              <p:nvPr/>
            </p:nvSpPr>
            <p:spPr>
              <a:xfrm>
                <a:off x="45401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4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81;p39">
                <a:extLst>
                  <a:ext uri="{FF2B5EF4-FFF2-40B4-BE49-F238E27FC236}">
                    <a16:creationId xmlns:a16="http://schemas.microsoft.com/office/drawing/2014/main" id="{EB020288-869D-BC32-C0BD-5004FD8F6EFD}"/>
                  </a:ext>
                </a:extLst>
              </p:cNvPr>
              <p:cNvSpPr/>
              <p:nvPr/>
            </p:nvSpPr>
            <p:spPr>
              <a:xfrm>
                <a:off x="4574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82;p39">
                <a:extLst>
                  <a:ext uri="{FF2B5EF4-FFF2-40B4-BE49-F238E27FC236}">
                    <a16:creationId xmlns:a16="http://schemas.microsoft.com/office/drawing/2014/main" id="{8EE870BE-212E-1000-900E-907E03625D49}"/>
                  </a:ext>
                </a:extLst>
              </p:cNvPr>
              <p:cNvSpPr/>
              <p:nvPr/>
            </p:nvSpPr>
            <p:spPr>
              <a:xfrm>
                <a:off x="46089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83;p39">
                <a:extLst>
                  <a:ext uri="{FF2B5EF4-FFF2-40B4-BE49-F238E27FC236}">
                    <a16:creationId xmlns:a16="http://schemas.microsoft.com/office/drawing/2014/main" id="{7926AD6F-4C98-033E-8B9C-8D1C6B583C3E}"/>
                  </a:ext>
                </a:extLst>
              </p:cNvPr>
              <p:cNvSpPr/>
              <p:nvPr/>
            </p:nvSpPr>
            <p:spPr>
              <a:xfrm>
                <a:off x="46434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84;p39">
                <a:extLst>
                  <a:ext uri="{FF2B5EF4-FFF2-40B4-BE49-F238E27FC236}">
                    <a16:creationId xmlns:a16="http://schemas.microsoft.com/office/drawing/2014/main" id="{C7237E25-8D1D-4C1C-83D1-4913FF7D38F0}"/>
                  </a:ext>
                </a:extLst>
              </p:cNvPr>
              <p:cNvSpPr/>
              <p:nvPr/>
            </p:nvSpPr>
            <p:spPr>
              <a:xfrm>
                <a:off x="46776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85;p39">
                <a:extLst>
                  <a:ext uri="{FF2B5EF4-FFF2-40B4-BE49-F238E27FC236}">
                    <a16:creationId xmlns:a16="http://schemas.microsoft.com/office/drawing/2014/main" id="{1D1DB72E-7B66-C17F-16CD-8C8653B6FAA2}"/>
                  </a:ext>
                </a:extLst>
              </p:cNvPr>
              <p:cNvSpPr/>
              <p:nvPr/>
            </p:nvSpPr>
            <p:spPr>
              <a:xfrm>
                <a:off x="471217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9" y="1"/>
                    </a:moveTo>
                    <a:cubicBezTo>
                      <a:pt x="102" y="1"/>
                      <a:pt x="7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394" y="66"/>
                      <a:pt x="296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6;p39">
                <a:extLst>
                  <a:ext uri="{FF2B5EF4-FFF2-40B4-BE49-F238E27FC236}">
                    <a16:creationId xmlns:a16="http://schemas.microsoft.com/office/drawing/2014/main" id="{DD6BAF19-9E7D-7B70-1C84-02912874DE9F}"/>
                  </a:ext>
                </a:extLst>
              </p:cNvPr>
              <p:cNvSpPr/>
              <p:nvPr/>
            </p:nvSpPr>
            <p:spPr>
              <a:xfrm>
                <a:off x="474642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7;p39">
                <a:extLst>
                  <a:ext uri="{FF2B5EF4-FFF2-40B4-BE49-F238E27FC236}">
                    <a16:creationId xmlns:a16="http://schemas.microsoft.com/office/drawing/2014/main" id="{7B9416D9-7DEA-DD74-0017-981CFD4621A3}"/>
                  </a:ext>
                </a:extLst>
              </p:cNvPr>
              <p:cNvSpPr/>
              <p:nvPr/>
            </p:nvSpPr>
            <p:spPr>
              <a:xfrm>
                <a:off x="47806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88;p39">
                <a:extLst>
                  <a:ext uri="{FF2B5EF4-FFF2-40B4-BE49-F238E27FC236}">
                    <a16:creationId xmlns:a16="http://schemas.microsoft.com/office/drawing/2014/main" id="{C038694A-A51F-E447-91FF-A13E04CE6012}"/>
                  </a:ext>
                </a:extLst>
              </p:cNvPr>
              <p:cNvSpPr/>
              <p:nvPr/>
            </p:nvSpPr>
            <p:spPr>
              <a:xfrm>
                <a:off x="48151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89;p39">
                <a:extLst>
                  <a:ext uri="{FF2B5EF4-FFF2-40B4-BE49-F238E27FC236}">
                    <a16:creationId xmlns:a16="http://schemas.microsoft.com/office/drawing/2014/main" id="{42D7701B-AD35-46F9-9894-C55524166683}"/>
                  </a:ext>
                </a:extLst>
              </p:cNvPr>
              <p:cNvSpPr/>
              <p:nvPr/>
            </p:nvSpPr>
            <p:spPr>
              <a:xfrm>
                <a:off x="4849400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67" y="2108"/>
                      <a:pt x="191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90;p39">
                <a:extLst>
                  <a:ext uri="{FF2B5EF4-FFF2-40B4-BE49-F238E27FC236}">
                    <a16:creationId xmlns:a16="http://schemas.microsoft.com/office/drawing/2014/main" id="{476EABD8-52A2-3C9B-A60D-ECC92A97D9CC}"/>
                  </a:ext>
                </a:extLst>
              </p:cNvPr>
              <p:cNvSpPr/>
              <p:nvPr/>
            </p:nvSpPr>
            <p:spPr>
              <a:xfrm>
                <a:off x="48839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91;p39">
                <a:extLst>
                  <a:ext uri="{FF2B5EF4-FFF2-40B4-BE49-F238E27FC236}">
                    <a16:creationId xmlns:a16="http://schemas.microsoft.com/office/drawing/2014/main" id="{8D7E2D89-BAA2-C10A-A624-B954D2BBC1FD}"/>
                  </a:ext>
                </a:extLst>
              </p:cNvPr>
              <p:cNvSpPr/>
              <p:nvPr/>
            </p:nvSpPr>
            <p:spPr>
              <a:xfrm>
                <a:off x="491815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9" y="1"/>
                    </a:moveTo>
                    <a:cubicBezTo>
                      <a:pt x="105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61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992;p39">
                <a:extLst>
                  <a:ext uri="{FF2B5EF4-FFF2-40B4-BE49-F238E27FC236}">
                    <a16:creationId xmlns:a16="http://schemas.microsoft.com/office/drawing/2014/main" id="{68324978-D030-B7D2-CE62-868F091B47AA}"/>
                  </a:ext>
                </a:extLst>
              </p:cNvPr>
              <p:cNvSpPr/>
              <p:nvPr/>
            </p:nvSpPr>
            <p:spPr>
              <a:xfrm>
                <a:off x="4952700" y="3122975"/>
                <a:ext cx="101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03" extrusionOk="0">
                    <a:moveTo>
                      <a:pt x="198" y="1"/>
                    </a:moveTo>
                    <a:cubicBezTo>
                      <a:pt x="101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10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993;p39">
                <a:extLst>
                  <a:ext uri="{FF2B5EF4-FFF2-40B4-BE49-F238E27FC236}">
                    <a16:creationId xmlns:a16="http://schemas.microsoft.com/office/drawing/2014/main" id="{4A3BD205-9FD3-280B-2C3C-797F66E1EAA2}"/>
                  </a:ext>
                </a:extLst>
              </p:cNvPr>
              <p:cNvSpPr/>
              <p:nvPr/>
            </p:nvSpPr>
            <p:spPr>
              <a:xfrm>
                <a:off x="498692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lnTo>
                      <a:pt x="0" y="1906"/>
                    </a:lnTo>
                    <a:cubicBezTo>
                      <a:pt x="0" y="2001"/>
                      <a:pt x="60" y="2073"/>
                      <a:pt x="143" y="2108"/>
                    </a:cubicBezTo>
                    <a:cubicBezTo>
                      <a:pt x="155" y="2108"/>
                      <a:pt x="179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994;p39">
                <a:extLst>
                  <a:ext uri="{FF2B5EF4-FFF2-40B4-BE49-F238E27FC236}">
                    <a16:creationId xmlns:a16="http://schemas.microsoft.com/office/drawing/2014/main" id="{CB2B1940-59A2-2978-39F6-02909B983153}"/>
                  </a:ext>
                </a:extLst>
              </p:cNvPr>
              <p:cNvSpPr/>
              <p:nvPr/>
            </p:nvSpPr>
            <p:spPr>
              <a:xfrm>
                <a:off x="50214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8" y="1"/>
                    </a:moveTo>
                    <a:cubicBezTo>
                      <a:pt x="102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995;p39">
                <a:extLst>
                  <a:ext uri="{FF2B5EF4-FFF2-40B4-BE49-F238E27FC236}">
                    <a16:creationId xmlns:a16="http://schemas.microsoft.com/office/drawing/2014/main" id="{57AFFE5E-2431-0399-0E1C-F15EF76947BD}"/>
                  </a:ext>
                </a:extLst>
              </p:cNvPr>
              <p:cNvSpPr/>
              <p:nvPr/>
            </p:nvSpPr>
            <p:spPr>
              <a:xfrm>
                <a:off x="50556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5" y="2108"/>
                      <a:pt x="179" y="2120"/>
                      <a:pt x="203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996;p39">
                <a:extLst>
                  <a:ext uri="{FF2B5EF4-FFF2-40B4-BE49-F238E27FC236}">
                    <a16:creationId xmlns:a16="http://schemas.microsoft.com/office/drawing/2014/main" id="{80A5AE12-055C-D427-A8D5-A03D06D499E6}"/>
                  </a:ext>
                </a:extLst>
              </p:cNvPr>
              <p:cNvSpPr/>
              <p:nvPr/>
            </p:nvSpPr>
            <p:spPr>
              <a:xfrm>
                <a:off x="5090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997;p39">
                <a:extLst>
                  <a:ext uri="{FF2B5EF4-FFF2-40B4-BE49-F238E27FC236}">
                    <a16:creationId xmlns:a16="http://schemas.microsoft.com/office/drawing/2014/main" id="{C80A0517-4DA3-F796-FE68-DE13A9C6305F}"/>
                  </a:ext>
                </a:extLst>
              </p:cNvPr>
              <p:cNvSpPr/>
              <p:nvPr/>
            </p:nvSpPr>
            <p:spPr>
              <a:xfrm>
                <a:off x="51244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1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998;p39">
                <a:extLst>
                  <a:ext uri="{FF2B5EF4-FFF2-40B4-BE49-F238E27FC236}">
                    <a16:creationId xmlns:a16="http://schemas.microsoft.com/office/drawing/2014/main" id="{E2DF3062-4EED-7C6C-7039-F53B89397EEA}"/>
                  </a:ext>
                </a:extLst>
              </p:cNvPr>
              <p:cNvSpPr/>
              <p:nvPr/>
            </p:nvSpPr>
            <p:spPr>
              <a:xfrm>
                <a:off x="5158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999;p39">
                <a:extLst>
                  <a:ext uri="{FF2B5EF4-FFF2-40B4-BE49-F238E27FC236}">
                    <a16:creationId xmlns:a16="http://schemas.microsoft.com/office/drawing/2014/main" id="{58C165FB-AEEF-9BE9-B939-2753F9953B00}"/>
                  </a:ext>
                </a:extLst>
              </p:cNvPr>
              <p:cNvSpPr/>
              <p:nvPr/>
            </p:nvSpPr>
            <p:spPr>
              <a:xfrm>
                <a:off x="5193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000;p39">
                <a:extLst>
                  <a:ext uri="{FF2B5EF4-FFF2-40B4-BE49-F238E27FC236}">
                    <a16:creationId xmlns:a16="http://schemas.microsoft.com/office/drawing/2014/main" id="{23286531-2A16-17DB-AAB1-F06CA3CD504C}"/>
                  </a:ext>
                </a:extLst>
              </p:cNvPr>
              <p:cNvSpPr/>
              <p:nvPr/>
            </p:nvSpPr>
            <p:spPr>
              <a:xfrm>
                <a:off x="522742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001;p39">
                <a:extLst>
                  <a:ext uri="{FF2B5EF4-FFF2-40B4-BE49-F238E27FC236}">
                    <a16:creationId xmlns:a16="http://schemas.microsoft.com/office/drawing/2014/main" id="{AABAD87A-C856-FD31-C50E-9FABFC2FD30D}"/>
                  </a:ext>
                </a:extLst>
              </p:cNvPr>
              <p:cNvSpPr/>
              <p:nvPr/>
            </p:nvSpPr>
            <p:spPr>
              <a:xfrm>
                <a:off x="52619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002;p39">
                <a:extLst>
                  <a:ext uri="{FF2B5EF4-FFF2-40B4-BE49-F238E27FC236}">
                    <a16:creationId xmlns:a16="http://schemas.microsoft.com/office/drawing/2014/main" id="{F2292806-756B-7998-5CBE-E8B5D3EB1941}"/>
                  </a:ext>
                </a:extLst>
              </p:cNvPr>
              <p:cNvSpPr/>
              <p:nvPr/>
            </p:nvSpPr>
            <p:spPr>
              <a:xfrm>
                <a:off x="52961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6" y="2108"/>
                      <a:pt x="180" y="2120"/>
                      <a:pt x="215" y="2120"/>
                    </a:cubicBezTo>
                    <a:cubicBezTo>
                      <a:pt x="322" y="2120"/>
                      <a:pt x="418" y="2025"/>
                      <a:pt x="418" y="1906"/>
                    </a:cubicBezTo>
                    <a:lnTo>
                      <a:pt x="418" y="215"/>
                    </a:lnTo>
                    <a:cubicBezTo>
                      <a:pt x="418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003;p39">
                <a:extLst>
                  <a:ext uri="{FF2B5EF4-FFF2-40B4-BE49-F238E27FC236}">
                    <a16:creationId xmlns:a16="http://schemas.microsoft.com/office/drawing/2014/main" id="{05C8C152-0BD4-1CE5-0C62-B46AD53C71EF}"/>
                  </a:ext>
                </a:extLst>
              </p:cNvPr>
              <p:cNvSpPr/>
              <p:nvPr/>
            </p:nvSpPr>
            <p:spPr>
              <a:xfrm>
                <a:off x="5330725" y="3122750"/>
                <a:ext cx="1012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12" extrusionOk="0">
                    <a:moveTo>
                      <a:pt x="202" y="1"/>
                    </a:moveTo>
                    <a:cubicBezTo>
                      <a:pt x="101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2" y="2111"/>
                    </a:cubicBezTo>
                    <a:cubicBezTo>
                      <a:pt x="322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004;p39">
                <a:extLst>
                  <a:ext uri="{FF2B5EF4-FFF2-40B4-BE49-F238E27FC236}">
                    <a16:creationId xmlns:a16="http://schemas.microsoft.com/office/drawing/2014/main" id="{D8801501-EC72-1A20-9966-CAD155DB9843}"/>
                  </a:ext>
                </a:extLst>
              </p:cNvPr>
              <p:cNvSpPr/>
              <p:nvPr/>
            </p:nvSpPr>
            <p:spPr>
              <a:xfrm>
                <a:off x="53649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1005;p39">
                <a:extLst>
                  <a:ext uri="{FF2B5EF4-FFF2-40B4-BE49-F238E27FC236}">
                    <a16:creationId xmlns:a16="http://schemas.microsoft.com/office/drawing/2014/main" id="{101ECF6E-AF5D-68F9-24D7-6E71B2F18035}"/>
                  </a:ext>
                </a:extLst>
              </p:cNvPr>
              <p:cNvSpPr/>
              <p:nvPr/>
            </p:nvSpPr>
            <p:spPr>
              <a:xfrm>
                <a:off x="5399475" y="3122750"/>
                <a:ext cx="101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12" extrusionOk="0">
                    <a:moveTo>
                      <a:pt x="203" y="1"/>
                    </a:moveTo>
                    <a:cubicBezTo>
                      <a:pt x="102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3" y="2111"/>
                    </a:cubicBezTo>
                    <a:cubicBezTo>
                      <a:pt x="310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1006;p39">
                <a:extLst>
                  <a:ext uri="{FF2B5EF4-FFF2-40B4-BE49-F238E27FC236}">
                    <a16:creationId xmlns:a16="http://schemas.microsoft.com/office/drawing/2014/main" id="{DCBE759E-C498-5399-C193-87009B9EC330}"/>
                  </a:ext>
                </a:extLst>
              </p:cNvPr>
              <p:cNvSpPr/>
              <p:nvPr/>
            </p:nvSpPr>
            <p:spPr>
              <a:xfrm>
                <a:off x="54337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1007;p39">
                <a:extLst>
                  <a:ext uri="{FF2B5EF4-FFF2-40B4-BE49-F238E27FC236}">
                    <a16:creationId xmlns:a16="http://schemas.microsoft.com/office/drawing/2014/main" id="{DA2221C8-23A7-87E3-5128-A6BD12698A0E}"/>
                  </a:ext>
                </a:extLst>
              </p:cNvPr>
              <p:cNvSpPr/>
              <p:nvPr/>
            </p:nvSpPr>
            <p:spPr>
              <a:xfrm>
                <a:off x="5467925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15" y="1"/>
                    </a:moveTo>
                    <a:cubicBezTo>
                      <a:pt x="114" y="1"/>
                      <a:pt x="13" y="69"/>
                      <a:pt x="13" y="206"/>
                    </a:cubicBezTo>
                    <a:lnTo>
                      <a:pt x="13" y="1897"/>
                    </a:lnTo>
                    <a:cubicBezTo>
                      <a:pt x="1" y="1992"/>
                      <a:pt x="60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1008;p39">
                <a:extLst>
                  <a:ext uri="{FF2B5EF4-FFF2-40B4-BE49-F238E27FC236}">
                    <a16:creationId xmlns:a16="http://schemas.microsoft.com/office/drawing/2014/main" id="{F141A34F-5221-2A25-EC78-E2D5BE09CED3}"/>
                  </a:ext>
                </a:extLst>
              </p:cNvPr>
              <p:cNvSpPr/>
              <p:nvPr/>
            </p:nvSpPr>
            <p:spPr>
              <a:xfrm>
                <a:off x="5502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9" y="2055"/>
                      <a:pt x="132" y="2090"/>
                    </a:cubicBezTo>
                    <a:cubicBezTo>
                      <a:pt x="156" y="2090"/>
                      <a:pt x="180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8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009;p39">
                <a:extLst>
                  <a:ext uri="{FF2B5EF4-FFF2-40B4-BE49-F238E27FC236}">
                    <a16:creationId xmlns:a16="http://schemas.microsoft.com/office/drawing/2014/main" id="{839F1C0E-765A-4C6F-A7FA-56A9DC2C469F}"/>
                  </a:ext>
                </a:extLst>
              </p:cNvPr>
              <p:cNvSpPr/>
              <p:nvPr/>
            </p:nvSpPr>
            <p:spPr>
              <a:xfrm>
                <a:off x="553670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1010;p39">
                <a:extLst>
                  <a:ext uri="{FF2B5EF4-FFF2-40B4-BE49-F238E27FC236}">
                    <a16:creationId xmlns:a16="http://schemas.microsoft.com/office/drawing/2014/main" id="{46C27546-DDD2-F442-5661-2D23E5AC7F82}"/>
                  </a:ext>
                </a:extLst>
              </p:cNvPr>
              <p:cNvSpPr/>
              <p:nvPr/>
            </p:nvSpPr>
            <p:spPr>
              <a:xfrm>
                <a:off x="55712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1011;p39">
                <a:extLst>
                  <a:ext uri="{FF2B5EF4-FFF2-40B4-BE49-F238E27FC236}">
                    <a16:creationId xmlns:a16="http://schemas.microsoft.com/office/drawing/2014/main" id="{FA98F717-DA2F-39A9-B197-1ADCD688EB4F}"/>
                  </a:ext>
                </a:extLst>
              </p:cNvPr>
              <p:cNvSpPr/>
              <p:nvPr/>
            </p:nvSpPr>
            <p:spPr>
              <a:xfrm>
                <a:off x="5605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310;p29">
              <a:extLst>
                <a:ext uri="{FF2B5EF4-FFF2-40B4-BE49-F238E27FC236}">
                  <a16:creationId xmlns:a16="http://schemas.microsoft.com/office/drawing/2014/main" id="{47F39B37-6337-59D5-8D01-7D8B0CF887DE}"/>
                </a:ext>
              </a:extLst>
            </p:cNvPr>
            <p:cNvSpPr txBox="1">
              <a:spLocks/>
            </p:cNvSpPr>
            <p:nvPr/>
          </p:nvSpPr>
          <p:spPr>
            <a:xfrm>
              <a:off x="3103232" y="521004"/>
              <a:ext cx="2984164" cy="45105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200" b="1" dirty="0" err="1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Sự</a:t>
              </a:r>
              <a:r>
                <a:rPr lang="en-US" sz="2200" b="1" dirty="0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Phân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Hủy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Bởi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Nhiệt</a:t>
              </a:r>
              <a:endParaRPr lang="en-US" sz="22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423" name="Google Shape;699;p33">
            <a:extLst>
              <a:ext uri="{FF2B5EF4-FFF2-40B4-BE49-F238E27FC236}">
                <a16:creationId xmlns:a16="http://schemas.microsoft.com/office/drawing/2014/main" id="{1BC68617-390D-0D76-D3F8-47FC3566EB67}"/>
              </a:ext>
            </a:extLst>
          </p:cNvPr>
          <p:cNvGrpSpPr/>
          <p:nvPr/>
        </p:nvGrpSpPr>
        <p:grpSpPr>
          <a:xfrm>
            <a:off x="291716" y="1304851"/>
            <a:ext cx="353937" cy="353828"/>
            <a:chOff x="3112253" y="3382630"/>
            <a:chExt cx="973500" cy="973200"/>
          </a:xfrm>
        </p:grpSpPr>
        <p:sp>
          <p:nvSpPr>
            <p:cNvPr id="424" name="Google Shape;700;p33">
              <a:extLst>
                <a:ext uri="{FF2B5EF4-FFF2-40B4-BE49-F238E27FC236}">
                  <a16:creationId xmlns:a16="http://schemas.microsoft.com/office/drawing/2014/main" id="{85B099B5-3709-FA00-1A8A-E453877E4DC1}"/>
                </a:ext>
              </a:extLst>
            </p:cNvPr>
            <p:cNvSpPr/>
            <p:nvPr/>
          </p:nvSpPr>
          <p:spPr>
            <a:xfrm flipH="1">
              <a:off x="3122283" y="3392864"/>
              <a:ext cx="953235" cy="9531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01;p33">
              <a:extLst>
                <a:ext uri="{FF2B5EF4-FFF2-40B4-BE49-F238E27FC236}">
                  <a16:creationId xmlns:a16="http://schemas.microsoft.com/office/drawing/2014/main" id="{D80617C7-F21F-3FE0-6D68-08DFCBABCA2A}"/>
                </a:ext>
              </a:extLst>
            </p:cNvPr>
            <p:cNvSpPr/>
            <p:nvPr/>
          </p:nvSpPr>
          <p:spPr>
            <a:xfrm flipH="1">
              <a:off x="3112253" y="3382630"/>
              <a:ext cx="973500" cy="9732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" name="Google Shape;702;p33">
              <a:extLst>
                <a:ext uri="{FF2B5EF4-FFF2-40B4-BE49-F238E27FC236}">
                  <a16:creationId xmlns:a16="http://schemas.microsoft.com/office/drawing/2014/main" id="{BC4759A9-19E0-AEDC-12F4-3673E900F5C5}"/>
                </a:ext>
              </a:extLst>
            </p:cNvPr>
            <p:cNvGrpSpPr/>
            <p:nvPr/>
          </p:nvGrpSpPr>
          <p:grpSpPr>
            <a:xfrm>
              <a:off x="3370950" y="3642860"/>
              <a:ext cx="456235" cy="452790"/>
              <a:chOff x="3642025" y="1799650"/>
              <a:chExt cx="350950" cy="348300"/>
            </a:xfrm>
          </p:grpSpPr>
          <p:sp>
            <p:nvSpPr>
              <p:cNvPr id="427" name="Google Shape;703;p33">
                <a:extLst>
                  <a:ext uri="{FF2B5EF4-FFF2-40B4-BE49-F238E27FC236}">
                    <a16:creationId xmlns:a16="http://schemas.microsoft.com/office/drawing/2014/main" id="{4F32C7A7-F48C-CB45-B919-48A223C64381}"/>
                  </a:ext>
                </a:extLst>
              </p:cNvPr>
              <p:cNvSpPr/>
              <p:nvPr/>
            </p:nvSpPr>
            <p:spPr>
              <a:xfrm>
                <a:off x="3927475" y="1974550"/>
                <a:ext cx="64025" cy="858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433" extrusionOk="0">
                    <a:moveTo>
                      <a:pt x="1280" y="1"/>
                    </a:moveTo>
                    <a:cubicBezTo>
                      <a:pt x="1152" y="1"/>
                      <a:pt x="1024" y="57"/>
                      <a:pt x="941" y="170"/>
                    </a:cubicBezTo>
                    <a:cubicBezTo>
                      <a:pt x="941" y="194"/>
                      <a:pt x="715" y="504"/>
                      <a:pt x="489" y="897"/>
                    </a:cubicBezTo>
                    <a:cubicBezTo>
                      <a:pt x="48" y="1647"/>
                      <a:pt x="0" y="1968"/>
                      <a:pt x="0" y="2147"/>
                    </a:cubicBezTo>
                    <a:cubicBezTo>
                      <a:pt x="0" y="2849"/>
                      <a:pt x="572" y="3433"/>
                      <a:pt x="1274" y="3433"/>
                    </a:cubicBezTo>
                    <a:cubicBezTo>
                      <a:pt x="1989" y="3433"/>
                      <a:pt x="2560" y="2849"/>
                      <a:pt x="2560" y="2147"/>
                    </a:cubicBezTo>
                    <a:cubicBezTo>
                      <a:pt x="2560" y="1968"/>
                      <a:pt x="2513" y="1647"/>
                      <a:pt x="2072" y="897"/>
                    </a:cubicBezTo>
                    <a:cubicBezTo>
                      <a:pt x="1846" y="504"/>
                      <a:pt x="1620" y="194"/>
                      <a:pt x="1620" y="170"/>
                    </a:cubicBezTo>
                    <a:cubicBezTo>
                      <a:pt x="1536" y="57"/>
                      <a:pt x="1408" y="1"/>
                      <a:pt x="1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704;p33">
                <a:extLst>
                  <a:ext uri="{FF2B5EF4-FFF2-40B4-BE49-F238E27FC236}">
                    <a16:creationId xmlns:a16="http://schemas.microsoft.com/office/drawing/2014/main" id="{DB918054-4306-8142-C3E0-2E465EA650C7}"/>
                  </a:ext>
                </a:extLst>
              </p:cNvPr>
              <p:cNvSpPr/>
              <p:nvPr/>
            </p:nvSpPr>
            <p:spPr>
              <a:xfrm>
                <a:off x="3896225" y="1799650"/>
                <a:ext cx="967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845" extrusionOk="0">
                    <a:moveTo>
                      <a:pt x="3432" y="1"/>
                    </a:moveTo>
                    <a:cubicBezTo>
                      <a:pt x="3370" y="1"/>
                      <a:pt x="3308" y="15"/>
                      <a:pt x="3251" y="46"/>
                    </a:cubicBezTo>
                    <a:lnTo>
                      <a:pt x="0" y="1677"/>
                    </a:lnTo>
                    <a:lnTo>
                      <a:pt x="2155" y="3844"/>
                    </a:lnTo>
                    <a:lnTo>
                      <a:pt x="3786" y="594"/>
                    </a:lnTo>
                    <a:cubicBezTo>
                      <a:pt x="3870" y="439"/>
                      <a:pt x="3846" y="249"/>
                      <a:pt x="3715" y="118"/>
                    </a:cubicBezTo>
                    <a:cubicBezTo>
                      <a:pt x="3640" y="43"/>
                      <a:pt x="3537" y="1"/>
                      <a:pt x="3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705;p33">
                <a:extLst>
                  <a:ext uri="{FF2B5EF4-FFF2-40B4-BE49-F238E27FC236}">
                    <a16:creationId xmlns:a16="http://schemas.microsoft.com/office/drawing/2014/main" id="{931F59EF-AFDB-27A2-94D2-32D8D8C5F945}"/>
                  </a:ext>
                </a:extLst>
              </p:cNvPr>
              <p:cNvSpPr/>
              <p:nvPr/>
            </p:nvSpPr>
            <p:spPr>
              <a:xfrm>
                <a:off x="3850525" y="1848275"/>
                <a:ext cx="982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3514" extrusionOk="0">
                    <a:moveTo>
                      <a:pt x="743" y="1"/>
                    </a:moveTo>
                    <a:cubicBezTo>
                      <a:pt x="343" y="1"/>
                      <a:pt x="1" y="521"/>
                      <a:pt x="376" y="887"/>
                    </a:cubicBezTo>
                    <a:lnTo>
                      <a:pt x="2828" y="3352"/>
                    </a:lnTo>
                    <a:cubicBezTo>
                      <a:pt x="2942" y="3466"/>
                      <a:pt x="3069" y="3514"/>
                      <a:pt x="3191" y="3514"/>
                    </a:cubicBezTo>
                    <a:cubicBezTo>
                      <a:pt x="3590" y="3514"/>
                      <a:pt x="3929" y="3000"/>
                      <a:pt x="3555" y="2626"/>
                    </a:cubicBezTo>
                    <a:lnTo>
                      <a:pt x="1102" y="161"/>
                    </a:lnTo>
                    <a:cubicBezTo>
                      <a:pt x="989" y="48"/>
                      <a:pt x="863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706;p33">
                <a:extLst>
                  <a:ext uri="{FF2B5EF4-FFF2-40B4-BE49-F238E27FC236}">
                    <a16:creationId xmlns:a16="http://schemas.microsoft.com/office/drawing/2014/main" id="{77BF88E7-902B-8DDF-9EAA-3B6C65926DEE}"/>
                  </a:ext>
                </a:extLst>
              </p:cNvPr>
              <p:cNvSpPr/>
              <p:nvPr/>
            </p:nvSpPr>
            <p:spPr>
              <a:xfrm>
                <a:off x="3642025" y="1885625"/>
                <a:ext cx="264050" cy="2623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10493" extrusionOk="0">
                    <a:moveTo>
                      <a:pt x="8156" y="1"/>
                    </a:moveTo>
                    <a:cubicBezTo>
                      <a:pt x="7949" y="123"/>
                      <a:pt x="7704" y="179"/>
                      <a:pt x="7463" y="179"/>
                    </a:cubicBezTo>
                    <a:cubicBezTo>
                      <a:pt x="7400" y="179"/>
                      <a:pt x="7337" y="175"/>
                      <a:pt x="7275" y="167"/>
                    </a:cubicBezTo>
                    <a:cubicBezTo>
                      <a:pt x="7197" y="156"/>
                      <a:pt x="7120" y="151"/>
                      <a:pt x="7042" y="151"/>
                    </a:cubicBezTo>
                    <a:cubicBezTo>
                      <a:pt x="6611" y="151"/>
                      <a:pt x="6195" y="319"/>
                      <a:pt x="5882" y="632"/>
                    </a:cubicBezTo>
                    <a:lnTo>
                      <a:pt x="310" y="6192"/>
                    </a:lnTo>
                    <a:cubicBezTo>
                      <a:pt x="0" y="6513"/>
                      <a:pt x="0" y="7025"/>
                      <a:pt x="310" y="7347"/>
                    </a:cubicBezTo>
                    <a:lnTo>
                      <a:pt x="3215" y="10252"/>
                    </a:lnTo>
                    <a:cubicBezTo>
                      <a:pt x="3376" y="10413"/>
                      <a:pt x="3584" y="10493"/>
                      <a:pt x="3792" y="10493"/>
                    </a:cubicBezTo>
                    <a:cubicBezTo>
                      <a:pt x="4001" y="10493"/>
                      <a:pt x="4209" y="10413"/>
                      <a:pt x="4370" y="10252"/>
                    </a:cubicBezTo>
                    <a:lnTo>
                      <a:pt x="9942" y="4692"/>
                    </a:lnTo>
                    <a:cubicBezTo>
                      <a:pt x="10299" y="4323"/>
                      <a:pt x="10478" y="3811"/>
                      <a:pt x="10406" y="3299"/>
                    </a:cubicBezTo>
                    <a:cubicBezTo>
                      <a:pt x="10359" y="2989"/>
                      <a:pt x="10418" y="2679"/>
                      <a:pt x="10561" y="2406"/>
                    </a:cubicBezTo>
                    <a:lnTo>
                      <a:pt x="8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198;p27">
            <a:extLst>
              <a:ext uri="{FF2B5EF4-FFF2-40B4-BE49-F238E27FC236}">
                <a16:creationId xmlns:a16="http://schemas.microsoft.com/office/drawing/2014/main" id="{F3EAF85D-C7E9-EA6B-45CA-343BF8C4FE4B}"/>
              </a:ext>
            </a:extLst>
          </p:cNvPr>
          <p:cNvSpPr txBox="1">
            <a:spLocks/>
          </p:cNvSpPr>
          <p:nvPr/>
        </p:nvSpPr>
        <p:spPr>
          <a:xfrm>
            <a:off x="663532" y="1210119"/>
            <a:ext cx="8367054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Khi </a:t>
            </a:r>
            <a:r>
              <a:rPr lang="en-US" dirty="0" err="1">
                <a:solidFill>
                  <a:srgbClr val="002060"/>
                </a:solidFill>
              </a:rPr>
              <a:t>đun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nước</a:t>
            </a:r>
            <a:r>
              <a:rPr lang="en-US" dirty="0">
                <a:solidFill>
                  <a:srgbClr val="002060"/>
                </a:solidFill>
              </a:rPr>
              <a:t>, protein </a:t>
            </a:r>
            <a:r>
              <a:rPr lang="en-US" dirty="0" err="1">
                <a:solidFill>
                  <a:srgbClr val="002060"/>
                </a:solidFill>
              </a:rPr>
              <a:t>bị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hủy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chất</a:t>
            </a:r>
            <a:r>
              <a:rPr lang="en-US" dirty="0">
                <a:solidFill>
                  <a:srgbClr val="002060"/>
                </a:solidFill>
              </a:rPr>
              <a:t> bay </a:t>
            </a:r>
            <a:r>
              <a:rPr lang="en-US" dirty="0" err="1">
                <a:solidFill>
                  <a:srgbClr val="002060"/>
                </a:solidFill>
              </a:rPr>
              <a:t>hơi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ùi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trưng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433" name="Google Shape;699;p33">
            <a:extLst>
              <a:ext uri="{FF2B5EF4-FFF2-40B4-BE49-F238E27FC236}">
                <a16:creationId xmlns:a16="http://schemas.microsoft.com/office/drawing/2014/main" id="{FBD25D25-7EBA-D540-341E-AD1C1BAB5B8D}"/>
              </a:ext>
            </a:extLst>
          </p:cNvPr>
          <p:cNvGrpSpPr/>
          <p:nvPr/>
        </p:nvGrpSpPr>
        <p:grpSpPr>
          <a:xfrm>
            <a:off x="296695" y="2137735"/>
            <a:ext cx="353937" cy="353828"/>
            <a:chOff x="3112253" y="3382630"/>
            <a:chExt cx="973500" cy="973200"/>
          </a:xfrm>
        </p:grpSpPr>
        <p:sp>
          <p:nvSpPr>
            <p:cNvPr id="434" name="Google Shape;700;p33">
              <a:extLst>
                <a:ext uri="{FF2B5EF4-FFF2-40B4-BE49-F238E27FC236}">
                  <a16:creationId xmlns:a16="http://schemas.microsoft.com/office/drawing/2014/main" id="{CA5467F4-5033-B380-9442-37D4EE0C5397}"/>
                </a:ext>
              </a:extLst>
            </p:cNvPr>
            <p:cNvSpPr/>
            <p:nvPr/>
          </p:nvSpPr>
          <p:spPr>
            <a:xfrm flipH="1">
              <a:off x="3122283" y="3392864"/>
              <a:ext cx="953235" cy="9531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01;p33">
              <a:extLst>
                <a:ext uri="{FF2B5EF4-FFF2-40B4-BE49-F238E27FC236}">
                  <a16:creationId xmlns:a16="http://schemas.microsoft.com/office/drawing/2014/main" id="{07BD149A-5243-F1DD-CE42-BE9ECDBD8795}"/>
                </a:ext>
              </a:extLst>
            </p:cNvPr>
            <p:cNvSpPr/>
            <p:nvPr/>
          </p:nvSpPr>
          <p:spPr>
            <a:xfrm flipH="1">
              <a:off x="3112253" y="3382630"/>
              <a:ext cx="973500" cy="9732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702;p33">
              <a:extLst>
                <a:ext uri="{FF2B5EF4-FFF2-40B4-BE49-F238E27FC236}">
                  <a16:creationId xmlns:a16="http://schemas.microsoft.com/office/drawing/2014/main" id="{6EEAC87D-FFED-B257-AF39-C97DF4F90DAA}"/>
                </a:ext>
              </a:extLst>
            </p:cNvPr>
            <p:cNvGrpSpPr/>
            <p:nvPr/>
          </p:nvGrpSpPr>
          <p:grpSpPr>
            <a:xfrm>
              <a:off x="3370950" y="3642860"/>
              <a:ext cx="456235" cy="452790"/>
              <a:chOff x="3642025" y="1799650"/>
              <a:chExt cx="350950" cy="348300"/>
            </a:xfrm>
          </p:grpSpPr>
          <p:sp>
            <p:nvSpPr>
              <p:cNvPr id="437" name="Google Shape;703;p33">
                <a:extLst>
                  <a:ext uri="{FF2B5EF4-FFF2-40B4-BE49-F238E27FC236}">
                    <a16:creationId xmlns:a16="http://schemas.microsoft.com/office/drawing/2014/main" id="{9AB963E2-6622-7E95-793E-A8663E60C10D}"/>
                  </a:ext>
                </a:extLst>
              </p:cNvPr>
              <p:cNvSpPr/>
              <p:nvPr/>
            </p:nvSpPr>
            <p:spPr>
              <a:xfrm>
                <a:off x="3927475" y="1974550"/>
                <a:ext cx="64025" cy="858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433" extrusionOk="0">
                    <a:moveTo>
                      <a:pt x="1280" y="1"/>
                    </a:moveTo>
                    <a:cubicBezTo>
                      <a:pt x="1152" y="1"/>
                      <a:pt x="1024" y="57"/>
                      <a:pt x="941" y="170"/>
                    </a:cubicBezTo>
                    <a:cubicBezTo>
                      <a:pt x="941" y="194"/>
                      <a:pt x="715" y="504"/>
                      <a:pt x="489" y="897"/>
                    </a:cubicBezTo>
                    <a:cubicBezTo>
                      <a:pt x="48" y="1647"/>
                      <a:pt x="0" y="1968"/>
                      <a:pt x="0" y="2147"/>
                    </a:cubicBezTo>
                    <a:cubicBezTo>
                      <a:pt x="0" y="2849"/>
                      <a:pt x="572" y="3433"/>
                      <a:pt x="1274" y="3433"/>
                    </a:cubicBezTo>
                    <a:cubicBezTo>
                      <a:pt x="1989" y="3433"/>
                      <a:pt x="2560" y="2849"/>
                      <a:pt x="2560" y="2147"/>
                    </a:cubicBezTo>
                    <a:cubicBezTo>
                      <a:pt x="2560" y="1968"/>
                      <a:pt x="2513" y="1647"/>
                      <a:pt x="2072" y="897"/>
                    </a:cubicBezTo>
                    <a:cubicBezTo>
                      <a:pt x="1846" y="504"/>
                      <a:pt x="1620" y="194"/>
                      <a:pt x="1620" y="170"/>
                    </a:cubicBezTo>
                    <a:cubicBezTo>
                      <a:pt x="1536" y="57"/>
                      <a:pt x="1408" y="1"/>
                      <a:pt x="1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704;p33">
                <a:extLst>
                  <a:ext uri="{FF2B5EF4-FFF2-40B4-BE49-F238E27FC236}">
                    <a16:creationId xmlns:a16="http://schemas.microsoft.com/office/drawing/2014/main" id="{C4603F00-3253-C85B-2C5F-5529D4F48365}"/>
                  </a:ext>
                </a:extLst>
              </p:cNvPr>
              <p:cNvSpPr/>
              <p:nvPr/>
            </p:nvSpPr>
            <p:spPr>
              <a:xfrm>
                <a:off x="3896225" y="1799650"/>
                <a:ext cx="967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3845" extrusionOk="0">
                    <a:moveTo>
                      <a:pt x="3432" y="1"/>
                    </a:moveTo>
                    <a:cubicBezTo>
                      <a:pt x="3370" y="1"/>
                      <a:pt x="3308" y="15"/>
                      <a:pt x="3251" y="46"/>
                    </a:cubicBezTo>
                    <a:lnTo>
                      <a:pt x="0" y="1677"/>
                    </a:lnTo>
                    <a:lnTo>
                      <a:pt x="2155" y="3844"/>
                    </a:lnTo>
                    <a:lnTo>
                      <a:pt x="3786" y="594"/>
                    </a:lnTo>
                    <a:cubicBezTo>
                      <a:pt x="3870" y="439"/>
                      <a:pt x="3846" y="249"/>
                      <a:pt x="3715" y="118"/>
                    </a:cubicBezTo>
                    <a:cubicBezTo>
                      <a:pt x="3640" y="43"/>
                      <a:pt x="3537" y="1"/>
                      <a:pt x="3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705;p33">
                <a:extLst>
                  <a:ext uri="{FF2B5EF4-FFF2-40B4-BE49-F238E27FC236}">
                    <a16:creationId xmlns:a16="http://schemas.microsoft.com/office/drawing/2014/main" id="{0A94BE06-3A30-0883-C74B-68A6933A8C2C}"/>
                  </a:ext>
                </a:extLst>
              </p:cNvPr>
              <p:cNvSpPr/>
              <p:nvPr/>
            </p:nvSpPr>
            <p:spPr>
              <a:xfrm>
                <a:off x="3850525" y="1848275"/>
                <a:ext cx="982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3514" extrusionOk="0">
                    <a:moveTo>
                      <a:pt x="743" y="1"/>
                    </a:moveTo>
                    <a:cubicBezTo>
                      <a:pt x="343" y="1"/>
                      <a:pt x="1" y="521"/>
                      <a:pt x="376" y="887"/>
                    </a:cubicBezTo>
                    <a:lnTo>
                      <a:pt x="2828" y="3352"/>
                    </a:lnTo>
                    <a:cubicBezTo>
                      <a:pt x="2942" y="3466"/>
                      <a:pt x="3069" y="3514"/>
                      <a:pt x="3191" y="3514"/>
                    </a:cubicBezTo>
                    <a:cubicBezTo>
                      <a:pt x="3590" y="3514"/>
                      <a:pt x="3929" y="3000"/>
                      <a:pt x="3555" y="2626"/>
                    </a:cubicBezTo>
                    <a:lnTo>
                      <a:pt x="1102" y="161"/>
                    </a:lnTo>
                    <a:cubicBezTo>
                      <a:pt x="989" y="48"/>
                      <a:pt x="863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706;p33">
                <a:extLst>
                  <a:ext uri="{FF2B5EF4-FFF2-40B4-BE49-F238E27FC236}">
                    <a16:creationId xmlns:a16="http://schemas.microsoft.com/office/drawing/2014/main" id="{5BCC6D86-2FE6-0B52-68B2-9D4C45F246AA}"/>
                  </a:ext>
                </a:extLst>
              </p:cNvPr>
              <p:cNvSpPr/>
              <p:nvPr/>
            </p:nvSpPr>
            <p:spPr>
              <a:xfrm>
                <a:off x="3642025" y="1885625"/>
                <a:ext cx="264050" cy="2623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10493" extrusionOk="0">
                    <a:moveTo>
                      <a:pt x="8156" y="1"/>
                    </a:moveTo>
                    <a:cubicBezTo>
                      <a:pt x="7949" y="123"/>
                      <a:pt x="7704" y="179"/>
                      <a:pt x="7463" y="179"/>
                    </a:cubicBezTo>
                    <a:cubicBezTo>
                      <a:pt x="7400" y="179"/>
                      <a:pt x="7337" y="175"/>
                      <a:pt x="7275" y="167"/>
                    </a:cubicBezTo>
                    <a:cubicBezTo>
                      <a:pt x="7197" y="156"/>
                      <a:pt x="7120" y="151"/>
                      <a:pt x="7042" y="151"/>
                    </a:cubicBezTo>
                    <a:cubicBezTo>
                      <a:pt x="6611" y="151"/>
                      <a:pt x="6195" y="319"/>
                      <a:pt x="5882" y="632"/>
                    </a:cubicBezTo>
                    <a:lnTo>
                      <a:pt x="310" y="6192"/>
                    </a:lnTo>
                    <a:cubicBezTo>
                      <a:pt x="0" y="6513"/>
                      <a:pt x="0" y="7025"/>
                      <a:pt x="310" y="7347"/>
                    </a:cubicBezTo>
                    <a:lnTo>
                      <a:pt x="3215" y="10252"/>
                    </a:lnTo>
                    <a:cubicBezTo>
                      <a:pt x="3376" y="10413"/>
                      <a:pt x="3584" y="10493"/>
                      <a:pt x="3792" y="10493"/>
                    </a:cubicBezTo>
                    <a:cubicBezTo>
                      <a:pt x="4001" y="10493"/>
                      <a:pt x="4209" y="10413"/>
                      <a:pt x="4370" y="10252"/>
                    </a:cubicBezTo>
                    <a:lnTo>
                      <a:pt x="9942" y="4692"/>
                    </a:lnTo>
                    <a:cubicBezTo>
                      <a:pt x="10299" y="4323"/>
                      <a:pt x="10478" y="3811"/>
                      <a:pt x="10406" y="3299"/>
                    </a:cubicBezTo>
                    <a:cubicBezTo>
                      <a:pt x="10359" y="2989"/>
                      <a:pt x="10418" y="2679"/>
                      <a:pt x="10561" y="2406"/>
                    </a:cubicBezTo>
                    <a:lnTo>
                      <a:pt x="8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7" name="Google Shape;198;p27">
            <a:extLst>
              <a:ext uri="{FF2B5EF4-FFF2-40B4-BE49-F238E27FC236}">
                <a16:creationId xmlns:a16="http://schemas.microsoft.com/office/drawing/2014/main" id="{5307F1D8-2C1D-7A62-807A-EE72E9DBF9A2}"/>
              </a:ext>
            </a:extLst>
          </p:cNvPr>
          <p:cNvSpPr txBox="1">
            <a:spLocks/>
          </p:cNvSpPr>
          <p:nvPr/>
        </p:nvSpPr>
        <p:spPr>
          <a:xfrm>
            <a:off x="668511" y="2043003"/>
            <a:ext cx="7811957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Tóc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tằm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cháy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mùi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trưng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78" name="Picture 2" descr="Cắt tóc bằng lửa giá 10 USD, dịch vụ kỳ lạ hút khách ở Ấn Độ - Báo Thái  Bình điện tử">
            <a:extLst>
              <a:ext uri="{FF2B5EF4-FFF2-40B4-BE49-F238E27FC236}">
                <a16:creationId xmlns:a16="http://schemas.microsoft.com/office/drawing/2014/main" id="{C93FEEA9-E1EB-AB92-BD69-6E26A268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3050489"/>
            <a:ext cx="2984983" cy="18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" name="Picture 6" descr="Bạn có biết: &amp;quot;Cách làm cho gà mau ra lông ?&amp;quot; - Chăm sóc thần kê">
            <a:extLst>
              <a:ext uri="{FF2B5EF4-FFF2-40B4-BE49-F238E27FC236}">
                <a16:creationId xmlns:a16="http://schemas.microsoft.com/office/drawing/2014/main" id="{F328271C-F0F3-F0FC-C385-4F19328D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3200550" y="3050489"/>
            <a:ext cx="2735222" cy="18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0" name="Picture 8" descr="Giải mã ăn gì ở Sapa với 10 món đặc sản vùng núi">
            <a:extLst>
              <a:ext uri="{FF2B5EF4-FFF2-40B4-BE49-F238E27FC236}">
                <a16:creationId xmlns:a16="http://schemas.microsoft.com/office/drawing/2014/main" id="{75816679-0728-4720-6DF8-0E493270B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 bwMode="auto">
          <a:xfrm>
            <a:off x="5995772" y="3043426"/>
            <a:ext cx="2918774" cy="18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956 L -0.00573 -0.114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2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1 L -0.00122 -0.118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5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1666 L -0.00452 -0.11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5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7AC76-1446-24B1-1353-812E4417009E}"/>
              </a:ext>
            </a:extLst>
          </p:cNvPr>
          <p:cNvGrpSpPr/>
          <p:nvPr/>
        </p:nvGrpSpPr>
        <p:grpSpPr>
          <a:xfrm>
            <a:off x="185631" y="123623"/>
            <a:ext cx="2581770" cy="622908"/>
            <a:chOff x="773966" y="3348833"/>
            <a:chExt cx="3145831" cy="759000"/>
          </a:xfrm>
        </p:grpSpPr>
        <p:sp>
          <p:nvSpPr>
            <p:cNvPr id="6" name="Google Shape;310;p29">
              <a:extLst>
                <a:ext uri="{FF2B5EF4-FFF2-40B4-BE49-F238E27FC236}">
                  <a16:creationId xmlns:a16="http://schemas.microsoft.com/office/drawing/2014/main" id="{D144F0C8-11C1-4CCC-B0EF-D63195684ED5}"/>
                </a:ext>
              </a:extLst>
            </p:cNvPr>
            <p:cNvSpPr txBox="1">
              <a:spLocks/>
            </p:cNvSpPr>
            <p:nvPr/>
          </p:nvSpPr>
          <p:spPr>
            <a:xfrm>
              <a:off x="1317027" y="3430631"/>
              <a:ext cx="2602770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Tính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Chất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Hóa</a:t>
              </a:r>
              <a:r>
                <a:rPr lang="en-US" sz="20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0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Học</a:t>
              </a:r>
              <a:endParaRPr lang="en-U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7" name="Google Shape;321;p29">
              <a:extLst>
                <a:ext uri="{FF2B5EF4-FFF2-40B4-BE49-F238E27FC236}">
                  <a16:creationId xmlns:a16="http://schemas.microsoft.com/office/drawing/2014/main" id="{B37DE6FE-0605-1FB9-89B9-FCF0580F8D00}"/>
                </a:ext>
              </a:extLst>
            </p:cNvPr>
            <p:cNvGrpSpPr/>
            <p:nvPr/>
          </p:nvGrpSpPr>
          <p:grpSpPr>
            <a:xfrm>
              <a:off x="778539" y="3426469"/>
              <a:ext cx="595372" cy="549604"/>
              <a:chOff x="1687400" y="2453546"/>
              <a:chExt cx="595372" cy="549604"/>
            </a:xfrm>
          </p:grpSpPr>
          <p:sp>
            <p:nvSpPr>
              <p:cNvPr id="8" name="Google Shape;322;p29">
                <a:extLst>
                  <a:ext uri="{FF2B5EF4-FFF2-40B4-BE49-F238E27FC236}">
                    <a16:creationId xmlns:a16="http://schemas.microsoft.com/office/drawing/2014/main" id="{E367DE74-3365-79B6-5422-37E9B70243ED}"/>
                  </a:ext>
                </a:extLst>
              </p:cNvPr>
              <p:cNvSpPr/>
              <p:nvPr/>
            </p:nvSpPr>
            <p:spPr>
              <a:xfrm>
                <a:off x="1687400" y="2467714"/>
                <a:ext cx="558900" cy="525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9" name="Google Shape;323;p29">
                <a:extLst>
                  <a:ext uri="{FF2B5EF4-FFF2-40B4-BE49-F238E27FC236}">
                    <a16:creationId xmlns:a16="http://schemas.microsoft.com/office/drawing/2014/main" id="{DA5F7A22-2656-E7F1-F94B-B6F969C4B38E}"/>
                  </a:ext>
                </a:extLst>
              </p:cNvPr>
              <p:cNvGrpSpPr/>
              <p:nvPr/>
            </p:nvGrpSpPr>
            <p:grpSpPr>
              <a:xfrm rot="10800000" flipH="1">
                <a:off x="1742750" y="2453546"/>
                <a:ext cx="540022" cy="549604"/>
                <a:chOff x="1742750" y="2453546"/>
                <a:chExt cx="540022" cy="549604"/>
              </a:xfrm>
            </p:grpSpPr>
            <p:cxnSp>
              <p:nvCxnSpPr>
                <p:cNvPr id="10" name="Google Shape;324;p29">
                  <a:extLst>
                    <a:ext uri="{FF2B5EF4-FFF2-40B4-BE49-F238E27FC236}">
                      <a16:creationId xmlns:a16="http://schemas.microsoft.com/office/drawing/2014/main" id="{7312CB8E-D79F-505E-C6B5-879AFD8BD9BC}"/>
                    </a:ext>
                  </a:extLst>
                </p:cNvPr>
                <p:cNvCxnSpPr/>
                <p:nvPr/>
              </p:nvCxnSpPr>
              <p:spPr>
                <a:xfrm>
                  <a:off x="1742750" y="2453550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1" name="Google Shape;325;p29">
                  <a:extLst>
                    <a:ext uri="{FF2B5EF4-FFF2-40B4-BE49-F238E27FC236}">
                      <a16:creationId xmlns:a16="http://schemas.microsoft.com/office/drawing/2014/main" id="{D9DCDEFF-5864-3B4D-A22D-0B4007BA9584}"/>
                    </a:ext>
                  </a:extLst>
                </p:cNvPr>
                <p:cNvSpPr/>
                <p:nvPr/>
              </p:nvSpPr>
              <p:spPr>
                <a:xfrm rot="2700178">
                  <a:off x="2088875" y="2516049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2" name="Google Shape;335;p29">
              <a:extLst>
                <a:ext uri="{FF2B5EF4-FFF2-40B4-BE49-F238E27FC236}">
                  <a16:creationId xmlns:a16="http://schemas.microsoft.com/office/drawing/2014/main" id="{1A0C3568-630C-5760-59D1-27A685ABF588}"/>
                </a:ext>
              </a:extLst>
            </p:cNvPr>
            <p:cNvSpPr txBox="1">
              <a:spLocks/>
            </p:cNvSpPr>
            <p:nvPr/>
          </p:nvSpPr>
          <p:spPr>
            <a:xfrm>
              <a:off x="773966" y="3348833"/>
              <a:ext cx="642280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III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B535F65A-A304-478A-C11D-EA600513545A}"/>
              </a:ext>
            </a:extLst>
          </p:cNvPr>
          <p:cNvGrpSpPr/>
          <p:nvPr/>
        </p:nvGrpSpPr>
        <p:grpSpPr>
          <a:xfrm>
            <a:off x="2899330" y="629833"/>
            <a:ext cx="3345340" cy="536982"/>
            <a:chOff x="2934958" y="435076"/>
            <a:chExt cx="3345340" cy="536982"/>
          </a:xfrm>
        </p:grpSpPr>
        <p:grpSp>
          <p:nvGrpSpPr>
            <p:cNvPr id="14" name="Google Shape;976;p39">
              <a:extLst>
                <a:ext uri="{FF2B5EF4-FFF2-40B4-BE49-F238E27FC236}">
                  <a16:creationId xmlns:a16="http://schemas.microsoft.com/office/drawing/2014/main" id="{15A2DDB6-1662-80D4-0F92-54567F7A84F2}"/>
                </a:ext>
              </a:extLst>
            </p:cNvPr>
            <p:cNvGrpSpPr/>
            <p:nvPr/>
          </p:nvGrpSpPr>
          <p:grpSpPr>
            <a:xfrm rot="10800000">
              <a:off x="2934958" y="435076"/>
              <a:ext cx="3345340" cy="515199"/>
              <a:chOff x="4399950" y="2954075"/>
              <a:chExt cx="1287675" cy="238725"/>
            </a:xfrm>
          </p:grpSpPr>
          <p:sp>
            <p:nvSpPr>
              <p:cNvPr id="15" name="Google Shape;977;p39">
                <a:extLst>
                  <a:ext uri="{FF2B5EF4-FFF2-40B4-BE49-F238E27FC236}">
                    <a16:creationId xmlns:a16="http://schemas.microsoft.com/office/drawing/2014/main" id="{9B441617-2F1C-2E05-A560-A62328A2E62F}"/>
                  </a:ext>
                </a:extLst>
              </p:cNvPr>
              <p:cNvSpPr/>
              <p:nvPr/>
            </p:nvSpPr>
            <p:spPr>
              <a:xfrm>
                <a:off x="4399950" y="2954075"/>
                <a:ext cx="128767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51507" h="9549" extrusionOk="0">
                    <a:moveTo>
                      <a:pt x="2212" y="3839"/>
                    </a:moveTo>
                    <a:cubicBezTo>
                      <a:pt x="2695" y="3839"/>
                      <a:pt x="3155" y="4212"/>
                      <a:pt x="3155" y="4774"/>
                    </a:cubicBezTo>
                    <a:cubicBezTo>
                      <a:pt x="3155" y="5298"/>
                      <a:pt x="2739" y="5715"/>
                      <a:pt x="2215" y="5715"/>
                    </a:cubicBezTo>
                    <a:cubicBezTo>
                      <a:pt x="1369" y="5715"/>
                      <a:pt x="953" y="4703"/>
                      <a:pt x="1548" y="4120"/>
                    </a:cubicBezTo>
                    <a:cubicBezTo>
                      <a:pt x="1742" y="3926"/>
                      <a:pt x="1979" y="3839"/>
                      <a:pt x="2212" y="3839"/>
                    </a:cubicBezTo>
                    <a:close/>
                    <a:moveTo>
                      <a:pt x="1584" y="0"/>
                    </a:moveTo>
                    <a:cubicBezTo>
                      <a:pt x="703" y="0"/>
                      <a:pt x="0" y="714"/>
                      <a:pt x="0" y="1596"/>
                    </a:cubicBezTo>
                    <a:lnTo>
                      <a:pt x="0" y="7965"/>
                    </a:lnTo>
                    <a:cubicBezTo>
                      <a:pt x="0" y="8834"/>
                      <a:pt x="703" y="9549"/>
                      <a:pt x="1584" y="9549"/>
                    </a:cubicBezTo>
                    <a:lnTo>
                      <a:pt x="49911" y="9549"/>
                    </a:lnTo>
                    <a:cubicBezTo>
                      <a:pt x="50792" y="9549"/>
                      <a:pt x="51507" y="8846"/>
                      <a:pt x="51507" y="7965"/>
                    </a:cubicBezTo>
                    <a:lnTo>
                      <a:pt x="51507" y="1596"/>
                    </a:lnTo>
                    <a:cubicBezTo>
                      <a:pt x="51507" y="714"/>
                      <a:pt x="50792" y="0"/>
                      <a:pt x="49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78;p39">
                <a:extLst>
                  <a:ext uri="{FF2B5EF4-FFF2-40B4-BE49-F238E27FC236}">
                    <a16:creationId xmlns:a16="http://schemas.microsoft.com/office/drawing/2014/main" id="{C2CFD35B-0DCE-C1B3-E492-94544D2368E7}"/>
                  </a:ext>
                </a:extLst>
              </p:cNvPr>
              <p:cNvSpPr/>
              <p:nvPr/>
            </p:nvSpPr>
            <p:spPr>
              <a:xfrm>
                <a:off x="44713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11" y="1"/>
                    </a:moveTo>
                    <a:cubicBezTo>
                      <a:pt x="114" y="1"/>
                      <a:pt x="19" y="66"/>
                      <a:pt x="13" y="197"/>
                    </a:cubicBezTo>
                    <a:lnTo>
                      <a:pt x="13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79;p39">
                <a:extLst>
                  <a:ext uri="{FF2B5EF4-FFF2-40B4-BE49-F238E27FC236}">
                    <a16:creationId xmlns:a16="http://schemas.microsoft.com/office/drawing/2014/main" id="{1FE62003-9660-A2A8-A3A7-C0F42D45B3A5}"/>
                  </a:ext>
                </a:extLst>
              </p:cNvPr>
              <p:cNvSpPr/>
              <p:nvPr/>
            </p:nvSpPr>
            <p:spPr>
              <a:xfrm>
                <a:off x="450590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5" y="1"/>
                    </a:moveTo>
                    <a:cubicBezTo>
                      <a:pt x="102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48" y="2064"/>
                      <a:pt x="132" y="2099"/>
                    </a:cubicBezTo>
                    <a:cubicBezTo>
                      <a:pt x="156" y="2099"/>
                      <a:pt x="179" y="2111"/>
                      <a:pt x="203" y="2111"/>
                    </a:cubicBezTo>
                    <a:cubicBezTo>
                      <a:pt x="322" y="2111"/>
                      <a:pt x="406" y="2016"/>
                      <a:pt x="418" y="1897"/>
                    </a:cubicBezTo>
                    <a:lnTo>
                      <a:pt x="418" y="206"/>
                    </a:lnTo>
                    <a:cubicBezTo>
                      <a:pt x="412" y="69"/>
                      <a:pt x="307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80;p39">
                <a:extLst>
                  <a:ext uri="{FF2B5EF4-FFF2-40B4-BE49-F238E27FC236}">
                    <a16:creationId xmlns:a16="http://schemas.microsoft.com/office/drawing/2014/main" id="{3666B8A9-CBB9-9525-AC1D-7DACA8D7D7CE}"/>
                  </a:ext>
                </a:extLst>
              </p:cNvPr>
              <p:cNvSpPr/>
              <p:nvPr/>
            </p:nvSpPr>
            <p:spPr>
              <a:xfrm>
                <a:off x="45401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4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81;p39">
                <a:extLst>
                  <a:ext uri="{FF2B5EF4-FFF2-40B4-BE49-F238E27FC236}">
                    <a16:creationId xmlns:a16="http://schemas.microsoft.com/office/drawing/2014/main" id="{AB5F9E07-30D4-F63F-36F8-26F988E6E3CB}"/>
                  </a:ext>
                </a:extLst>
              </p:cNvPr>
              <p:cNvSpPr/>
              <p:nvPr/>
            </p:nvSpPr>
            <p:spPr>
              <a:xfrm>
                <a:off x="4574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82;p39">
                <a:extLst>
                  <a:ext uri="{FF2B5EF4-FFF2-40B4-BE49-F238E27FC236}">
                    <a16:creationId xmlns:a16="http://schemas.microsoft.com/office/drawing/2014/main" id="{86581DE1-6919-6442-8FB6-13AC8ACCF878}"/>
                  </a:ext>
                </a:extLst>
              </p:cNvPr>
              <p:cNvSpPr/>
              <p:nvPr/>
            </p:nvSpPr>
            <p:spPr>
              <a:xfrm>
                <a:off x="46089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83;p39">
                <a:extLst>
                  <a:ext uri="{FF2B5EF4-FFF2-40B4-BE49-F238E27FC236}">
                    <a16:creationId xmlns:a16="http://schemas.microsoft.com/office/drawing/2014/main" id="{C59B2B35-D714-431D-1DD8-18BC241A2889}"/>
                  </a:ext>
                </a:extLst>
              </p:cNvPr>
              <p:cNvSpPr/>
              <p:nvPr/>
            </p:nvSpPr>
            <p:spPr>
              <a:xfrm>
                <a:off x="46434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84;p39">
                <a:extLst>
                  <a:ext uri="{FF2B5EF4-FFF2-40B4-BE49-F238E27FC236}">
                    <a16:creationId xmlns:a16="http://schemas.microsoft.com/office/drawing/2014/main" id="{C259DFC6-3F75-E95A-140C-1A1E99E45ADA}"/>
                  </a:ext>
                </a:extLst>
              </p:cNvPr>
              <p:cNvSpPr/>
              <p:nvPr/>
            </p:nvSpPr>
            <p:spPr>
              <a:xfrm>
                <a:off x="46776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85;p39">
                <a:extLst>
                  <a:ext uri="{FF2B5EF4-FFF2-40B4-BE49-F238E27FC236}">
                    <a16:creationId xmlns:a16="http://schemas.microsoft.com/office/drawing/2014/main" id="{024DBAFF-4EED-36E6-1C8C-CDD5FDB6C59E}"/>
                  </a:ext>
                </a:extLst>
              </p:cNvPr>
              <p:cNvSpPr/>
              <p:nvPr/>
            </p:nvSpPr>
            <p:spPr>
              <a:xfrm>
                <a:off x="471217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9" y="1"/>
                    </a:moveTo>
                    <a:cubicBezTo>
                      <a:pt x="102" y="1"/>
                      <a:pt x="7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394" y="66"/>
                      <a:pt x="296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86;p39">
                <a:extLst>
                  <a:ext uri="{FF2B5EF4-FFF2-40B4-BE49-F238E27FC236}">
                    <a16:creationId xmlns:a16="http://schemas.microsoft.com/office/drawing/2014/main" id="{6D515608-CF3B-6D60-D9E2-6BF923C0643F}"/>
                  </a:ext>
                </a:extLst>
              </p:cNvPr>
              <p:cNvSpPr/>
              <p:nvPr/>
            </p:nvSpPr>
            <p:spPr>
              <a:xfrm>
                <a:off x="474642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87;p39">
                <a:extLst>
                  <a:ext uri="{FF2B5EF4-FFF2-40B4-BE49-F238E27FC236}">
                    <a16:creationId xmlns:a16="http://schemas.microsoft.com/office/drawing/2014/main" id="{77A49D0B-711D-FE2E-5D7D-7A8C7D70B755}"/>
                  </a:ext>
                </a:extLst>
              </p:cNvPr>
              <p:cNvSpPr/>
              <p:nvPr/>
            </p:nvSpPr>
            <p:spPr>
              <a:xfrm>
                <a:off x="47806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88;p39">
                <a:extLst>
                  <a:ext uri="{FF2B5EF4-FFF2-40B4-BE49-F238E27FC236}">
                    <a16:creationId xmlns:a16="http://schemas.microsoft.com/office/drawing/2014/main" id="{CDD4A51D-F39F-AA04-EE02-7A9EFD6E1BC2}"/>
                  </a:ext>
                </a:extLst>
              </p:cNvPr>
              <p:cNvSpPr/>
              <p:nvPr/>
            </p:nvSpPr>
            <p:spPr>
              <a:xfrm>
                <a:off x="481517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89;p39">
                <a:extLst>
                  <a:ext uri="{FF2B5EF4-FFF2-40B4-BE49-F238E27FC236}">
                    <a16:creationId xmlns:a16="http://schemas.microsoft.com/office/drawing/2014/main" id="{24AC854C-0687-E332-53E6-ED7422987DA9}"/>
                  </a:ext>
                </a:extLst>
              </p:cNvPr>
              <p:cNvSpPr/>
              <p:nvPr/>
            </p:nvSpPr>
            <p:spPr>
              <a:xfrm>
                <a:off x="4849400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67" y="2108"/>
                      <a:pt x="191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90;p39">
                <a:extLst>
                  <a:ext uri="{FF2B5EF4-FFF2-40B4-BE49-F238E27FC236}">
                    <a16:creationId xmlns:a16="http://schemas.microsoft.com/office/drawing/2014/main" id="{B9B9F325-31B4-AFFA-6077-687D3FB3DC29}"/>
                  </a:ext>
                </a:extLst>
              </p:cNvPr>
              <p:cNvSpPr/>
              <p:nvPr/>
            </p:nvSpPr>
            <p:spPr>
              <a:xfrm>
                <a:off x="48839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1;p39">
                <a:extLst>
                  <a:ext uri="{FF2B5EF4-FFF2-40B4-BE49-F238E27FC236}">
                    <a16:creationId xmlns:a16="http://schemas.microsoft.com/office/drawing/2014/main" id="{FCA90A6D-F2C0-6B09-A82B-BD1EF662686B}"/>
                  </a:ext>
                </a:extLst>
              </p:cNvPr>
              <p:cNvSpPr/>
              <p:nvPr/>
            </p:nvSpPr>
            <p:spPr>
              <a:xfrm>
                <a:off x="4918150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09" y="1"/>
                    </a:moveTo>
                    <a:cubicBezTo>
                      <a:pt x="105" y="1"/>
                      <a:pt x="1" y="69"/>
                      <a:pt x="1" y="206"/>
                    </a:cubicBezTo>
                    <a:lnTo>
                      <a:pt x="1" y="1897"/>
                    </a:lnTo>
                    <a:cubicBezTo>
                      <a:pt x="1" y="1992"/>
                      <a:pt x="61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92;p39">
                <a:extLst>
                  <a:ext uri="{FF2B5EF4-FFF2-40B4-BE49-F238E27FC236}">
                    <a16:creationId xmlns:a16="http://schemas.microsoft.com/office/drawing/2014/main" id="{65FC9904-B767-4D13-AB87-B1D0A1C46582}"/>
                  </a:ext>
                </a:extLst>
              </p:cNvPr>
              <p:cNvSpPr/>
              <p:nvPr/>
            </p:nvSpPr>
            <p:spPr>
              <a:xfrm>
                <a:off x="4952700" y="3122975"/>
                <a:ext cx="101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03" extrusionOk="0">
                    <a:moveTo>
                      <a:pt x="198" y="1"/>
                    </a:moveTo>
                    <a:cubicBezTo>
                      <a:pt x="101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10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93;p39">
                <a:extLst>
                  <a:ext uri="{FF2B5EF4-FFF2-40B4-BE49-F238E27FC236}">
                    <a16:creationId xmlns:a16="http://schemas.microsoft.com/office/drawing/2014/main" id="{5E8A26DC-2DAC-4A00-FFD2-3296AF1563DB}"/>
                  </a:ext>
                </a:extLst>
              </p:cNvPr>
              <p:cNvSpPr/>
              <p:nvPr/>
            </p:nvSpPr>
            <p:spPr>
              <a:xfrm>
                <a:off x="498692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lnTo>
                      <a:pt x="0" y="1906"/>
                    </a:lnTo>
                    <a:cubicBezTo>
                      <a:pt x="0" y="2001"/>
                      <a:pt x="60" y="2073"/>
                      <a:pt x="143" y="2108"/>
                    </a:cubicBezTo>
                    <a:cubicBezTo>
                      <a:pt x="155" y="2108"/>
                      <a:pt x="179" y="2120"/>
                      <a:pt x="215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994;p39">
                <a:extLst>
                  <a:ext uri="{FF2B5EF4-FFF2-40B4-BE49-F238E27FC236}">
                    <a16:creationId xmlns:a16="http://schemas.microsoft.com/office/drawing/2014/main" id="{C9E961A3-D45F-6792-2D73-78198807F3F6}"/>
                  </a:ext>
                </a:extLst>
              </p:cNvPr>
              <p:cNvSpPr/>
              <p:nvPr/>
            </p:nvSpPr>
            <p:spPr>
              <a:xfrm>
                <a:off x="50214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198" y="1"/>
                    </a:moveTo>
                    <a:cubicBezTo>
                      <a:pt x="102" y="1"/>
                      <a:pt x="6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3" y="66"/>
                      <a:pt x="295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995;p39">
                <a:extLst>
                  <a:ext uri="{FF2B5EF4-FFF2-40B4-BE49-F238E27FC236}">
                    <a16:creationId xmlns:a16="http://schemas.microsoft.com/office/drawing/2014/main" id="{C51C2AA1-5360-5018-9FF6-F8078FAEF5FB}"/>
                  </a:ext>
                </a:extLst>
              </p:cNvPr>
              <p:cNvSpPr/>
              <p:nvPr/>
            </p:nvSpPr>
            <p:spPr>
              <a:xfrm>
                <a:off x="50556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03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5" y="2108"/>
                      <a:pt x="179" y="2120"/>
                      <a:pt x="203" y="2120"/>
                    </a:cubicBezTo>
                    <a:cubicBezTo>
                      <a:pt x="322" y="2120"/>
                      <a:pt x="417" y="2025"/>
                      <a:pt x="417" y="1906"/>
                    </a:cubicBezTo>
                    <a:lnTo>
                      <a:pt x="417" y="215"/>
                    </a:lnTo>
                    <a:cubicBezTo>
                      <a:pt x="417" y="96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996;p39">
                <a:extLst>
                  <a:ext uri="{FF2B5EF4-FFF2-40B4-BE49-F238E27FC236}">
                    <a16:creationId xmlns:a16="http://schemas.microsoft.com/office/drawing/2014/main" id="{0370ED93-539E-0EB1-D700-78A47AA9CAE9}"/>
                  </a:ext>
                </a:extLst>
              </p:cNvPr>
              <p:cNvSpPr/>
              <p:nvPr/>
            </p:nvSpPr>
            <p:spPr>
              <a:xfrm>
                <a:off x="5090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4" y="2090"/>
                    </a:cubicBezTo>
                    <a:cubicBezTo>
                      <a:pt x="156" y="2090"/>
                      <a:pt x="179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997;p39">
                <a:extLst>
                  <a:ext uri="{FF2B5EF4-FFF2-40B4-BE49-F238E27FC236}">
                    <a16:creationId xmlns:a16="http://schemas.microsoft.com/office/drawing/2014/main" id="{85AEB4FF-DE04-2FCE-28F1-3D13A00AE245}"/>
                  </a:ext>
                </a:extLst>
              </p:cNvPr>
              <p:cNvSpPr/>
              <p:nvPr/>
            </p:nvSpPr>
            <p:spPr>
              <a:xfrm>
                <a:off x="51244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8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31" y="2090"/>
                    </a:cubicBezTo>
                    <a:cubicBezTo>
                      <a:pt x="155" y="2090"/>
                      <a:pt x="179" y="2102"/>
                      <a:pt x="202" y="2102"/>
                    </a:cubicBezTo>
                    <a:cubicBezTo>
                      <a:pt x="321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998;p39">
                <a:extLst>
                  <a:ext uri="{FF2B5EF4-FFF2-40B4-BE49-F238E27FC236}">
                    <a16:creationId xmlns:a16="http://schemas.microsoft.com/office/drawing/2014/main" id="{34347100-F8D7-80CE-1542-41C3B651C91C}"/>
                  </a:ext>
                </a:extLst>
              </p:cNvPr>
              <p:cNvSpPr/>
              <p:nvPr/>
            </p:nvSpPr>
            <p:spPr>
              <a:xfrm>
                <a:off x="5158675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999;p39">
                <a:extLst>
                  <a:ext uri="{FF2B5EF4-FFF2-40B4-BE49-F238E27FC236}">
                    <a16:creationId xmlns:a16="http://schemas.microsoft.com/office/drawing/2014/main" id="{51E6471E-D18E-288A-CCF4-9E5D584EA870}"/>
                  </a:ext>
                </a:extLst>
              </p:cNvPr>
              <p:cNvSpPr/>
              <p:nvPr/>
            </p:nvSpPr>
            <p:spPr>
              <a:xfrm>
                <a:off x="51932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1000;p39">
                <a:extLst>
                  <a:ext uri="{FF2B5EF4-FFF2-40B4-BE49-F238E27FC236}">
                    <a16:creationId xmlns:a16="http://schemas.microsoft.com/office/drawing/2014/main" id="{4988D4FD-B10F-B336-F235-0E1B695023E6}"/>
                  </a:ext>
                </a:extLst>
              </p:cNvPr>
              <p:cNvSpPr/>
              <p:nvPr/>
            </p:nvSpPr>
            <p:spPr>
              <a:xfrm>
                <a:off x="5227425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1001;p39">
                <a:extLst>
                  <a:ext uri="{FF2B5EF4-FFF2-40B4-BE49-F238E27FC236}">
                    <a16:creationId xmlns:a16="http://schemas.microsoft.com/office/drawing/2014/main" id="{BA312597-83B4-6EC0-BDB6-A89086501CA0}"/>
                  </a:ext>
                </a:extLst>
              </p:cNvPr>
              <p:cNvSpPr/>
              <p:nvPr/>
            </p:nvSpPr>
            <p:spPr>
              <a:xfrm>
                <a:off x="5261950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8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8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6" y="2007"/>
                      <a:pt x="406" y="1888"/>
                    </a:cubicBezTo>
                    <a:lnTo>
                      <a:pt x="406" y="197"/>
                    </a:lnTo>
                    <a:cubicBezTo>
                      <a:pt x="400" y="66"/>
                      <a:pt x="30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1002;p39">
                <a:extLst>
                  <a:ext uri="{FF2B5EF4-FFF2-40B4-BE49-F238E27FC236}">
                    <a16:creationId xmlns:a16="http://schemas.microsoft.com/office/drawing/2014/main" id="{16A6372E-3A2F-1E47-8D29-E1713DF661E9}"/>
                  </a:ext>
                </a:extLst>
              </p:cNvPr>
              <p:cNvSpPr/>
              <p:nvPr/>
            </p:nvSpPr>
            <p:spPr>
              <a:xfrm>
                <a:off x="5296175" y="3122525"/>
                <a:ext cx="1045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2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906"/>
                    </a:lnTo>
                    <a:cubicBezTo>
                      <a:pt x="1" y="2001"/>
                      <a:pt x="60" y="2073"/>
                      <a:pt x="144" y="2108"/>
                    </a:cubicBezTo>
                    <a:cubicBezTo>
                      <a:pt x="156" y="2108"/>
                      <a:pt x="180" y="2120"/>
                      <a:pt x="215" y="2120"/>
                    </a:cubicBezTo>
                    <a:cubicBezTo>
                      <a:pt x="322" y="2120"/>
                      <a:pt x="418" y="2025"/>
                      <a:pt x="418" y="1906"/>
                    </a:cubicBezTo>
                    <a:lnTo>
                      <a:pt x="418" y="215"/>
                    </a:lnTo>
                    <a:cubicBezTo>
                      <a:pt x="418" y="96"/>
                      <a:pt x="322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1003;p39">
                <a:extLst>
                  <a:ext uri="{FF2B5EF4-FFF2-40B4-BE49-F238E27FC236}">
                    <a16:creationId xmlns:a16="http://schemas.microsoft.com/office/drawing/2014/main" id="{70E81BBE-A216-4BA8-1C26-005C58027E82}"/>
                  </a:ext>
                </a:extLst>
              </p:cNvPr>
              <p:cNvSpPr/>
              <p:nvPr/>
            </p:nvSpPr>
            <p:spPr>
              <a:xfrm>
                <a:off x="5330725" y="3122750"/>
                <a:ext cx="1012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12" extrusionOk="0">
                    <a:moveTo>
                      <a:pt x="202" y="1"/>
                    </a:moveTo>
                    <a:cubicBezTo>
                      <a:pt x="101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2" y="2111"/>
                    </a:cubicBezTo>
                    <a:cubicBezTo>
                      <a:pt x="322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1004;p39">
                <a:extLst>
                  <a:ext uri="{FF2B5EF4-FFF2-40B4-BE49-F238E27FC236}">
                    <a16:creationId xmlns:a16="http://schemas.microsoft.com/office/drawing/2014/main" id="{9C793D38-7B91-8210-5143-04D3EC2A71C4}"/>
                  </a:ext>
                </a:extLst>
              </p:cNvPr>
              <p:cNvSpPr/>
              <p:nvPr/>
            </p:nvSpPr>
            <p:spPr>
              <a:xfrm>
                <a:off x="536495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1005;p39">
                <a:extLst>
                  <a:ext uri="{FF2B5EF4-FFF2-40B4-BE49-F238E27FC236}">
                    <a16:creationId xmlns:a16="http://schemas.microsoft.com/office/drawing/2014/main" id="{417FEADB-65A6-5DCB-713B-6D2201473568}"/>
                  </a:ext>
                </a:extLst>
              </p:cNvPr>
              <p:cNvSpPr/>
              <p:nvPr/>
            </p:nvSpPr>
            <p:spPr>
              <a:xfrm>
                <a:off x="5399475" y="3122750"/>
                <a:ext cx="101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12" extrusionOk="0">
                    <a:moveTo>
                      <a:pt x="203" y="1"/>
                    </a:moveTo>
                    <a:cubicBezTo>
                      <a:pt x="102" y="1"/>
                      <a:pt x="0" y="69"/>
                      <a:pt x="0" y="206"/>
                    </a:cubicBezTo>
                    <a:lnTo>
                      <a:pt x="0" y="1897"/>
                    </a:lnTo>
                    <a:cubicBezTo>
                      <a:pt x="0" y="1992"/>
                      <a:pt x="48" y="2064"/>
                      <a:pt x="131" y="2099"/>
                    </a:cubicBezTo>
                    <a:cubicBezTo>
                      <a:pt x="155" y="2099"/>
                      <a:pt x="179" y="2111"/>
                      <a:pt x="203" y="2111"/>
                    </a:cubicBezTo>
                    <a:cubicBezTo>
                      <a:pt x="310" y="2111"/>
                      <a:pt x="405" y="2016"/>
                      <a:pt x="405" y="1897"/>
                    </a:cubicBezTo>
                    <a:lnTo>
                      <a:pt x="405" y="206"/>
                    </a:lnTo>
                    <a:cubicBezTo>
                      <a:pt x="405" y="69"/>
                      <a:pt x="304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1006;p39">
                <a:extLst>
                  <a:ext uri="{FF2B5EF4-FFF2-40B4-BE49-F238E27FC236}">
                    <a16:creationId xmlns:a16="http://schemas.microsoft.com/office/drawing/2014/main" id="{9A7CA802-114D-4E62-1343-572EB3084CD2}"/>
                  </a:ext>
                </a:extLst>
              </p:cNvPr>
              <p:cNvSpPr/>
              <p:nvPr/>
            </p:nvSpPr>
            <p:spPr>
              <a:xfrm>
                <a:off x="543370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32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1007;p39">
                <a:extLst>
                  <a:ext uri="{FF2B5EF4-FFF2-40B4-BE49-F238E27FC236}">
                    <a16:creationId xmlns:a16="http://schemas.microsoft.com/office/drawing/2014/main" id="{FF4AA9B2-97E3-D09B-BBE8-D845102737DE}"/>
                  </a:ext>
                </a:extLst>
              </p:cNvPr>
              <p:cNvSpPr/>
              <p:nvPr/>
            </p:nvSpPr>
            <p:spPr>
              <a:xfrm>
                <a:off x="5467925" y="3122750"/>
                <a:ext cx="104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12" extrusionOk="0">
                    <a:moveTo>
                      <a:pt x="215" y="1"/>
                    </a:moveTo>
                    <a:cubicBezTo>
                      <a:pt x="114" y="1"/>
                      <a:pt x="13" y="69"/>
                      <a:pt x="13" y="206"/>
                    </a:cubicBezTo>
                    <a:lnTo>
                      <a:pt x="13" y="1897"/>
                    </a:lnTo>
                    <a:cubicBezTo>
                      <a:pt x="1" y="1992"/>
                      <a:pt x="60" y="2064"/>
                      <a:pt x="144" y="2099"/>
                    </a:cubicBezTo>
                    <a:cubicBezTo>
                      <a:pt x="168" y="2099"/>
                      <a:pt x="191" y="2111"/>
                      <a:pt x="215" y="2111"/>
                    </a:cubicBezTo>
                    <a:cubicBezTo>
                      <a:pt x="322" y="2111"/>
                      <a:pt x="418" y="2016"/>
                      <a:pt x="418" y="1897"/>
                    </a:cubicBezTo>
                    <a:lnTo>
                      <a:pt x="418" y="206"/>
                    </a:lnTo>
                    <a:cubicBezTo>
                      <a:pt x="418" y="69"/>
                      <a:pt x="31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1008;p39">
                <a:extLst>
                  <a:ext uri="{FF2B5EF4-FFF2-40B4-BE49-F238E27FC236}">
                    <a16:creationId xmlns:a16="http://schemas.microsoft.com/office/drawing/2014/main" id="{E8CC83B5-C2DF-6066-C571-9F377085B9FA}"/>
                  </a:ext>
                </a:extLst>
              </p:cNvPr>
              <p:cNvSpPr/>
              <p:nvPr/>
            </p:nvSpPr>
            <p:spPr>
              <a:xfrm>
                <a:off x="5502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3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49" y="2055"/>
                      <a:pt x="132" y="2090"/>
                    </a:cubicBezTo>
                    <a:cubicBezTo>
                      <a:pt x="156" y="2090"/>
                      <a:pt x="180" y="2102"/>
                      <a:pt x="203" y="2102"/>
                    </a:cubicBezTo>
                    <a:cubicBezTo>
                      <a:pt x="322" y="2102"/>
                      <a:pt x="418" y="2007"/>
                      <a:pt x="418" y="1888"/>
                    </a:cubicBezTo>
                    <a:lnTo>
                      <a:pt x="418" y="197"/>
                    </a:lnTo>
                    <a:cubicBezTo>
                      <a:pt x="406" y="66"/>
                      <a:pt x="308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1009;p39">
                <a:extLst>
                  <a:ext uri="{FF2B5EF4-FFF2-40B4-BE49-F238E27FC236}">
                    <a16:creationId xmlns:a16="http://schemas.microsoft.com/office/drawing/2014/main" id="{686D6D68-D089-307C-CAC4-76E637CF4E1C}"/>
                  </a:ext>
                </a:extLst>
              </p:cNvPr>
              <p:cNvSpPr/>
              <p:nvPr/>
            </p:nvSpPr>
            <p:spPr>
              <a:xfrm>
                <a:off x="5536700" y="3122975"/>
                <a:ext cx="1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2103" extrusionOk="0">
                    <a:moveTo>
                      <a:pt x="209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60" y="2055"/>
                      <a:pt x="143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1010;p39">
                <a:extLst>
                  <a:ext uri="{FF2B5EF4-FFF2-40B4-BE49-F238E27FC236}">
                    <a16:creationId xmlns:a16="http://schemas.microsoft.com/office/drawing/2014/main" id="{B9FDC89E-236B-51BE-8858-057F3A1CF70F}"/>
                  </a:ext>
                </a:extLst>
              </p:cNvPr>
              <p:cNvSpPr/>
              <p:nvPr/>
            </p:nvSpPr>
            <p:spPr>
              <a:xfrm>
                <a:off x="5571225" y="3122975"/>
                <a:ext cx="101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03" extrusionOk="0">
                    <a:moveTo>
                      <a:pt x="207" y="1"/>
                    </a:moveTo>
                    <a:cubicBezTo>
                      <a:pt x="110" y="1"/>
                      <a:pt x="12" y="66"/>
                      <a:pt x="0" y="197"/>
                    </a:cubicBezTo>
                    <a:lnTo>
                      <a:pt x="0" y="1888"/>
                    </a:lnTo>
                    <a:cubicBezTo>
                      <a:pt x="0" y="1983"/>
                      <a:pt x="48" y="2055"/>
                      <a:pt x="131" y="2090"/>
                    </a:cubicBezTo>
                    <a:cubicBezTo>
                      <a:pt x="155" y="2090"/>
                      <a:pt x="179" y="2102"/>
                      <a:pt x="203" y="2102"/>
                    </a:cubicBezTo>
                    <a:cubicBezTo>
                      <a:pt x="322" y="2102"/>
                      <a:pt x="405" y="2007"/>
                      <a:pt x="405" y="1888"/>
                    </a:cubicBezTo>
                    <a:lnTo>
                      <a:pt x="405" y="197"/>
                    </a:lnTo>
                    <a:cubicBezTo>
                      <a:pt x="399" y="66"/>
                      <a:pt x="304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1011;p39">
                <a:extLst>
                  <a:ext uri="{FF2B5EF4-FFF2-40B4-BE49-F238E27FC236}">
                    <a16:creationId xmlns:a16="http://schemas.microsoft.com/office/drawing/2014/main" id="{815698AC-D3EB-90A8-C08F-36BA430614A3}"/>
                  </a:ext>
                </a:extLst>
              </p:cNvPr>
              <p:cNvSpPr/>
              <p:nvPr/>
            </p:nvSpPr>
            <p:spPr>
              <a:xfrm>
                <a:off x="5605450" y="3122975"/>
                <a:ext cx="1045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103" extrusionOk="0">
                    <a:moveTo>
                      <a:pt x="209" y="1"/>
                    </a:moveTo>
                    <a:cubicBezTo>
                      <a:pt x="111" y="1"/>
                      <a:pt x="12" y="66"/>
                      <a:pt x="1" y="197"/>
                    </a:cubicBezTo>
                    <a:lnTo>
                      <a:pt x="1" y="1888"/>
                    </a:lnTo>
                    <a:cubicBezTo>
                      <a:pt x="1" y="1983"/>
                      <a:pt x="60" y="2055"/>
                      <a:pt x="143" y="2090"/>
                    </a:cubicBezTo>
                    <a:cubicBezTo>
                      <a:pt x="167" y="2090"/>
                      <a:pt x="191" y="2102"/>
                      <a:pt x="215" y="2102"/>
                    </a:cubicBezTo>
                    <a:cubicBezTo>
                      <a:pt x="322" y="2102"/>
                      <a:pt x="417" y="2007"/>
                      <a:pt x="417" y="1888"/>
                    </a:cubicBezTo>
                    <a:lnTo>
                      <a:pt x="417" y="197"/>
                    </a:lnTo>
                    <a:cubicBezTo>
                      <a:pt x="405" y="66"/>
                      <a:pt x="307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" name="Google Shape;310;p29">
              <a:extLst>
                <a:ext uri="{FF2B5EF4-FFF2-40B4-BE49-F238E27FC236}">
                  <a16:creationId xmlns:a16="http://schemas.microsoft.com/office/drawing/2014/main" id="{257D9436-13DB-867B-ED7B-53810E36194E}"/>
                </a:ext>
              </a:extLst>
            </p:cNvPr>
            <p:cNvSpPr txBox="1">
              <a:spLocks/>
            </p:cNvSpPr>
            <p:nvPr/>
          </p:nvSpPr>
          <p:spPr>
            <a:xfrm>
              <a:off x="3103232" y="521004"/>
              <a:ext cx="2984164" cy="45105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Phản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Ứng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Thủy</a:t>
              </a:r>
              <a:r>
                <a:rPr lang="en-US" sz="22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Phân</a:t>
              </a:r>
              <a:endParaRPr lang="en-US" sz="22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787" name="Google Shape;758;p34">
            <a:extLst>
              <a:ext uri="{FF2B5EF4-FFF2-40B4-BE49-F238E27FC236}">
                <a16:creationId xmlns:a16="http://schemas.microsoft.com/office/drawing/2014/main" id="{EAE5DBF1-04DF-97D7-8BB0-132695904E34}"/>
              </a:ext>
            </a:extLst>
          </p:cNvPr>
          <p:cNvGrpSpPr/>
          <p:nvPr/>
        </p:nvGrpSpPr>
        <p:grpSpPr>
          <a:xfrm>
            <a:off x="1012752" y="1514289"/>
            <a:ext cx="566420" cy="566403"/>
            <a:chOff x="6937421" y="1527109"/>
            <a:chExt cx="1252770" cy="1252734"/>
          </a:xfrm>
        </p:grpSpPr>
        <p:grpSp>
          <p:nvGrpSpPr>
            <p:cNvPr id="788" name="Google Shape;759;p34">
              <a:extLst>
                <a:ext uri="{FF2B5EF4-FFF2-40B4-BE49-F238E27FC236}">
                  <a16:creationId xmlns:a16="http://schemas.microsoft.com/office/drawing/2014/main" id="{37C1F60E-3C0C-CCA0-EE31-8A59F30C9471}"/>
                </a:ext>
              </a:extLst>
            </p:cNvPr>
            <p:cNvGrpSpPr/>
            <p:nvPr/>
          </p:nvGrpSpPr>
          <p:grpSpPr>
            <a:xfrm rot="-1090643" flipH="1">
              <a:off x="7067485" y="1657172"/>
              <a:ext cx="992643" cy="992608"/>
              <a:chOff x="419475" y="2272029"/>
              <a:chExt cx="623400" cy="623400"/>
            </a:xfrm>
          </p:grpSpPr>
          <p:sp>
            <p:nvSpPr>
              <p:cNvPr id="795" name="Google Shape;760;p34">
                <a:extLst>
                  <a:ext uri="{FF2B5EF4-FFF2-40B4-BE49-F238E27FC236}">
                    <a16:creationId xmlns:a16="http://schemas.microsoft.com/office/drawing/2014/main" id="{04753780-3902-9585-81B7-367039BBAD9A}"/>
                  </a:ext>
                </a:extLst>
              </p:cNvPr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61;p34">
                <a:extLst>
                  <a:ext uri="{FF2B5EF4-FFF2-40B4-BE49-F238E27FC236}">
                    <a16:creationId xmlns:a16="http://schemas.microsoft.com/office/drawing/2014/main" id="{B8B91EC4-24C7-0BDF-291C-C1FEC4A9CC55}"/>
                  </a:ext>
                </a:extLst>
              </p:cNvPr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62;p34">
              <a:extLst>
                <a:ext uri="{FF2B5EF4-FFF2-40B4-BE49-F238E27FC236}">
                  <a16:creationId xmlns:a16="http://schemas.microsoft.com/office/drawing/2014/main" id="{86F4F089-9712-0AA9-C532-4A217B7EE537}"/>
                </a:ext>
              </a:extLst>
            </p:cNvPr>
            <p:cNvGrpSpPr/>
            <p:nvPr/>
          </p:nvGrpSpPr>
          <p:grpSpPr>
            <a:xfrm>
              <a:off x="7337430" y="1927968"/>
              <a:ext cx="452757" cy="451003"/>
              <a:chOff x="5287175" y="3748050"/>
              <a:chExt cx="348275" cy="346925"/>
            </a:xfrm>
          </p:grpSpPr>
          <p:sp>
            <p:nvSpPr>
              <p:cNvPr id="790" name="Google Shape;763;p34">
                <a:extLst>
                  <a:ext uri="{FF2B5EF4-FFF2-40B4-BE49-F238E27FC236}">
                    <a16:creationId xmlns:a16="http://schemas.microsoft.com/office/drawing/2014/main" id="{9CC6A23B-C1D2-21FD-A5CF-40FACDC17566}"/>
                  </a:ext>
                </a:extLst>
              </p:cNvPr>
              <p:cNvSpPr/>
              <p:nvPr/>
            </p:nvSpPr>
            <p:spPr>
              <a:xfrm>
                <a:off x="5395225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7" y="1060"/>
                      <a:pt x="1357" y="679"/>
                    </a:cubicBezTo>
                    <a:cubicBezTo>
                      <a:pt x="1357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64;p34">
                <a:extLst>
                  <a:ext uri="{FF2B5EF4-FFF2-40B4-BE49-F238E27FC236}">
                    <a16:creationId xmlns:a16="http://schemas.microsoft.com/office/drawing/2014/main" id="{C3F89ADF-0070-2ADA-4584-D7893F1E9E37}"/>
                  </a:ext>
                </a:extLst>
              </p:cNvPr>
              <p:cNvSpPr/>
              <p:nvPr/>
            </p:nvSpPr>
            <p:spPr>
              <a:xfrm>
                <a:off x="5493150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8" y="1060"/>
                      <a:pt x="1358" y="679"/>
                    </a:cubicBezTo>
                    <a:cubicBezTo>
                      <a:pt x="1358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65;p34">
                <a:extLst>
                  <a:ext uri="{FF2B5EF4-FFF2-40B4-BE49-F238E27FC236}">
                    <a16:creationId xmlns:a16="http://schemas.microsoft.com/office/drawing/2014/main" id="{CCF81178-A032-EBBA-5CF7-4925E4373180}"/>
                  </a:ext>
                </a:extLst>
              </p:cNvPr>
              <p:cNvSpPr/>
              <p:nvPr/>
            </p:nvSpPr>
            <p:spPr>
              <a:xfrm>
                <a:off x="5351750" y="3904625"/>
                <a:ext cx="339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70" extrusionOk="0">
                    <a:moveTo>
                      <a:pt x="679" y="1"/>
                    </a:moveTo>
                    <a:cubicBezTo>
                      <a:pt x="298" y="1"/>
                      <a:pt x="1" y="310"/>
                      <a:pt x="1" y="679"/>
                    </a:cubicBezTo>
                    <a:cubicBezTo>
                      <a:pt x="1" y="1060"/>
                      <a:pt x="298" y="1370"/>
                      <a:pt x="679" y="1370"/>
                    </a:cubicBezTo>
                    <a:cubicBezTo>
                      <a:pt x="1060" y="1370"/>
                      <a:pt x="1358" y="1060"/>
                      <a:pt x="1358" y="679"/>
                    </a:cubicBezTo>
                    <a:cubicBezTo>
                      <a:pt x="1358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66;p34">
                <a:extLst>
                  <a:ext uri="{FF2B5EF4-FFF2-40B4-BE49-F238E27FC236}">
                    <a16:creationId xmlns:a16="http://schemas.microsoft.com/office/drawing/2014/main" id="{B3FA5936-79E1-5E0E-4AC4-ECA4EB10D7F7}"/>
                  </a:ext>
                </a:extLst>
              </p:cNvPr>
              <p:cNvSpPr/>
              <p:nvPr/>
            </p:nvSpPr>
            <p:spPr>
              <a:xfrm>
                <a:off x="5287175" y="3748050"/>
                <a:ext cx="348275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3877" extrusionOk="0">
                    <a:moveTo>
                      <a:pt x="4993" y="2180"/>
                    </a:moveTo>
                    <a:cubicBezTo>
                      <a:pt x="5765" y="2180"/>
                      <a:pt x="6501" y="2777"/>
                      <a:pt x="6501" y="3680"/>
                    </a:cubicBezTo>
                    <a:cubicBezTo>
                      <a:pt x="6501" y="4513"/>
                      <a:pt x="5834" y="5180"/>
                      <a:pt x="5001" y="5180"/>
                    </a:cubicBezTo>
                    <a:cubicBezTo>
                      <a:pt x="3667" y="5180"/>
                      <a:pt x="3001" y="3573"/>
                      <a:pt x="3941" y="2620"/>
                    </a:cubicBezTo>
                    <a:cubicBezTo>
                      <a:pt x="4249" y="2316"/>
                      <a:pt x="4625" y="2180"/>
                      <a:pt x="4993" y="2180"/>
                    </a:cubicBezTo>
                    <a:close/>
                    <a:moveTo>
                      <a:pt x="8934" y="2180"/>
                    </a:moveTo>
                    <a:cubicBezTo>
                      <a:pt x="9300" y="2180"/>
                      <a:pt x="9674" y="2316"/>
                      <a:pt x="9978" y="2620"/>
                    </a:cubicBezTo>
                    <a:cubicBezTo>
                      <a:pt x="10918" y="3573"/>
                      <a:pt x="10251" y="5180"/>
                      <a:pt x="8918" y="5180"/>
                    </a:cubicBezTo>
                    <a:cubicBezTo>
                      <a:pt x="8096" y="5180"/>
                      <a:pt x="7430" y="4513"/>
                      <a:pt x="7430" y="3680"/>
                    </a:cubicBezTo>
                    <a:cubicBezTo>
                      <a:pt x="7430" y="2777"/>
                      <a:pt x="8166" y="2180"/>
                      <a:pt x="8934" y="2180"/>
                    </a:cubicBezTo>
                    <a:close/>
                    <a:moveTo>
                      <a:pt x="3257" y="5446"/>
                    </a:moveTo>
                    <a:cubicBezTo>
                      <a:pt x="4025" y="5446"/>
                      <a:pt x="4763" y="6042"/>
                      <a:pt x="4763" y="6942"/>
                    </a:cubicBezTo>
                    <a:cubicBezTo>
                      <a:pt x="4763" y="7776"/>
                      <a:pt x="4084" y="8442"/>
                      <a:pt x="3262" y="8442"/>
                    </a:cubicBezTo>
                    <a:cubicBezTo>
                      <a:pt x="1929" y="8442"/>
                      <a:pt x="1262" y="6835"/>
                      <a:pt x="2203" y="5894"/>
                    </a:cubicBezTo>
                    <a:cubicBezTo>
                      <a:pt x="2509" y="5585"/>
                      <a:pt x="2886" y="5446"/>
                      <a:pt x="3257" y="5446"/>
                    </a:cubicBezTo>
                    <a:close/>
                    <a:moveTo>
                      <a:pt x="10660" y="5446"/>
                    </a:moveTo>
                    <a:cubicBezTo>
                      <a:pt x="11425" y="5446"/>
                      <a:pt x="12156" y="6042"/>
                      <a:pt x="12156" y="6942"/>
                    </a:cubicBezTo>
                    <a:cubicBezTo>
                      <a:pt x="12156" y="7776"/>
                      <a:pt x="11490" y="8442"/>
                      <a:pt x="10668" y="8442"/>
                    </a:cubicBezTo>
                    <a:cubicBezTo>
                      <a:pt x="9335" y="8442"/>
                      <a:pt x="8656" y="6835"/>
                      <a:pt x="9608" y="5894"/>
                    </a:cubicBezTo>
                    <a:cubicBezTo>
                      <a:pt x="9914" y="5585"/>
                      <a:pt x="10291" y="5446"/>
                      <a:pt x="10660" y="5446"/>
                    </a:cubicBezTo>
                    <a:close/>
                    <a:moveTo>
                      <a:pt x="6979" y="1"/>
                    </a:moveTo>
                    <a:cubicBezTo>
                      <a:pt x="3132" y="1"/>
                      <a:pt x="0" y="3175"/>
                      <a:pt x="0" y="6990"/>
                    </a:cubicBezTo>
                    <a:lnTo>
                      <a:pt x="0" y="11407"/>
                    </a:lnTo>
                    <a:cubicBezTo>
                      <a:pt x="0" y="12764"/>
                      <a:pt x="1133" y="13877"/>
                      <a:pt x="2510" y="13877"/>
                    </a:cubicBezTo>
                    <a:cubicBezTo>
                      <a:pt x="3284" y="13877"/>
                      <a:pt x="4135" y="13526"/>
                      <a:pt x="4906" y="12669"/>
                    </a:cubicBezTo>
                    <a:cubicBezTo>
                      <a:pt x="4953" y="12610"/>
                      <a:pt x="4989" y="12538"/>
                      <a:pt x="4989" y="12467"/>
                    </a:cubicBezTo>
                    <a:lnTo>
                      <a:pt x="4989" y="9776"/>
                    </a:lnTo>
                    <a:cubicBezTo>
                      <a:pt x="4989" y="9752"/>
                      <a:pt x="5001" y="9740"/>
                      <a:pt x="5013" y="9740"/>
                    </a:cubicBezTo>
                    <a:lnTo>
                      <a:pt x="5275" y="9740"/>
                    </a:lnTo>
                    <a:cubicBezTo>
                      <a:pt x="5370" y="9740"/>
                      <a:pt x="5453" y="9788"/>
                      <a:pt x="5501" y="9859"/>
                    </a:cubicBezTo>
                    <a:cubicBezTo>
                      <a:pt x="6465" y="11288"/>
                      <a:pt x="8084" y="12133"/>
                      <a:pt x="9799" y="12133"/>
                    </a:cubicBezTo>
                    <a:cubicBezTo>
                      <a:pt x="12656" y="12133"/>
                      <a:pt x="13930" y="9847"/>
                      <a:pt x="13930" y="6942"/>
                    </a:cubicBezTo>
                    <a:cubicBezTo>
                      <a:pt x="13919" y="3108"/>
                      <a:pt x="10823" y="13"/>
                      <a:pt x="7001" y="1"/>
                    </a:cubicBezTo>
                    <a:cubicBezTo>
                      <a:pt x="6994" y="1"/>
                      <a:pt x="6987" y="1"/>
                      <a:pt x="6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67;p34">
                <a:extLst>
                  <a:ext uri="{FF2B5EF4-FFF2-40B4-BE49-F238E27FC236}">
                    <a16:creationId xmlns:a16="http://schemas.microsoft.com/office/drawing/2014/main" id="{F84DFF69-47D0-3952-08EE-4782BE95D821}"/>
                  </a:ext>
                </a:extLst>
              </p:cNvPr>
              <p:cNvSpPr/>
              <p:nvPr/>
            </p:nvSpPr>
            <p:spPr>
              <a:xfrm>
                <a:off x="5536600" y="390462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7" name="Google Shape;198;p27">
            <a:extLst>
              <a:ext uri="{FF2B5EF4-FFF2-40B4-BE49-F238E27FC236}">
                <a16:creationId xmlns:a16="http://schemas.microsoft.com/office/drawing/2014/main" id="{95B9C4B7-6A3F-A20B-644A-0C6325467FD4}"/>
              </a:ext>
            </a:extLst>
          </p:cNvPr>
          <p:cNvSpPr txBox="1">
            <a:spLocks/>
          </p:cNvSpPr>
          <p:nvPr/>
        </p:nvSpPr>
        <p:spPr>
          <a:xfrm>
            <a:off x="1498761" y="1483311"/>
            <a:ext cx="6799284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Khi </a:t>
            </a:r>
            <a:r>
              <a:rPr lang="en-US" dirty="0" err="1">
                <a:solidFill>
                  <a:srgbClr val="002060"/>
                </a:solidFill>
              </a:rPr>
              <a:t>đun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nóng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dung </a:t>
            </a:r>
            <a:r>
              <a:rPr lang="en-US" dirty="0" err="1">
                <a:solidFill>
                  <a:srgbClr val="002060"/>
                </a:solidFill>
              </a:rPr>
              <a:t>dịch</a:t>
            </a:r>
            <a:r>
              <a:rPr lang="en-US" dirty="0">
                <a:solidFill>
                  <a:srgbClr val="002060"/>
                </a:solidFill>
              </a:rPr>
              <a:t> acid </a:t>
            </a:r>
            <a:r>
              <a:rPr lang="en-US" dirty="0" err="1">
                <a:solidFill>
                  <a:srgbClr val="002060"/>
                </a:solidFill>
              </a:rPr>
              <a:t>hoặc</a:t>
            </a:r>
            <a:r>
              <a:rPr lang="en-US" dirty="0">
                <a:solidFill>
                  <a:srgbClr val="002060"/>
                </a:solidFill>
              </a:rPr>
              <a:t> base, protein </a:t>
            </a:r>
            <a:r>
              <a:rPr lang="en-US" dirty="0" err="1">
                <a:solidFill>
                  <a:srgbClr val="002060"/>
                </a:solidFill>
              </a:rPr>
              <a:t>sẽ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thủy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amino acid</a:t>
            </a:r>
          </a:p>
        </p:txBody>
      </p: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C7BDE67E-6E1A-0FF3-CA97-BE744BA9B416}"/>
              </a:ext>
            </a:extLst>
          </p:cNvPr>
          <p:cNvGrpSpPr/>
          <p:nvPr/>
        </p:nvGrpSpPr>
        <p:grpSpPr>
          <a:xfrm>
            <a:off x="1193610" y="2605568"/>
            <a:ext cx="7809368" cy="930973"/>
            <a:chOff x="1234462" y="2424281"/>
            <a:chExt cx="7809368" cy="930973"/>
          </a:xfrm>
        </p:grpSpPr>
        <p:sp>
          <p:nvSpPr>
            <p:cNvPr id="802" name="Rectangle: Rounded Corners 801">
              <a:extLst>
                <a:ext uri="{FF2B5EF4-FFF2-40B4-BE49-F238E27FC236}">
                  <a16:creationId xmlns:a16="http://schemas.microsoft.com/office/drawing/2014/main" id="{4E24119B-D44D-0185-2C39-BC8D7EBAC4AA}"/>
                </a:ext>
              </a:extLst>
            </p:cNvPr>
            <p:cNvSpPr/>
            <p:nvPr/>
          </p:nvSpPr>
          <p:spPr>
            <a:xfrm>
              <a:off x="1293413" y="2424281"/>
              <a:ext cx="7737174" cy="930973"/>
            </a:xfrm>
            <a:prstGeom prst="roundRect">
              <a:avLst/>
            </a:prstGeom>
            <a:solidFill>
              <a:srgbClr val="FFC8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2F0A9512-0FD0-3B6B-29B4-A0854B2672D2}"/>
                </a:ext>
              </a:extLst>
            </p:cNvPr>
            <p:cNvGrpSpPr/>
            <p:nvPr/>
          </p:nvGrpSpPr>
          <p:grpSpPr>
            <a:xfrm>
              <a:off x="1234462" y="2424281"/>
              <a:ext cx="7809368" cy="830371"/>
              <a:chOff x="2290352" y="3355816"/>
              <a:chExt cx="6281616" cy="8303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0" name="TextBox 799">
                    <a:extLst>
                      <a:ext uri="{FF2B5EF4-FFF2-40B4-BE49-F238E27FC236}">
                        <a16:creationId xmlns:a16="http://schemas.microsoft.com/office/drawing/2014/main" id="{BA7E3660-AFA7-49E5-2B56-ECCFB1CCCB4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0352" y="3355816"/>
                    <a:ext cx="6281616" cy="6632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b="1" dirty="0">
                        <a:solidFill>
                          <a:srgbClr val="7030A0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rPr>
                      <a:t>Protein  +  n</a:t>
                    </a:r>
                    <a:r>
                      <a:rPr lang="vi-VN" sz="2600" b="1" dirty="0">
                        <a:solidFill>
                          <a:srgbClr val="7030A0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rPr>
                      <a:t>ư</a:t>
                    </a:r>
                    <a:r>
                      <a:rPr lang="en-US" sz="2600" b="1" dirty="0" err="1">
                        <a:solidFill>
                          <a:srgbClr val="7030A0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rPr>
                      <a:t>ớc</a:t>
                    </a:r>
                    <a:r>
                      <a:rPr lang="en-US" sz="2600" b="1" dirty="0">
                        <a:solidFill>
                          <a:srgbClr val="7030A0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groupChr>
                          <m:groupChrPr>
                            <m:chr m:val="→"/>
                            <m:vertJc m:val="bot"/>
                            <m:ctrlP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6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a:rPr lang="en-US" sz="26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6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m:rPr>
                                <m:brk m:alnAt="2"/>
                              </m:rP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groupChr>
                      </m:oMath>
                    </a14:m>
                    <a:r>
                      <a:rPr lang="en-US" sz="2600" b="1" dirty="0">
                        <a:solidFill>
                          <a:srgbClr val="7030A0"/>
                        </a:solidFill>
                        <a:latin typeface="Roboto" panose="02000000000000000000" pitchFamily="2" charset="0"/>
                        <a:cs typeface="Times New Roman" panose="02020603050405020304" pitchFamily="18" charset="0"/>
                      </a:rPr>
                      <a:t>   Hỗn hợp amino acid</a:t>
                    </a:r>
                  </a:p>
                </p:txBody>
              </p:sp>
            </mc:Choice>
            <mc:Fallback xmlns="">
              <p:sp>
                <p:nvSpPr>
                  <p:cNvPr id="800" name="TextBox 799">
                    <a:extLst>
                      <a:ext uri="{FF2B5EF4-FFF2-40B4-BE49-F238E27FC236}">
                        <a16:creationId xmlns:a16="http://schemas.microsoft.com/office/drawing/2014/main" id="{BA7E3660-AFA7-49E5-2B56-ECCFB1CCCB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0352" y="3355816"/>
                    <a:ext cx="6281616" cy="6632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81" r="-781" b="-2293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1" name="TextBox 800">
                <a:extLst>
                  <a:ext uri="{FF2B5EF4-FFF2-40B4-BE49-F238E27FC236}">
                    <a16:creationId xmlns:a16="http://schemas.microsoft.com/office/drawing/2014/main" id="{B664DE64-1106-F58A-C348-4CEA081BFC71}"/>
                  </a:ext>
                </a:extLst>
              </p:cNvPr>
              <p:cNvSpPr txBox="1"/>
              <p:nvPr/>
            </p:nvSpPr>
            <p:spPr>
              <a:xfrm>
                <a:off x="4413858" y="3786077"/>
                <a:ext cx="1699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7030A0"/>
                    </a:solidFill>
                    <a:latin typeface="Roboto" panose="02000000000000000000" pitchFamily="2" charset="0"/>
                    <a:cs typeface="Times New Roman" panose="02020603050405020304" pitchFamily="18" charset="0"/>
                  </a:rPr>
                  <a:t>acid hoặc base</a:t>
                </a:r>
              </a:p>
            </p:txBody>
          </p:sp>
        </p:grpSp>
      </p:grpSp>
      <p:grpSp>
        <p:nvGrpSpPr>
          <p:cNvPr id="804" name="Google Shape;758;p34">
            <a:extLst>
              <a:ext uri="{FF2B5EF4-FFF2-40B4-BE49-F238E27FC236}">
                <a16:creationId xmlns:a16="http://schemas.microsoft.com/office/drawing/2014/main" id="{B7251939-3310-0406-E1E8-E51D2CECB36C}"/>
              </a:ext>
            </a:extLst>
          </p:cNvPr>
          <p:cNvGrpSpPr/>
          <p:nvPr/>
        </p:nvGrpSpPr>
        <p:grpSpPr>
          <a:xfrm>
            <a:off x="1006841" y="3929396"/>
            <a:ext cx="566420" cy="566403"/>
            <a:chOff x="6937421" y="1527109"/>
            <a:chExt cx="1252770" cy="1252734"/>
          </a:xfrm>
        </p:grpSpPr>
        <p:grpSp>
          <p:nvGrpSpPr>
            <p:cNvPr id="805" name="Google Shape;759;p34">
              <a:extLst>
                <a:ext uri="{FF2B5EF4-FFF2-40B4-BE49-F238E27FC236}">
                  <a16:creationId xmlns:a16="http://schemas.microsoft.com/office/drawing/2014/main" id="{D355EADC-5707-3301-8D91-68DD91BC87AA}"/>
                </a:ext>
              </a:extLst>
            </p:cNvPr>
            <p:cNvGrpSpPr/>
            <p:nvPr/>
          </p:nvGrpSpPr>
          <p:grpSpPr>
            <a:xfrm rot="-1090643" flipH="1">
              <a:off x="7067485" y="1657172"/>
              <a:ext cx="992643" cy="992608"/>
              <a:chOff x="419475" y="2272029"/>
              <a:chExt cx="623400" cy="623400"/>
            </a:xfrm>
          </p:grpSpPr>
          <p:sp>
            <p:nvSpPr>
              <p:cNvPr id="812" name="Google Shape;760;p34">
                <a:extLst>
                  <a:ext uri="{FF2B5EF4-FFF2-40B4-BE49-F238E27FC236}">
                    <a16:creationId xmlns:a16="http://schemas.microsoft.com/office/drawing/2014/main" id="{C0EE07AF-18F6-9E0E-FD3C-B92068B388F9}"/>
                  </a:ext>
                </a:extLst>
              </p:cNvPr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761;p34">
                <a:extLst>
                  <a:ext uri="{FF2B5EF4-FFF2-40B4-BE49-F238E27FC236}">
                    <a16:creationId xmlns:a16="http://schemas.microsoft.com/office/drawing/2014/main" id="{E58B1161-E231-2255-F8E9-02BDE6A1BE1E}"/>
                  </a:ext>
                </a:extLst>
              </p:cNvPr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762;p34">
              <a:extLst>
                <a:ext uri="{FF2B5EF4-FFF2-40B4-BE49-F238E27FC236}">
                  <a16:creationId xmlns:a16="http://schemas.microsoft.com/office/drawing/2014/main" id="{D7440CEB-1084-E525-A8F8-0495D91CE5CA}"/>
                </a:ext>
              </a:extLst>
            </p:cNvPr>
            <p:cNvGrpSpPr/>
            <p:nvPr/>
          </p:nvGrpSpPr>
          <p:grpSpPr>
            <a:xfrm>
              <a:off x="7337430" y="1927968"/>
              <a:ext cx="452757" cy="451003"/>
              <a:chOff x="5287175" y="3748050"/>
              <a:chExt cx="348275" cy="346925"/>
            </a:xfrm>
          </p:grpSpPr>
          <p:sp>
            <p:nvSpPr>
              <p:cNvPr id="807" name="Google Shape;763;p34">
                <a:extLst>
                  <a:ext uri="{FF2B5EF4-FFF2-40B4-BE49-F238E27FC236}">
                    <a16:creationId xmlns:a16="http://schemas.microsoft.com/office/drawing/2014/main" id="{0B0FFDBF-1236-EF0B-6D86-132E1C4F8F44}"/>
                  </a:ext>
                </a:extLst>
              </p:cNvPr>
              <p:cNvSpPr/>
              <p:nvPr/>
            </p:nvSpPr>
            <p:spPr>
              <a:xfrm>
                <a:off x="5395225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7" y="1060"/>
                      <a:pt x="1357" y="679"/>
                    </a:cubicBezTo>
                    <a:cubicBezTo>
                      <a:pt x="1357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764;p34">
                <a:extLst>
                  <a:ext uri="{FF2B5EF4-FFF2-40B4-BE49-F238E27FC236}">
                    <a16:creationId xmlns:a16="http://schemas.microsoft.com/office/drawing/2014/main" id="{79627FB4-0B21-935E-BA44-D610455567F2}"/>
                  </a:ext>
                </a:extLst>
              </p:cNvPr>
              <p:cNvSpPr/>
              <p:nvPr/>
            </p:nvSpPr>
            <p:spPr>
              <a:xfrm>
                <a:off x="5493150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8" y="1060"/>
                      <a:pt x="1358" y="679"/>
                    </a:cubicBezTo>
                    <a:cubicBezTo>
                      <a:pt x="1358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765;p34">
                <a:extLst>
                  <a:ext uri="{FF2B5EF4-FFF2-40B4-BE49-F238E27FC236}">
                    <a16:creationId xmlns:a16="http://schemas.microsoft.com/office/drawing/2014/main" id="{71494F58-C308-2965-2599-E65F540B5F04}"/>
                  </a:ext>
                </a:extLst>
              </p:cNvPr>
              <p:cNvSpPr/>
              <p:nvPr/>
            </p:nvSpPr>
            <p:spPr>
              <a:xfrm>
                <a:off x="5351750" y="3904625"/>
                <a:ext cx="339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70" extrusionOk="0">
                    <a:moveTo>
                      <a:pt x="679" y="1"/>
                    </a:moveTo>
                    <a:cubicBezTo>
                      <a:pt x="298" y="1"/>
                      <a:pt x="1" y="310"/>
                      <a:pt x="1" y="679"/>
                    </a:cubicBezTo>
                    <a:cubicBezTo>
                      <a:pt x="1" y="1060"/>
                      <a:pt x="298" y="1370"/>
                      <a:pt x="679" y="1370"/>
                    </a:cubicBezTo>
                    <a:cubicBezTo>
                      <a:pt x="1060" y="1370"/>
                      <a:pt x="1358" y="1060"/>
                      <a:pt x="1358" y="679"/>
                    </a:cubicBezTo>
                    <a:cubicBezTo>
                      <a:pt x="1358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766;p34">
                <a:extLst>
                  <a:ext uri="{FF2B5EF4-FFF2-40B4-BE49-F238E27FC236}">
                    <a16:creationId xmlns:a16="http://schemas.microsoft.com/office/drawing/2014/main" id="{A9558A0D-560C-BAA6-F4DA-8F8410A20E86}"/>
                  </a:ext>
                </a:extLst>
              </p:cNvPr>
              <p:cNvSpPr/>
              <p:nvPr/>
            </p:nvSpPr>
            <p:spPr>
              <a:xfrm>
                <a:off x="5287175" y="3748050"/>
                <a:ext cx="348275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3877" extrusionOk="0">
                    <a:moveTo>
                      <a:pt x="4993" y="2180"/>
                    </a:moveTo>
                    <a:cubicBezTo>
                      <a:pt x="5765" y="2180"/>
                      <a:pt x="6501" y="2777"/>
                      <a:pt x="6501" y="3680"/>
                    </a:cubicBezTo>
                    <a:cubicBezTo>
                      <a:pt x="6501" y="4513"/>
                      <a:pt x="5834" y="5180"/>
                      <a:pt x="5001" y="5180"/>
                    </a:cubicBezTo>
                    <a:cubicBezTo>
                      <a:pt x="3667" y="5180"/>
                      <a:pt x="3001" y="3573"/>
                      <a:pt x="3941" y="2620"/>
                    </a:cubicBezTo>
                    <a:cubicBezTo>
                      <a:pt x="4249" y="2316"/>
                      <a:pt x="4625" y="2180"/>
                      <a:pt x="4993" y="2180"/>
                    </a:cubicBezTo>
                    <a:close/>
                    <a:moveTo>
                      <a:pt x="8934" y="2180"/>
                    </a:moveTo>
                    <a:cubicBezTo>
                      <a:pt x="9300" y="2180"/>
                      <a:pt x="9674" y="2316"/>
                      <a:pt x="9978" y="2620"/>
                    </a:cubicBezTo>
                    <a:cubicBezTo>
                      <a:pt x="10918" y="3573"/>
                      <a:pt x="10251" y="5180"/>
                      <a:pt x="8918" y="5180"/>
                    </a:cubicBezTo>
                    <a:cubicBezTo>
                      <a:pt x="8096" y="5180"/>
                      <a:pt x="7430" y="4513"/>
                      <a:pt x="7430" y="3680"/>
                    </a:cubicBezTo>
                    <a:cubicBezTo>
                      <a:pt x="7430" y="2777"/>
                      <a:pt x="8166" y="2180"/>
                      <a:pt x="8934" y="2180"/>
                    </a:cubicBezTo>
                    <a:close/>
                    <a:moveTo>
                      <a:pt x="3257" y="5446"/>
                    </a:moveTo>
                    <a:cubicBezTo>
                      <a:pt x="4025" y="5446"/>
                      <a:pt x="4763" y="6042"/>
                      <a:pt x="4763" y="6942"/>
                    </a:cubicBezTo>
                    <a:cubicBezTo>
                      <a:pt x="4763" y="7776"/>
                      <a:pt x="4084" y="8442"/>
                      <a:pt x="3262" y="8442"/>
                    </a:cubicBezTo>
                    <a:cubicBezTo>
                      <a:pt x="1929" y="8442"/>
                      <a:pt x="1262" y="6835"/>
                      <a:pt x="2203" y="5894"/>
                    </a:cubicBezTo>
                    <a:cubicBezTo>
                      <a:pt x="2509" y="5585"/>
                      <a:pt x="2886" y="5446"/>
                      <a:pt x="3257" y="5446"/>
                    </a:cubicBezTo>
                    <a:close/>
                    <a:moveTo>
                      <a:pt x="10660" y="5446"/>
                    </a:moveTo>
                    <a:cubicBezTo>
                      <a:pt x="11425" y="5446"/>
                      <a:pt x="12156" y="6042"/>
                      <a:pt x="12156" y="6942"/>
                    </a:cubicBezTo>
                    <a:cubicBezTo>
                      <a:pt x="12156" y="7776"/>
                      <a:pt x="11490" y="8442"/>
                      <a:pt x="10668" y="8442"/>
                    </a:cubicBezTo>
                    <a:cubicBezTo>
                      <a:pt x="9335" y="8442"/>
                      <a:pt x="8656" y="6835"/>
                      <a:pt x="9608" y="5894"/>
                    </a:cubicBezTo>
                    <a:cubicBezTo>
                      <a:pt x="9914" y="5585"/>
                      <a:pt x="10291" y="5446"/>
                      <a:pt x="10660" y="5446"/>
                    </a:cubicBezTo>
                    <a:close/>
                    <a:moveTo>
                      <a:pt x="6979" y="1"/>
                    </a:moveTo>
                    <a:cubicBezTo>
                      <a:pt x="3132" y="1"/>
                      <a:pt x="0" y="3175"/>
                      <a:pt x="0" y="6990"/>
                    </a:cubicBezTo>
                    <a:lnTo>
                      <a:pt x="0" y="11407"/>
                    </a:lnTo>
                    <a:cubicBezTo>
                      <a:pt x="0" y="12764"/>
                      <a:pt x="1133" y="13877"/>
                      <a:pt x="2510" y="13877"/>
                    </a:cubicBezTo>
                    <a:cubicBezTo>
                      <a:pt x="3284" y="13877"/>
                      <a:pt x="4135" y="13526"/>
                      <a:pt x="4906" y="12669"/>
                    </a:cubicBezTo>
                    <a:cubicBezTo>
                      <a:pt x="4953" y="12610"/>
                      <a:pt x="4989" y="12538"/>
                      <a:pt x="4989" y="12467"/>
                    </a:cubicBezTo>
                    <a:lnTo>
                      <a:pt x="4989" y="9776"/>
                    </a:lnTo>
                    <a:cubicBezTo>
                      <a:pt x="4989" y="9752"/>
                      <a:pt x="5001" y="9740"/>
                      <a:pt x="5013" y="9740"/>
                    </a:cubicBezTo>
                    <a:lnTo>
                      <a:pt x="5275" y="9740"/>
                    </a:lnTo>
                    <a:cubicBezTo>
                      <a:pt x="5370" y="9740"/>
                      <a:pt x="5453" y="9788"/>
                      <a:pt x="5501" y="9859"/>
                    </a:cubicBezTo>
                    <a:cubicBezTo>
                      <a:pt x="6465" y="11288"/>
                      <a:pt x="8084" y="12133"/>
                      <a:pt x="9799" y="12133"/>
                    </a:cubicBezTo>
                    <a:cubicBezTo>
                      <a:pt x="12656" y="12133"/>
                      <a:pt x="13930" y="9847"/>
                      <a:pt x="13930" y="6942"/>
                    </a:cubicBezTo>
                    <a:cubicBezTo>
                      <a:pt x="13919" y="3108"/>
                      <a:pt x="10823" y="13"/>
                      <a:pt x="7001" y="1"/>
                    </a:cubicBezTo>
                    <a:cubicBezTo>
                      <a:pt x="6994" y="1"/>
                      <a:pt x="6987" y="1"/>
                      <a:pt x="6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767;p34">
                <a:extLst>
                  <a:ext uri="{FF2B5EF4-FFF2-40B4-BE49-F238E27FC236}">
                    <a16:creationId xmlns:a16="http://schemas.microsoft.com/office/drawing/2014/main" id="{10135E9E-4300-9411-3239-E574C4530D05}"/>
                  </a:ext>
                </a:extLst>
              </p:cNvPr>
              <p:cNvSpPr/>
              <p:nvPr/>
            </p:nvSpPr>
            <p:spPr>
              <a:xfrm>
                <a:off x="5536600" y="390462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4" name="Google Shape;198;p27">
            <a:extLst>
              <a:ext uri="{FF2B5EF4-FFF2-40B4-BE49-F238E27FC236}">
                <a16:creationId xmlns:a16="http://schemas.microsoft.com/office/drawing/2014/main" id="{20C7067E-9551-7FF3-CA54-11A448C7EE5D}"/>
              </a:ext>
            </a:extLst>
          </p:cNvPr>
          <p:cNvSpPr txBox="1">
            <a:spLocks/>
          </p:cNvSpPr>
          <p:nvPr/>
        </p:nvSpPr>
        <p:spPr>
          <a:xfrm>
            <a:off x="1481086" y="3962150"/>
            <a:ext cx="7627446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Protein </a:t>
            </a:r>
            <a:r>
              <a:rPr lang="en-US" dirty="0" err="1">
                <a:solidFill>
                  <a:srgbClr val="002060"/>
                </a:solidFill>
              </a:rPr>
              <a:t>bị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thủy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dưới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enzyme ở </a:t>
            </a:r>
            <a:r>
              <a:rPr lang="en-US" dirty="0" err="1">
                <a:solidFill>
                  <a:srgbClr val="002060"/>
                </a:solidFill>
              </a:rPr>
              <a:t>nhiệt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độ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thường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/>
      <p:bldP spid="8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á trình tiêu hóa thức ăn ở người diễn da như thế nào? - Việt Nam Forestry">
            <a:extLst>
              <a:ext uri="{FF2B5EF4-FFF2-40B4-BE49-F238E27FC236}">
                <a16:creationId xmlns:a16="http://schemas.microsoft.com/office/drawing/2014/main" id="{73AF6190-00AE-819E-B9FC-AD84CE53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78" y="451319"/>
            <a:ext cx="4030222" cy="45183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3ACE8EB-B8AC-8EF4-7FEB-876C724E9D1D}"/>
              </a:ext>
            </a:extLst>
          </p:cNvPr>
          <p:cNvSpPr/>
          <p:nvPr/>
        </p:nvSpPr>
        <p:spPr>
          <a:xfrm>
            <a:off x="280522" y="547314"/>
            <a:ext cx="4516450" cy="4422316"/>
          </a:xfrm>
          <a:prstGeom prst="roundRect">
            <a:avLst/>
          </a:prstGeom>
          <a:noFill/>
          <a:ln w="25400" cap="flat" cmpd="sng" algn="ctr">
            <a:solidFill>
              <a:srgbClr val="ED4C67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hờ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men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dày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ruột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, protein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ruột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. Ở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protein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protein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oxi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ợng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7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80181-9457-271F-2CB0-47AED6AFD90C}"/>
              </a:ext>
            </a:extLst>
          </p:cNvPr>
          <p:cNvSpPr/>
          <p:nvPr/>
        </p:nvSpPr>
        <p:spPr>
          <a:xfrm>
            <a:off x="1586784" y="1467293"/>
            <a:ext cx="7192304" cy="2118433"/>
          </a:xfrm>
          <a:prstGeom prst="roundRect">
            <a:avLst/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D897-4D88-E8A8-D8FC-A6FCD3DA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" y="822591"/>
            <a:ext cx="2906286" cy="2906286"/>
          </a:xfrm>
          <a:prstGeom prst="rect">
            <a:avLst/>
          </a:prstGeom>
        </p:spPr>
      </p:pic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1073E01E-3DC8-75BA-4613-30A479A7FEFB}"/>
              </a:ext>
            </a:extLst>
          </p:cNvPr>
          <p:cNvSpPr txBox="1">
            <a:spLocks/>
          </p:cNvSpPr>
          <p:nvPr/>
        </p:nvSpPr>
        <p:spPr>
          <a:xfrm>
            <a:off x="2536912" y="1538565"/>
            <a:ext cx="5919516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EDEDED">
                    <a:lumMod val="10000"/>
                  </a:srgbClr>
                </a:solidFill>
              </a:rPr>
              <a:t>Trong quá trình nấu canh cua, thấy xuất hiện các tảng “gạch cua” nổi lên. Giải thích hiện tượng trên và cho biết thành phần chính của “gạch cua”.</a:t>
            </a:r>
            <a:r>
              <a:rPr lang="en-US" sz="2400" b="1" dirty="0">
                <a:solidFill>
                  <a:srgbClr val="EDEDED">
                    <a:lumMod val="10000"/>
                  </a:srgbClr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DEDED">
                  <a:lumMod val="1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4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0"/>
          <p:cNvGrpSpPr/>
          <p:nvPr/>
        </p:nvGrpSpPr>
        <p:grpSpPr>
          <a:xfrm>
            <a:off x="2436711" y="2365819"/>
            <a:ext cx="4270578" cy="2777681"/>
            <a:chOff x="508075" y="1086550"/>
            <a:chExt cx="2154175" cy="1401125"/>
          </a:xfrm>
        </p:grpSpPr>
        <p:sp>
          <p:nvSpPr>
            <p:cNvPr id="444" name="Google Shape;444;p30"/>
            <p:cNvSpPr/>
            <p:nvPr/>
          </p:nvSpPr>
          <p:spPr>
            <a:xfrm>
              <a:off x="842950" y="2092050"/>
              <a:ext cx="457825" cy="395625"/>
            </a:xfrm>
            <a:custGeom>
              <a:avLst/>
              <a:gdLst/>
              <a:ahLst/>
              <a:cxnLst/>
              <a:rect l="l" t="t" r="r" b="b"/>
              <a:pathLst>
                <a:path w="18313" h="15825" extrusionOk="0">
                  <a:moveTo>
                    <a:pt x="16895" y="1"/>
                  </a:moveTo>
                  <a:lnTo>
                    <a:pt x="489" y="417"/>
                  </a:lnTo>
                  <a:cubicBezTo>
                    <a:pt x="489" y="417"/>
                    <a:pt x="465" y="929"/>
                    <a:pt x="429" y="1751"/>
                  </a:cubicBezTo>
                  <a:cubicBezTo>
                    <a:pt x="322" y="4251"/>
                    <a:pt x="84" y="9526"/>
                    <a:pt x="24" y="11681"/>
                  </a:cubicBezTo>
                  <a:cubicBezTo>
                    <a:pt x="1" y="13026"/>
                    <a:pt x="1" y="14467"/>
                    <a:pt x="36" y="15824"/>
                  </a:cubicBezTo>
                  <a:lnTo>
                    <a:pt x="9073" y="15824"/>
                  </a:lnTo>
                  <a:lnTo>
                    <a:pt x="9442" y="10180"/>
                  </a:lnTo>
                  <a:lnTo>
                    <a:pt x="9442" y="10157"/>
                  </a:lnTo>
                  <a:lnTo>
                    <a:pt x="9502" y="9311"/>
                  </a:lnTo>
                  <a:lnTo>
                    <a:pt x="9621" y="10133"/>
                  </a:lnTo>
                  <a:lnTo>
                    <a:pt x="10490" y="15824"/>
                  </a:lnTo>
                  <a:lnTo>
                    <a:pt x="18312" y="15824"/>
                  </a:lnTo>
                  <a:lnTo>
                    <a:pt x="17431" y="6073"/>
                  </a:lnTo>
                  <a:lnTo>
                    <a:pt x="17419" y="5847"/>
                  </a:lnTo>
                  <a:lnTo>
                    <a:pt x="17419" y="5811"/>
                  </a:lnTo>
                  <a:lnTo>
                    <a:pt x="17038" y="1668"/>
                  </a:lnTo>
                  <a:lnTo>
                    <a:pt x="16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850700" y="2137000"/>
              <a:ext cx="75175" cy="108975"/>
            </a:xfrm>
            <a:custGeom>
              <a:avLst/>
              <a:gdLst/>
              <a:ahLst/>
              <a:cxnLst/>
              <a:rect l="l" t="t" r="r" b="b"/>
              <a:pathLst>
                <a:path w="3007" h="4359" extrusionOk="0">
                  <a:moveTo>
                    <a:pt x="2909" y="0"/>
                  </a:moveTo>
                  <a:cubicBezTo>
                    <a:pt x="2865" y="0"/>
                    <a:pt x="2822" y="27"/>
                    <a:pt x="2822" y="84"/>
                  </a:cubicBezTo>
                  <a:cubicBezTo>
                    <a:pt x="2691" y="2787"/>
                    <a:pt x="107" y="4180"/>
                    <a:pt x="83" y="4191"/>
                  </a:cubicBezTo>
                  <a:cubicBezTo>
                    <a:pt x="0" y="4239"/>
                    <a:pt x="36" y="4358"/>
                    <a:pt x="119" y="4358"/>
                  </a:cubicBezTo>
                  <a:cubicBezTo>
                    <a:pt x="143" y="4358"/>
                    <a:pt x="155" y="4358"/>
                    <a:pt x="167" y="4346"/>
                  </a:cubicBezTo>
                  <a:cubicBezTo>
                    <a:pt x="191" y="4334"/>
                    <a:pt x="2869" y="2906"/>
                    <a:pt x="3000" y="96"/>
                  </a:cubicBezTo>
                  <a:cubicBezTo>
                    <a:pt x="3007" y="33"/>
                    <a:pt x="2957" y="0"/>
                    <a:pt x="2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1076025" y="2279625"/>
              <a:ext cx="10575" cy="130650"/>
            </a:xfrm>
            <a:custGeom>
              <a:avLst/>
              <a:gdLst/>
              <a:ahLst/>
              <a:cxnLst/>
              <a:rect l="l" t="t" r="r" b="b"/>
              <a:pathLst>
                <a:path w="423" h="5226" extrusionOk="0">
                  <a:moveTo>
                    <a:pt x="333" y="0"/>
                  </a:moveTo>
                  <a:cubicBezTo>
                    <a:pt x="290" y="0"/>
                    <a:pt x="244" y="30"/>
                    <a:pt x="238" y="94"/>
                  </a:cubicBezTo>
                  <a:lnTo>
                    <a:pt x="0" y="5130"/>
                  </a:lnTo>
                  <a:cubicBezTo>
                    <a:pt x="0" y="5178"/>
                    <a:pt x="36" y="5225"/>
                    <a:pt x="83" y="5225"/>
                  </a:cubicBezTo>
                  <a:cubicBezTo>
                    <a:pt x="131" y="5225"/>
                    <a:pt x="179" y="5190"/>
                    <a:pt x="179" y="5142"/>
                  </a:cubicBezTo>
                  <a:lnTo>
                    <a:pt x="417" y="94"/>
                  </a:lnTo>
                  <a:cubicBezTo>
                    <a:pt x="423" y="33"/>
                    <a:pt x="379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211450" y="2137000"/>
              <a:ext cx="75025" cy="108975"/>
            </a:xfrm>
            <a:custGeom>
              <a:avLst/>
              <a:gdLst/>
              <a:ahLst/>
              <a:cxnLst/>
              <a:rect l="l" t="t" r="r" b="b"/>
              <a:pathLst>
                <a:path w="3001" h="4359" extrusionOk="0">
                  <a:moveTo>
                    <a:pt x="84" y="0"/>
                  </a:moveTo>
                  <a:cubicBezTo>
                    <a:pt x="36" y="0"/>
                    <a:pt x="0" y="48"/>
                    <a:pt x="0" y="96"/>
                  </a:cubicBezTo>
                  <a:cubicBezTo>
                    <a:pt x="131" y="2906"/>
                    <a:pt x="2810" y="4334"/>
                    <a:pt x="2834" y="4346"/>
                  </a:cubicBezTo>
                  <a:cubicBezTo>
                    <a:pt x="2846" y="4358"/>
                    <a:pt x="2858" y="4358"/>
                    <a:pt x="2870" y="4358"/>
                  </a:cubicBezTo>
                  <a:lnTo>
                    <a:pt x="2882" y="4358"/>
                  </a:lnTo>
                  <a:cubicBezTo>
                    <a:pt x="2965" y="4358"/>
                    <a:pt x="3001" y="4239"/>
                    <a:pt x="2917" y="4191"/>
                  </a:cubicBezTo>
                  <a:cubicBezTo>
                    <a:pt x="2894" y="4180"/>
                    <a:pt x="310" y="2787"/>
                    <a:pt x="179" y="84"/>
                  </a:cubicBezTo>
                  <a:cubicBezTo>
                    <a:pt x="179" y="36"/>
                    <a:pt x="131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539350" y="1424400"/>
              <a:ext cx="83950" cy="92725"/>
            </a:xfrm>
            <a:custGeom>
              <a:avLst/>
              <a:gdLst/>
              <a:ahLst/>
              <a:cxnLst/>
              <a:rect l="l" t="t" r="r" b="b"/>
              <a:pathLst>
                <a:path w="3358" h="3709" extrusionOk="0">
                  <a:moveTo>
                    <a:pt x="1667" y="1"/>
                  </a:moveTo>
                  <a:cubicBezTo>
                    <a:pt x="1572" y="1"/>
                    <a:pt x="1488" y="61"/>
                    <a:pt x="1429" y="144"/>
                  </a:cubicBezTo>
                  <a:cubicBezTo>
                    <a:pt x="1387" y="95"/>
                    <a:pt x="1336" y="77"/>
                    <a:pt x="1283" y="77"/>
                  </a:cubicBezTo>
                  <a:cubicBezTo>
                    <a:pt x="1156" y="77"/>
                    <a:pt x="1018" y="182"/>
                    <a:pt x="976" y="215"/>
                  </a:cubicBezTo>
                  <a:cubicBezTo>
                    <a:pt x="917" y="275"/>
                    <a:pt x="881" y="358"/>
                    <a:pt x="881" y="442"/>
                  </a:cubicBezTo>
                  <a:cubicBezTo>
                    <a:pt x="881" y="442"/>
                    <a:pt x="837" y="405"/>
                    <a:pt x="753" y="405"/>
                  </a:cubicBezTo>
                  <a:cubicBezTo>
                    <a:pt x="693" y="405"/>
                    <a:pt x="612" y="424"/>
                    <a:pt x="512" y="489"/>
                  </a:cubicBezTo>
                  <a:cubicBezTo>
                    <a:pt x="369" y="584"/>
                    <a:pt x="310" y="680"/>
                    <a:pt x="322" y="799"/>
                  </a:cubicBezTo>
                  <a:cubicBezTo>
                    <a:pt x="322" y="799"/>
                    <a:pt x="0" y="906"/>
                    <a:pt x="48" y="1168"/>
                  </a:cubicBezTo>
                  <a:cubicBezTo>
                    <a:pt x="60" y="1299"/>
                    <a:pt x="226" y="2085"/>
                    <a:pt x="929" y="3251"/>
                  </a:cubicBezTo>
                  <a:cubicBezTo>
                    <a:pt x="1129" y="3590"/>
                    <a:pt x="1282" y="3709"/>
                    <a:pt x="1430" y="3709"/>
                  </a:cubicBezTo>
                  <a:cubicBezTo>
                    <a:pt x="1599" y="3709"/>
                    <a:pt x="1760" y="3553"/>
                    <a:pt x="1977" y="3394"/>
                  </a:cubicBezTo>
                  <a:lnTo>
                    <a:pt x="2512" y="3025"/>
                  </a:lnTo>
                  <a:cubicBezTo>
                    <a:pt x="2941" y="2716"/>
                    <a:pt x="3358" y="3097"/>
                    <a:pt x="2739" y="2073"/>
                  </a:cubicBezTo>
                  <a:cubicBezTo>
                    <a:pt x="2417" y="1525"/>
                    <a:pt x="2286" y="763"/>
                    <a:pt x="2048" y="287"/>
                  </a:cubicBezTo>
                  <a:cubicBezTo>
                    <a:pt x="1988" y="120"/>
                    <a:pt x="1846" y="13"/>
                    <a:pt x="1667" y="1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543875" y="1443350"/>
              <a:ext cx="22575" cy="36150"/>
            </a:xfrm>
            <a:custGeom>
              <a:avLst/>
              <a:gdLst/>
              <a:ahLst/>
              <a:cxnLst/>
              <a:rect l="l" t="t" r="r" b="b"/>
              <a:pathLst>
                <a:path w="903" h="1446" extrusionOk="0">
                  <a:moveTo>
                    <a:pt x="162" y="1"/>
                  </a:moveTo>
                  <a:cubicBezTo>
                    <a:pt x="83" y="1"/>
                    <a:pt x="0" y="74"/>
                    <a:pt x="45" y="172"/>
                  </a:cubicBezTo>
                  <a:cubicBezTo>
                    <a:pt x="45" y="184"/>
                    <a:pt x="355" y="862"/>
                    <a:pt x="653" y="1386"/>
                  </a:cubicBezTo>
                  <a:cubicBezTo>
                    <a:pt x="676" y="1422"/>
                    <a:pt x="712" y="1446"/>
                    <a:pt x="760" y="1446"/>
                  </a:cubicBezTo>
                  <a:cubicBezTo>
                    <a:pt x="855" y="1446"/>
                    <a:pt x="903" y="1338"/>
                    <a:pt x="855" y="1267"/>
                  </a:cubicBezTo>
                  <a:cubicBezTo>
                    <a:pt x="569" y="755"/>
                    <a:pt x="272" y="88"/>
                    <a:pt x="272" y="88"/>
                  </a:cubicBezTo>
                  <a:cubicBezTo>
                    <a:pt x="254" y="26"/>
                    <a:pt x="208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557025" y="1434200"/>
              <a:ext cx="21625" cy="36975"/>
            </a:xfrm>
            <a:custGeom>
              <a:avLst/>
              <a:gdLst/>
              <a:ahLst/>
              <a:cxnLst/>
              <a:rect l="l" t="t" r="r" b="b"/>
              <a:pathLst>
                <a:path w="865" h="1479" extrusionOk="0">
                  <a:moveTo>
                    <a:pt x="145" y="1"/>
                  </a:moveTo>
                  <a:cubicBezTo>
                    <a:pt x="74" y="1"/>
                    <a:pt x="1" y="60"/>
                    <a:pt x="31" y="145"/>
                  </a:cubicBezTo>
                  <a:cubicBezTo>
                    <a:pt x="198" y="585"/>
                    <a:pt x="389" y="1014"/>
                    <a:pt x="615" y="1419"/>
                  </a:cubicBezTo>
                  <a:cubicBezTo>
                    <a:pt x="639" y="1454"/>
                    <a:pt x="674" y="1478"/>
                    <a:pt x="710" y="1478"/>
                  </a:cubicBezTo>
                  <a:cubicBezTo>
                    <a:pt x="805" y="1478"/>
                    <a:pt x="865" y="1371"/>
                    <a:pt x="817" y="1300"/>
                  </a:cubicBezTo>
                  <a:cubicBezTo>
                    <a:pt x="603" y="895"/>
                    <a:pt x="412" y="490"/>
                    <a:pt x="246" y="61"/>
                  </a:cubicBezTo>
                  <a:cubicBezTo>
                    <a:pt x="224" y="19"/>
                    <a:pt x="185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70000" y="1427400"/>
              <a:ext cx="21450" cy="36025"/>
            </a:xfrm>
            <a:custGeom>
              <a:avLst/>
              <a:gdLst/>
              <a:ahLst/>
              <a:cxnLst/>
              <a:rect l="l" t="t" r="r" b="b"/>
              <a:pathLst>
                <a:path w="858" h="1441" extrusionOk="0">
                  <a:moveTo>
                    <a:pt x="227" y="0"/>
                  </a:moveTo>
                  <a:lnTo>
                    <a:pt x="0" y="83"/>
                  </a:lnTo>
                  <a:cubicBezTo>
                    <a:pt x="179" y="536"/>
                    <a:pt x="370" y="964"/>
                    <a:pt x="608" y="1381"/>
                  </a:cubicBezTo>
                  <a:cubicBezTo>
                    <a:pt x="620" y="1417"/>
                    <a:pt x="667" y="1441"/>
                    <a:pt x="703" y="1441"/>
                  </a:cubicBezTo>
                  <a:cubicBezTo>
                    <a:pt x="798" y="1441"/>
                    <a:pt x="858" y="1345"/>
                    <a:pt x="810" y="1262"/>
                  </a:cubicBezTo>
                  <a:cubicBezTo>
                    <a:pt x="584" y="857"/>
                    <a:pt x="393" y="429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96950" y="1441625"/>
              <a:ext cx="21600" cy="43700"/>
            </a:xfrm>
            <a:custGeom>
              <a:avLst/>
              <a:gdLst/>
              <a:ahLst/>
              <a:cxnLst/>
              <a:rect l="l" t="t" r="r" b="b"/>
              <a:pathLst>
                <a:path w="864" h="1748" extrusionOk="0">
                  <a:moveTo>
                    <a:pt x="536" y="0"/>
                  </a:moveTo>
                  <a:cubicBezTo>
                    <a:pt x="0" y="0"/>
                    <a:pt x="125" y="1134"/>
                    <a:pt x="125" y="1134"/>
                  </a:cubicBezTo>
                  <a:cubicBezTo>
                    <a:pt x="125" y="1134"/>
                    <a:pt x="437" y="1747"/>
                    <a:pt x="597" y="1747"/>
                  </a:cubicBezTo>
                  <a:cubicBezTo>
                    <a:pt x="617" y="1747"/>
                    <a:pt x="635" y="1738"/>
                    <a:pt x="649" y="1717"/>
                  </a:cubicBezTo>
                  <a:cubicBezTo>
                    <a:pt x="744" y="1586"/>
                    <a:pt x="756" y="1288"/>
                    <a:pt x="780" y="1062"/>
                  </a:cubicBezTo>
                  <a:cubicBezTo>
                    <a:pt x="839" y="586"/>
                    <a:pt x="863" y="26"/>
                    <a:pt x="577" y="3"/>
                  </a:cubicBezTo>
                  <a:cubicBezTo>
                    <a:pt x="563" y="1"/>
                    <a:pt x="549" y="0"/>
                    <a:pt x="536" y="0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597975" y="1442925"/>
              <a:ext cx="8625" cy="22300"/>
            </a:xfrm>
            <a:custGeom>
              <a:avLst/>
              <a:gdLst/>
              <a:ahLst/>
              <a:cxnLst/>
              <a:rect l="l" t="t" r="r" b="b"/>
              <a:pathLst>
                <a:path w="345" h="892" extrusionOk="0">
                  <a:moveTo>
                    <a:pt x="200" y="1"/>
                  </a:moveTo>
                  <a:cubicBezTo>
                    <a:pt x="159" y="1"/>
                    <a:pt x="118" y="22"/>
                    <a:pt x="96" y="70"/>
                  </a:cubicBezTo>
                  <a:cubicBezTo>
                    <a:pt x="24" y="296"/>
                    <a:pt x="1" y="546"/>
                    <a:pt x="13" y="784"/>
                  </a:cubicBezTo>
                  <a:cubicBezTo>
                    <a:pt x="24" y="844"/>
                    <a:pt x="72" y="891"/>
                    <a:pt x="132" y="891"/>
                  </a:cubicBezTo>
                  <a:lnTo>
                    <a:pt x="144" y="891"/>
                  </a:lnTo>
                  <a:cubicBezTo>
                    <a:pt x="215" y="879"/>
                    <a:pt x="263" y="820"/>
                    <a:pt x="251" y="760"/>
                  </a:cubicBezTo>
                  <a:cubicBezTo>
                    <a:pt x="239" y="558"/>
                    <a:pt x="263" y="343"/>
                    <a:pt x="322" y="153"/>
                  </a:cubicBezTo>
                  <a:cubicBezTo>
                    <a:pt x="345" y="63"/>
                    <a:pt x="272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508075" y="1481400"/>
              <a:ext cx="1102550" cy="681225"/>
            </a:xfrm>
            <a:custGeom>
              <a:avLst/>
              <a:gdLst/>
              <a:ahLst/>
              <a:cxnLst/>
              <a:rect l="l" t="t" r="r" b="b"/>
              <a:pathLst>
                <a:path w="44102" h="27249" extrusionOk="0">
                  <a:moveTo>
                    <a:pt x="4135" y="1"/>
                  </a:moveTo>
                  <a:cubicBezTo>
                    <a:pt x="3880" y="1"/>
                    <a:pt x="3626" y="33"/>
                    <a:pt x="3382" y="102"/>
                  </a:cubicBezTo>
                  <a:cubicBezTo>
                    <a:pt x="2680" y="317"/>
                    <a:pt x="2037" y="614"/>
                    <a:pt x="1596" y="1221"/>
                  </a:cubicBezTo>
                  <a:cubicBezTo>
                    <a:pt x="1" y="3400"/>
                    <a:pt x="1739" y="6722"/>
                    <a:pt x="2537" y="8925"/>
                  </a:cubicBezTo>
                  <a:cubicBezTo>
                    <a:pt x="3275" y="10985"/>
                    <a:pt x="4263" y="13711"/>
                    <a:pt x="6490" y="13866"/>
                  </a:cubicBezTo>
                  <a:cubicBezTo>
                    <a:pt x="6755" y="13886"/>
                    <a:pt x="7015" y="13895"/>
                    <a:pt x="7267" y="13895"/>
                  </a:cubicBezTo>
                  <a:cubicBezTo>
                    <a:pt x="10980" y="13895"/>
                    <a:pt x="13276" y="11901"/>
                    <a:pt x="13276" y="11901"/>
                  </a:cubicBezTo>
                  <a:lnTo>
                    <a:pt x="13276" y="11901"/>
                  </a:lnTo>
                  <a:cubicBezTo>
                    <a:pt x="13276" y="11902"/>
                    <a:pt x="12479" y="25022"/>
                    <a:pt x="13824" y="26177"/>
                  </a:cubicBezTo>
                  <a:cubicBezTo>
                    <a:pt x="14607" y="26854"/>
                    <a:pt x="18348" y="27249"/>
                    <a:pt x="22120" y="27249"/>
                  </a:cubicBezTo>
                  <a:cubicBezTo>
                    <a:pt x="25976" y="27249"/>
                    <a:pt x="29865" y="26836"/>
                    <a:pt x="30660" y="25891"/>
                  </a:cubicBezTo>
                  <a:cubicBezTo>
                    <a:pt x="31124" y="25355"/>
                    <a:pt x="30981" y="15580"/>
                    <a:pt x="30231" y="12294"/>
                  </a:cubicBezTo>
                  <a:lnTo>
                    <a:pt x="30231" y="12294"/>
                  </a:lnTo>
                  <a:cubicBezTo>
                    <a:pt x="33684" y="13223"/>
                    <a:pt x="37541" y="13425"/>
                    <a:pt x="41197" y="13497"/>
                  </a:cubicBezTo>
                  <a:cubicBezTo>
                    <a:pt x="41316" y="13501"/>
                    <a:pt x="41437" y="13504"/>
                    <a:pt x="41558" y="13504"/>
                  </a:cubicBezTo>
                  <a:cubicBezTo>
                    <a:pt x="42166" y="13504"/>
                    <a:pt x="42786" y="13429"/>
                    <a:pt x="43233" y="13032"/>
                  </a:cubicBezTo>
                  <a:cubicBezTo>
                    <a:pt x="43709" y="12604"/>
                    <a:pt x="43840" y="11913"/>
                    <a:pt x="43947" y="11282"/>
                  </a:cubicBezTo>
                  <a:cubicBezTo>
                    <a:pt x="44018" y="10794"/>
                    <a:pt x="44102" y="10294"/>
                    <a:pt x="44006" y="9818"/>
                  </a:cubicBezTo>
                  <a:cubicBezTo>
                    <a:pt x="43756" y="8496"/>
                    <a:pt x="42387" y="7770"/>
                    <a:pt x="41149" y="7258"/>
                  </a:cubicBezTo>
                  <a:cubicBezTo>
                    <a:pt x="35065" y="4746"/>
                    <a:pt x="27731" y="2626"/>
                    <a:pt x="22790" y="2329"/>
                  </a:cubicBezTo>
                  <a:lnTo>
                    <a:pt x="18468" y="2460"/>
                  </a:lnTo>
                  <a:cubicBezTo>
                    <a:pt x="18463" y="2460"/>
                    <a:pt x="18459" y="2460"/>
                    <a:pt x="18454" y="2460"/>
                  </a:cubicBezTo>
                  <a:cubicBezTo>
                    <a:pt x="14879" y="2460"/>
                    <a:pt x="8300" y="7139"/>
                    <a:pt x="8300" y="7139"/>
                  </a:cubicBezTo>
                  <a:cubicBezTo>
                    <a:pt x="8300" y="7139"/>
                    <a:pt x="6776" y="471"/>
                    <a:pt x="4823" y="78"/>
                  </a:cubicBezTo>
                  <a:cubicBezTo>
                    <a:pt x="4597" y="28"/>
                    <a:pt x="4365" y="1"/>
                    <a:pt x="4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31650" y="1740500"/>
              <a:ext cx="11625" cy="131325"/>
            </a:xfrm>
            <a:custGeom>
              <a:avLst/>
              <a:gdLst/>
              <a:ahLst/>
              <a:cxnLst/>
              <a:rect l="l" t="t" r="r" b="b"/>
              <a:pathLst>
                <a:path w="465" h="5253" extrusionOk="0">
                  <a:moveTo>
                    <a:pt x="291" y="0"/>
                  </a:moveTo>
                  <a:cubicBezTo>
                    <a:pt x="216" y="0"/>
                    <a:pt x="155" y="67"/>
                    <a:pt x="155" y="144"/>
                  </a:cubicBezTo>
                  <a:cubicBezTo>
                    <a:pt x="155" y="168"/>
                    <a:pt x="0" y="3228"/>
                    <a:pt x="0" y="5097"/>
                  </a:cubicBezTo>
                  <a:cubicBezTo>
                    <a:pt x="0" y="5181"/>
                    <a:pt x="72" y="5252"/>
                    <a:pt x="155" y="5252"/>
                  </a:cubicBezTo>
                  <a:cubicBezTo>
                    <a:pt x="238" y="5252"/>
                    <a:pt x="310" y="5181"/>
                    <a:pt x="310" y="5097"/>
                  </a:cubicBezTo>
                  <a:cubicBezTo>
                    <a:pt x="310" y="3228"/>
                    <a:pt x="453" y="192"/>
                    <a:pt x="464" y="156"/>
                  </a:cubicBezTo>
                  <a:cubicBezTo>
                    <a:pt x="464" y="73"/>
                    <a:pt x="393" y="1"/>
                    <a:pt x="310" y="1"/>
                  </a:cubicBezTo>
                  <a:cubicBezTo>
                    <a:pt x="303" y="1"/>
                    <a:pt x="29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828750" y="1162300"/>
              <a:ext cx="372300" cy="344900"/>
            </a:xfrm>
            <a:custGeom>
              <a:avLst/>
              <a:gdLst/>
              <a:ahLst/>
              <a:cxnLst/>
              <a:rect l="l" t="t" r="r" b="b"/>
              <a:pathLst>
                <a:path w="14892" h="13796" extrusionOk="0">
                  <a:moveTo>
                    <a:pt x="11123" y="1"/>
                  </a:moveTo>
                  <a:cubicBezTo>
                    <a:pt x="11054" y="1"/>
                    <a:pt x="10985" y="3"/>
                    <a:pt x="10915" y="8"/>
                  </a:cubicBezTo>
                  <a:lnTo>
                    <a:pt x="3736" y="484"/>
                  </a:lnTo>
                  <a:cubicBezTo>
                    <a:pt x="2093" y="579"/>
                    <a:pt x="795" y="1913"/>
                    <a:pt x="735" y="3556"/>
                  </a:cubicBezTo>
                  <a:lnTo>
                    <a:pt x="735" y="3687"/>
                  </a:lnTo>
                  <a:cubicBezTo>
                    <a:pt x="735" y="3758"/>
                    <a:pt x="723" y="3817"/>
                    <a:pt x="723" y="3889"/>
                  </a:cubicBezTo>
                  <a:cubicBezTo>
                    <a:pt x="630" y="4892"/>
                    <a:pt x="0" y="13795"/>
                    <a:pt x="8080" y="13795"/>
                  </a:cubicBezTo>
                  <a:cubicBezTo>
                    <a:pt x="8251" y="13795"/>
                    <a:pt x="8426" y="13791"/>
                    <a:pt x="8605" y="13783"/>
                  </a:cubicBezTo>
                  <a:cubicBezTo>
                    <a:pt x="14892" y="13497"/>
                    <a:pt x="14868" y="6746"/>
                    <a:pt x="14285" y="2746"/>
                  </a:cubicBezTo>
                  <a:cubicBezTo>
                    <a:pt x="14056" y="1160"/>
                    <a:pt x="12702" y="1"/>
                    <a:pt x="11123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1049225" y="1316100"/>
              <a:ext cx="32175" cy="29725"/>
            </a:xfrm>
            <a:custGeom>
              <a:avLst/>
              <a:gdLst/>
              <a:ahLst/>
              <a:cxnLst/>
              <a:rect l="l" t="t" r="r" b="b"/>
              <a:pathLst>
                <a:path w="1287" h="1189" extrusionOk="0">
                  <a:moveTo>
                    <a:pt x="646" y="1"/>
                  </a:moveTo>
                  <a:cubicBezTo>
                    <a:pt x="360" y="1"/>
                    <a:pt x="113" y="192"/>
                    <a:pt x="60" y="475"/>
                  </a:cubicBezTo>
                  <a:cubicBezTo>
                    <a:pt x="1" y="809"/>
                    <a:pt x="203" y="1118"/>
                    <a:pt x="536" y="1178"/>
                  </a:cubicBezTo>
                  <a:cubicBezTo>
                    <a:pt x="574" y="1185"/>
                    <a:pt x="611" y="1188"/>
                    <a:pt x="648" y="1188"/>
                  </a:cubicBezTo>
                  <a:cubicBezTo>
                    <a:pt x="927" y="1188"/>
                    <a:pt x="1174" y="996"/>
                    <a:pt x="1227" y="702"/>
                  </a:cubicBezTo>
                  <a:cubicBezTo>
                    <a:pt x="1286" y="380"/>
                    <a:pt x="1084" y="71"/>
                    <a:pt x="763" y="11"/>
                  </a:cubicBezTo>
                  <a:cubicBezTo>
                    <a:pt x="723" y="4"/>
                    <a:pt x="685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972125" y="1319825"/>
              <a:ext cx="35150" cy="29625"/>
            </a:xfrm>
            <a:custGeom>
              <a:avLst/>
              <a:gdLst/>
              <a:ahLst/>
              <a:cxnLst/>
              <a:rect l="l" t="t" r="r" b="b"/>
              <a:pathLst>
                <a:path w="1406" h="1185" extrusionOk="0">
                  <a:moveTo>
                    <a:pt x="651" y="0"/>
                  </a:moveTo>
                  <a:cubicBezTo>
                    <a:pt x="386" y="0"/>
                    <a:pt x="123" y="169"/>
                    <a:pt x="60" y="469"/>
                  </a:cubicBezTo>
                  <a:cubicBezTo>
                    <a:pt x="1" y="791"/>
                    <a:pt x="203" y="1112"/>
                    <a:pt x="525" y="1172"/>
                  </a:cubicBezTo>
                  <a:cubicBezTo>
                    <a:pt x="568" y="1181"/>
                    <a:pt x="611" y="1185"/>
                    <a:pt x="652" y="1185"/>
                  </a:cubicBezTo>
                  <a:cubicBezTo>
                    <a:pt x="1107" y="1185"/>
                    <a:pt x="1406" y="671"/>
                    <a:pt x="1144" y="267"/>
                  </a:cubicBezTo>
                  <a:cubicBezTo>
                    <a:pt x="1026" y="84"/>
                    <a:pt x="838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000750" y="1382125"/>
              <a:ext cx="55725" cy="15825"/>
            </a:xfrm>
            <a:custGeom>
              <a:avLst/>
              <a:gdLst/>
              <a:ahLst/>
              <a:cxnLst/>
              <a:rect l="l" t="t" r="r" b="b"/>
              <a:pathLst>
                <a:path w="2229" h="633" extrusionOk="0">
                  <a:moveTo>
                    <a:pt x="2002" y="0"/>
                  </a:moveTo>
                  <a:cubicBezTo>
                    <a:pt x="1971" y="0"/>
                    <a:pt x="1937" y="11"/>
                    <a:pt x="1904" y="37"/>
                  </a:cubicBezTo>
                  <a:cubicBezTo>
                    <a:pt x="1639" y="227"/>
                    <a:pt x="1324" y="324"/>
                    <a:pt x="1008" y="324"/>
                  </a:cubicBezTo>
                  <a:cubicBezTo>
                    <a:pt x="769" y="324"/>
                    <a:pt x="529" y="269"/>
                    <a:pt x="308" y="156"/>
                  </a:cubicBezTo>
                  <a:cubicBezTo>
                    <a:pt x="283" y="142"/>
                    <a:pt x="257" y="136"/>
                    <a:pt x="233" y="136"/>
                  </a:cubicBezTo>
                  <a:cubicBezTo>
                    <a:pt x="92" y="136"/>
                    <a:pt x="1" y="348"/>
                    <a:pt x="154" y="430"/>
                  </a:cubicBezTo>
                  <a:cubicBezTo>
                    <a:pt x="416" y="561"/>
                    <a:pt x="701" y="632"/>
                    <a:pt x="999" y="632"/>
                  </a:cubicBezTo>
                  <a:cubicBezTo>
                    <a:pt x="1058" y="632"/>
                    <a:pt x="1118" y="632"/>
                    <a:pt x="1189" y="620"/>
                  </a:cubicBezTo>
                  <a:cubicBezTo>
                    <a:pt x="1511" y="597"/>
                    <a:pt x="1832" y="478"/>
                    <a:pt x="2094" y="287"/>
                  </a:cubicBezTo>
                  <a:cubicBezTo>
                    <a:pt x="2228" y="182"/>
                    <a:pt x="213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1170675" y="1314300"/>
              <a:ext cx="83375" cy="70250"/>
            </a:xfrm>
            <a:custGeom>
              <a:avLst/>
              <a:gdLst/>
              <a:ahLst/>
              <a:cxnLst/>
              <a:rect l="l" t="t" r="r" b="b"/>
              <a:pathLst>
                <a:path w="3335" h="2810" extrusionOk="0">
                  <a:moveTo>
                    <a:pt x="1873" y="0"/>
                  </a:moveTo>
                  <a:cubicBezTo>
                    <a:pt x="1371" y="0"/>
                    <a:pt x="823" y="123"/>
                    <a:pt x="453" y="214"/>
                  </a:cubicBezTo>
                  <a:lnTo>
                    <a:pt x="0" y="2810"/>
                  </a:lnTo>
                  <a:cubicBezTo>
                    <a:pt x="429" y="2750"/>
                    <a:pt x="1858" y="2655"/>
                    <a:pt x="2703" y="1988"/>
                  </a:cubicBezTo>
                  <a:cubicBezTo>
                    <a:pt x="3227" y="1583"/>
                    <a:pt x="3334" y="821"/>
                    <a:pt x="2905" y="345"/>
                  </a:cubicBezTo>
                  <a:cubicBezTo>
                    <a:pt x="2678" y="85"/>
                    <a:pt x="2291" y="0"/>
                    <a:pt x="1873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1201250" y="1328750"/>
              <a:ext cx="34925" cy="12350"/>
            </a:xfrm>
            <a:custGeom>
              <a:avLst/>
              <a:gdLst/>
              <a:ahLst/>
              <a:cxnLst/>
              <a:rect l="l" t="t" r="r" b="b"/>
              <a:pathLst>
                <a:path w="1397" h="494" extrusionOk="0">
                  <a:moveTo>
                    <a:pt x="539" y="0"/>
                  </a:moveTo>
                  <a:cubicBezTo>
                    <a:pt x="416" y="0"/>
                    <a:pt x="292" y="17"/>
                    <a:pt x="170" y="53"/>
                  </a:cubicBezTo>
                  <a:cubicBezTo>
                    <a:pt x="1" y="116"/>
                    <a:pt x="67" y="350"/>
                    <a:pt x="218" y="350"/>
                  </a:cubicBezTo>
                  <a:cubicBezTo>
                    <a:pt x="237" y="350"/>
                    <a:pt x="257" y="346"/>
                    <a:pt x="277" y="338"/>
                  </a:cubicBezTo>
                  <a:cubicBezTo>
                    <a:pt x="365" y="317"/>
                    <a:pt x="453" y="306"/>
                    <a:pt x="540" y="306"/>
                  </a:cubicBezTo>
                  <a:cubicBezTo>
                    <a:pt x="740" y="306"/>
                    <a:pt x="937" y="362"/>
                    <a:pt x="1111" y="469"/>
                  </a:cubicBezTo>
                  <a:cubicBezTo>
                    <a:pt x="1135" y="481"/>
                    <a:pt x="1159" y="493"/>
                    <a:pt x="1182" y="493"/>
                  </a:cubicBezTo>
                  <a:cubicBezTo>
                    <a:pt x="1337" y="493"/>
                    <a:pt x="1397" y="279"/>
                    <a:pt x="1254" y="207"/>
                  </a:cubicBezTo>
                  <a:cubicBezTo>
                    <a:pt x="1038" y="72"/>
                    <a:pt x="790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1206675" y="1332875"/>
              <a:ext cx="20075" cy="23100"/>
            </a:xfrm>
            <a:custGeom>
              <a:avLst/>
              <a:gdLst/>
              <a:ahLst/>
              <a:cxnLst/>
              <a:rect l="l" t="t" r="r" b="b"/>
              <a:pathLst>
                <a:path w="803" h="924" extrusionOk="0">
                  <a:moveTo>
                    <a:pt x="600" y="0"/>
                  </a:moveTo>
                  <a:cubicBezTo>
                    <a:pt x="549" y="0"/>
                    <a:pt x="497" y="27"/>
                    <a:pt x="465" y="90"/>
                  </a:cubicBezTo>
                  <a:cubicBezTo>
                    <a:pt x="358" y="293"/>
                    <a:pt x="239" y="483"/>
                    <a:pt x="84" y="662"/>
                  </a:cubicBezTo>
                  <a:cubicBezTo>
                    <a:pt x="1" y="757"/>
                    <a:pt x="72" y="924"/>
                    <a:pt x="203" y="924"/>
                  </a:cubicBezTo>
                  <a:cubicBezTo>
                    <a:pt x="251" y="924"/>
                    <a:pt x="287" y="900"/>
                    <a:pt x="322" y="864"/>
                  </a:cubicBezTo>
                  <a:cubicBezTo>
                    <a:pt x="477" y="674"/>
                    <a:pt x="620" y="459"/>
                    <a:pt x="739" y="233"/>
                  </a:cubicBezTo>
                  <a:cubicBezTo>
                    <a:pt x="803" y="106"/>
                    <a:pt x="702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787000" y="1326600"/>
              <a:ext cx="86625" cy="67175"/>
            </a:xfrm>
            <a:custGeom>
              <a:avLst/>
              <a:gdLst/>
              <a:ahLst/>
              <a:cxnLst/>
              <a:rect l="l" t="t" r="r" b="b"/>
              <a:pathLst>
                <a:path w="3465" h="2687" extrusionOk="0">
                  <a:moveTo>
                    <a:pt x="1647" y="1"/>
                  </a:moveTo>
                  <a:cubicBezTo>
                    <a:pt x="1146" y="1"/>
                    <a:pt x="660" y="94"/>
                    <a:pt x="405" y="413"/>
                  </a:cubicBezTo>
                  <a:cubicBezTo>
                    <a:pt x="0" y="913"/>
                    <a:pt x="167" y="1663"/>
                    <a:pt x="703" y="2044"/>
                  </a:cubicBezTo>
                  <a:cubicBezTo>
                    <a:pt x="1596" y="2651"/>
                    <a:pt x="3036" y="2663"/>
                    <a:pt x="3465" y="2687"/>
                  </a:cubicBezTo>
                  <a:lnTo>
                    <a:pt x="2846" y="127"/>
                  </a:lnTo>
                  <a:cubicBezTo>
                    <a:pt x="2530" y="71"/>
                    <a:pt x="2083" y="1"/>
                    <a:pt x="1647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805150" y="1340875"/>
              <a:ext cx="34775" cy="13325"/>
            </a:xfrm>
            <a:custGeom>
              <a:avLst/>
              <a:gdLst/>
              <a:ahLst/>
              <a:cxnLst/>
              <a:rect l="l" t="t" r="r" b="b"/>
              <a:pathLst>
                <a:path w="1391" h="533" extrusionOk="0">
                  <a:moveTo>
                    <a:pt x="915" y="0"/>
                  </a:moveTo>
                  <a:cubicBezTo>
                    <a:pt x="637" y="0"/>
                    <a:pt x="361" y="87"/>
                    <a:pt x="131" y="246"/>
                  </a:cubicBezTo>
                  <a:cubicBezTo>
                    <a:pt x="0" y="330"/>
                    <a:pt x="60" y="532"/>
                    <a:pt x="215" y="532"/>
                  </a:cubicBezTo>
                  <a:cubicBezTo>
                    <a:pt x="250" y="532"/>
                    <a:pt x="274" y="520"/>
                    <a:pt x="298" y="508"/>
                  </a:cubicBezTo>
                  <a:cubicBezTo>
                    <a:pt x="480" y="381"/>
                    <a:pt x="697" y="309"/>
                    <a:pt x="917" y="309"/>
                  </a:cubicBezTo>
                  <a:cubicBezTo>
                    <a:pt x="985" y="309"/>
                    <a:pt x="1053" y="316"/>
                    <a:pt x="1120" y="330"/>
                  </a:cubicBezTo>
                  <a:cubicBezTo>
                    <a:pt x="1135" y="333"/>
                    <a:pt x="1149" y="335"/>
                    <a:pt x="1162" y="335"/>
                  </a:cubicBezTo>
                  <a:cubicBezTo>
                    <a:pt x="1333" y="335"/>
                    <a:pt x="1390" y="76"/>
                    <a:pt x="1203" y="32"/>
                  </a:cubicBezTo>
                  <a:cubicBezTo>
                    <a:pt x="1108" y="11"/>
                    <a:pt x="1012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814575" y="1345550"/>
              <a:ext cx="20950" cy="22325"/>
            </a:xfrm>
            <a:custGeom>
              <a:avLst/>
              <a:gdLst/>
              <a:ahLst/>
              <a:cxnLst/>
              <a:rect l="l" t="t" r="r" b="b"/>
              <a:pathLst>
                <a:path w="838" h="893" extrusionOk="0">
                  <a:moveTo>
                    <a:pt x="213" y="0"/>
                  </a:moveTo>
                  <a:cubicBezTo>
                    <a:pt x="106" y="0"/>
                    <a:pt x="1" y="113"/>
                    <a:pt x="76" y="238"/>
                  </a:cubicBezTo>
                  <a:cubicBezTo>
                    <a:pt x="207" y="452"/>
                    <a:pt x="350" y="667"/>
                    <a:pt x="528" y="845"/>
                  </a:cubicBezTo>
                  <a:cubicBezTo>
                    <a:pt x="564" y="881"/>
                    <a:pt x="600" y="893"/>
                    <a:pt x="635" y="893"/>
                  </a:cubicBezTo>
                  <a:cubicBezTo>
                    <a:pt x="778" y="893"/>
                    <a:pt x="838" y="726"/>
                    <a:pt x="743" y="631"/>
                  </a:cubicBezTo>
                  <a:cubicBezTo>
                    <a:pt x="588" y="464"/>
                    <a:pt x="457" y="274"/>
                    <a:pt x="338" y="71"/>
                  </a:cubicBezTo>
                  <a:cubicBezTo>
                    <a:pt x="305" y="21"/>
                    <a:pt x="25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981075" y="1478000"/>
              <a:ext cx="109250" cy="70850"/>
            </a:xfrm>
            <a:custGeom>
              <a:avLst/>
              <a:gdLst/>
              <a:ahLst/>
              <a:cxnLst/>
              <a:rect l="l" t="t" r="r" b="b"/>
              <a:pathLst>
                <a:path w="4370" h="2834" extrusionOk="0">
                  <a:moveTo>
                    <a:pt x="4155" y="0"/>
                  </a:moveTo>
                  <a:lnTo>
                    <a:pt x="0" y="322"/>
                  </a:lnTo>
                  <a:lnTo>
                    <a:pt x="36" y="2643"/>
                  </a:lnTo>
                  <a:lnTo>
                    <a:pt x="2465" y="2834"/>
                  </a:lnTo>
                  <a:lnTo>
                    <a:pt x="4370" y="2512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048625" y="12811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648" y="1"/>
                  </a:moveTo>
                  <a:cubicBezTo>
                    <a:pt x="431" y="1"/>
                    <a:pt x="195" y="30"/>
                    <a:pt x="72" y="172"/>
                  </a:cubicBezTo>
                  <a:cubicBezTo>
                    <a:pt x="25" y="231"/>
                    <a:pt x="1" y="291"/>
                    <a:pt x="1" y="362"/>
                  </a:cubicBezTo>
                  <a:cubicBezTo>
                    <a:pt x="1" y="458"/>
                    <a:pt x="48" y="672"/>
                    <a:pt x="167" y="719"/>
                  </a:cubicBezTo>
                  <a:cubicBezTo>
                    <a:pt x="215" y="743"/>
                    <a:pt x="275" y="743"/>
                    <a:pt x="322" y="743"/>
                  </a:cubicBezTo>
                  <a:cubicBezTo>
                    <a:pt x="525" y="755"/>
                    <a:pt x="727" y="755"/>
                    <a:pt x="929" y="755"/>
                  </a:cubicBezTo>
                  <a:cubicBezTo>
                    <a:pt x="968" y="758"/>
                    <a:pt x="1007" y="760"/>
                    <a:pt x="1046" y="760"/>
                  </a:cubicBezTo>
                  <a:cubicBezTo>
                    <a:pt x="1154" y="760"/>
                    <a:pt x="1265" y="749"/>
                    <a:pt x="1370" y="731"/>
                  </a:cubicBezTo>
                  <a:cubicBezTo>
                    <a:pt x="1537" y="708"/>
                    <a:pt x="1668" y="612"/>
                    <a:pt x="1739" y="458"/>
                  </a:cubicBezTo>
                  <a:cubicBezTo>
                    <a:pt x="1775" y="350"/>
                    <a:pt x="1727" y="231"/>
                    <a:pt x="1644" y="160"/>
                  </a:cubicBezTo>
                  <a:cubicBezTo>
                    <a:pt x="1453" y="5"/>
                    <a:pt x="1037" y="5"/>
                    <a:pt x="810" y="5"/>
                  </a:cubicBezTo>
                  <a:cubicBezTo>
                    <a:pt x="759" y="3"/>
                    <a:pt x="704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958150" y="1284775"/>
              <a:ext cx="44375" cy="19900"/>
            </a:xfrm>
            <a:custGeom>
              <a:avLst/>
              <a:gdLst/>
              <a:ahLst/>
              <a:cxnLst/>
              <a:rect l="l" t="t" r="r" b="b"/>
              <a:pathLst>
                <a:path w="1775" h="796" extrusionOk="0">
                  <a:moveTo>
                    <a:pt x="1185" y="0"/>
                  </a:moveTo>
                  <a:cubicBezTo>
                    <a:pt x="1099" y="0"/>
                    <a:pt x="1015" y="6"/>
                    <a:pt x="941" y="14"/>
                  </a:cubicBezTo>
                  <a:cubicBezTo>
                    <a:pt x="703" y="38"/>
                    <a:pt x="286" y="61"/>
                    <a:pt x="119" y="216"/>
                  </a:cubicBezTo>
                  <a:cubicBezTo>
                    <a:pt x="24" y="300"/>
                    <a:pt x="0" y="419"/>
                    <a:pt x="36" y="538"/>
                  </a:cubicBezTo>
                  <a:cubicBezTo>
                    <a:pt x="119" y="681"/>
                    <a:pt x="262" y="764"/>
                    <a:pt x="417" y="776"/>
                  </a:cubicBezTo>
                  <a:cubicBezTo>
                    <a:pt x="508" y="790"/>
                    <a:pt x="594" y="796"/>
                    <a:pt x="681" y="796"/>
                  </a:cubicBezTo>
                  <a:cubicBezTo>
                    <a:pt x="743" y="796"/>
                    <a:pt x="805" y="793"/>
                    <a:pt x="869" y="788"/>
                  </a:cubicBezTo>
                  <a:cubicBezTo>
                    <a:pt x="1060" y="764"/>
                    <a:pt x="1262" y="752"/>
                    <a:pt x="1465" y="728"/>
                  </a:cubicBezTo>
                  <a:cubicBezTo>
                    <a:pt x="1524" y="728"/>
                    <a:pt x="1572" y="716"/>
                    <a:pt x="1619" y="693"/>
                  </a:cubicBezTo>
                  <a:cubicBezTo>
                    <a:pt x="1739" y="633"/>
                    <a:pt x="1774" y="419"/>
                    <a:pt x="1762" y="323"/>
                  </a:cubicBezTo>
                  <a:cubicBezTo>
                    <a:pt x="1762" y="252"/>
                    <a:pt x="1727" y="192"/>
                    <a:pt x="1679" y="145"/>
                  </a:cubicBezTo>
                  <a:cubicBezTo>
                    <a:pt x="1565" y="30"/>
                    <a:pt x="1371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785075" y="1118900"/>
              <a:ext cx="450800" cy="233200"/>
            </a:xfrm>
            <a:custGeom>
              <a:avLst/>
              <a:gdLst/>
              <a:ahLst/>
              <a:cxnLst/>
              <a:rect l="l" t="t" r="r" b="b"/>
              <a:pathLst>
                <a:path w="18032" h="9328" extrusionOk="0">
                  <a:moveTo>
                    <a:pt x="9380" y="1"/>
                  </a:moveTo>
                  <a:cubicBezTo>
                    <a:pt x="0" y="1"/>
                    <a:pt x="2482" y="8375"/>
                    <a:pt x="2482" y="8375"/>
                  </a:cubicBezTo>
                  <a:lnTo>
                    <a:pt x="3554" y="9328"/>
                  </a:lnTo>
                  <a:cubicBezTo>
                    <a:pt x="3554" y="9328"/>
                    <a:pt x="3447" y="4589"/>
                    <a:pt x="4816" y="3113"/>
                  </a:cubicBezTo>
                  <a:lnTo>
                    <a:pt x="11102" y="5232"/>
                  </a:lnTo>
                  <a:lnTo>
                    <a:pt x="10328" y="4053"/>
                  </a:lnTo>
                  <a:lnTo>
                    <a:pt x="10328" y="4053"/>
                  </a:lnTo>
                  <a:cubicBezTo>
                    <a:pt x="10328" y="4053"/>
                    <a:pt x="10924" y="4172"/>
                    <a:pt x="11209" y="4244"/>
                  </a:cubicBezTo>
                  <a:cubicBezTo>
                    <a:pt x="11495" y="4291"/>
                    <a:pt x="11769" y="4351"/>
                    <a:pt x="12055" y="4411"/>
                  </a:cubicBezTo>
                  <a:cubicBezTo>
                    <a:pt x="13126" y="4625"/>
                    <a:pt x="14186" y="4827"/>
                    <a:pt x="15091" y="4970"/>
                  </a:cubicBezTo>
                  <a:lnTo>
                    <a:pt x="15377" y="8637"/>
                  </a:lnTo>
                  <a:lnTo>
                    <a:pt x="16329" y="7923"/>
                  </a:lnTo>
                  <a:cubicBezTo>
                    <a:pt x="16329" y="7923"/>
                    <a:pt x="18032" y="196"/>
                    <a:pt x="9757" y="5"/>
                  </a:cubicBezTo>
                  <a:cubicBezTo>
                    <a:pt x="9629" y="2"/>
                    <a:pt x="9504" y="1"/>
                    <a:pt x="9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1273350" y="2108725"/>
              <a:ext cx="456950" cy="378950"/>
            </a:xfrm>
            <a:custGeom>
              <a:avLst/>
              <a:gdLst/>
              <a:ahLst/>
              <a:cxnLst/>
              <a:rect l="l" t="t" r="r" b="b"/>
              <a:pathLst>
                <a:path w="18278" h="15158" extrusionOk="0">
                  <a:moveTo>
                    <a:pt x="16801" y="0"/>
                  </a:moveTo>
                  <a:lnTo>
                    <a:pt x="16051" y="12"/>
                  </a:lnTo>
                  <a:lnTo>
                    <a:pt x="394" y="417"/>
                  </a:lnTo>
                  <a:cubicBezTo>
                    <a:pt x="394" y="417"/>
                    <a:pt x="382" y="798"/>
                    <a:pt x="346" y="1417"/>
                  </a:cubicBezTo>
                  <a:cubicBezTo>
                    <a:pt x="311" y="2298"/>
                    <a:pt x="251" y="3679"/>
                    <a:pt x="203" y="5144"/>
                  </a:cubicBezTo>
                  <a:cubicBezTo>
                    <a:pt x="203" y="5156"/>
                    <a:pt x="191" y="5168"/>
                    <a:pt x="191" y="5180"/>
                  </a:cubicBezTo>
                  <a:cubicBezTo>
                    <a:pt x="191" y="5251"/>
                    <a:pt x="191" y="5311"/>
                    <a:pt x="191" y="5382"/>
                  </a:cubicBezTo>
                  <a:cubicBezTo>
                    <a:pt x="108" y="7561"/>
                    <a:pt x="25" y="9906"/>
                    <a:pt x="13" y="11121"/>
                  </a:cubicBezTo>
                  <a:cubicBezTo>
                    <a:pt x="1" y="12014"/>
                    <a:pt x="13" y="13550"/>
                    <a:pt x="37" y="15157"/>
                  </a:cubicBezTo>
                  <a:lnTo>
                    <a:pt x="8907" y="15157"/>
                  </a:lnTo>
                  <a:lnTo>
                    <a:pt x="9050" y="12121"/>
                  </a:lnTo>
                  <a:lnTo>
                    <a:pt x="9240" y="8156"/>
                  </a:lnTo>
                  <a:lnTo>
                    <a:pt x="9335" y="8966"/>
                  </a:lnTo>
                  <a:lnTo>
                    <a:pt x="10157" y="15157"/>
                  </a:lnTo>
                  <a:lnTo>
                    <a:pt x="18277" y="15157"/>
                  </a:lnTo>
                  <a:cubicBezTo>
                    <a:pt x="18122" y="13002"/>
                    <a:pt x="17956" y="10835"/>
                    <a:pt x="17848" y="9644"/>
                  </a:cubicBezTo>
                  <a:cubicBezTo>
                    <a:pt x="17753" y="8716"/>
                    <a:pt x="17586" y="7085"/>
                    <a:pt x="17408" y="5430"/>
                  </a:cubicBezTo>
                  <a:cubicBezTo>
                    <a:pt x="17396" y="5370"/>
                    <a:pt x="17396" y="5311"/>
                    <a:pt x="17384" y="5251"/>
                  </a:cubicBezTo>
                  <a:cubicBezTo>
                    <a:pt x="17241" y="3953"/>
                    <a:pt x="17098" y="2644"/>
                    <a:pt x="16979" y="1655"/>
                  </a:cubicBezTo>
                  <a:cubicBezTo>
                    <a:pt x="16872" y="667"/>
                    <a:pt x="16801" y="0"/>
                    <a:pt x="16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1277825" y="2135550"/>
              <a:ext cx="79050" cy="112200"/>
            </a:xfrm>
            <a:custGeom>
              <a:avLst/>
              <a:gdLst/>
              <a:ahLst/>
              <a:cxnLst/>
              <a:rect l="l" t="t" r="r" b="b"/>
              <a:pathLst>
                <a:path w="3162" h="4488" extrusionOk="0">
                  <a:moveTo>
                    <a:pt x="3004" y="0"/>
                  </a:moveTo>
                  <a:cubicBezTo>
                    <a:pt x="2931" y="0"/>
                    <a:pt x="2857" y="45"/>
                    <a:pt x="2846" y="142"/>
                  </a:cubicBezTo>
                  <a:cubicBezTo>
                    <a:pt x="2727" y="2809"/>
                    <a:pt x="179" y="4178"/>
                    <a:pt x="143" y="4190"/>
                  </a:cubicBezTo>
                  <a:cubicBezTo>
                    <a:pt x="1" y="4273"/>
                    <a:pt x="60" y="4488"/>
                    <a:pt x="215" y="4488"/>
                  </a:cubicBezTo>
                  <a:cubicBezTo>
                    <a:pt x="239" y="4488"/>
                    <a:pt x="262" y="4476"/>
                    <a:pt x="286" y="4464"/>
                  </a:cubicBezTo>
                  <a:cubicBezTo>
                    <a:pt x="405" y="4404"/>
                    <a:pt x="3025" y="2999"/>
                    <a:pt x="3156" y="154"/>
                  </a:cubicBezTo>
                  <a:cubicBezTo>
                    <a:pt x="3162" y="54"/>
                    <a:pt x="3084" y="0"/>
                    <a:pt x="3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1639175" y="2135425"/>
              <a:ext cx="71175" cy="110850"/>
            </a:xfrm>
            <a:custGeom>
              <a:avLst/>
              <a:gdLst/>
              <a:ahLst/>
              <a:cxnLst/>
              <a:rect l="l" t="t" r="r" b="b"/>
              <a:pathLst>
                <a:path w="2847" h="4434" extrusionOk="0">
                  <a:moveTo>
                    <a:pt x="159" y="1"/>
                  </a:moveTo>
                  <a:cubicBezTo>
                    <a:pt x="80" y="1"/>
                    <a:pt x="0" y="55"/>
                    <a:pt x="13" y="159"/>
                  </a:cubicBezTo>
                  <a:cubicBezTo>
                    <a:pt x="144" y="3004"/>
                    <a:pt x="2465" y="4362"/>
                    <a:pt x="2561" y="4421"/>
                  </a:cubicBezTo>
                  <a:cubicBezTo>
                    <a:pt x="2584" y="4433"/>
                    <a:pt x="2608" y="4433"/>
                    <a:pt x="2644" y="4433"/>
                  </a:cubicBezTo>
                  <a:cubicBezTo>
                    <a:pt x="2799" y="4433"/>
                    <a:pt x="2846" y="4231"/>
                    <a:pt x="2715" y="4147"/>
                  </a:cubicBezTo>
                  <a:cubicBezTo>
                    <a:pt x="2692" y="4135"/>
                    <a:pt x="441" y="2814"/>
                    <a:pt x="310" y="147"/>
                  </a:cubicBezTo>
                  <a:cubicBezTo>
                    <a:pt x="310" y="49"/>
                    <a:pt x="235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1494825" y="2274225"/>
              <a:ext cx="15200" cy="137525"/>
            </a:xfrm>
            <a:custGeom>
              <a:avLst/>
              <a:gdLst/>
              <a:ahLst/>
              <a:cxnLst/>
              <a:rect l="l" t="t" r="r" b="b"/>
              <a:pathLst>
                <a:path w="608" h="5501" extrusionOk="0">
                  <a:moveTo>
                    <a:pt x="465" y="0"/>
                  </a:moveTo>
                  <a:cubicBezTo>
                    <a:pt x="381" y="0"/>
                    <a:pt x="310" y="60"/>
                    <a:pt x="298" y="143"/>
                  </a:cubicBezTo>
                  <a:lnTo>
                    <a:pt x="0" y="5346"/>
                  </a:lnTo>
                  <a:cubicBezTo>
                    <a:pt x="0" y="5429"/>
                    <a:pt x="60" y="5501"/>
                    <a:pt x="143" y="5501"/>
                  </a:cubicBezTo>
                  <a:lnTo>
                    <a:pt x="155" y="5501"/>
                  </a:lnTo>
                  <a:cubicBezTo>
                    <a:pt x="238" y="5501"/>
                    <a:pt x="310" y="5441"/>
                    <a:pt x="310" y="5358"/>
                  </a:cubicBezTo>
                  <a:lnTo>
                    <a:pt x="607" y="167"/>
                  </a:lnTo>
                  <a:cubicBezTo>
                    <a:pt x="607" y="84"/>
                    <a:pt x="548" y="12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853075" y="1674625"/>
              <a:ext cx="99425" cy="79175"/>
            </a:xfrm>
            <a:custGeom>
              <a:avLst/>
              <a:gdLst/>
              <a:ahLst/>
              <a:cxnLst/>
              <a:rect l="l" t="t" r="r" b="b"/>
              <a:pathLst>
                <a:path w="3977" h="3167" extrusionOk="0">
                  <a:moveTo>
                    <a:pt x="963" y="0"/>
                  </a:moveTo>
                  <a:cubicBezTo>
                    <a:pt x="872" y="0"/>
                    <a:pt x="781" y="30"/>
                    <a:pt x="703" y="88"/>
                  </a:cubicBezTo>
                  <a:cubicBezTo>
                    <a:pt x="631" y="160"/>
                    <a:pt x="596" y="255"/>
                    <a:pt x="619" y="350"/>
                  </a:cubicBezTo>
                  <a:cubicBezTo>
                    <a:pt x="611" y="349"/>
                    <a:pt x="602" y="349"/>
                    <a:pt x="594" y="349"/>
                  </a:cubicBezTo>
                  <a:cubicBezTo>
                    <a:pt x="388" y="349"/>
                    <a:pt x="321" y="627"/>
                    <a:pt x="310" y="696"/>
                  </a:cubicBezTo>
                  <a:cubicBezTo>
                    <a:pt x="310" y="779"/>
                    <a:pt x="334" y="862"/>
                    <a:pt x="381" y="934"/>
                  </a:cubicBezTo>
                  <a:cubicBezTo>
                    <a:pt x="381" y="934"/>
                    <a:pt x="203" y="934"/>
                    <a:pt x="119" y="1208"/>
                  </a:cubicBezTo>
                  <a:cubicBezTo>
                    <a:pt x="72" y="1327"/>
                    <a:pt x="84" y="1470"/>
                    <a:pt x="179" y="1565"/>
                  </a:cubicBezTo>
                  <a:cubicBezTo>
                    <a:pt x="179" y="1565"/>
                    <a:pt x="0" y="1851"/>
                    <a:pt x="203" y="2029"/>
                  </a:cubicBezTo>
                  <a:cubicBezTo>
                    <a:pt x="298" y="2113"/>
                    <a:pt x="929" y="2613"/>
                    <a:pt x="2215" y="3065"/>
                  </a:cubicBezTo>
                  <a:cubicBezTo>
                    <a:pt x="2408" y="3135"/>
                    <a:pt x="2553" y="3167"/>
                    <a:pt x="2663" y="3167"/>
                  </a:cubicBezTo>
                  <a:cubicBezTo>
                    <a:pt x="2998" y="3167"/>
                    <a:pt x="3009" y="2873"/>
                    <a:pt x="3108" y="2505"/>
                  </a:cubicBezTo>
                  <a:lnTo>
                    <a:pt x="3275" y="1886"/>
                  </a:lnTo>
                  <a:cubicBezTo>
                    <a:pt x="3417" y="1374"/>
                    <a:pt x="3977" y="1398"/>
                    <a:pt x="2846" y="1005"/>
                  </a:cubicBezTo>
                  <a:cubicBezTo>
                    <a:pt x="2251" y="791"/>
                    <a:pt x="1667" y="279"/>
                    <a:pt x="1179" y="65"/>
                  </a:cubicBezTo>
                  <a:cubicBezTo>
                    <a:pt x="1114" y="21"/>
                    <a:pt x="1039" y="0"/>
                    <a:pt x="963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55250" y="1712250"/>
              <a:ext cx="38625" cy="19375"/>
            </a:xfrm>
            <a:custGeom>
              <a:avLst/>
              <a:gdLst/>
              <a:ahLst/>
              <a:cxnLst/>
              <a:rect l="l" t="t" r="r" b="b"/>
              <a:pathLst>
                <a:path w="1545" h="775" extrusionOk="0">
                  <a:moveTo>
                    <a:pt x="169" y="1"/>
                  </a:moveTo>
                  <a:cubicBezTo>
                    <a:pt x="59" y="1"/>
                    <a:pt x="0" y="154"/>
                    <a:pt x="104" y="227"/>
                  </a:cubicBezTo>
                  <a:cubicBezTo>
                    <a:pt x="104" y="227"/>
                    <a:pt x="782" y="560"/>
                    <a:pt x="1342" y="762"/>
                  </a:cubicBezTo>
                  <a:cubicBezTo>
                    <a:pt x="1354" y="762"/>
                    <a:pt x="1366" y="774"/>
                    <a:pt x="1378" y="774"/>
                  </a:cubicBezTo>
                  <a:cubicBezTo>
                    <a:pt x="1509" y="762"/>
                    <a:pt x="1544" y="584"/>
                    <a:pt x="1425" y="536"/>
                  </a:cubicBezTo>
                  <a:cubicBezTo>
                    <a:pt x="878" y="346"/>
                    <a:pt x="223" y="12"/>
                    <a:pt x="223" y="12"/>
                  </a:cubicBezTo>
                  <a:cubicBezTo>
                    <a:pt x="204" y="4"/>
                    <a:pt x="186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858625" y="1696675"/>
              <a:ext cx="39125" cy="20650"/>
            </a:xfrm>
            <a:custGeom>
              <a:avLst/>
              <a:gdLst/>
              <a:ahLst/>
              <a:cxnLst/>
              <a:rect l="l" t="t" r="r" b="b"/>
              <a:pathLst>
                <a:path w="1565" h="826" extrusionOk="0">
                  <a:moveTo>
                    <a:pt x="168" y="0"/>
                  </a:moveTo>
                  <a:cubicBezTo>
                    <a:pt x="61" y="0"/>
                    <a:pt x="1" y="148"/>
                    <a:pt x="112" y="218"/>
                  </a:cubicBezTo>
                  <a:cubicBezTo>
                    <a:pt x="517" y="445"/>
                    <a:pt x="933" y="647"/>
                    <a:pt x="1362" y="826"/>
                  </a:cubicBezTo>
                  <a:lnTo>
                    <a:pt x="1409" y="826"/>
                  </a:lnTo>
                  <a:cubicBezTo>
                    <a:pt x="1540" y="826"/>
                    <a:pt x="1564" y="647"/>
                    <a:pt x="1445" y="599"/>
                  </a:cubicBezTo>
                  <a:cubicBezTo>
                    <a:pt x="1028" y="433"/>
                    <a:pt x="624" y="242"/>
                    <a:pt x="231" y="16"/>
                  </a:cubicBezTo>
                  <a:cubicBezTo>
                    <a:pt x="209" y="5"/>
                    <a:pt x="18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865575" y="1682775"/>
              <a:ext cx="37225" cy="20575"/>
            </a:xfrm>
            <a:custGeom>
              <a:avLst/>
              <a:gdLst/>
              <a:ahLst/>
              <a:cxnLst/>
              <a:rect l="l" t="t" r="r" b="b"/>
              <a:pathLst>
                <a:path w="1489" h="823" extrusionOk="0">
                  <a:moveTo>
                    <a:pt x="108" y="1"/>
                  </a:moveTo>
                  <a:lnTo>
                    <a:pt x="0" y="203"/>
                  </a:lnTo>
                  <a:cubicBezTo>
                    <a:pt x="417" y="441"/>
                    <a:pt x="846" y="644"/>
                    <a:pt x="1286" y="822"/>
                  </a:cubicBezTo>
                  <a:lnTo>
                    <a:pt x="1322" y="822"/>
                  </a:lnTo>
                  <a:cubicBezTo>
                    <a:pt x="1453" y="822"/>
                    <a:pt x="1489" y="644"/>
                    <a:pt x="1370" y="596"/>
                  </a:cubicBezTo>
                  <a:cubicBezTo>
                    <a:pt x="941" y="417"/>
                    <a:pt x="512" y="227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892650" y="1669975"/>
              <a:ext cx="41250" cy="34700"/>
            </a:xfrm>
            <a:custGeom>
              <a:avLst/>
              <a:gdLst/>
              <a:ahLst/>
              <a:cxnLst/>
              <a:rect l="l" t="t" r="r" b="b"/>
              <a:pathLst>
                <a:path w="1650" h="1388" extrusionOk="0">
                  <a:moveTo>
                    <a:pt x="606" y="0"/>
                  </a:moveTo>
                  <a:cubicBezTo>
                    <a:pt x="565" y="0"/>
                    <a:pt x="526" y="12"/>
                    <a:pt x="489" y="36"/>
                  </a:cubicBezTo>
                  <a:cubicBezTo>
                    <a:pt x="1" y="358"/>
                    <a:pt x="870" y="1191"/>
                    <a:pt x="870" y="1191"/>
                  </a:cubicBezTo>
                  <a:cubicBezTo>
                    <a:pt x="870" y="1191"/>
                    <a:pt x="1323" y="1387"/>
                    <a:pt x="1536" y="1387"/>
                  </a:cubicBezTo>
                  <a:cubicBezTo>
                    <a:pt x="1606" y="1387"/>
                    <a:pt x="1650" y="1366"/>
                    <a:pt x="1644" y="1310"/>
                  </a:cubicBezTo>
                  <a:cubicBezTo>
                    <a:pt x="1632" y="1144"/>
                    <a:pt x="1453" y="905"/>
                    <a:pt x="1322" y="715"/>
                  </a:cubicBezTo>
                  <a:cubicBezTo>
                    <a:pt x="1110" y="371"/>
                    <a:pt x="837" y="0"/>
                    <a:pt x="606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897950" y="1676375"/>
              <a:ext cx="16450" cy="19525"/>
            </a:xfrm>
            <a:custGeom>
              <a:avLst/>
              <a:gdLst/>
              <a:ahLst/>
              <a:cxnLst/>
              <a:rect l="l" t="t" r="r" b="b"/>
              <a:pathLst>
                <a:path w="658" h="781" extrusionOk="0">
                  <a:moveTo>
                    <a:pt x="135" y="0"/>
                  </a:moveTo>
                  <a:cubicBezTo>
                    <a:pt x="67" y="0"/>
                    <a:pt x="0" y="61"/>
                    <a:pt x="15" y="149"/>
                  </a:cubicBezTo>
                  <a:cubicBezTo>
                    <a:pt x="110" y="376"/>
                    <a:pt x="241" y="578"/>
                    <a:pt x="420" y="745"/>
                  </a:cubicBezTo>
                  <a:cubicBezTo>
                    <a:pt x="444" y="769"/>
                    <a:pt x="468" y="780"/>
                    <a:pt x="503" y="780"/>
                  </a:cubicBezTo>
                  <a:cubicBezTo>
                    <a:pt x="598" y="780"/>
                    <a:pt x="658" y="661"/>
                    <a:pt x="587" y="578"/>
                  </a:cubicBezTo>
                  <a:cubicBezTo>
                    <a:pt x="432" y="435"/>
                    <a:pt x="325" y="268"/>
                    <a:pt x="241" y="78"/>
                  </a:cubicBezTo>
                  <a:cubicBezTo>
                    <a:pt x="219" y="23"/>
                    <a:pt x="177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903075" y="1595450"/>
              <a:ext cx="988850" cy="573925"/>
            </a:xfrm>
            <a:custGeom>
              <a:avLst/>
              <a:gdLst/>
              <a:ahLst/>
              <a:cxnLst/>
              <a:rect l="l" t="t" r="r" b="b"/>
              <a:pathLst>
                <a:path w="39554" h="22957" extrusionOk="0">
                  <a:moveTo>
                    <a:pt x="19582" y="0"/>
                  </a:moveTo>
                  <a:cubicBezTo>
                    <a:pt x="19407" y="0"/>
                    <a:pt x="19234" y="5"/>
                    <a:pt x="19062" y="17"/>
                  </a:cubicBezTo>
                  <a:cubicBezTo>
                    <a:pt x="15479" y="267"/>
                    <a:pt x="12990" y="2267"/>
                    <a:pt x="9478" y="3267"/>
                  </a:cubicBezTo>
                  <a:cubicBezTo>
                    <a:pt x="9175" y="3353"/>
                    <a:pt x="8829" y="3386"/>
                    <a:pt x="8456" y="3386"/>
                  </a:cubicBezTo>
                  <a:cubicBezTo>
                    <a:pt x="7055" y="3386"/>
                    <a:pt x="5259" y="2914"/>
                    <a:pt x="3839" y="2914"/>
                  </a:cubicBezTo>
                  <a:cubicBezTo>
                    <a:pt x="3416" y="2914"/>
                    <a:pt x="3027" y="2956"/>
                    <a:pt x="2691" y="3065"/>
                  </a:cubicBezTo>
                  <a:cubicBezTo>
                    <a:pt x="2179" y="3220"/>
                    <a:pt x="1727" y="3494"/>
                    <a:pt x="1358" y="3875"/>
                  </a:cubicBezTo>
                  <a:cubicBezTo>
                    <a:pt x="1" y="5268"/>
                    <a:pt x="143" y="7827"/>
                    <a:pt x="1929" y="8804"/>
                  </a:cubicBezTo>
                  <a:cubicBezTo>
                    <a:pt x="2763" y="9268"/>
                    <a:pt x="7073" y="10244"/>
                    <a:pt x="8347" y="10244"/>
                  </a:cubicBezTo>
                  <a:cubicBezTo>
                    <a:pt x="11300" y="10244"/>
                    <a:pt x="12121" y="9590"/>
                    <a:pt x="14479" y="8804"/>
                  </a:cubicBezTo>
                  <a:lnTo>
                    <a:pt x="14479" y="8804"/>
                  </a:lnTo>
                  <a:cubicBezTo>
                    <a:pt x="14514" y="11614"/>
                    <a:pt x="14431" y="21448"/>
                    <a:pt x="15443" y="22567"/>
                  </a:cubicBezTo>
                  <a:cubicBezTo>
                    <a:pt x="15702" y="22851"/>
                    <a:pt x="17216" y="22957"/>
                    <a:pt x="19228" y="22957"/>
                  </a:cubicBezTo>
                  <a:cubicBezTo>
                    <a:pt x="24049" y="22957"/>
                    <a:pt x="31733" y="22352"/>
                    <a:pt x="31909" y="22151"/>
                  </a:cubicBezTo>
                  <a:cubicBezTo>
                    <a:pt x="32255" y="21746"/>
                    <a:pt x="29790" y="7613"/>
                    <a:pt x="29838" y="7530"/>
                  </a:cubicBezTo>
                  <a:cubicBezTo>
                    <a:pt x="29840" y="7525"/>
                    <a:pt x="29847" y="7522"/>
                    <a:pt x="29858" y="7522"/>
                  </a:cubicBezTo>
                  <a:cubicBezTo>
                    <a:pt x="30038" y="7522"/>
                    <a:pt x="31340" y="8154"/>
                    <a:pt x="32505" y="9744"/>
                  </a:cubicBezTo>
                  <a:cubicBezTo>
                    <a:pt x="33921" y="11673"/>
                    <a:pt x="35255" y="14745"/>
                    <a:pt x="36053" y="14935"/>
                  </a:cubicBezTo>
                  <a:cubicBezTo>
                    <a:pt x="36376" y="15016"/>
                    <a:pt x="36765" y="15096"/>
                    <a:pt x="37161" y="15096"/>
                  </a:cubicBezTo>
                  <a:cubicBezTo>
                    <a:pt x="38107" y="15096"/>
                    <a:pt x="39095" y="14642"/>
                    <a:pt x="39339" y="12661"/>
                  </a:cubicBezTo>
                  <a:cubicBezTo>
                    <a:pt x="39553" y="10911"/>
                    <a:pt x="38184" y="7006"/>
                    <a:pt x="34779" y="4470"/>
                  </a:cubicBezTo>
                  <a:cubicBezTo>
                    <a:pt x="31204" y="1781"/>
                    <a:pt x="26179" y="58"/>
                    <a:pt x="23748" y="58"/>
                  </a:cubicBezTo>
                  <a:cubicBezTo>
                    <a:pt x="23564" y="58"/>
                    <a:pt x="23394" y="68"/>
                    <a:pt x="23242" y="88"/>
                  </a:cubicBezTo>
                  <a:cubicBezTo>
                    <a:pt x="22962" y="126"/>
                    <a:pt x="22675" y="141"/>
                    <a:pt x="22382" y="141"/>
                  </a:cubicBezTo>
                  <a:cubicBezTo>
                    <a:pt x="21468" y="141"/>
                    <a:pt x="20507" y="0"/>
                    <a:pt x="19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259975" y="1784800"/>
              <a:ext cx="11925" cy="87900"/>
            </a:xfrm>
            <a:custGeom>
              <a:avLst/>
              <a:gdLst/>
              <a:ahLst/>
              <a:cxnLst/>
              <a:rect l="l" t="t" r="r" b="b"/>
              <a:pathLst>
                <a:path w="477" h="3516" extrusionOk="0">
                  <a:moveTo>
                    <a:pt x="157" y="0"/>
                  </a:moveTo>
                  <a:cubicBezTo>
                    <a:pt x="79" y="0"/>
                    <a:pt x="0" y="54"/>
                    <a:pt x="0" y="158"/>
                  </a:cubicBezTo>
                  <a:cubicBezTo>
                    <a:pt x="0" y="182"/>
                    <a:pt x="84" y="2278"/>
                    <a:pt x="167" y="3373"/>
                  </a:cubicBezTo>
                  <a:cubicBezTo>
                    <a:pt x="167" y="3456"/>
                    <a:pt x="238" y="3516"/>
                    <a:pt x="322" y="3516"/>
                  </a:cubicBezTo>
                  <a:lnTo>
                    <a:pt x="334" y="3516"/>
                  </a:lnTo>
                  <a:cubicBezTo>
                    <a:pt x="417" y="3516"/>
                    <a:pt x="476" y="3432"/>
                    <a:pt x="476" y="3349"/>
                  </a:cubicBezTo>
                  <a:cubicBezTo>
                    <a:pt x="393" y="2266"/>
                    <a:pt x="310" y="170"/>
                    <a:pt x="310" y="146"/>
                  </a:cubicBezTo>
                  <a:cubicBezTo>
                    <a:pt x="304" y="48"/>
                    <a:pt x="231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220075" y="1228850"/>
              <a:ext cx="404350" cy="340575"/>
            </a:xfrm>
            <a:custGeom>
              <a:avLst/>
              <a:gdLst/>
              <a:ahLst/>
              <a:cxnLst/>
              <a:rect l="l" t="t" r="r" b="b"/>
              <a:pathLst>
                <a:path w="16174" h="13623" extrusionOk="0">
                  <a:moveTo>
                    <a:pt x="13574" y="1"/>
                  </a:moveTo>
                  <a:lnTo>
                    <a:pt x="3073" y="72"/>
                  </a:lnTo>
                  <a:cubicBezTo>
                    <a:pt x="2370" y="72"/>
                    <a:pt x="1787" y="608"/>
                    <a:pt x="1715" y="1310"/>
                  </a:cubicBezTo>
                  <a:lnTo>
                    <a:pt x="1549" y="3144"/>
                  </a:lnTo>
                  <a:cubicBezTo>
                    <a:pt x="1549" y="3168"/>
                    <a:pt x="1537" y="3203"/>
                    <a:pt x="1537" y="3227"/>
                  </a:cubicBezTo>
                  <a:cubicBezTo>
                    <a:pt x="1418" y="3930"/>
                    <a:pt x="1" y="13514"/>
                    <a:pt x="8823" y="13621"/>
                  </a:cubicBezTo>
                  <a:cubicBezTo>
                    <a:pt x="8861" y="13622"/>
                    <a:pt x="8898" y="13622"/>
                    <a:pt x="8936" y="13622"/>
                  </a:cubicBezTo>
                  <a:cubicBezTo>
                    <a:pt x="16174" y="13622"/>
                    <a:pt x="15429" y="4460"/>
                    <a:pt x="14931" y="1155"/>
                  </a:cubicBezTo>
                  <a:cubicBezTo>
                    <a:pt x="14824" y="489"/>
                    <a:pt x="14253" y="1"/>
                    <a:pt x="13574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452775" y="1380150"/>
              <a:ext cx="35525" cy="29850"/>
            </a:xfrm>
            <a:custGeom>
              <a:avLst/>
              <a:gdLst/>
              <a:ahLst/>
              <a:cxnLst/>
              <a:rect l="l" t="t" r="r" b="b"/>
              <a:pathLst>
                <a:path w="1421" h="1194" extrusionOk="0">
                  <a:moveTo>
                    <a:pt x="772" y="1"/>
                  </a:moveTo>
                  <a:cubicBezTo>
                    <a:pt x="294" y="1"/>
                    <a:pt x="0" y="548"/>
                    <a:pt x="301" y="949"/>
                  </a:cubicBezTo>
                  <a:cubicBezTo>
                    <a:pt x="427" y="1117"/>
                    <a:pt x="605" y="1193"/>
                    <a:pt x="780" y="1193"/>
                  </a:cubicBezTo>
                  <a:cubicBezTo>
                    <a:pt x="1054" y="1193"/>
                    <a:pt x="1322" y="1007"/>
                    <a:pt x="1373" y="688"/>
                  </a:cubicBezTo>
                  <a:cubicBezTo>
                    <a:pt x="1420" y="354"/>
                    <a:pt x="1194" y="56"/>
                    <a:pt x="873" y="9"/>
                  </a:cubicBezTo>
                  <a:cubicBezTo>
                    <a:pt x="838" y="4"/>
                    <a:pt x="805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1378725" y="1379400"/>
              <a:ext cx="35300" cy="29825"/>
            </a:xfrm>
            <a:custGeom>
              <a:avLst/>
              <a:gdLst/>
              <a:ahLst/>
              <a:cxnLst/>
              <a:rect l="l" t="t" r="r" b="b"/>
              <a:pathLst>
                <a:path w="1412" h="1193" extrusionOk="0">
                  <a:moveTo>
                    <a:pt x="658" y="1"/>
                  </a:moveTo>
                  <a:cubicBezTo>
                    <a:pt x="407" y="1"/>
                    <a:pt x="157" y="157"/>
                    <a:pt x="84" y="444"/>
                  </a:cubicBezTo>
                  <a:cubicBezTo>
                    <a:pt x="1" y="753"/>
                    <a:pt x="179" y="1087"/>
                    <a:pt x="501" y="1170"/>
                  </a:cubicBezTo>
                  <a:cubicBezTo>
                    <a:pt x="556" y="1185"/>
                    <a:pt x="611" y="1193"/>
                    <a:pt x="664" y="1193"/>
                  </a:cubicBezTo>
                  <a:cubicBezTo>
                    <a:pt x="1098" y="1193"/>
                    <a:pt x="1412" y="704"/>
                    <a:pt x="1168" y="301"/>
                  </a:cubicBezTo>
                  <a:cubicBezTo>
                    <a:pt x="1052" y="97"/>
                    <a:pt x="854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1404425" y="1445375"/>
              <a:ext cx="55750" cy="14475"/>
            </a:xfrm>
            <a:custGeom>
              <a:avLst/>
              <a:gdLst/>
              <a:ahLst/>
              <a:cxnLst/>
              <a:rect l="l" t="t" r="r" b="b"/>
              <a:pathLst>
                <a:path w="2230" h="579" extrusionOk="0">
                  <a:moveTo>
                    <a:pt x="2006" y="1"/>
                  </a:moveTo>
                  <a:cubicBezTo>
                    <a:pt x="1977" y="1"/>
                    <a:pt x="1946" y="10"/>
                    <a:pt x="1914" y="31"/>
                  </a:cubicBezTo>
                  <a:cubicBezTo>
                    <a:pt x="1687" y="174"/>
                    <a:pt x="1425" y="257"/>
                    <a:pt x="1152" y="269"/>
                  </a:cubicBezTo>
                  <a:cubicBezTo>
                    <a:pt x="1130" y="270"/>
                    <a:pt x="1109" y="271"/>
                    <a:pt x="1088" y="271"/>
                  </a:cubicBezTo>
                  <a:cubicBezTo>
                    <a:pt x="813" y="271"/>
                    <a:pt x="549" y="199"/>
                    <a:pt x="306" y="55"/>
                  </a:cubicBezTo>
                  <a:cubicBezTo>
                    <a:pt x="280" y="40"/>
                    <a:pt x="255" y="34"/>
                    <a:pt x="230" y="34"/>
                  </a:cubicBezTo>
                  <a:cubicBezTo>
                    <a:pt x="96" y="34"/>
                    <a:pt x="1" y="226"/>
                    <a:pt x="151" y="317"/>
                  </a:cubicBezTo>
                  <a:cubicBezTo>
                    <a:pt x="425" y="484"/>
                    <a:pt x="759" y="579"/>
                    <a:pt x="1080" y="579"/>
                  </a:cubicBezTo>
                  <a:cubicBezTo>
                    <a:pt x="1116" y="579"/>
                    <a:pt x="1140" y="579"/>
                    <a:pt x="1164" y="567"/>
                  </a:cubicBezTo>
                  <a:cubicBezTo>
                    <a:pt x="1497" y="567"/>
                    <a:pt x="1806" y="460"/>
                    <a:pt x="2092" y="281"/>
                  </a:cubicBezTo>
                  <a:cubicBezTo>
                    <a:pt x="2229" y="193"/>
                    <a:pt x="2141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1574300" y="1387200"/>
              <a:ext cx="86325" cy="67600"/>
            </a:xfrm>
            <a:custGeom>
              <a:avLst/>
              <a:gdLst/>
              <a:ahLst/>
              <a:cxnLst/>
              <a:rect l="l" t="t" r="r" b="b"/>
              <a:pathLst>
                <a:path w="3453" h="2704" extrusionOk="0">
                  <a:moveTo>
                    <a:pt x="1831" y="0"/>
                  </a:moveTo>
                  <a:cubicBezTo>
                    <a:pt x="1388" y="0"/>
                    <a:pt x="929" y="75"/>
                    <a:pt x="607" y="132"/>
                  </a:cubicBezTo>
                  <a:lnTo>
                    <a:pt x="0" y="2703"/>
                  </a:lnTo>
                  <a:cubicBezTo>
                    <a:pt x="429" y="2668"/>
                    <a:pt x="1869" y="2656"/>
                    <a:pt x="2751" y="2037"/>
                  </a:cubicBezTo>
                  <a:cubicBezTo>
                    <a:pt x="3298" y="1656"/>
                    <a:pt x="3453" y="906"/>
                    <a:pt x="3048" y="406"/>
                  </a:cubicBezTo>
                  <a:cubicBezTo>
                    <a:pt x="2798" y="92"/>
                    <a:pt x="2323" y="0"/>
                    <a:pt x="1831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1608075" y="1401600"/>
              <a:ext cx="34400" cy="13300"/>
            </a:xfrm>
            <a:custGeom>
              <a:avLst/>
              <a:gdLst/>
              <a:ahLst/>
              <a:cxnLst/>
              <a:rect l="l" t="t" r="r" b="b"/>
              <a:pathLst>
                <a:path w="1376" h="532" extrusionOk="0">
                  <a:moveTo>
                    <a:pt x="461" y="0"/>
                  </a:moveTo>
                  <a:cubicBezTo>
                    <a:pt x="365" y="0"/>
                    <a:pt x="268" y="10"/>
                    <a:pt x="173" y="32"/>
                  </a:cubicBezTo>
                  <a:cubicBezTo>
                    <a:pt x="0" y="86"/>
                    <a:pt x="53" y="326"/>
                    <a:pt x="206" y="326"/>
                  </a:cubicBezTo>
                  <a:cubicBezTo>
                    <a:pt x="222" y="326"/>
                    <a:pt x="239" y="323"/>
                    <a:pt x="257" y="318"/>
                  </a:cubicBezTo>
                  <a:cubicBezTo>
                    <a:pt x="319" y="307"/>
                    <a:pt x="383" y="302"/>
                    <a:pt x="446" y="302"/>
                  </a:cubicBezTo>
                  <a:cubicBezTo>
                    <a:pt x="670" y="302"/>
                    <a:pt x="892" y="369"/>
                    <a:pt x="1078" y="508"/>
                  </a:cubicBezTo>
                  <a:cubicBezTo>
                    <a:pt x="1102" y="520"/>
                    <a:pt x="1138" y="532"/>
                    <a:pt x="1161" y="532"/>
                  </a:cubicBezTo>
                  <a:cubicBezTo>
                    <a:pt x="1316" y="520"/>
                    <a:pt x="1376" y="330"/>
                    <a:pt x="1245" y="246"/>
                  </a:cubicBezTo>
                  <a:cubicBezTo>
                    <a:pt x="1015" y="87"/>
                    <a:pt x="739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1612100" y="1406050"/>
              <a:ext cx="21100" cy="22550"/>
            </a:xfrm>
            <a:custGeom>
              <a:avLst/>
              <a:gdLst/>
              <a:ahLst/>
              <a:cxnLst/>
              <a:rect l="l" t="t" r="r" b="b"/>
              <a:pathLst>
                <a:path w="844" h="902" extrusionOk="0">
                  <a:moveTo>
                    <a:pt x="633" y="1"/>
                  </a:moveTo>
                  <a:cubicBezTo>
                    <a:pt x="584" y="1"/>
                    <a:pt x="534" y="24"/>
                    <a:pt x="500" y="80"/>
                  </a:cubicBezTo>
                  <a:cubicBezTo>
                    <a:pt x="393" y="283"/>
                    <a:pt x="250" y="461"/>
                    <a:pt x="96" y="640"/>
                  </a:cubicBezTo>
                  <a:cubicBezTo>
                    <a:pt x="0" y="735"/>
                    <a:pt x="72" y="902"/>
                    <a:pt x="203" y="902"/>
                  </a:cubicBezTo>
                  <a:cubicBezTo>
                    <a:pt x="250" y="902"/>
                    <a:pt x="286" y="878"/>
                    <a:pt x="310" y="854"/>
                  </a:cubicBezTo>
                  <a:cubicBezTo>
                    <a:pt x="488" y="664"/>
                    <a:pt x="643" y="461"/>
                    <a:pt x="762" y="235"/>
                  </a:cubicBezTo>
                  <a:cubicBezTo>
                    <a:pt x="844" y="112"/>
                    <a:pt x="741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1193600" y="1376600"/>
              <a:ext cx="83650" cy="70150"/>
            </a:xfrm>
            <a:custGeom>
              <a:avLst/>
              <a:gdLst/>
              <a:ahLst/>
              <a:cxnLst/>
              <a:rect l="l" t="t" r="r" b="b"/>
              <a:pathLst>
                <a:path w="3346" h="2806" extrusionOk="0">
                  <a:moveTo>
                    <a:pt x="1477" y="0"/>
                  </a:moveTo>
                  <a:cubicBezTo>
                    <a:pt x="1053" y="0"/>
                    <a:pt x="659" y="84"/>
                    <a:pt x="429" y="341"/>
                  </a:cubicBezTo>
                  <a:cubicBezTo>
                    <a:pt x="0" y="830"/>
                    <a:pt x="107" y="1592"/>
                    <a:pt x="631" y="1996"/>
                  </a:cubicBezTo>
                  <a:cubicBezTo>
                    <a:pt x="1476" y="2651"/>
                    <a:pt x="2917" y="2746"/>
                    <a:pt x="3346" y="2806"/>
                  </a:cubicBezTo>
                  <a:lnTo>
                    <a:pt x="2869" y="198"/>
                  </a:lnTo>
                  <a:cubicBezTo>
                    <a:pt x="2510" y="115"/>
                    <a:pt x="1973" y="0"/>
                    <a:pt x="1477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1211450" y="1391150"/>
              <a:ext cx="34925" cy="12150"/>
            </a:xfrm>
            <a:custGeom>
              <a:avLst/>
              <a:gdLst/>
              <a:ahLst/>
              <a:cxnLst/>
              <a:rect l="l" t="t" r="r" b="b"/>
              <a:pathLst>
                <a:path w="1397" h="486" extrusionOk="0">
                  <a:moveTo>
                    <a:pt x="873" y="0"/>
                  </a:moveTo>
                  <a:cubicBezTo>
                    <a:pt x="617" y="0"/>
                    <a:pt x="363" y="69"/>
                    <a:pt x="143" y="200"/>
                  </a:cubicBezTo>
                  <a:cubicBezTo>
                    <a:pt x="0" y="283"/>
                    <a:pt x="60" y="486"/>
                    <a:pt x="215" y="486"/>
                  </a:cubicBezTo>
                  <a:cubicBezTo>
                    <a:pt x="239" y="486"/>
                    <a:pt x="262" y="486"/>
                    <a:pt x="286" y="474"/>
                  </a:cubicBezTo>
                  <a:cubicBezTo>
                    <a:pt x="467" y="362"/>
                    <a:pt x="672" y="306"/>
                    <a:pt x="880" y="306"/>
                  </a:cubicBezTo>
                  <a:cubicBezTo>
                    <a:pt x="960" y="306"/>
                    <a:pt x="1040" y="314"/>
                    <a:pt x="1120" y="331"/>
                  </a:cubicBezTo>
                  <a:cubicBezTo>
                    <a:pt x="1141" y="339"/>
                    <a:pt x="1160" y="342"/>
                    <a:pt x="1179" y="342"/>
                  </a:cubicBezTo>
                  <a:cubicBezTo>
                    <a:pt x="1330" y="342"/>
                    <a:pt x="1396" y="109"/>
                    <a:pt x="1227" y="45"/>
                  </a:cubicBezTo>
                  <a:cubicBezTo>
                    <a:pt x="1110" y="15"/>
                    <a:pt x="992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1220850" y="1395150"/>
              <a:ext cx="20100" cy="23025"/>
            </a:xfrm>
            <a:custGeom>
              <a:avLst/>
              <a:gdLst/>
              <a:ahLst/>
              <a:cxnLst/>
              <a:rect l="l" t="t" r="r" b="b"/>
              <a:pathLst>
                <a:path w="804" h="921" extrusionOk="0">
                  <a:moveTo>
                    <a:pt x="208" y="0"/>
                  </a:moveTo>
                  <a:cubicBezTo>
                    <a:pt x="105" y="0"/>
                    <a:pt x="1" y="110"/>
                    <a:pt x="65" y="230"/>
                  </a:cubicBezTo>
                  <a:cubicBezTo>
                    <a:pt x="184" y="457"/>
                    <a:pt x="327" y="671"/>
                    <a:pt x="494" y="873"/>
                  </a:cubicBezTo>
                  <a:cubicBezTo>
                    <a:pt x="517" y="897"/>
                    <a:pt x="565" y="921"/>
                    <a:pt x="601" y="921"/>
                  </a:cubicBezTo>
                  <a:cubicBezTo>
                    <a:pt x="732" y="921"/>
                    <a:pt x="803" y="766"/>
                    <a:pt x="720" y="659"/>
                  </a:cubicBezTo>
                  <a:cubicBezTo>
                    <a:pt x="565" y="492"/>
                    <a:pt x="446" y="290"/>
                    <a:pt x="339" y="88"/>
                  </a:cubicBezTo>
                  <a:cubicBezTo>
                    <a:pt x="308" y="26"/>
                    <a:pt x="258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376650" y="1543175"/>
              <a:ext cx="108375" cy="64925"/>
            </a:xfrm>
            <a:custGeom>
              <a:avLst/>
              <a:gdLst/>
              <a:ahLst/>
              <a:cxnLst/>
              <a:rect l="l" t="t" r="r" b="b"/>
              <a:pathLst>
                <a:path w="4335" h="2597" extrusionOk="0">
                  <a:moveTo>
                    <a:pt x="4263" y="1"/>
                  </a:moveTo>
                  <a:lnTo>
                    <a:pt x="108" y="72"/>
                  </a:lnTo>
                  <a:lnTo>
                    <a:pt x="0" y="2394"/>
                  </a:lnTo>
                  <a:lnTo>
                    <a:pt x="2370" y="2596"/>
                  </a:lnTo>
                  <a:lnTo>
                    <a:pt x="4334" y="2513"/>
                  </a:lnTo>
                  <a:lnTo>
                    <a:pt x="4263" y="1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457900" y="1345200"/>
              <a:ext cx="44375" cy="19850"/>
            </a:xfrm>
            <a:custGeom>
              <a:avLst/>
              <a:gdLst/>
              <a:ahLst/>
              <a:cxnLst/>
              <a:rect l="l" t="t" r="r" b="b"/>
              <a:pathLst>
                <a:path w="1775" h="794" extrusionOk="0">
                  <a:moveTo>
                    <a:pt x="582" y="0"/>
                  </a:moveTo>
                  <a:cubicBezTo>
                    <a:pt x="392" y="0"/>
                    <a:pt x="199" y="30"/>
                    <a:pt x="84" y="145"/>
                  </a:cubicBezTo>
                  <a:cubicBezTo>
                    <a:pt x="37" y="192"/>
                    <a:pt x="13" y="264"/>
                    <a:pt x="1" y="323"/>
                  </a:cubicBezTo>
                  <a:cubicBezTo>
                    <a:pt x="1" y="419"/>
                    <a:pt x="37" y="633"/>
                    <a:pt x="156" y="692"/>
                  </a:cubicBezTo>
                  <a:cubicBezTo>
                    <a:pt x="203" y="716"/>
                    <a:pt x="251" y="728"/>
                    <a:pt x="298" y="728"/>
                  </a:cubicBezTo>
                  <a:cubicBezTo>
                    <a:pt x="501" y="752"/>
                    <a:pt x="703" y="764"/>
                    <a:pt x="906" y="776"/>
                  </a:cubicBezTo>
                  <a:cubicBezTo>
                    <a:pt x="977" y="788"/>
                    <a:pt x="1052" y="794"/>
                    <a:pt x="1126" y="794"/>
                  </a:cubicBezTo>
                  <a:cubicBezTo>
                    <a:pt x="1200" y="794"/>
                    <a:pt x="1275" y="788"/>
                    <a:pt x="1346" y="776"/>
                  </a:cubicBezTo>
                  <a:cubicBezTo>
                    <a:pt x="1513" y="764"/>
                    <a:pt x="1656" y="669"/>
                    <a:pt x="1727" y="526"/>
                  </a:cubicBezTo>
                  <a:cubicBezTo>
                    <a:pt x="1775" y="419"/>
                    <a:pt x="1739" y="288"/>
                    <a:pt x="1656" y="216"/>
                  </a:cubicBezTo>
                  <a:cubicBezTo>
                    <a:pt x="1477" y="61"/>
                    <a:pt x="1060" y="38"/>
                    <a:pt x="834" y="14"/>
                  </a:cubicBezTo>
                  <a:cubicBezTo>
                    <a:pt x="756" y="6"/>
                    <a:pt x="669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367125" y="13445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1127" y="1"/>
                  </a:moveTo>
                  <a:cubicBezTo>
                    <a:pt x="1071" y="1"/>
                    <a:pt x="1016" y="3"/>
                    <a:pt x="965" y="5"/>
                  </a:cubicBezTo>
                  <a:cubicBezTo>
                    <a:pt x="739" y="5"/>
                    <a:pt x="322" y="5"/>
                    <a:pt x="131" y="160"/>
                  </a:cubicBezTo>
                  <a:cubicBezTo>
                    <a:pt x="36" y="231"/>
                    <a:pt x="0" y="350"/>
                    <a:pt x="36" y="469"/>
                  </a:cubicBezTo>
                  <a:cubicBezTo>
                    <a:pt x="108" y="612"/>
                    <a:pt x="250" y="708"/>
                    <a:pt x="405" y="731"/>
                  </a:cubicBezTo>
                  <a:cubicBezTo>
                    <a:pt x="510" y="749"/>
                    <a:pt x="621" y="760"/>
                    <a:pt x="729" y="760"/>
                  </a:cubicBezTo>
                  <a:cubicBezTo>
                    <a:pt x="768" y="760"/>
                    <a:pt x="807" y="758"/>
                    <a:pt x="846" y="755"/>
                  </a:cubicBezTo>
                  <a:cubicBezTo>
                    <a:pt x="1048" y="755"/>
                    <a:pt x="1251" y="755"/>
                    <a:pt x="1453" y="743"/>
                  </a:cubicBezTo>
                  <a:cubicBezTo>
                    <a:pt x="1513" y="743"/>
                    <a:pt x="1560" y="731"/>
                    <a:pt x="1608" y="719"/>
                  </a:cubicBezTo>
                  <a:cubicBezTo>
                    <a:pt x="1727" y="660"/>
                    <a:pt x="1774" y="458"/>
                    <a:pt x="1774" y="350"/>
                  </a:cubicBezTo>
                  <a:cubicBezTo>
                    <a:pt x="1774" y="291"/>
                    <a:pt x="1751" y="219"/>
                    <a:pt x="1703" y="172"/>
                  </a:cubicBezTo>
                  <a:cubicBezTo>
                    <a:pt x="1580" y="30"/>
                    <a:pt x="1344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247175" y="1314575"/>
              <a:ext cx="34850" cy="90525"/>
            </a:xfrm>
            <a:custGeom>
              <a:avLst/>
              <a:gdLst/>
              <a:ahLst/>
              <a:cxnLst/>
              <a:rect l="l" t="t" r="r" b="b"/>
              <a:pathLst>
                <a:path w="1394" h="3621" extrusionOk="0">
                  <a:moveTo>
                    <a:pt x="0" y="1"/>
                  </a:moveTo>
                  <a:lnTo>
                    <a:pt x="298" y="2608"/>
                  </a:lnTo>
                  <a:lnTo>
                    <a:pt x="1310" y="362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574000" y="1314575"/>
              <a:ext cx="34550" cy="90525"/>
            </a:xfrm>
            <a:custGeom>
              <a:avLst/>
              <a:gdLst/>
              <a:ahLst/>
              <a:cxnLst/>
              <a:rect l="l" t="t" r="r" b="b"/>
              <a:pathLst>
                <a:path w="1382" h="3621" extrusionOk="0">
                  <a:moveTo>
                    <a:pt x="0" y="1"/>
                  </a:moveTo>
                  <a:lnTo>
                    <a:pt x="84" y="3620"/>
                  </a:lnTo>
                  <a:lnTo>
                    <a:pt x="1084" y="2608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234675" y="1209175"/>
              <a:ext cx="386975" cy="112675"/>
            </a:xfrm>
            <a:custGeom>
              <a:avLst/>
              <a:gdLst/>
              <a:ahLst/>
              <a:cxnLst/>
              <a:rect l="l" t="t" r="r" b="b"/>
              <a:pathLst>
                <a:path w="15479" h="4507" extrusionOk="0">
                  <a:moveTo>
                    <a:pt x="13957" y="1"/>
                  </a:moveTo>
                  <a:cubicBezTo>
                    <a:pt x="13940" y="1"/>
                    <a:pt x="13923" y="1"/>
                    <a:pt x="13907" y="2"/>
                  </a:cubicBezTo>
                  <a:lnTo>
                    <a:pt x="1369" y="180"/>
                  </a:lnTo>
                  <a:cubicBezTo>
                    <a:pt x="595" y="216"/>
                    <a:pt x="0" y="859"/>
                    <a:pt x="24" y="1621"/>
                  </a:cubicBezTo>
                  <a:cubicBezTo>
                    <a:pt x="36" y="2169"/>
                    <a:pt x="60" y="2776"/>
                    <a:pt x="95" y="3300"/>
                  </a:cubicBezTo>
                  <a:cubicBezTo>
                    <a:pt x="119" y="3943"/>
                    <a:pt x="655" y="4467"/>
                    <a:pt x="1310" y="4490"/>
                  </a:cubicBezTo>
                  <a:cubicBezTo>
                    <a:pt x="1597" y="4502"/>
                    <a:pt x="1927" y="4506"/>
                    <a:pt x="2292" y="4506"/>
                  </a:cubicBezTo>
                  <a:cubicBezTo>
                    <a:pt x="3606" y="4506"/>
                    <a:pt x="5362" y="4448"/>
                    <a:pt x="7153" y="4448"/>
                  </a:cubicBezTo>
                  <a:cubicBezTo>
                    <a:pt x="7475" y="4448"/>
                    <a:pt x="7798" y="4450"/>
                    <a:pt x="8120" y="4455"/>
                  </a:cubicBezTo>
                  <a:cubicBezTo>
                    <a:pt x="9608" y="4470"/>
                    <a:pt x="11072" y="4503"/>
                    <a:pt x="12284" y="4503"/>
                  </a:cubicBezTo>
                  <a:cubicBezTo>
                    <a:pt x="13962" y="4503"/>
                    <a:pt x="15155" y="4439"/>
                    <a:pt x="15252" y="4169"/>
                  </a:cubicBezTo>
                  <a:cubicBezTo>
                    <a:pt x="15478" y="3538"/>
                    <a:pt x="15478" y="2145"/>
                    <a:pt x="15216" y="1014"/>
                  </a:cubicBezTo>
                  <a:cubicBezTo>
                    <a:pt x="15089" y="423"/>
                    <a:pt x="14566" y="1"/>
                    <a:pt x="13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265025" y="1135525"/>
              <a:ext cx="325075" cy="122525"/>
            </a:xfrm>
            <a:custGeom>
              <a:avLst/>
              <a:gdLst/>
              <a:ahLst/>
              <a:cxnLst/>
              <a:rect l="l" t="t" r="r" b="b"/>
              <a:pathLst>
                <a:path w="13003" h="4901" extrusionOk="0">
                  <a:moveTo>
                    <a:pt x="6523" y="1"/>
                  </a:moveTo>
                  <a:cubicBezTo>
                    <a:pt x="1458" y="1"/>
                    <a:pt x="1" y="4043"/>
                    <a:pt x="1" y="4043"/>
                  </a:cubicBezTo>
                  <a:lnTo>
                    <a:pt x="13002" y="4900"/>
                  </a:lnTo>
                  <a:cubicBezTo>
                    <a:pt x="13002" y="4900"/>
                    <a:pt x="12216" y="197"/>
                    <a:pt x="6870" y="7"/>
                  </a:cubicBezTo>
                  <a:cubicBezTo>
                    <a:pt x="6753" y="3"/>
                    <a:pt x="6637" y="1"/>
                    <a:pt x="6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269800" y="1204500"/>
              <a:ext cx="176225" cy="10675"/>
            </a:xfrm>
            <a:custGeom>
              <a:avLst/>
              <a:gdLst/>
              <a:ahLst/>
              <a:cxnLst/>
              <a:rect l="l" t="t" r="r" b="b"/>
              <a:pathLst>
                <a:path w="7049" h="427" extrusionOk="0">
                  <a:moveTo>
                    <a:pt x="4752" y="0"/>
                  </a:moveTo>
                  <a:cubicBezTo>
                    <a:pt x="2657" y="0"/>
                    <a:pt x="633" y="55"/>
                    <a:pt x="191" y="117"/>
                  </a:cubicBezTo>
                  <a:cubicBezTo>
                    <a:pt x="0" y="141"/>
                    <a:pt x="24" y="427"/>
                    <a:pt x="214" y="427"/>
                  </a:cubicBezTo>
                  <a:lnTo>
                    <a:pt x="238" y="427"/>
                  </a:lnTo>
                  <a:cubicBezTo>
                    <a:pt x="671" y="365"/>
                    <a:pt x="2674" y="310"/>
                    <a:pt x="4754" y="310"/>
                  </a:cubicBezTo>
                  <a:cubicBezTo>
                    <a:pt x="5475" y="310"/>
                    <a:pt x="6205" y="316"/>
                    <a:pt x="6882" y="332"/>
                  </a:cubicBezTo>
                  <a:cubicBezTo>
                    <a:pt x="6965" y="332"/>
                    <a:pt x="7037" y="272"/>
                    <a:pt x="7049" y="189"/>
                  </a:cubicBezTo>
                  <a:cubicBezTo>
                    <a:pt x="7049" y="94"/>
                    <a:pt x="6977" y="22"/>
                    <a:pt x="6894" y="22"/>
                  </a:cubicBezTo>
                  <a:cubicBezTo>
                    <a:pt x="6213" y="7"/>
                    <a:pt x="5479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506725" y="1204475"/>
              <a:ext cx="87225" cy="9525"/>
            </a:xfrm>
            <a:custGeom>
              <a:avLst/>
              <a:gdLst/>
              <a:ahLst/>
              <a:cxnLst/>
              <a:rect l="l" t="t" r="r" b="b"/>
              <a:pathLst>
                <a:path w="3489" h="381" extrusionOk="0">
                  <a:moveTo>
                    <a:pt x="1243" y="1"/>
                  </a:moveTo>
                  <a:cubicBezTo>
                    <a:pt x="656" y="1"/>
                    <a:pt x="194" y="11"/>
                    <a:pt x="155" y="11"/>
                  </a:cubicBezTo>
                  <a:cubicBezTo>
                    <a:pt x="60" y="11"/>
                    <a:pt x="0" y="83"/>
                    <a:pt x="0" y="166"/>
                  </a:cubicBezTo>
                  <a:cubicBezTo>
                    <a:pt x="0" y="249"/>
                    <a:pt x="72" y="321"/>
                    <a:pt x="155" y="321"/>
                  </a:cubicBezTo>
                  <a:cubicBezTo>
                    <a:pt x="166" y="321"/>
                    <a:pt x="623" y="310"/>
                    <a:pt x="1213" y="310"/>
                  </a:cubicBezTo>
                  <a:cubicBezTo>
                    <a:pt x="1876" y="310"/>
                    <a:pt x="2708" y="324"/>
                    <a:pt x="3263" y="380"/>
                  </a:cubicBezTo>
                  <a:lnTo>
                    <a:pt x="3275" y="380"/>
                  </a:lnTo>
                  <a:cubicBezTo>
                    <a:pt x="3465" y="380"/>
                    <a:pt x="3489" y="95"/>
                    <a:pt x="3287" y="71"/>
                  </a:cubicBezTo>
                  <a:cubicBezTo>
                    <a:pt x="2726" y="14"/>
                    <a:pt x="1904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976875" y="1536850"/>
              <a:ext cx="119400" cy="14975"/>
            </a:xfrm>
            <a:custGeom>
              <a:avLst/>
              <a:gdLst/>
              <a:ahLst/>
              <a:cxnLst/>
              <a:rect l="l" t="t" r="r" b="b"/>
              <a:pathLst>
                <a:path w="4776" h="599" extrusionOk="0">
                  <a:moveTo>
                    <a:pt x="4556" y="1"/>
                  </a:moveTo>
                  <a:cubicBezTo>
                    <a:pt x="4535" y="1"/>
                    <a:pt x="4513" y="5"/>
                    <a:pt x="4490" y="15"/>
                  </a:cubicBezTo>
                  <a:cubicBezTo>
                    <a:pt x="3966" y="225"/>
                    <a:pt x="3185" y="288"/>
                    <a:pt x="2434" y="288"/>
                  </a:cubicBezTo>
                  <a:cubicBezTo>
                    <a:pt x="1308" y="288"/>
                    <a:pt x="249" y="146"/>
                    <a:pt x="228" y="146"/>
                  </a:cubicBezTo>
                  <a:cubicBezTo>
                    <a:pt x="217" y="144"/>
                    <a:pt x="206" y="144"/>
                    <a:pt x="196" y="144"/>
                  </a:cubicBezTo>
                  <a:cubicBezTo>
                    <a:pt x="22" y="144"/>
                    <a:pt x="0" y="422"/>
                    <a:pt x="192" y="444"/>
                  </a:cubicBezTo>
                  <a:cubicBezTo>
                    <a:pt x="930" y="539"/>
                    <a:pt x="1680" y="599"/>
                    <a:pt x="2430" y="599"/>
                  </a:cubicBezTo>
                  <a:cubicBezTo>
                    <a:pt x="3204" y="599"/>
                    <a:pt x="4026" y="527"/>
                    <a:pt x="4597" y="301"/>
                  </a:cubicBezTo>
                  <a:cubicBezTo>
                    <a:pt x="4775" y="238"/>
                    <a:pt x="4705" y="1"/>
                    <a:pt x="4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364075" y="1598875"/>
              <a:ext cx="131675" cy="16375"/>
            </a:xfrm>
            <a:custGeom>
              <a:avLst/>
              <a:gdLst/>
              <a:ahLst/>
              <a:cxnLst/>
              <a:rect l="l" t="t" r="r" b="b"/>
              <a:pathLst>
                <a:path w="5267" h="655" extrusionOk="0">
                  <a:moveTo>
                    <a:pt x="210" y="0"/>
                  </a:moveTo>
                  <a:cubicBezTo>
                    <a:pt x="58" y="0"/>
                    <a:pt x="0" y="255"/>
                    <a:pt x="182" y="309"/>
                  </a:cubicBezTo>
                  <a:cubicBezTo>
                    <a:pt x="1034" y="536"/>
                    <a:pt x="1930" y="655"/>
                    <a:pt x="2817" y="655"/>
                  </a:cubicBezTo>
                  <a:cubicBezTo>
                    <a:pt x="2860" y="655"/>
                    <a:pt x="2902" y="654"/>
                    <a:pt x="2944" y="654"/>
                  </a:cubicBezTo>
                  <a:cubicBezTo>
                    <a:pt x="3659" y="654"/>
                    <a:pt x="4373" y="594"/>
                    <a:pt x="5075" y="463"/>
                  </a:cubicBezTo>
                  <a:cubicBezTo>
                    <a:pt x="5267" y="430"/>
                    <a:pt x="5235" y="151"/>
                    <a:pt x="5059" y="151"/>
                  </a:cubicBezTo>
                  <a:cubicBezTo>
                    <a:pt x="5049" y="151"/>
                    <a:pt x="5039" y="152"/>
                    <a:pt x="5028" y="154"/>
                  </a:cubicBezTo>
                  <a:cubicBezTo>
                    <a:pt x="4345" y="282"/>
                    <a:pt x="3656" y="346"/>
                    <a:pt x="2968" y="346"/>
                  </a:cubicBezTo>
                  <a:cubicBezTo>
                    <a:pt x="2059" y="346"/>
                    <a:pt x="1153" y="234"/>
                    <a:pt x="265" y="11"/>
                  </a:cubicBezTo>
                  <a:cubicBezTo>
                    <a:pt x="246" y="4"/>
                    <a:pt x="227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649900" y="2039075"/>
              <a:ext cx="400975" cy="448600"/>
            </a:xfrm>
            <a:custGeom>
              <a:avLst/>
              <a:gdLst/>
              <a:ahLst/>
              <a:cxnLst/>
              <a:rect l="l" t="t" r="r" b="b"/>
              <a:pathLst>
                <a:path w="16039" h="17944" extrusionOk="0">
                  <a:moveTo>
                    <a:pt x="13990" y="0"/>
                  </a:moveTo>
                  <a:lnTo>
                    <a:pt x="1762" y="1239"/>
                  </a:lnTo>
                  <a:lnTo>
                    <a:pt x="1179" y="1298"/>
                  </a:lnTo>
                  <a:cubicBezTo>
                    <a:pt x="1155" y="1381"/>
                    <a:pt x="1143" y="1465"/>
                    <a:pt x="1131" y="1536"/>
                  </a:cubicBezTo>
                  <a:cubicBezTo>
                    <a:pt x="1096" y="1786"/>
                    <a:pt x="1048" y="2227"/>
                    <a:pt x="989" y="2798"/>
                  </a:cubicBezTo>
                  <a:cubicBezTo>
                    <a:pt x="941" y="3298"/>
                    <a:pt x="881" y="3906"/>
                    <a:pt x="810" y="4596"/>
                  </a:cubicBezTo>
                  <a:cubicBezTo>
                    <a:pt x="762" y="5144"/>
                    <a:pt x="703" y="5739"/>
                    <a:pt x="655" y="6382"/>
                  </a:cubicBezTo>
                  <a:cubicBezTo>
                    <a:pt x="643" y="6537"/>
                    <a:pt x="619" y="6704"/>
                    <a:pt x="608" y="6870"/>
                  </a:cubicBezTo>
                  <a:cubicBezTo>
                    <a:pt x="334" y="10204"/>
                    <a:pt x="48" y="14454"/>
                    <a:pt x="0" y="17943"/>
                  </a:cubicBezTo>
                  <a:lnTo>
                    <a:pt x="7370" y="17943"/>
                  </a:lnTo>
                  <a:lnTo>
                    <a:pt x="8347" y="11526"/>
                  </a:lnTo>
                  <a:lnTo>
                    <a:pt x="8347" y="11514"/>
                  </a:lnTo>
                  <a:lnTo>
                    <a:pt x="8561" y="10049"/>
                  </a:lnTo>
                  <a:lnTo>
                    <a:pt x="8632" y="10621"/>
                  </a:lnTo>
                  <a:lnTo>
                    <a:pt x="9573" y="17943"/>
                  </a:lnTo>
                  <a:lnTo>
                    <a:pt x="16038" y="17943"/>
                  </a:lnTo>
                  <a:cubicBezTo>
                    <a:pt x="15990" y="16026"/>
                    <a:pt x="15883" y="13859"/>
                    <a:pt x="15705" y="11585"/>
                  </a:cubicBezTo>
                  <a:cubicBezTo>
                    <a:pt x="15621" y="10383"/>
                    <a:pt x="15502" y="9156"/>
                    <a:pt x="15371" y="7918"/>
                  </a:cubicBezTo>
                  <a:cubicBezTo>
                    <a:pt x="15086" y="5394"/>
                    <a:pt x="14657" y="2894"/>
                    <a:pt x="14109" y="417"/>
                  </a:cubicBezTo>
                  <a:cubicBezTo>
                    <a:pt x="14074" y="274"/>
                    <a:pt x="14038" y="131"/>
                    <a:pt x="13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857075" y="2252400"/>
              <a:ext cx="15225" cy="87025"/>
            </a:xfrm>
            <a:custGeom>
              <a:avLst/>
              <a:gdLst/>
              <a:ahLst/>
              <a:cxnLst/>
              <a:rect l="l" t="t" r="r" b="b"/>
              <a:pathLst>
                <a:path w="609" h="3481" extrusionOk="0">
                  <a:moveTo>
                    <a:pt x="507" y="0"/>
                  </a:moveTo>
                  <a:cubicBezTo>
                    <a:pt x="465" y="0"/>
                    <a:pt x="422" y="28"/>
                    <a:pt x="417" y="87"/>
                  </a:cubicBezTo>
                  <a:lnTo>
                    <a:pt x="0" y="3385"/>
                  </a:lnTo>
                  <a:cubicBezTo>
                    <a:pt x="0" y="3433"/>
                    <a:pt x="36" y="3481"/>
                    <a:pt x="83" y="3481"/>
                  </a:cubicBezTo>
                  <a:lnTo>
                    <a:pt x="95" y="3481"/>
                  </a:lnTo>
                  <a:cubicBezTo>
                    <a:pt x="143" y="3481"/>
                    <a:pt x="179" y="3445"/>
                    <a:pt x="179" y="3409"/>
                  </a:cubicBezTo>
                  <a:lnTo>
                    <a:pt x="595" y="111"/>
                  </a:lnTo>
                  <a:cubicBezTo>
                    <a:pt x="608" y="40"/>
                    <a:pt x="558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587975" y="1375650"/>
              <a:ext cx="385200" cy="405675"/>
            </a:xfrm>
            <a:custGeom>
              <a:avLst/>
              <a:gdLst/>
              <a:ahLst/>
              <a:cxnLst/>
              <a:rect l="l" t="t" r="r" b="b"/>
              <a:pathLst>
                <a:path w="15408" h="16227" extrusionOk="0">
                  <a:moveTo>
                    <a:pt x="12244" y="0"/>
                  </a:moveTo>
                  <a:cubicBezTo>
                    <a:pt x="7876" y="0"/>
                    <a:pt x="1" y="1379"/>
                    <a:pt x="1" y="1379"/>
                  </a:cubicBezTo>
                  <a:cubicBezTo>
                    <a:pt x="1" y="1379"/>
                    <a:pt x="1203" y="14167"/>
                    <a:pt x="2287" y="16227"/>
                  </a:cubicBezTo>
                  <a:lnTo>
                    <a:pt x="15408" y="15798"/>
                  </a:lnTo>
                  <a:cubicBezTo>
                    <a:pt x="15408" y="15798"/>
                    <a:pt x="15384" y="2594"/>
                    <a:pt x="15074" y="701"/>
                  </a:cubicBezTo>
                  <a:cubicBezTo>
                    <a:pt x="14988" y="188"/>
                    <a:pt x="13854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1844575" y="1617550"/>
              <a:ext cx="324150" cy="243550"/>
            </a:xfrm>
            <a:custGeom>
              <a:avLst/>
              <a:gdLst/>
              <a:ahLst/>
              <a:cxnLst/>
              <a:rect l="l" t="t" r="r" b="b"/>
              <a:pathLst>
                <a:path w="12966" h="9742" extrusionOk="0">
                  <a:moveTo>
                    <a:pt x="10852" y="0"/>
                  </a:moveTo>
                  <a:cubicBezTo>
                    <a:pt x="8667" y="0"/>
                    <a:pt x="0" y="3217"/>
                    <a:pt x="0" y="3217"/>
                  </a:cubicBezTo>
                  <a:lnTo>
                    <a:pt x="1012" y="9741"/>
                  </a:lnTo>
                  <a:lnTo>
                    <a:pt x="11680" y="7074"/>
                  </a:lnTo>
                  <a:cubicBezTo>
                    <a:pt x="11680" y="7074"/>
                    <a:pt x="12966" y="85"/>
                    <a:pt x="10942" y="2"/>
                  </a:cubicBezTo>
                  <a:cubicBezTo>
                    <a:pt x="10913" y="1"/>
                    <a:pt x="10883" y="0"/>
                    <a:pt x="10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375750" y="1720275"/>
              <a:ext cx="217025" cy="268100"/>
            </a:xfrm>
            <a:custGeom>
              <a:avLst/>
              <a:gdLst/>
              <a:ahLst/>
              <a:cxnLst/>
              <a:rect l="l" t="t" r="r" b="b"/>
              <a:pathLst>
                <a:path w="8681" h="10724" extrusionOk="0">
                  <a:moveTo>
                    <a:pt x="2906" y="1"/>
                  </a:moveTo>
                  <a:lnTo>
                    <a:pt x="787" y="132"/>
                  </a:lnTo>
                  <a:cubicBezTo>
                    <a:pt x="787" y="132"/>
                    <a:pt x="1" y="9442"/>
                    <a:pt x="2370" y="10621"/>
                  </a:cubicBezTo>
                  <a:cubicBezTo>
                    <a:pt x="2513" y="10691"/>
                    <a:pt x="2683" y="10723"/>
                    <a:pt x="2874" y="10723"/>
                  </a:cubicBezTo>
                  <a:cubicBezTo>
                    <a:pt x="4756" y="10723"/>
                    <a:pt x="8680" y="7633"/>
                    <a:pt x="8680" y="7633"/>
                  </a:cubicBezTo>
                  <a:lnTo>
                    <a:pt x="6954" y="4716"/>
                  </a:lnTo>
                  <a:lnTo>
                    <a:pt x="4168" y="6371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1500175" y="1689250"/>
              <a:ext cx="611400" cy="388850"/>
            </a:xfrm>
            <a:custGeom>
              <a:avLst/>
              <a:gdLst/>
              <a:ahLst/>
              <a:cxnLst/>
              <a:rect l="l" t="t" r="r" b="b"/>
              <a:pathLst>
                <a:path w="24456" h="15554" extrusionOk="0">
                  <a:moveTo>
                    <a:pt x="12968" y="1"/>
                  </a:moveTo>
                  <a:cubicBezTo>
                    <a:pt x="11304" y="1"/>
                    <a:pt x="9405" y="174"/>
                    <a:pt x="8144" y="658"/>
                  </a:cubicBezTo>
                  <a:cubicBezTo>
                    <a:pt x="6001" y="1480"/>
                    <a:pt x="274" y="4873"/>
                    <a:pt x="155" y="5159"/>
                  </a:cubicBezTo>
                  <a:cubicBezTo>
                    <a:pt x="1" y="5492"/>
                    <a:pt x="2632" y="10148"/>
                    <a:pt x="2834" y="10195"/>
                  </a:cubicBezTo>
                  <a:cubicBezTo>
                    <a:pt x="2841" y="10197"/>
                    <a:pt x="2849" y="10198"/>
                    <a:pt x="2858" y="10198"/>
                  </a:cubicBezTo>
                  <a:cubicBezTo>
                    <a:pt x="3242" y="10198"/>
                    <a:pt x="5607" y="8720"/>
                    <a:pt x="6085" y="8243"/>
                  </a:cubicBezTo>
                  <a:cubicBezTo>
                    <a:pt x="6549" y="10552"/>
                    <a:pt x="6216" y="13243"/>
                    <a:pt x="6692" y="15553"/>
                  </a:cubicBezTo>
                  <a:cubicBezTo>
                    <a:pt x="10490" y="15351"/>
                    <a:pt x="20372" y="14708"/>
                    <a:pt x="20694" y="14208"/>
                  </a:cubicBezTo>
                  <a:cubicBezTo>
                    <a:pt x="20896" y="13874"/>
                    <a:pt x="19872" y="6802"/>
                    <a:pt x="19872" y="6802"/>
                  </a:cubicBezTo>
                  <a:lnTo>
                    <a:pt x="19872" y="6802"/>
                  </a:lnTo>
                  <a:cubicBezTo>
                    <a:pt x="19872" y="6802"/>
                    <a:pt x="21801" y="7219"/>
                    <a:pt x="24158" y="7624"/>
                  </a:cubicBezTo>
                  <a:cubicBezTo>
                    <a:pt x="24242" y="7028"/>
                    <a:pt x="24456" y="2540"/>
                    <a:pt x="24242" y="2468"/>
                  </a:cubicBezTo>
                  <a:cubicBezTo>
                    <a:pt x="20408" y="1277"/>
                    <a:pt x="19622" y="896"/>
                    <a:pt x="15741" y="194"/>
                  </a:cubicBezTo>
                  <a:cubicBezTo>
                    <a:pt x="15099" y="79"/>
                    <a:pt x="14087" y="1"/>
                    <a:pt x="12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594050" y="1319375"/>
              <a:ext cx="371975" cy="345800"/>
            </a:xfrm>
            <a:custGeom>
              <a:avLst/>
              <a:gdLst/>
              <a:ahLst/>
              <a:cxnLst/>
              <a:rect l="l" t="t" r="r" b="b"/>
              <a:pathLst>
                <a:path w="14879" h="13832" extrusionOk="0">
                  <a:moveTo>
                    <a:pt x="10977" y="1"/>
                  </a:moveTo>
                  <a:cubicBezTo>
                    <a:pt x="10893" y="1"/>
                    <a:pt x="10808" y="4"/>
                    <a:pt x="10724" y="11"/>
                  </a:cubicBezTo>
                  <a:lnTo>
                    <a:pt x="3544" y="582"/>
                  </a:lnTo>
                  <a:cubicBezTo>
                    <a:pt x="1901" y="713"/>
                    <a:pt x="627" y="2059"/>
                    <a:pt x="591" y="3702"/>
                  </a:cubicBezTo>
                  <a:lnTo>
                    <a:pt x="591" y="3833"/>
                  </a:lnTo>
                  <a:cubicBezTo>
                    <a:pt x="591" y="3892"/>
                    <a:pt x="579" y="3964"/>
                    <a:pt x="579" y="4035"/>
                  </a:cubicBezTo>
                  <a:cubicBezTo>
                    <a:pt x="498" y="5031"/>
                    <a:pt x="1" y="13832"/>
                    <a:pt x="7914" y="13832"/>
                  </a:cubicBezTo>
                  <a:cubicBezTo>
                    <a:pt x="8138" y="13832"/>
                    <a:pt x="8367" y="13825"/>
                    <a:pt x="8604" y="13810"/>
                  </a:cubicBezTo>
                  <a:cubicBezTo>
                    <a:pt x="14879" y="13429"/>
                    <a:pt x="14760" y="6690"/>
                    <a:pt x="14129" y="2690"/>
                  </a:cubicBezTo>
                  <a:cubicBezTo>
                    <a:pt x="13880" y="1131"/>
                    <a:pt x="12528" y="1"/>
                    <a:pt x="10977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808200" y="1473500"/>
              <a:ext cx="35200" cy="29950"/>
            </a:xfrm>
            <a:custGeom>
              <a:avLst/>
              <a:gdLst/>
              <a:ahLst/>
              <a:cxnLst/>
              <a:rect l="l" t="t" r="r" b="b"/>
              <a:pathLst>
                <a:path w="1408" h="1198" extrusionOk="0">
                  <a:moveTo>
                    <a:pt x="793" y="0"/>
                  </a:moveTo>
                  <a:cubicBezTo>
                    <a:pt x="295" y="0"/>
                    <a:pt x="0" y="596"/>
                    <a:pt x="336" y="990"/>
                  </a:cubicBezTo>
                  <a:cubicBezTo>
                    <a:pt x="462" y="1133"/>
                    <a:pt x="626" y="1197"/>
                    <a:pt x="786" y="1197"/>
                  </a:cubicBezTo>
                  <a:cubicBezTo>
                    <a:pt x="1079" y="1197"/>
                    <a:pt x="1361" y="983"/>
                    <a:pt x="1384" y="644"/>
                  </a:cubicBezTo>
                  <a:cubicBezTo>
                    <a:pt x="1407" y="311"/>
                    <a:pt x="1169" y="25"/>
                    <a:pt x="836" y="2"/>
                  </a:cubicBezTo>
                  <a:cubicBezTo>
                    <a:pt x="821" y="1"/>
                    <a:pt x="807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734725" y="1478425"/>
              <a:ext cx="35500" cy="29900"/>
            </a:xfrm>
            <a:custGeom>
              <a:avLst/>
              <a:gdLst/>
              <a:ahLst/>
              <a:cxnLst/>
              <a:rect l="l" t="t" r="r" b="b"/>
              <a:pathLst>
                <a:path w="1420" h="1196" extrusionOk="0">
                  <a:moveTo>
                    <a:pt x="655" y="0"/>
                  </a:moveTo>
                  <a:cubicBezTo>
                    <a:pt x="390" y="0"/>
                    <a:pt x="128" y="173"/>
                    <a:pt x="72" y="483"/>
                  </a:cubicBezTo>
                  <a:cubicBezTo>
                    <a:pt x="1" y="805"/>
                    <a:pt x="215" y="1114"/>
                    <a:pt x="536" y="1186"/>
                  </a:cubicBezTo>
                  <a:cubicBezTo>
                    <a:pt x="575" y="1193"/>
                    <a:pt x="613" y="1196"/>
                    <a:pt x="649" y="1196"/>
                  </a:cubicBezTo>
                  <a:cubicBezTo>
                    <a:pt x="1113" y="1196"/>
                    <a:pt x="1419" y="665"/>
                    <a:pt x="1144" y="257"/>
                  </a:cubicBezTo>
                  <a:cubicBezTo>
                    <a:pt x="1022" y="82"/>
                    <a:pt x="838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1765050" y="1540375"/>
              <a:ext cx="54400" cy="15325"/>
            </a:xfrm>
            <a:custGeom>
              <a:avLst/>
              <a:gdLst/>
              <a:ahLst/>
              <a:cxnLst/>
              <a:rect l="l" t="t" r="r" b="b"/>
              <a:pathLst>
                <a:path w="2176" h="613" extrusionOk="0">
                  <a:moveTo>
                    <a:pt x="1966" y="0"/>
                  </a:moveTo>
                  <a:cubicBezTo>
                    <a:pt x="1939" y="0"/>
                    <a:pt x="1911" y="9"/>
                    <a:pt x="1883" y="29"/>
                  </a:cubicBezTo>
                  <a:cubicBezTo>
                    <a:pt x="1609" y="233"/>
                    <a:pt x="1278" y="337"/>
                    <a:pt x="944" y="337"/>
                  </a:cubicBezTo>
                  <a:cubicBezTo>
                    <a:pt x="712" y="337"/>
                    <a:pt x="479" y="287"/>
                    <a:pt x="264" y="184"/>
                  </a:cubicBezTo>
                  <a:cubicBezTo>
                    <a:pt x="242" y="172"/>
                    <a:pt x="220" y="167"/>
                    <a:pt x="199" y="167"/>
                  </a:cubicBezTo>
                  <a:cubicBezTo>
                    <a:pt x="77" y="167"/>
                    <a:pt x="1" y="351"/>
                    <a:pt x="133" y="422"/>
                  </a:cubicBezTo>
                  <a:cubicBezTo>
                    <a:pt x="383" y="541"/>
                    <a:pt x="657" y="613"/>
                    <a:pt x="943" y="613"/>
                  </a:cubicBezTo>
                  <a:cubicBezTo>
                    <a:pt x="1014" y="613"/>
                    <a:pt x="1086" y="601"/>
                    <a:pt x="1157" y="601"/>
                  </a:cubicBezTo>
                  <a:cubicBezTo>
                    <a:pt x="1478" y="565"/>
                    <a:pt x="1788" y="446"/>
                    <a:pt x="2050" y="244"/>
                  </a:cubicBezTo>
                  <a:cubicBezTo>
                    <a:pt x="2175" y="157"/>
                    <a:pt x="2082" y="0"/>
                    <a:pt x="1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1933850" y="1469750"/>
              <a:ext cx="83075" cy="70775"/>
            </a:xfrm>
            <a:custGeom>
              <a:avLst/>
              <a:gdLst/>
              <a:ahLst/>
              <a:cxnLst/>
              <a:rect l="l" t="t" r="r" b="b"/>
              <a:pathLst>
                <a:path w="3323" h="2831" extrusionOk="0">
                  <a:moveTo>
                    <a:pt x="1873" y="0"/>
                  </a:moveTo>
                  <a:cubicBezTo>
                    <a:pt x="1361" y="0"/>
                    <a:pt x="801" y="130"/>
                    <a:pt x="430" y="223"/>
                  </a:cubicBezTo>
                  <a:lnTo>
                    <a:pt x="1" y="2830"/>
                  </a:lnTo>
                  <a:cubicBezTo>
                    <a:pt x="441" y="2771"/>
                    <a:pt x="1870" y="2652"/>
                    <a:pt x="2704" y="1973"/>
                  </a:cubicBezTo>
                  <a:cubicBezTo>
                    <a:pt x="3216" y="1556"/>
                    <a:pt x="3323" y="794"/>
                    <a:pt x="2882" y="330"/>
                  </a:cubicBezTo>
                  <a:cubicBezTo>
                    <a:pt x="2655" y="82"/>
                    <a:pt x="2279" y="0"/>
                    <a:pt x="1873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1964875" y="1484700"/>
              <a:ext cx="33300" cy="11175"/>
            </a:xfrm>
            <a:custGeom>
              <a:avLst/>
              <a:gdLst/>
              <a:ahLst/>
              <a:cxnLst/>
              <a:rect l="l" t="t" r="r" b="b"/>
              <a:pathLst>
                <a:path w="1332" h="447" extrusionOk="0">
                  <a:moveTo>
                    <a:pt x="511" y="0"/>
                  </a:moveTo>
                  <a:cubicBezTo>
                    <a:pt x="386" y="0"/>
                    <a:pt x="262" y="17"/>
                    <a:pt x="141" y="54"/>
                  </a:cubicBezTo>
                  <a:cubicBezTo>
                    <a:pt x="1" y="118"/>
                    <a:pt x="66" y="310"/>
                    <a:pt x="194" y="310"/>
                  </a:cubicBezTo>
                  <a:cubicBezTo>
                    <a:pt x="208" y="310"/>
                    <a:pt x="222" y="308"/>
                    <a:pt x="236" y="304"/>
                  </a:cubicBezTo>
                  <a:cubicBezTo>
                    <a:pt x="325" y="281"/>
                    <a:pt x="415" y="271"/>
                    <a:pt x="506" y="271"/>
                  </a:cubicBezTo>
                  <a:cubicBezTo>
                    <a:pt x="708" y="271"/>
                    <a:pt x="909" y="324"/>
                    <a:pt x="1082" y="423"/>
                  </a:cubicBezTo>
                  <a:cubicBezTo>
                    <a:pt x="1105" y="435"/>
                    <a:pt x="1129" y="446"/>
                    <a:pt x="1153" y="446"/>
                  </a:cubicBezTo>
                  <a:cubicBezTo>
                    <a:pt x="1284" y="446"/>
                    <a:pt x="1332" y="256"/>
                    <a:pt x="1213" y="185"/>
                  </a:cubicBezTo>
                  <a:cubicBezTo>
                    <a:pt x="1000" y="66"/>
                    <a:pt x="755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1970175" y="1488775"/>
              <a:ext cx="18675" cy="22275"/>
            </a:xfrm>
            <a:custGeom>
              <a:avLst/>
              <a:gdLst/>
              <a:ahLst/>
              <a:cxnLst/>
              <a:rect l="l" t="t" r="r" b="b"/>
              <a:pathLst>
                <a:path w="747" h="891" extrusionOk="0">
                  <a:moveTo>
                    <a:pt x="567" y="1"/>
                  </a:moveTo>
                  <a:cubicBezTo>
                    <a:pt x="522" y="1"/>
                    <a:pt x="477" y="24"/>
                    <a:pt x="453" y="81"/>
                  </a:cubicBezTo>
                  <a:cubicBezTo>
                    <a:pt x="346" y="283"/>
                    <a:pt x="227" y="486"/>
                    <a:pt x="84" y="664"/>
                  </a:cubicBezTo>
                  <a:cubicBezTo>
                    <a:pt x="0" y="748"/>
                    <a:pt x="60" y="891"/>
                    <a:pt x="179" y="891"/>
                  </a:cubicBezTo>
                  <a:cubicBezTo>
                    <a:pt x="227" y="891"/>
                    <a:pt x="262" y="867"/>
                    <a:pt x="286" y="843"/>
                  </a:cubicBezTo>
                  <a:cubicBezTo>
                    <a:pt x="441" y="641"/>
                    <a:pt x="584" y="426"/>
                    <a:pt x="691" y="200"/>
                  </a:cubicBezTo>
                  <a:cubicBezTo>
                    <a:pt x="746" y="90"/>
                    <a:pt x="656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1550175" y="1487450"/>
              <a:ext cx="86950" cy="66775"/>
            </a:xfrm>
            <a:custGeom>
              <a:avLst/>
              <a:gdLst/>
              <a:ahLst/>
              <a:cxnLst/>
              <a:rect l="l" t="t" r="r" b="b"/>
              <a:pathLst>
                <a:path w="3478" h="2671" extrusionOk="0">
                  <a:moveTo>
                    <a:pt x="1677" y="0"/>
                  </a:moveTo>
                  <a:cubicBezTo>
                    <a:pt x="1159" y="0"/>
                    <a:pt x="651" y="96"/>
                    <a:pt x="394" y="432"/>
                  </a:cubicBezTo>
                  <a:cubicBezTo>
                    <a:pt x="1" y="932"/>
                    <a:pt x="167" y="1682"/>
                    <a:pt x="715" y="2051"/>
                  </a:cubicBezTo>
                  <a:cubicBezTo>
                    <a:pt x="1608" y="2646"/>
                    <a:pt x="3049" y="2646"/>
                    <a:pt x="3477" y="2670"/>
                  </a:cubicBezTo>
                  <a:lnTo>
                    <a:pt x="2823" y="110"/>
                  </a:lnTo>
                  <a:cubicBezTo>
                    <a:pt x="2519" y="62"/>
                    <a:pt x="2095" y="0"/>
                    <a:pt x="167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1568925" y="1502225"/>
              <a:ext cx="33000" cy="12700"/>
            </a:xfrm>
            <a:custGeom>
              <a:avLst/>
              <a:gdLst/>
              <a:ahLst/>
              <a:cxnLst/>
              <a:rect l="l" t="t" r="r" b="b"/>
              <a:pathLst>
                <a:path w="1320" h="508" extrusionOk="0">
                  <a:moveTo>
                    <a:pt x="934" y="1"/>
                  </a:moveTo>
                  <a:cubicBezTo>
                    <a:pt x="642" y="1"/>
                    <a:pt x="353" y="88"/>
                    <a:pt x="108" y="257"/>
                  </a:cubicBezTo>
                  <a:cubicBezTo>
                    <a:pt x="1" y="329"/>
                    <a:pt x="48" y="507"/>
                    <a:pt x="179" y="507"/>
                  </a:cubicBezTo>
                  <a:cubicBezTo>
                    <a:pt x="215" y="507"/>
                    <a:pt x="239" y="496"/>
                    <a:pt x="263" y="484"/>
                  </a:cubicBezTo>
                  <a:cubicBezTo>
                    <a:pt x="453" y="341"/>
                    <a:pt x="681" y="267"/>
                    <a:pt x="916" y="267"/>
                  </a:cubicBezTo>
                  <a:cubicBezTo>
                    <a:pt x="976" y="267"/>
                    <a:pt x="1036" y="272"/>
                    <a:pt x="1096" y="281"/>
                  </a:cubicBezTo>
                  <a:cubicBezTo>
                    <a:pt x="1111" y="285"/>
                    <a:pt x="1124" y="287"/>
                    <a:pt x="1137" y="287"/>
                  </a:cubicBezTo>
                  <a:cubicBezTo>
                    <a:pt x="1273" y="287"/>
                    <a:pt x="1320" y="74"/>
                    <a:pt x="1168" y="19"/>
                  </a:cubicBezTo>
                  <a:cubicBezTo>
                    <a:pt x="1090" y="7"/>
                    <a:pt x="1012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1578075" y="1506975"/>
              <a:ext cx="20050" cy="21350"/>
            </a:xfrm>
            <a:custGeom>
              <a:avLst/>
              <a:gdLst/>
              <a:ahLst/>
              <a:cxnLst/>
              <a:rect l="l" t="t" r="r" b="b"/>
              <a:pathLst>
                <a:path w="802" h="854" extrusionOk="0">
                  <a:moveTo>
                    <a:pt x="189" y="1"/>
                  </a:moveTo>
                  <a:cubicBezTo>
                    <a:pt x="93" y="1"/>
                    <a:pt x="1" y="103"/>
                    <a:pt x="75" y="210"/>
                  </a:cubicBezTo>
                  <a:cubicBezTo>
                    <a:pt x="194" y="425"/>
                    <a:pt x="361" y="627"/>
                    <a:pt x="528" y="818"/>
                  </a:cubicBezTo>
                  <a:cubicBezTo>
                    <a:pt x="552" y="841"/>
                    <a:pt x="587" y="853"/>
                    <a:pt x="623" y="853"/>
                  </a:cubicBezTo>
                  <a:cubicBezTo>
                    <a:pt x="742" y="853"/>
                    <a:pt x="802" y="698"/>
                    <a:pt x="718" y="615"/>
                  </a:cubicBezTo>
                  <a:cubicBezTo>
                    <a:pt x="564" y="448"/>
                    <a:pt x="421" y="270"/>
                    <a:pt x="302" y="67"/>
                  </a:cubicBezTo>
                  <a:cubicBezTo>
                    <a:pt x="273" y="20"/>
                    <a:pt x="23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1747825" y="1635450"/>
              <a:ext cx="108375" cy="67600"/>
            </a:xfrm>
            <a:custGeom>
              <a:avLst/>
              <a:gdLst/>
              <a:ahLst/>
              <a:cxnLst/>
              <a:rect l="l" t="t" r="r" b="b"/>
              <a:pathLst>
                <a:path w="4335" h="2704" extrusionOk="0">
                  <a:moveTo>
                    <a:pt x="3965" y="0"/>
                  </a:moveTo>
                  <a:lnTo>
                    <a:pt x="96" y="370"/>
                  </a:lnTo>
                  <a:lnTo>
                    <a:pt x="1" y="2703"/>
                  </a:lnTo>
                  <a:lnTo>
                    <a:pt x="4334" y="2501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1811825" y="1443350"/>
              <a:ext cx="40500" cy="17400"/>
            </a:xfrm>
            <a:custGeom>
              <a:avLst/>
              <a:gdLst/>
              <a:ahLst/>
              <a:cxnLst/>
              <a:rect l="l" t="t" r="r" b="b"/>
              <a:pathLst>
                <a:path w="1620" h="696" extrusionOk="0">
                  <a:moveTo>
                    <a:pt x="593" y="0"/>
                  </a:moveTo>
                  <a:cubicBezTo>
                    <a:pt x="401" y="0"/>
                    <a:pt x="185" y="28"/>
                    <a:pt x="72" y="160"/>
                  </a:cubicBezTo>
                  <a:cubicBezTo>
                    <a:pt x="36" y="207"/>
                    <a:pt x="12" y="267"/>
                    <a:pt x="12" y="326"/>
                  </a:cubicBezTo>
                  <a:cubicBezTo>
                    <a:pt x="0" y="410"/>
                    <a:pt x="48" y="612"/>
                    <a:pt x="167" y="660"/>
                  </a:cubicBezTo>
                  <a:cubicBezTo>
                    <a:pt x="203" y="672"/>
                    <a:pt x="250" y="672"/>
                    <a:pt x="298" y="672"/>
                  </a:cubicBezTo>
                  <a:cubicBezTo>
                    <a:pt x="477" y="684"/>
                    <a:pt x="667" y="684"/>
                    <a:pt x="846" y="696"/>
                  </a:cubicBezTo>
                  <a:cubicBezTo>
                    <a:pt x="989" y="696"/>
                    <a:pt x="1120" y="684"/>
                    <a:pt x="1251" y="660"/>
                  </a:cubicBezTo>
                  <a:cubicBezTo>
                    <a:pt x="1405" y="648"/>
                    <a:pt x="1524" y="553"/>
                    <a:pt x="1584" y="422"/>
                  </a:cubicBezTo>
                  <a:cubicBezTo>
                    <a:pt x="1620" y="315"/>
                    <a:pt x="1584" y="207"/>
                    <a:pt x="1501" y="136"/>
                  </a:cubicBezTo>
                  <a:cubicBezTo>
                    <a:pt x="1334" y="5"/>
                    <a:pt x="953" y="5"/>
                    <a:pt x="739" y="5"/>
                  </a:cubicBezTo>
                  <a:cubicBezTo>
                    <a:pt x="693" y="2"/>
                    <a:pt x="644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721925" y="1447575"/>
              <a:ext cx="40500" cy="18075"/>
            </a:xfrm>
            <a:custGeom>
              <a:avLst/>
              <a:gdLst/>
              <a:ahLst/>
              <a:cxnLst/>
              <a:rect l="l" t="t" r="r" b="b"/>
              <a:pathLst>
                <a:path w="1620" h="723" extrusionOk="0">
                  <a:moveTo>
                    <a:pt x="1092" y="0"/>
                  </a:moveTo>
                  <a:cubicBezTo>
                    <a:pt x="1011" y="0"/>
                    <a:pt x="931" y="7"/>
                    <a:pt x="858" y="15"/>
                  </a:cubicBezTo>
                  <a:cubicBezTo>
                    <a:pt x="656" y="38"/>
                    <a:pt x="275" y="62"/>
                    <a:pt x="108" y="205"/>
                  </a:cubicBezTo>
                  <a:cubicBezTo>
                    <a:pt x="36" y="265"/>
                    <a:pt x="1" y="384"/>
                    <a:pt x="36" y="479"/>
                  </a:cubicBezTo>
                  <a:cubicBezTo>
                    <a:pt x="108" y="610"/>
                    <a:pt x="239" y="693"/>
                    <a:pt x="394" y="705"/>
                  </a:cubicBezTo>
                  <a:cubicBezTo>
                    <a:pt x="459" y="717"/>
                    <a:pt x="525" y="723"/>
                    <a:pt x="592" y="723"/>
                  </a:cubicBezTo>
                  <a:cubicBezTo>
                    <a:pt x="658" y="723"/>
                    <a:pt x="727" y="717"/>
                    <a:pt x="798" y="705"/>
                  </a:cubicBezTo>
                  <a:cubicBezTo>
                    <a:pt x="977" y="693"/>
                    <a:pt x="1167" y="681"/>
                    <a:pt x="1346" y="658"/>
                  </a:cubicBezTo>
                  <a:cubicBezTo>
                    <a:pt x="1394" y="658"/>
                    <a:pt x="1441" y="646"/>
                    <a:pt x="1477" y="634"/>
                  </a:cubicBezTo>
                  <a:cubicBezTo>
                    <a:pt x="1584" y="574"/>
                    <a:pt x="1620" y="384"/>
                    <a:pt x="1608" y="300"/>
                  </a:cubicBezTo>
                  <a:cubicBezTo>
                    <a:pt x="1608" y="229"/>
                    <a:pt x="1584" y="169"/>
                    <a:pt x="1537" y="134"/>
                  </a:cubicBezTo>
                  <a:cubicBezTo>
                    <a:pt x="1432" y="29"/>
                    <a:pt x="1261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1813000" y="1615800"/>
              <a:ext cx="107925" cy="53300"/>
            </a:xfrm>
            <a:custGeom>
              <a:avLst/>
              <a:gdLst/>
              <a:ahLst/>
              <a:cxnLst/>
              <a:rect l="l" t="t" r="r" b="b"/>
              <a:pathLst>
                <a:path w="4317" h="2132" extrusionOk="0">
                  <a:moveTo>
                    <a:pt x="4121" y="1"/>
                  </a:moveTo>
                  <a:cubicBezTo>
                    <a:pt x="4087" y="1"/>
                    <a:pt x="4053" y="15"/>
                    <a:pt x="4025" y="48"/>
                  </a:cubicBezTo>
                  <a:cubicBezTo>
                    <a:pt x="2918" y="1441"/>
                    <a:pt x="1144" y="1787"/>
                    <a:pt x="180" y="1858"/>
                  </a:cubicBezTo>
                  <a:cubicBezTo>
                    <a:pt x="1" y="1870"/>
                    <a:pt x="13" y="2132"/>
                    <a:pt x="191" y="2132"/>
                  </a:cubicBezTo>
                  <a:lnTo>
                    <a:pt x="203" y="2132"/>
                  </a:lnTo>
                  <a:cubicBezTo>
                    <a:pt x="1204" y="2049"/>
                    <a:pt x="3061" y="1691"/>
                    <a:pt x="4228" y="227"/>
                  </a:cubicBezTo>
                  <a:cubicBezTo>
                    <a:pt x="4316" y="120"/>
                    <a:pt x="4220" y="1"/>
                    <a:pt x="4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1583825" y="1253950"/>
              <a:ext cx="387850" cy="183150"/>
            </a:xfrm>
            <a:custGeom>
              <a:avLst/>
              <a:gdLst/>
              <a:ahLst/>
              <a:cxnLst/>
              <a:rect l="l" t="t" r="r" b="b"/>
              <a:pathLst>
                <a:path w="15514" h="7326" extrusionOk="0">
                  <a:moveTo>
                    <a:pt x="7689" y="1"/>
                  </a:moveTo>
                  <a:cubicBezTo>
                    <a:pt x="7485" y="1"/>
                    <a:pt x="7280" y="7"/>
                    <a:pt x="7072" y="21"/>
                  </a:cubicBezTo>
                  <a:cubicBezTo>
                    <a:pt x="3191" y="259"/>
                    <a:pt x="643" y="2818"/>
                    <a:pt x="24" y="6855"/>
                  </a:cubicBezTo>
                  <a:cubicBezTo>
                    <a:pt x="0" y="7033"/>
                    <a:pt x="107" y="7200"/>
                    <a:pt x="286" y="7248"/>
                  </a:cubicBezTo>
                  <a:cubicBezTo>
                    <a:pt x="556" y="7294"/>
                    <a:pt x="837" y="7325"/>
                    <a:pt x="1622" y="7325"/>
                  </a:cubicBezTo>
                  <a:cubicBezTo>
                    <a:pt x="2047" y="7325"/>
                    <a:pt x="2619" y="7316"/>
                    <a:pt x="3417" y="7295"/>
                  </a:cubicBezTo>
                  <a:lnTo>
                    <a:pt x="4251" y="7271"/>
                  </a:lnTo>
                  <a:lnTo>
                    <a:pt x="4941" y="6057"/>
                  </a:lnTo>
                  <a:cubicBezTo>
                    <a:pt x="4941" y="6057"/>
                    <a:pt x="5377" y="7212"/>
                    <a:pt x="5558" y="7212"/>
                  </a:cubicBezTo>
                  <a:cubicBezTo>
                    <a:pt x="5559" y="7212"/>
                    <a:pt x="5559" y="7212"/>
                    <a:pt x="5560" y="7212"/>
                  </a:cubicBezTo>
                  <a:cubicBezTo>
                    <a:pt x="6180" y="7188"/>
                    <a:pt x="6858" y="7152"/>
                    <a:pt x="7596" y="7105"/>
                  </a:cubicBezTo>
                  <a:cubicBezTo>
                    <a:pt x="8573" y="7045"/>
                    <a:pt x="9454" y="6962"/>
                    <a:pt x="10251" y="6890"/>
                  </a:cubicBezTo>
                  <a:cubicBezTo>
                    <a:pt x="10454" y="6867"/>
                    <a:pt x="10644" y="5378"/>
                    <a:pt x="10644" y="5378"/>
                  </a:cubicBezTo>
                  <a:cubicBezTo>
                    <a:pt x="10644" y="5378"/>
                    <a:pt x="11160" y="6772"/>
                    <a:pt x="11331" y="6772"/>
                  </a:cubicBezTo>
                  <a:cubicBezTo>
                    <a:pt x="11332" y="6772"/>
                    <a:pt x="11334" y="6772"/>
                    <a:pt x="11335" y="6771"/>
                  </a:cubicBezTo>
                  <a:cubicBezTo>
                    <a:pt x="11644" y="6736"/>
                    <a:pt x="11942" y="6700"/>
                    <a:pt x="12216" y="6664"/>
                  </a:cubicBezTo>
                  <a:cubicBezTo>
                    <a:pt x="12383" y="6652"/>
                    <a:pt x="12549" y="5605"/>
                    <a:pt x="12549" y="5605"/>
                  </a:cubicBezTo>
                  <a:cubicBezTo>
                    <a:pt x="12549" y="5605"/>
                    <a:pt x="12991" y="6534"/>
                    <a:pt x="13151" y="6534"/>
                  </a:cubicBezTo>
                  <a:cubicBezTo>
                    <a:pt x="13153" y="6534"/>
                    <a:pt x="13155" y="6534"/>
                    <a:pt x="13157" y="6533"/>
                  </a:cubicBezTo>
                  <a:cubicBezTo>
                    <a:pt x="14240" y="6378"/>
                    <a:pt x="14954" y="6236"/>
                    <a:pt x="15300" y="6152"/>
                  </a:cubicBezTo>
                  <a:cubicBezTo>
                    <a:pt x="15443" y="6117"/>
                    <a:pt x="15514" y="5974"/>
                    <a:pt x="15478" y="5831"/>
                  </a:cubicBezTo>
                  <a:cubicBezTo>
                    <a:pt x="14419" y="2089"/>
                    <a:pt x="11311" y="1"/>
                    <a:pt x="7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1674900" y="1170725"/>
              <a:ext cx="186050" cy="169550"/>
            </a:xfrm>
            <a:custGeom>
              <a:avLst/>
              <a:gdLst/>
              <a:ahLst/>
              <a:cxnLst/>
              <a:rect l="l" t="t" r="r" b="b"/>
              <a:pathLst>
                <a:path w="7442" h="6782" extrusionOk="0">
                  <a:moveTo>
                    <a:pt x="3717" y="1"/>
                  </a:moveTo>
                  <a:cubicBezTo>
                    <a:pt x="2849" y="1"/>
                    <a:pt x="1983" y="331"/>
                    <a:pt x="1322" y="992"/>
                  </a:cubicBezTo>
                  <a:cubicBezTo>
                    <a:pt x="0" y="2314"/>
                    <a:pt x="0" y="4469"/>
                    <a:pt x="1322" y="5790"/>
                  </a:cubicBezTo>
                  <a:cubicBezTo>
                    <a:pt x="1983" y="6451"/>
                    <a:pt x="2849" y="6781"/>
                    <a:pt x="3717" y="6781"/>
                  </a:cubicBezTo>
                  <a:cubicBezTo>
                    <a:pt x="4584" y="6781"/>
                    <a:pt x="5454" y="6451"/>
                    <a:pt x="6120" y="5790"/>
                  </a:cubicBezTo>
                  <a:cubicBezTo>
                    <a:pt x="7442" y="4469"/>
                    <a:pt x="7442" y="2314"/>
                    <a:pt x="6120" y="992"/>
                  </a:cubicBezTo>
                  <a:cubicBezTo>
                    <a:pt x="5454" y="331"/>
                    <a:pt x="4584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1674300" y="1252625"/>
              <a:ext cx="189050" cy="34600"/>
            </a:xfrm>
            <a:custGeom>
              <a:avLst/>
              <a:gdLst/>
              <a:ahLst/>
              <a:cxnLst/>
              <a:rect l="l" t="t" r="r" b="b"/>
              <a:pathLst>
                <a:path w="7562" h="1384" extrusionOk="0">
                  <a:moveTo>
                    <a:pt x="7031" y="0"/>
                  </a:moveTo>
                  <a:cubicBezTo>
                    <a:pt x="7017" y="0"/>
                    <a:pt x="7004" y="1"/>
                    <a:pt x="6990" y="2"/>
                  </a:cubicBezTo>
                  <a:lnTo>
                    <a:pt x="477" y="371"/>
                  </a:lnTo>
                  <a:cubicBezTo>
                    <a:pt x="215" y="383"/>
                    <a:pt x="13" y="597"/>
                    <a:pt x="1" y="859"/>
                  </a:cubicBezTo>
                  <a:cubicBezTo>
                    <a:pt x="1" y="1150"/>
                    <a:pt x="227" y="1384"/>
                    <a:pt x="504" y="1384"/>
                  </a:cubicBezTo>
                  <a:cubicBezTo>
                    <a:pt x="511" y="1384"/>
                    <a:pt x="518" y="1384"/>
                    <a:pt x="525" y="1383"/>
                  </a:cubicBezTo>
                  <a:lnTo>
                    <a:pt x="7037" y="1205"/>
                  </a:lnTo>
                  <a:cubicBezTo>
                    <a:pt x="7335" y="1205"/>
                    <a:pt x="7561" y="955"/>
                    <a:pt x="7537" y="669"/>
                  </a:cubicBezTo>
                  <a:lnTo>
                    <a:pt x="7514" y="466"/>
                  </a:lnTo>
                  <a:cubicBezTo>
                    <a:pt x="7502" y="207"/>
                    <a:pt x="7287" y="0"/>
                    <a:pt x="7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2040425" y="2021800"/>
              <a:ext cx="431625" cy="465875"/>
            </a:xfrm>
            <a:custGeom>
              <a:avLst/>
              <a:gdLst/>
              <a:ahLst/>
              <a:cxnLst/>
              <a:rect l="l" t="t" r="r" b="b"/>
              <a:pathLst>
                <a:path w="17265" h="18635" extrusionOk="0">
                  <a:moveTo>
                    <a:pt x="14074" y="1"/>
                  </a:moveTo>
                  <a:lnTo>
                    <a:pt x="1191" y="84"/>
                  </a:lnTo>
                  <a:cubicBezTo>
                    <a:pt x="1096" y="548"/>
                    <a:pt x="1024" y="1025"/>
                    <a:pt x="977" y="1501"/>
                  </a:cubicBezTo>
                  <a:cubicBezTo>
                    <a:pt x="881" y="2311"/>
                    <a:pt x="750" y="3442"/>
                    <a:pt x="619" y="4763"/>
                  </a:cubicBezTo>
                  <a:cubicBezTo>
                    <a:pt x="608" y="4870"/>
                    <a:pt x="596" y="4978"/>
                    <a:pt x="584" y="5085"/>
                  </a:cubicBezTo>
                  <a:cubicBezTo>
                    <a:pt x="381" y="7204"/>
                    <a:pt x="179" y="9764"/>
                    <a:pt x="84" y="12276"/>
                  </a:cubicBezTo>
                  <a:cubicBezTo>
                    <a:pt x="0" y="14550"/>
                    <a:pt x="12" y="16789"/>
                    <a:pt x="191" y="18634"/>
                  </a:cubicBezTo>
                  <a:lnTo>
                    <a:pt x="6918" y="18634"/>
                  </a:lnTo>
                  <a:lnTo>
                    <a:pt x="7656" y="9740"/>
                  </a:lnTo>
                  <a:lnTo>
                    <a:pt x="7680" y="9502"/>
                  </a:lnTo>
                  <a:lnTo>
                    <a:pt x="8239" y="11871"/>
                  </a:lnTo>
                  <a:lnTo>
                    <a:pt x="9847" y="18634"/>
                  </a:lnTo>
                  <a:lnTo>
                    <a:pt x="17264" y="18634"/>
                  </a:lnTo>
                  <a:cubicBezTo>
                    <a:pt x="16943" y="14776"/>
                    <a:pt x="15955" y="9157"/>
                    <a:pt x="15169" y="5097"/>
                  </a:cubicBezTo>
                  <a:cubicBezTo>
                    <a:pt x="15133" y="4966"/>
                    <a:pt x="15109" y="4823"/>
                    <a:pt x="15086" y="4692"/>
                  </a:cubicBezTo>
                  <a:cubicBezTo>
                    <a:pt x="14788" y="3180"/>
                    <a:pt x="14526" y="1906"/>
                    <a:pt x="14335" y="1072"/>
                  </a:cubicBezTo>
                  <a:cubicBezTo>
                    <a:pt x="14264" y="715"/>
                    <a:pt x="14181" y="358"/>
                    <a:pt x="14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220100" y="2218625"/>
              <a:ext cx="33175" cy="100850"/>
            </a:xfrm>
            <a:custGeom>
              <a:avLst/>
              <a:gdLst/>
              <a:ahLst/>
              <a:cxnLst/>
              <a:rect l="l" t="t" r="r" b="b"/>
              <a:pathLst>
                <a:path w="1327" h="4034" extrusionOk="0">
                  <a:moveTo>
                    <a:pt x="187" y="0"/>
                  </a:moveTo>
                  <a:cubicBezTo>
                    <a:pt x="95" y="0"/>
                    <a:pt x="0" y="79"/>
                    <a:pt x="29" y="200"/>
                  </a:cubicBezTo>
                  <a:lnTo>
                    <a:pt x="1005" y="3915"/>
                  </a:lnTo>
                  <a:cubicBezTo>
                    <a:pt x="1017" y="3986"/>
                    <a:pt x="1076" y="4034"/>
                    <a:pt x="1148" y="4034"/>
                  </a:cubicBezTo>
                  <a:cubicBezTo>
                    <a:pt x="1255" y="4034"/>
                    <a:pt x="1326" y="3939"/>
                    <a:pt x="1303" y="3844"/>
                  </a:cubicBezTo>
                  <a:lnTo>
                    <a:pt x="326" y="117"/>
                  </a:lnTo>
                  <a:cubicBezTo>
                    <a:pt x="307" y="36"/>
                    <a:pt x="24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2051125" y="2047850"/>
              <a:ext cx="79825" cy="101375"/>
            </a:xfrm>
            <a:custGeom>
              <a:avLst/>
              <a:gdLst/>
              <a:ahLst/>
              <a:cxnLst/>
              <a:rect l="l" t="t" r="r" b="b"/>
              <a:pathLst>
                <a:path w="3193" h="4055" extrusionOk="0">
                  <a:moveTo>
                    <a:pt x="3003" y="1"/>
                  </a:moveTo>
                  <a:cubicBezTo>
                    <a:pt x="2942" y="1"/>
                    <a:pt x="2882" y="34"/>
                    <a:pt x="2858" y="114"/>
                  </a:cubicBezTo>
                  <a:cubicBezTo>
                    <a:pt x="2358" y="1745"/>
                    <a:pt x="132" y="3769"/>
                    <a:pt x="108" y="3793"/>
                  </a:cubicBezTo>
                  <a:cubicBezTo>
                    <a:pt x="1" y="3888"/>
                    <a:pt x="72" y="4055"/>
                    <a:pt x="215" y="4055"/>
                  </a:cubicBezTo>
                  <a:cubicBezTo>
                    <a:pt x="251" y="4055"/>
                    <a:pt x="287" y="4043"/>
                    <a:pt x="311" y="4019"/>
                  </a:cubicBezTo>
                  <a:cubicBezTo>
                    <a:pt x="406" y="3936"/>
                    <a:pt x="2632" y="1912"/>
                    <a:pt x="3156" y="197"/>
                  </a:cubicBezTo>
                  <a:cubicBezTo>
                    <a:pt x="3192" y="81"/>
                    <a:pt x="3097" y="1"/>
                    <a:pt x="3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2344025" y="2047850"/>
              <a:ext cx="79800" cy="101375"/>
            </a:xfrm>
            <a:custGeom>
              <a:avLst/>
              <a:gdLst/>
              <a:ahLst/>
              <a:cxnLst/>
              <a:rect l="l" t="t" r="r" b="b"/>
              <a:pathLst>
                <a:path w="3192" h="4055" extrusionOk="0">
                  <a:moveTo>
                    <a:pt x="190" y="1"/>
                  </a:moveTo>
                  <a:cubicBezTo>
                    <a:pt x="96" y="1"/>
                    <a:pt x="0" y="81"/>
                    <a:pt x="36" y="197"/>
                  </a:cubicBezTo>
                  <a:cubicBezTo>
                    <a:pt x="560" y="1912"/>
                    <a:pt x="2787" y="3936"/>
                    <a:pt x="2882" y="4019"/>
                  </a:cubicBezTo>
                  <a:cubicBezTo>
                    <a:pt x="2906" y="4043"/>
                    <a:pt x="2942" y="4055"/>
                    <a:pt x="2989" y="4055"/>
                  </a:cubicBezTo>
                  <a:cubicBezTo>
                    <a:pt x="3120" y="4055"/>
                    <a:pt x="3192" y="3888"/>
                    <a:pt x="3084" y="3793"/>
                  </a:cubicBezTo>
                  <a:cubicBezTo>
                    <a:pt x="3061" y="3769"/>
                    <a:pt x="834" y="1745"/>
                    <a:pt x="334" y="114"/>
                  </a:cubicBezTo>
                  <a:cubicBezTo>
                    <a:pt x="311" y="34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2584525" y="1368450"/>
              <a:ext cx="74750" cy="90925"/>
            </a:xfrm>
            <a:custGeom>
              <a:avLst/>
              <a:gdLst/>
              <a:ahLst/>
              <a:cxnLst/>
              <a:rect l="l" t="t" r="r" b="b"/>
              <a:pathLst>
                <a:path w="2990" h="3637" extrusionOk="0">
                  <a:moveTo>
                    <a:pt x="1204" y="1"/>
                  </a:moveTo>
                  <a:cubicBezTo>
                    <a:pt x="1037" y="36"/>
                    <a:pt x="906" y="167"/>
                    <a:pt x="870" y="346"/>
                  </a:cubicBezTo>
                  <a:cubicBezTo>
                    <a:pt x="703" y="858"/>
                    <a:pt x="692" y="1632"/>
                    <a:pt x="453" y="2215"/>
                  </a:cubicBezTo>
                  <a:cubicBezTo>
                    <a:pt x="1" y="3322"/>
                    <a:pt x="358" y="2882"/>
                    <a:pt x="823" y="3120"/>
                  </a:cubicBezTo>
                  <a:lnTo>
                    <a:pt x="1394" y="3406"/>
                  </a:lnTo>
                  <a:cubicBezTo>
                    <a:pt x="1616" y="3517"/>
                    <a:pt x="1790" y="3637"/>
                    <a:pt x="1947" y="3637"/>
                  </a:cubicBezTo>
                  <a:cubicBezTo>
                    <a:pt x="2109" y="3637"/>
                    <a:pt x="2254" y="3508"/>
                    <a:pt x="2418" y="3108"/>
                  </a:cubicBezTo>
                  <a:cubicBezTo>
                    <a:pt x="2942" y="1846"/>
                    <a:pt x="2978" y="1048"/>
                    <a:pt x="2989" y="917"/>
                  </a:cubicBezTo>
                  <a:cubicBezTo>
                    <a:pt x="2989" y="644"/>
                    <a:pt x="2656" y="596"/>
                    <a:pt x="2656" y="596"/>
                  </a:cubicBezTo>
                  <a:cubicBezTo>
                    <a:pt x="2656" y="477"/>
                    <a:pt x="2585" y="394"/>
                    <a:pt x="2430" y="322"/>
                  </a:cubicBezTo>
                  <a:cubicBezTo>
                    <a:pt x="2343" y="282"/>
                    <a:pt x="2271" y="269"/>
                    <a:pt x="2215" y="269"/>
                  </a:cubicBezTo>
                  <a:cubicBezTo>
                    <a:pt x="2102" y="269"/>
                    <a:pt x="2049" y="322"/>
                    <a:pt x="2049" y="322"/>
                  </a:cubicBezTo>
                  <a:cubicBezTo>
                    <a:pt x="2037" y="239"/>
                    <a:pt x="1989" y="167"/>
                    <a:pt x="1918" y="120"/>
                  </a:cubicBezTo>
                  <a:cubicBezTo>
                    <a:pt x="1879" y="97"/>
                    <a:pt x="1751" y="23"/>
                    <a:pt x="1629" y="23"/>
                  </a:cubicBezTo>
                  <a:cubicBezTo>
                    <a:pt x="1563" y="23"/>
                    <a:pt x="1500" y="45"/>
                    <a:pt x="1454" y="108"/>
                  </a:cubicBezTo>
                  <a:cubicBezTo>
                    <a:pt x="1394" y="36"/>
                    <a:pt x="1299" y="1"/>
                    <a:pt x="1204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2636925" y="1382900"/>
              <a:ext cx="17050" cy="37375"/>
            </a:xfrm>
            <a:custGeom>
              <a:avLst/>
              <a:gdLst/>
              <a:ahLst/>
              <a:cxnLst/>
              <a:rect l="l" t="t" r="r" b="b"/>
              <a:pathLst>
                <a:path w="682" h="1495" extrusionOk="0">
                  <a:moveTo>
                    <a:pt x="550" y="1"/>
                  </a:moveTo>
                  <a:cubicBezTo>
                    <a:pt x="505" y="1"/>
                    <a:pt x="460" y="24"/>
                    <a:pt x="441" y="77"/>
                  </a:cubicBezTo>
                  <a:cubicBezTo>
                    <a:pt x="441" y="89"/>
                    <a:pt x="239" y="792"/>
                    <a:pt x="24" y="1328"/>
                  </a:cubicBezTo>
                  <a:cubicBezTo>
                    <a:pt x="0" y="1387"/>
                    <a:pt x="36" y="1459"/>
                    <a:pt x="96" y="1482"/>
                  </a:cubicBezTo>
                  <a:cubicBezTo>
                    <a:pt x="108" y="1494"/>
                    <a:pt x="120" y="1494"/>
                    <a:pt x="143" y="1494"/>
                  </a:cubicBezTo>
                  <a:cubicBezTo>
                    <a:pt x="191" y="1494"/>
                    <a:pt x="227" y="1459"/>
                    <a:pt x="251" y="1423"/>
                  </a:cubicBezTo>
                  <a:cubicBezTo>
                    <a:pt x="465" y="887"/>
                    <a:pt x="667" y="161"/>
                    <a:pt x="667" y="137"/>
                  </a:cubicBezTo>
                  <a:cubicBezTo>
                    <a:pt x="681" y="52"/>
                    <a:pt x="615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2623825" y="1375225"/>
              <a:ext cx="16275" cy="38500"/>
            </a:xfrm>
            <a:custGeom>
              <a:avLst/>
              <a:gdLst/>
              <a:ahLst/>
              <a:cxnLst/>
              <a:rect l="l" t="t" r="r" b="b"/>
              <a:pathLst>
                <a:path w="651" h="1540" extrusionOk="0">
                  <a:moveTo>
                    <a:pt x="520" y="1"/>
                  </a:moveTo>
                  <a:cubicBezTo>
                    <a:pt x="472" y="1"/>
                    <a:pt x="425" y="27"/>
                    <a:pt x="405" y="87"/>
                  </a:cubicBezTo>
                  <a:cubicBezTo>
                    <a:pt x="310" y="527"/>
                    <a:pt x="179" y="956"/>
                    <a:pt x="24" y="1385"/>
                  </a:cubicBezTo>
                  <a:cubicBezTo>
                    <a:pt x="1" y="1456"/>
                    <a:pt x="48" y="1539"/>
                    <a:pt x="132" y="1539"/>
                  </a:cubicBezTo>
                  <a:cubicBezTo>
                    <a:pt x="191" y="1539"/>
                    <a:pt x="227" y="1516"/>
                    <a:pt x="251" y="1468"/>
                  </a:cubicBezTo>
                  <a:cubicBezTo>
                    <a:pt x="405" y="1027"/>
                    <a:pt x="536" y="587"/>
                    <a:pt x="644" y="134"/>
                  </a:cubicBezTo>
                  <a:cubicBezTo>
                    <a:pt x="650" y="51"/>
                    <a:pt x="585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609850" y="1368400"/>
              <a:ext cx="16675" cy="39675"/>
            </a:xfrm>
            <a:custGeom>
              <a:avLst/>
              <a:gdLst/>
              <a:ahLst/>
              <a:cxnLst/>
              <a:rect l="l" t="t" r="r" b="b"/>
              <a:pathLst>
                <a:path w="667" h="1587" extrusionOk="0">
                  <a:moveTo>
                    <a:pt x="541" y="1"/>
                  </a:moveTo>
                  <a:cubicBezTo>
                    <a:pt x="488" y="1"/>
                    <a:pt x="439" y="45"/>
                    <a:pt x="429" y="98"/>
                  </a:cubicBezTo>
                  <a:cubicBezTo>
                    <a:pt x="321" y="550"/>
                    <a:pt x="191" y="991"/>
                    <a:pt x="36" y="1431"/>
                  </a:cubicBezTo>
                  <a:cubicBezTo>
                    <a:pt x="0" y="1503"/>
                    <a:pt x="60" y="1586"/>
                    <a:pt x="143" y="1586"/>
                  </a:cubicBezTo>
                  <a:cubicBezTo>
                    <a:pt x="191" y="1586"/>
                    <a:pt x="238" y="1562"/>
                    <a:pt x="250" y="1515"/>
                  </a:cubicBezTo>
                  <a:cubicBezTo>
                    <a:pt x="417" y="1062"/>
                    <a:pt x="560" y="610"/>
                    <a:pt x="655" y="145"/>
                  </a:cubicBezTo>
                  <a:cubicBezTo>
                    <a:pt x="655" y="145"/>
                    <a:pt x="655" y="134"/>
                    <a:pt x="655" y="134"/>
                  </a:cubicBezTo>
                  <a:cubicBezTo>
                    <a:pt x="667" y="74"/>
                    <a:pt x="619" y="15"/>
                    <a:pt x="560" y="3"/>
                  </a:cubicBezTo>
                  <a:cubicBezTo>
                    <a:pt x="553" y="1"/>
                    <a:pt x="547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2580375" y="1389850"/>
              <a:ext cx="22350" cy="43550"/>
            </a:xfrm>
            <a:custGeom>
              <a:avLst/>
              <a:gdLst/>
              <a:ahLst/>
              <a:cxnLst/>
              <a:rect l="l" t="t" r="r" b="b"/>
              <a:pathLst>
                <a:path w="894" h="1742" extrusionOk="0">
                  <a:moveTo>
                    <a:pt x="372" y="0"/>
                  </a:moveTo>
                  <a:cubicBezTo>
                    <a:pt x="341" y="0"/>
                    <a:pt x="309" y="4"/>
                    <a:pt x="274" y="14"/>
                  </a:cubicBezTo>
                  <a:cubicBezTo>
                    <a:pt x="0" y="85"/>
                    <a:pt x="96" y="621"/>
                    <a:pt x="227" y="1085"/>
                  </a:cubicBezTo>
                  <a:cubicBezTo>
                    <a:pt x="286" y="1300"/>
                    <a:pt x="346" y="1597"/>
                    <a:pt x="453" y="1716"/>
                  </a:cubicBezTo>
                  <a:cubicBezTo>
                    <a:pt x="468" y="1734"/>
                    <a:pt x="484" y="1741"/>
                    <a:pt x="501" y="1741"/>
                  </a:cubicBezTo>
                  <a:cubicBezTo>
                    <a:pt x="660" y="1741"/>
                    <a:pt x="893" y="1062"/>
                    <a:pt x="893" y="1062"/>
                  </a:cubicBezTo>
                  <a:cubicBezTo>
                    <a:pt x="893" y="1062"/>
                    <a:pt x="851" y="0"/>
                    <a:pt x="37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592425" y="1390075"/>
              <a:ext cx="10900" cy="21850"/>
            </a:xfrm>
            <a:custGeom>
              <a:avLst/>
              <a:gdLst/>
              <a:ahLst/>
              <a:cxnLst/>
              <a:rect l="l" t="t" r="r" b="b"/>
              <a:pathLst>
                <a:path w="436" h="874" extrusionOk="0">
                  <a:moveTo>
                    <a:pt x="151" y="1"/>
                  </a:moveTo>
                  <a:cubicBezTo>
                    <a:pt x="74" y="1"/>
                    <a:pt x="1" y="80"/>
                    <a:pt x="42" y="171"/>
                  </a:cubicBezTo>
                  <a:cubicBezTo>
                    <a:pt x="126" y="350"/>
                    <a:pt x="185" y="552"/>
                    <a:pt x="197" y="755"/>
                  </a:cubicBezTo>
                  <a:cubicBezTo>
                    <a:pt x="197" y="826"/>
                    <a:pt x="245" y="874"/>
                    <a:pt x="316" y="874"/>
                  </a:cubicBezTo>
                  <a:cubicBezTo>
                    <a:pt x="376" y="874"/>
                    <a:pt x="435" y="814"/>
                    <a:pt x="423" y="743"/>
                  </a:cubicBezTo>
                  <a:cubicBezTo>
                    <a:pt x="411" y="505"/>
                    <a:pt x="352" y="267"/>
                    <a:pt x="245" y="52"/>
                  </a:cubicBezTo>
                  <a:cubicBezTo>
                    <a:pt x="219" y="16"/>
                    <a:pt x="185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2016600" y="1426575"/>
              <a:ext cx="645650" cy="633400"/>
            </a:xfrm>
            <a:custGeom>
              <a:avLst/>
              <a:gdLst/>
              <a:ahLst/>
              <a:cxnLst/>
              <a:rect l="l" t="t" r="r" b="b"/>
              <a:pathLst>
                <a:path w="25826" h="25336" extrusionOk="0">
                  <a:moveTo>
                    <a:pt x="23398" y="0"/>
                  </a:moveTo>
                  <a:cubicBezTo>
                    <a:pt x="23021" y="0"/>
                    <a:pt x="22642" y="71"/>
                    <a:pt x="22301" y="212"/>
                  </a:cubicBezTo>
                  <a:cubicBezTo>
                    <a:pt x="21123" y="688"/>
                    <a:pt x="19349" y="5843"/>
                    <a:pt x="17801" y="6832"/>
                  </a:cubicBezTo>
                  <a:cubicBezTo>
                    <a:pt x="16582" y="7610"/>
                    <a:pt x="14744" y="7856"/>
                    <a:pt x="13128" y="7856"/>
                  </a:cubicBezTo>
                  <a:cubicBezTo>
                    <a:pt x="12691" y="7856"/>
                    <a:pt x="12271" y="7838"/>
                    <a:pt x="11883" y="7808"/>
                  </a:cubicBezTo>
                  <a:cubicBezTo>
                    <a:pt x="11217" y="7760"/>
                    <a:pt x="10574" y="7605"/>
                    <a:pt x="9907" y="7546"/>
                  </a:cubicBezTo>
                  <a:cubicBezTo>
                    <a:pt x="8910" y="7456"/>
                    <a:pt x="7740" y="7288"/>
                    <a:pt x="6571" y="7288"/>
                  </a:cubicBezTo>
                  <a:cubicBezTo>
                    <a:pt x="5253" y="7288"/>
                    <a:pt x="3936" y="7502"/>
                    <a:pt x="2870" y="8284"/>
                  </a:cubicBezTo>
                  <a:cubicBezTo>
                    <a:pt x="1061" y="9594"/>
                    <a:pt x="1" y="17428"/>
                    <a:pt x="846" y="24096"/>
                  </a:cubicBezTo>
                  <a:cubicBezTo>
                    <a:pt x="927" y="24810"/>
                    <a:pt x="1532" y="25335"/>
                    <a:pt x="2241" y="25335"/>
                  </a:cubicBezTo>
                  <a:cubicBezTo>
                    <a:pt x="2264" y="25335"/>
                    <a:pt x="2287" y="25335"/>
                    <a:pt x="2311" y="25334"/>
                  </a:cubicBezTo>
                  <a:cubicBezTo>
                    <a:pt x="4156" y="25251"/>
                    <a:pt x="7413" y="25044"/>
                    <a:pt x="9420" y="25044"/>
                  </a:cubicBezTo>
                  <a:cubicBezTo>
                    <a:pt x="9731" y="25044"/>
                    <a:pt x="10011" y="25049"/>
                    <a:pt x="10252" y="25060"/>
                  </a:cubicBezTo>
                  <a:cubicBezTo>
                    <a:pt x="10827" y="25082"/>
                    <a:pt x="11816" y="25153"/>
                    <a:pt x="12818" y="25153"/>
                  </a:cubicBezTo>
                  <a:cubicBezTo>
                    <a:pt x="14015" y="25153"/>
                    <a:pt x="15231" y="25051"/>
                    <a:pt x="15789" y="24643"/>
                  </a:cubicBezTo>
                  <a:cubicBezTo>
                    <a:pt x="16991" y="23750"/>
                    <a:pt x="15003" y="14261"/>
                    <a:pt x="15003" y="14261"/>
                  </a:cubicBezTo>
                  <a:cubicBezTo>
                    <a:pt x="15003" y="14261"/>
                    <a:pt x="20503" y="13535"/>
                    <a:pt x="22123" y="12035"/>
                  </a:cubicBezTo>
                  <a:cubicBezTo>
                    <a:pt x="25397" y="9034"/>
                    <a:pt x="25826" y="2045"/>
                    <a:pt x="25552" y="1283"/>
                  </a:cubicBezTo>
                  <a:cubicBezTo>
                    <a:pt x="25247" y="428"/>
                    <a:pt x="24328" y="0"/>
                    <a:pt x="23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2252050" y="1740225"/>
              <a:ext cx="83675" cy="71450"/>
            </a:xfrm>
            <a:custGeom>
              <a:avLst/>
              <a:gdLst/>
              <a:ahLst/>
              <a:cxnLst/>
              <a:rect l="l" t="t" r="r" b="b"/>
              <a:pathLst>
                <a:path w="3347" h="2858" extrusionOk="0">
                  <a:moveTo>
                    <a:pt x="1" y="0"/>
                  </a:moveTo>
                  <a:lnTo>
                    <a:pt x="60" y="1989"/>
                  </a:lnTo>
                  <a:lnTo>
                    <a:pt x="1608" y="2858"/>
                  </a:lnTo>
                  <a:lnTo>
                    <a:pt x="3346" y="210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2139250" y="1551500"/>
              <a:ext cx="128000" cy="86650"/>
            </a:xfrm>
            <a:custGeom>
              <a:avLst/>
              <a:gdLst/>
              <a:ahLst/>
              <a:cxnLst/>
              <a:rect l="l" t="t" r="r" b="b"/>
              <a:pathLst>
                <a:path w="5120" h="3466" extrusionOk="0">
                  <a:moveTo>
                    <a:pt x="548" y="1"/>
                  </a:moveTo>
                  <a:lnTo>
                    <a:pt x="0" y="3061"/>
                  </a:lnTo>
                  <a:cubicBezTo>
                    <a:pt x="0" y="3061"/>
                    <a:pt x="1436" y="3465"/>
                    <a:pt x="2915" y="3465"/>
                  </a:cubicBezTo>
                  <a:cubicBezTo>
                    <a:pt x="3604" y="3465"/>
                    <a:pt x="4302" y="3378"/>
                    <a:pt x="4870" y="3120"/>
                  </a:cubicBezTo>
                  <a:lnTo>
                    <a:pt x="5120" y="72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1998750" y="1250275"/>
              <a:ext cx="291425" cy="324850"/>
            </a:xfrm>
            <a:custGeom>
              <a:avLst/>
              <a:gdLst/>
              <a:ahLst/>
              <a:cxnLst/>
              <a:rect l="l" t="t" r="r" b="b"/>
              <a:pathLst>
                <a:path w="11657" h="12994" extrusionOk="0">
                  <a:moveTo>
                    <a:pt x="2322" y="1"/>
                  </a:moveTo>
                  <a:lnTo>
                    <a:pt x="1298" y="2561"/>
                  </a:lnTo>
                  <a:cubicBezTo>
                    <a:pt x="1298" y="2561"/>
                    <a:pt x="0" y="6049"/>
                    <a:pt x="191" y="9002"/>
                  </a:cubicBezTo>
                  <a:cubicBezTo>
                    <a:pt x="381" y="11776"/>
                    <a:pt x="2941" y="12860"/>
                    <a:pt x="5418" y="12955"/>
                  </a:cubicBezTo>
                  <a:cubicBezTo>
                    <a:pt x="5418" y="12955"/>
                    <a:pt x="5883" y="12993"/>
                    <a:pt x="6570" y="12993"/>
                  </a:cubicBezTo>
                  <a:cubicBezTo>
                    <a:pt x="7868" y="12993"/>
                    <a:pt x="9959" y="12856"/>
                    <a:pt x="11204" y="12062"/>
                  </a:cubicBezTo>
                  <a:lnTo>
                    <a:pt x="11657" y="3418"/>
                  </a:lnTo>
                  <a:lnTo>
                    <a:pt x="10538" y="1537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026825" y="1534100"/>
              <a:ext cx="171975" cy="43325"/>
            </a:xfrm>
            <a:custGeom>
              <a:avLst/>
              <a:gdLst/>
              <a:ahLst/>
              <a:cxnLst/>
              <a:rect l="l" t="t" r="r" b="b"/>
              <a:pathLst>
                <a:path w="6879" h="1733" extrusionOk="0">
                  <a:moveTo>
                    <a:pt x="200" y="1"/>
                  </a:moveTo>
                  <a:cubicBezTo>
                    <a:pt x="87" y="1"/>
                    <a:pt x="0" y="158"/>
                    <a:pt x="116" y="245"/>
                  </a:cubicBezTo>
                  <a:cubicBezTo>
                    <a:pt x="1378" y="1245"/>
                    <a:pt x="3104" y="1733"/>
                    <a:pt x="5354" y="1733"/>
                  </a:cubicBezTo>
                  <a:cubicBezTo>
                    <a:pt x="5795" y="1733"/>
                    <a:pt x="6259" y="1709"/>
                    <a:pt x="6748" y="1673"/>
                  </a:cubicBezTo>
                  <a:cubicBezTo>
                    <a:pt x="6819" y="1661"/>
                    <a:pt x="6878" y="1602"/>
                    <a:pt x="6867" y="1530"/>
                  </a:cubicBezTo>
                  <a:cubicBezTo>
                    <a:pt x="6867" y="1447"/>
                    <a:pt x="6795" y="1399"/>
                    <a:pt x="6724" y="1399"/>
                  </a:cubicBezTo>
                  <a:cubicBezTo>
                    <a:pt x="6246" y="1437"/>
                    <a:pt x="5790" y="1456"/>
                    <a:pt x="5354" y="1456"/>
                  </a:cubicBezTo>
                  <a:cubicBezTo>
                    <a:pt x="3171" y="1456"/>
                    <a:pt x="1503" y="983"/>
                    <a:pt x="282" y="30"/>
                  </a:cubicBezTo>
                  <a:cubicBezTo>
                    <a:pt x="255" y="10"/>
                    <a:pt x="227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041425" y="1352925"/>
              <a:ext cx="35625" cy="29900"/>
            </a:xfrm>
            <a:custGeom>
              <a:avLst/>
              <a:gdLst/>
              <a:ahLst/>
              <a:cxnLst/>
              <a:rect l="l" t="t" r="r" b="b"/>
              <a:pathLst>
                <a:path w="1425" h="1196" extrusionOk="0">
                  <a:moveTo>
                    <a:pt x="652" y="1"/>
                  </a:moveTo>
                  <a:cubicBezTo>
                    <a:pt x="349" y="1"/>
                    <a:pt x="78" y="221"/>
                    <a:pt x="44" y="538"/>
                  </a:cubicBezTo>
                  <a:cubicBezTo>
                    <a:pt x="1" y="917"/>
                    <a:pt x="312" y="1196"/>
                    <a:pt x="641" y="1196"/>
                  </a:cubicBezTo>
                  <a:cubicBezTo>
                    <a:pt x="767" y="1196"/>
                    <a:pt x="896" y="1155"/>
                    <a:pt x="1008" y="1062"/>
                  </a:cubicBezTo>
                  <a:cubicBezTo>
                    <a:pt x="1425" y="729"/>
                    <a:pt x="1222" y="62"/>
                    <a:pt x="699" y="2"/>
                  </a:cubicBezTo>
                  <a:cubicBezTo>
                    <a:pt x="683" y="1"/>
                    <a:pt x="668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2112250" y="1371375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797" y="0"/>
                  </a:moveTo>
                  <a:cubicBezTo>
                    <a:pt x="650" y="0"/>
                    <a:pt x="499" y="56"/>
                    <a:pt x="378" y="181"/>
                  </a:cubicBezTo>
                  <a:cubicBezTo>
                    <a:pt x="0" y="559"/>
                    <a:pt x="266" y="1193"/>
                    <a:pt x="792" y="1193"/>
                  </a:cubicBezTo>
                  <a:cubicBezTo>
                    <a:pt x="797" y="1193"/>
                    <a:pt x="801" y="1193"/>
                    <a:pt x="806" y="1193"/>
                  </a:cubicBezTo>
                  <a:cubicBezTo>
                    <a:pt x="1140" y="1193"/>
                    <a:pt x="1402" y="919"/>
                    <a:pt x="1390" y="586"/>
                  </a:cubicBezTo>
                  <a:cubicBezTo>
                    <a:pt x="1390" y="234"/>
                    <a:pt x="1100" y="0"/>
                    <a:pt x="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2071500" y="1424300"/>
              <a:ext cx="54400" cy="14125"/>
            </a:xfrm>
            <a:custGeom>
              <a:avLst/>
              <a:gdLst/>
              <a:ahLst/>
              <a:cxnLst/>
              <a:rect l="l" t="t" r="r" b="b"/>
              <a:pathLst>
                <a:path w="2176" h="565" extrusionOk="0">
                  <a:moveTo>
                    <a:pt x="198" y="1"/>
                  </a:moveTo>
                  <a:cubicBezTo>
                    <a:pt x="80" y="1"/>
                    <a:pt x="0" y="165"/>
                    <a:pt x="127" y="243"/>
                  </a:cubicBezTo>
                  <a:cubicBezTo>
                    <a:pt x="389" y="434"/>
                    <a:pt x="710" y="541"/>
                    <a:pt x="1031" y="553"/>
                  </a:cubicBezTo>
                  <a:cubicBezTo>
                    <a:pt x="1079" y="565"/>
                    <a:pt x="1127" y="565"/>
                    <a:pt x="1162" y="565"/>
                  </a:cubicBezTo>
                  <a:cubicBezTo>
                    <a:pt x="1472" y="565"/>
                    <a:pt x="1770" y="493"/>
                    <a:pt x="2043" y="338"/>
                  </a:cubicBezTo>
                  <a:cubicBezTo>
                    <a:pt x="2176" y="267"/>
                    <a:pt x="2099" y="83"/>
                    <a:pt x="1970" y="83"/>
                  </a:cubicBezTo>
                  <a:cubicBezTo>
                    <a:pt x="1948" y="83"/>
                    <a:pt x="1925" y="88"/>
                    <a:pt x="1901" y="100"/>
                  </a:cubicBezTo>
                  <a:cubicBezTo>
                    <a:pt x="1667" y="231"/>
                    <a:pt x="1411" y="294"/>
                    <a:pt x="1156" y="294"/>
                  </a:cubicBezTo>
                  <a:cubicBezTo>
                    <a:pt x="851" y="294"/>
                    <a:pt x="547" y="204"/>
                    <a:pt x="281" y="29"/>
                  </a:cubicBezTo>
                  <a:cubicBezTo>
                    <a:pt x="253" y="9"/>
                    <a:pt x="22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2030725" y="1181150"/>
              <a:ext cx="401425" cy="378750"/>
            </a:xfrm>
            <a:custGeom>
              <a:avLst/>
              <a:gdLst/>
              <a:ahLst/>
              <a:cxnLst/>
              <a:rect l="l" t="t" r="r" b="b"/>
              <a:pathLst>
                <a:path w="16057" h="15150" extrusionOk="0">
                  <a:moveTo>
                    <a:pt x="6727" y="0"/>
                  </a:moveTo>
                  <a:cubicBezTo>
                    <a:pt x="1017" y="0"/>
                    <a:pt x="0" y="4625"/>
                    <a:pt x="31" y="4635"/>
                  </a:cubicBezTo>
                  <a:cubicBezTo>
                    <a:pt x="305" y="4683"/>
                    <a:pt x="1269" y="4873"/>
                    <a:pt x="2508" y="5123"/>
                  </a:cubicBezTo>
                  <a:cubicBezTo>
                    <a:pt x="2513" y="5124"/>
                    <a:pt x="2518" y="5125"/>
                    <a:pt x="2523" y="5125"/>
                  </a:cubicBezTo>
                  <a:cubicBezTo>
                    <a:pt x="2769" y="5125"/>
                    <a:pt x="3544" y="4111"/>
                    <a:pt x="3544" y="4111"/>
                  </a:cubicBezTo>
                  <a:cubicBezTo>
                    <a:pt x="3544" y="4111"/>
                    <a:pt x="3722" y="5385"/>
                    <a:pt x="3984" y="5433"/>
                  </a:cubicBezTo>
                  <a:cubicBezTo>
                    <a:pt x="6889" y="6052"/>
                    <a:pt x="9544" y="6588"/>
                    <a:pt x="9544" y="6612"/>
                  </a:cubicBezTo>
                  <a:cubicBezTo>
                    <a:pt x="9532" y="7076"/>
                    <a:pt x="8985" y="10886"/>
                    <a:pt x="8520" y="13755"/>
                  </a:cubicBezTo>
                  <a:cubicBezTo>
                    <a:pt x="8413" y="14374"/>
                    <a:pt x="8889" y="14958"/>
                    <a:pt x="9520" y="14982"/>
                  </a:cubicBezTo>
                  <a:lnTo>
                    <a:pt x="13390" y="15148"/>
                  </a:lnTo>
                  <a:cubicBezTo>
                    <a:pt x="13406" y="15149"/>
                    <a:pt x="13423" y="15149"/>
                    <a:pt x="13439" y="15149"/>
                  </a:cubicBezTo>
                  <a:cubicBezTo>
                    <a:pt x="13943" y="15149"/>
                    <a:pt x="14381" y="14798"/>
                    <a:pt x="14473" y="14291"/>
                  </a:cubicBezTo>
                  <a:cubicBezTo>
                    <a:pt x="15116" y="11017"/>
                    <a:pt x="16057" y="1825"/>
                    <a:pt x="9806" y="385"/>
                  </a:cubicBezTo>
                  <a:cubicBezTo>
                    <a:pt x="8652" y="116"/>
                    <a:pt x="7631" y="0"/>
                    <a:pt x="6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231525" y="1420975"/>
              <a:ext cx="93775" cy="71025"/>
            </a:xfrm>
            <a:custGeom>
              <a:avLst/>
              <a:gdLst/>
              <a:ahLst/>
              <a:cxnLst/>
              <a:rect l="l" t="t" r="r" b="b"/>
              <a:pathLst>
                <a:path w="3751" h="2841" extrusionOk="0">
                  <a:moveTo>
                    <a:pt x="1902" y="0"/>
                  </a:moveTo>
                  <a:cubicBezTo>
                    <a:pt x="1473" y="0"/>
                    <a:pt x="1041" y="57"/>
                    <a:pt x="726" y="102"/>
                  </a:cubicBezTo>
                  <a:lnTo>
                    <a:pt x="0" y="2841"/>
                  </a:lnTo>
                  <a:cubicBezTo>
                    <a:pt x="465" y="2817"/>
                    <a:pt x="2000" y="2841"/>
                    <a:pt x="2977" y="2210"/>
                  </a:cubicBezTo>
                  <a:cubicBezTo>
                    <a:pt x="3560" y="1829"/>
                    <a:pt x="3751" y="1019"/>
                    <a:pt x="3334" y="471"/>
                  </a:cubicBezTo>
                  <a:cubicBezTo>
                    <a:pt x="3054" y="102"/>
                    <a:pt x="2480" y="0"/>
                    <a:pt x="190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271675" y="1439000"/>
              <a:ext cx="32200" cy="13425"/>
            </a:xfrm>
            <a:custGeom>
              <a:avLst/>
              <a:gdLst/>
              <a:ahLst/>
              <a:cxnLst/>
              <a:rect l="l" t="t" r="r" b="b"/>
              <a:pathLst>
                <a:path w="1288" h="537" extrusionOk="0">
                  <a:moveTo>
                    <a:pt x="349" y="0"/>
                  </a:moveTo>
                  <a:cubicBezTo>
                    <a:pt x="288" y="0"/>
                    <a:pt x="228" y="4"/>
                    <a:pt x="168" y="12"/>
                  </a:cubicBezTo>
                  <a:cubicBezTo>
                    <a:pt x="1" y="46"/>
                    <a:pt x="32" y="278"/>
                    <a:pt x="183" y="278"/>
                  </a:cubicBezTo>
                  <a:cubicBezTo>
                    <a:pt x="194" y="278"/>
                    <a:pt x="204" y="277"/>
                    <a:pt x="216" y="274"/>
                  </a:cubicBezTo>
                  <a:cubicBezTo>
                    <a:pt x="261" y="269"/>
                    <a:pt x="306" y="266"/>
                    <a:pt x="350" y="266"/>
                  </a:cubicBezTo>
                  <a:cubicBezTo>
                    <a:pt x="598" y="266"/>
                    <a:pt x="833" y="351"/>
                    <a:pt x="1025" y="512"/>
                  </a:cubicBezTo>
                  <a:cubicBezTo>
                    <a:pt x="1049" y="524"/>
                    <a:pt x="1073" y="536"/>
                    <a:pt x="1109" y="536"/>
                  </a:cubicBezTo>
                  <a:cubicBezTo>
                    <a:pt x="1240" y="536"/>
                    <a:pt x="1287" y="369"/>
                    <a:pt x="1180" y="286"/>
                  </a:cubicBezTo>
                  <a:cubicBezTo>
                    <a:pt x="942" y="98"/>
                    <a:pt x="64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274375" y="1444125"/>
              <a:ext cx="20700" cy="20200"/>
            </a:xfrm>
            <a:custGeom>
              <a:avLst/>
              <a:gdLst/>
              <a:ahLst/>
              <a:cxnLst/>
              <a:rect l="l" t="t" r="r" b="b"/>
              <a:pathLst>
                <a:path w="828" h="808" extrusionOk="0">
                  <a:moveTo>
                    <a:pt x="633" y="1"/>
                  </a:moveTo>
                  <a:cubicBezTo>
                    <a:pt x="594" y="1"/>
                    <a:pt x="555" y="17"/>
                    <a:pt x="525" y="57"/>
                  </a:cubicBezTo>
                  <a:cubicBezTo>
                    <a:pt x="405" y="248"/>
                    <a:pt x="251" y="415"/>
                    <a:pt x="96" y="569"/>
                  </a:cubicBezTo>
                  <a:cubicBezTo>
                    <a:pt x="1" y="653"/>
                    <a:pt x="60" y="807"/>
                    <a:pt x="179" y="807"/>
                  </a:cubicBezTo>
                  <a:cubicBezTo>
                    <a:pt x="215" y="807"/>
                    <a:pt x="239" y="807"/>
                    <a:pt x="263" y="784"/>
                  </a:cubicBezTo>
                  <a:cubicBezTo>
                    <a:pt x="453" y="605"/>
                    <a:pt x="608" y="426"/>
                    <a:pt x="751" y="212"/>
                  </a:cubicBezTo>
                  <a:cubicBezTo>
                    <a:pt x="828" y="109"/>
                    <a:pt x="733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202950" y="1086550"/>
              <a:ext cx="124150" cy="105125"/>
            </a:xfrm>
            <a:custGeom>
              <a:avLst/>
              <a:gdLst/>
              <a:ahLst/>
              <a:cxnLst/>
              <a:rect l="l" t="t" r="r" b="b"/>
              <a:pathLst>
                <a:path w="4966" h="4205" extrusionOk="0">
                  <a:moveTo>
                    <a:pt x="2201" y="1"/>
                  </a:moveTo>
                  <a:cubicBezTo>
                    <a:pt x="945" y="1"/>
                    <a:pt x="336" y="830"/>
                    <a:pt x="179" y="1668"/>
                  </a:cubicBezTo>
                  <a:cubicBezTo>
                    <a:pt x="0" y="2621"/>
                    <a:pt x="405" y="3573"/>
                    <a:pt x="405" y="3573"/>
                  </a:cubicBezTo>
                  <a:lnTo>
                    <a:pt x="3703" y="4204"/>
                  </a:lnTo>
                  <a:cubicBezTo>
                    <a:pt x="4144" y="4002"/>
                    <a:pt x="4489" y="3609"/>
                    <a:pt x="4632" y="3145"/>
                  </a:cubicBezTo>
                  <a:cubicBezTo>
                    <a:pt x="4965" y="2085"/>
                    <a:pt x="4739" y="371"/>
                    <a:pt x="2751" y="49"/>
                  </a:cubicBezTo>
                  <a:cubicBezTo>
                    <a:pt x="2555" y="16"/>
                    <a:pt x="2372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193725" y="1158950"/>
              <a:ext cx="121450" cy="49250"/>
            </a:xfrm>
            <a:custGeom>
              <a:avLst/>
              <a:gdLst/>
              <a:ahLst/>
              <a:cxnLst/>
              <a:rect l="l" t="t" r="r" b="b"/>
              <a:pathLst>
                <a:path w="4858" h="1970" extrusionOk="0">
                  <a:moveTo>
                    <a:pt x="487" y="1"/>
                  </a:moveTo>
                  <a:cubicBezTo>
                    <a:pt x="316" y="1"/>
                    <a:pt x="160" y="122"/>
                    <a:pt x="119" y="296"/>
                  </a:cubicBezTo>
                  <a:lnTo>
                    <a:pt x="48" y="630"/>
                  </a:lnTo>
                  <a:cubicBezTo>
                    <a:pt x="0" y="832"/>
                    <a:pt x="131" y="1034"/>
                    <a:pt x="333" y="1082"/>
                  </a:cubicBezTo>
                  <a:lnTo>
                    <a:pt x="4298" y="1963"/>
                  </a:lnTo>
                  <a:cubicBezTo>
                    <a:pt x="4322" y="1967"/>
                    <a:pt x="4346" y="1969"/>
                    <a:pt x="4370" y="1969"/>
                  </a:cubicBezTo>
                  <a:cubicBezTo>
                    <a:pt x="4546" y="1969"/>
                    <a:pt x="4707" y="1856"/>
                    <a:pt x="4739" y="1677"/>
                  </a:cubicBezTo>
                  <a:lnTo>
                    <a:pt x="4822" y="1344"/>
                  </a:lnTo>
                  <a:cubicBezTo>
                    <a:pt x="4858" y="1142"/>
                    <a:pt x="4739" y="939"/>
                    <a:pt x="4536" y="892"/>
                  </a:cubicBezTo>
                  <a:lnTo>
                    <a:pt x="572" y="11"/>
                  </a:lnTo>
                  <a:cubicBezTo>
                    <a:pt x="543" y="4"/>
                    <a:pt x="515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134275" y="1624350"/>
              <a:ext cx="135000" cy="19450"/>
            </a:xfrm>
            <a:custGeom>
              <a:avLst/>
              <a:gdLst/>
              <a:ahLst/>
              <a:cxnLst/>
              <a:rect l="l" t="t" r="r" b="b"/>
              <a:pathLst>
                <a:path w="5400" h="778" extrusionOk="0">
                  <a:moveTo>
                    <a:pt x="202" y="1"/>
                  </a:moveTo>
                  <a:cubicBezTo>
                    <a:pt x="83" y="1"/>
                    <a:pt x="0" y="176"/>
                    <a:pt x="128" y="254"/>
                  </a:cubicBezTo>
                  <a:cubicBezTo>
                    <a:pt x="699" y="647"/>
                    <a:pt x="1485" y="778"/>
                    <a:pt x="2271" y="778"/>
                  </a:cubicBezTo>
                  <a:cubicBezTo>
                    <a:pt x="3283" y="754"/>
                    <a:pt x="4283" y="599"/>
                    <a:pt x="5247" y="325"/>
                  </a:cubicBezTo>
                  <a:cubicBezTo>
                    <a:pt x="5400" y="271"/>
                    <a:pt x="5353" y="58"/>
                    <a:pt x="5208" y="58"/>
                  </a:cubicBezTo>
                  <a:cubicBezTo>
                    <a:pt x="5194" y="58"/>
                    <a:pt x="5180" y="59"/>
                    <a:pt x="5164" y="63"/>
                  </a:cubicBezTo>
                  <a:cubicBezTo>
                    <a:pt x="5141" y="71"/>
                    <a:pt x="3684" y="500"/>
                    <a:pt x="2265" y="500"/>
                  </a:cubicBezTo>
                  <a:cubicBezTo>
                    <a:pt x="1524" y="500"/>
                    <a:pt x="793" y="383"/>
                    <a:pt x="283" y="28"/>
                  </a:cubicBezTo>
                  <a:cubicBezTo>
                    <a:pt x="255" y="9"/>
                    <a:pt x="228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128225" y="1343725"/>
              <a:ext cx="39925" cy="21825"/>
            </a:xfrm>
            <a:custGeom>
              <a:avLst/>
              <a:gdLst/>
              <a:ahLst/>
              <a:cxnLst/>
              <a:rect l="l" t="t" r="r" b="b"/>
              <a:pathLst>
                <a:path w="1597" h="873" extrusionOk="0">
                  <a:moveTo>
                    <a:pt x="393" y="0"/>
                  </a:moveTo>
                  <a:cubicBezTo>
                    <a:pt x="304" y="0"/>
                    <a:pt x="222" y="17"/>
                    <a:pt x="155" y="61"/>
                  </a:cubicBezTo>
                  <a:cubicBezTo>
                    <a:pt x="96" y="97"/>
                    <a:pt x="60" y="144"/>
                    <a:pt x="48" y="204"/>
                  </a:cubicBezTo>
                  <a:cubicBezTo>
                    <a:pt x="1" y="335"/>
                    <a:pt x="25" y="466"/>
                    <a:pt x="108" y="561"/>
                  </a:cubicBezTo>
                  <a:cubicBezTo>
                    <a:pt x="144" y="597"/>
                    <a:pt x="191" y="609"/>
                    <a:pt x="227" y="621"/>
                  </a:cubicBezTo>
                  <a:cubicBezTo>
                    <a:pt x="406" y="680"/>
                    <a:pt x="584" y="728"/>
                    <a:pt x="763" y="787"/>
                  </a:cubicBezTo>
                  <a:cubicBezTo>
                    <a:pt x="894" y="823"/>
                    <a:pt x="1025" y="859"/>
                    <a:pt x="1156" y="871"/>
                  </a:cubicBezTo>
                  <a:cubicBezTo>
                    <a:pt x="1170" y="872"/>
                    <a:pt x="1184" y="872"/>
                    <a:pt x="1198" y="872"/>
                  </a:cubicBezTo>
                  <a:cubicBezTo>
                    <a:pt x="1329" y="872"/>
                    <a:pt x="1463" y="823"/>
                    <a:pt x="1549" y="716"/>
                  </a:cubicBezTo>
                  <a:cubicBezTo>
                    <a:pt x="1596" y="632"/>
                    <a:pt x="1596" y="513"/>
                    <a:pt x="1537" y="430"/>
                  </a:cubicBezTo>
                  <a:cubicBezTo>
                    <a:pt x="1406" y="251"/>
                    <a:pt x="1037" y="156"/>
                    <a:pt x="834" y="85"/>
                  </a:cubicBezTo>
                  <a:cubicBezTo>
                    <a:pt x="707" y="47"/>
                    <a:pt x="542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039825" y="1321175"/>
              <a:ext cx="39325" cy="21700"/>
            </a:xfrm>
            <a:custGeom>
              <a:avLst/>
              <a:gdLst/>
              <a:ahLst/>
              <a:cxnLst/>
              <a:rect l="l" t="t" r="r" b="b"/>
              <a:pathLst>
                <a:path w="1573" h="868" extrusionOk="0">
                  <a:moveTo>
                    <a:pt x="365" y="1"/>
                  </a:moveTo>
                  <a:cubicBezTo>
                    <a:pt x="286" y="1"/>
                    <a:pt x="214" y="10"/>
                    <a:pt x="155" y="34"/>
                  </a:cubicBezTo>
                  <a:cubicBezTo>
                    <a:pt x="60" y="82"/>
                    <a:pt x="1" y="177"/>
                    <a:pt x="12" y="284"/>
                  </a:cubicBezTo>
                  <a:cubicBezTo>
                    <a:pt x="36" y="427"/>
                    <a:pt x="132" y="546"/>
                    <a:pt x="274" y="606"/>
                  </a:cubicBezTo>
                  <a:cubicBezTo>
                    <a:pt x="393" y="665"/>
                    <a:pt x="524" y="701"/>
                    <a:pt x="655" y="737"/>
                  </a:cubicBezTo>
                  <a:cubicBezTo>
                    <a:pt x="834" y="772"/>
                    <a:pt x="1013" y="820"/>
                    <a:pt x="1191" y="856"/>
                  </a:cubicBezTo>
                  <a:cubicBezTo>
                    <a:pt x="1239" y="868"/>
                    <a:pt x="1286" y="868"/>
                    <a:pt x="1334" y="868"/>
                  </a:cubicBezTo>
                  <a:cubicBezTo>
                    <a:pt x="1453" y="844"/>
                    <a:pt x="1548" y="665"/>
                    <a:pt x="1560" y="582"/>
                  </a:cubicBezTo>
                  <a:cubicBezTo>
                    <a:pt x="1572" y="522"/>
                    <a:pt x="1572" y="463"/>
                    <a:pt x="1536" y="403"/>
                  </a:cubicBezTo>
                  <a:cubicBezTo>
                    <a:pt x="1441" y="213"/>
                    <a:pt x="1144" y="129"/>
                    <a:pt x="929" y="82"/>
                  </a:cubicBezTo>
                  <a:cubicBezTo>
                    <a:pt x="785" y="56"/>
                    <a:pt x="557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391225" y="1663600"/>
              <a:ext cx="61350" cy="84300"/>
            </a:xfrm>
            <a:custGeom>
              <a:avLst/>
              <a:gdLst/>
              <a:ahLst/>
              <a:cxnLst/>
              <a:rect l="l" t="t" r="r" b="b"/>
              <a:pathLst>
                <a:path w="2454" h="3372" extrusionOk="0">
                  <a:moveTo>
                    <a:pt x="1668" y="1"/>
                  </a:moveTo>
                  <a:cubicBezTo>
                    <a:pt x="1598" y="1"/>
                    <a:pt x="1536" y="13"/>
                    <a:pt x="1513" y="17"/>
                  </a:cubicBezTo>
                  <a:cubicBezTo>
                    <a:pt x="1430" y="41"/>
                    <a:pt x="1358" y="101"/>
                    <a:pt x="1322" y="172"/>
                  </a:cubicBezTo>
                  <a:cubicBezTo>
                    <a:pt x="1322" y="172"/>
                    <a:pt x="1265" y="48"/>
                    <a:pt x="1047" y="48"/>
                  </a:cubicBezTo>
                  <a:cubicBezTo>
                    <a:pt x="1022" y="48"/>
                    <a:pt x="995" y="50"/>
                    <a:pt x="965" y="53"/>
                  </a:cubicBezTo>
                  <a:cubicBezTo>
                    <a:pt x="787" y="65"/>
                    <a:pt x="703" y="125"/>
                    <a:pt x="656" y="244"/>
                  </a:cubicBezTo>
                  <a:cubicBezTo>
                    <a:pt x="656" y="244"/>
                    <a:pt x="623" y="238"/>
                    <a:pt x="576" y="238"/>
                  </a:cubicBezTo>
                  <a:cubicBezTo>
                    <a:pt x="472" y="238"/>
                    <a:pt x="296" y="266"/>
                    <a:pt x="239" y="446"/>
                  </a:cubicBezTo>
                  <a:cubicBezTo>
                    <a:pt x="203" y="565"/>
                    <a:pt x="1" y="1339"/>
                    <a:pt x="84" y="2708"/>
                  </a:cubicBezTo>
                  <a:cubicBezTo>
                    <a:pt x="123" y="3245"/>
                    <a:pt x="270" y="3372"/>
                    <a:pt x="503" y="3372"/>
                  </a:cubicBezTo>
                  <a:cubicBezTo>
                    <a:pt x="632" y="3372"/>
                    <a:pt x="787" y="3333"/>
                    <a:pt x="965" y="3304"/>
                  </a:cubicBezTo>
                  <a:lnTo>
                    <a:pt x="1596" y="3208"/>
                  </a:lnTo>
                  <a:cubicBezTo>
                    <a:pt x="1638" y="3202"/>
                    <a:pt x="1677" y="3199"/>
                    <a:pt x="1715" y="3199"/>
                  </a:cubicBezTo>
                  <a:cubicBezTo>
                    <a:pt x="1890" y="3199"/>
                    <a:pt x="2021" y="3258"/>
                    <a:pt x="2111" y="3258"/>
                  </a:cubicBezTo>
                  <a:cubicBezTo>
                    <a:pt x="2244" y="3258"/>
                    <a:pt x="2285" y="3127"/>
                    <a:pt x="2239" y="2470"/>
                  </a:cubicBezTo>
                  <a:cubicBezTo>
                    <a:pt x="2192" y="1839"/>
                    <a:pt x="2430" y="1101"/>
                    <a:pt x="2430" y="565"/>
                  </a:cubicBezTo>
                  <a:cubicBezTo>
                    <a:pt x="2454" y="387"/>
                    <a:pt x="2370" y="220"/>
                    <a:pt x="2215" y="137"/>
                  </a:cubicBezTo>
                  <a:cubicBezTo>
                    <a:pt x="2179" y="121"/>
                    <a:pt x="2138" y="112"/>
                    <a:pt x="2098" y="112"/>
                  </a:cubicBezTo>
                  <a:cubicBezTo>
                    <a:pt x="2045" y="112"/>
                    <a:pt x="1994" y="127"/>
                    <a:pt x="1953" y="160"/>
                  </a:cubicBezTo>
                  <a:cubicBezTo>
                    <a:pt x="1910" y="30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403150" y="1668500"/>
              <a:ext cx="7350" cy="39600"/>
            </a:xfrm>
            <a:custGeom>
              <a:avLst/>
              <a:gdLst/>
              <a:ahLst/>
              <a:cxnLst/>
              <a:rect l="l" t="t" r="r" b="b"/>
              <a:pathLst>
                <a:path w="294" h="1584" extrusionOk="0">
                  <a:moveTo>
                    <a:pt x="152" y="1"/>
                  </a:moveTo>
                  <a:cubicBezTo>
                    <a:pt x="93" y="1"/>
                    <a:pt x="36" y="37"/>
                    <a:pt x="36" y="119"/>
                  </a:cubicBezTo>
                  <a:cubicBezTo>
                    <a:pt x="36" y="119"/>
                    <a:pt x="0" y="869"/>
                    <a:pt x="36" y="1476"/>
                  </a:cubicBezTo>
                  <a:cubicBezTo>
                    <a:pt x="36" y="1536"/>
                    <a:pt x="83" y="1584"/>
                    <a:pt x="155" y="1584"/>
                  </a:cubicBezTo>
                  <a:cubicBezTo>
                    <a:pt x="226" y="1584"/>
                    <a:pt x="274" y="1524"/>
                    <a:pt x="274" y="1453"/>
                  </a:cubicBezTo>
                  <a:cubicBezTo>
                    <a:pt x="238" y="881"/>
                    <a:pt x="274" y="143"/>
                    <a:pt x="274" y="143"/>
                  </a:cubicBezTo>
                  <a:cubicBezTo>
                    <a:pt x="293" y="53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418025" y="1665525"/>
              <a:ext cx="7950" cy="40800"/>
            </a:xfrm>
            <a:custGeom>
              <a:avLst/>
              <a:gdLst/>
              <a:ahLst/>
              <a:cxnLst/>
              <a:rect l="l" t="t" r="r" b="b"/>
              <a:pathLst>
                <a:path w="318" h="1632" extrusionOk="0">
                  <a:moveTo>
                    <a:pt x="183" y="1"/>
                  </a:moveTo>
                  <a:cubicBezTo>
                    <a:pt x="127" y="1"/>
                    <a:pt x="72" y="37"/>
                    <a:pt x="72" y="119"/>
                  </a:cubicBezTo>
                  <a:cubicBezTo>
                    <a:pt x="24" y="583"/>
                    <a:pt x="0" y="1048"/>
                    <a:pt x="12" y="1512"/>
                  </a:cubicBezTo>
                  <a:cubicBezTo>
                    <a:pt x="24" y="1572"/>
                    <a:pt x="72" y="1631"/>
                    <a:pt x="131" y="1631"/>
                  </a:cubicBezTo>
                  <a:lnTo>
                    <a:pt x="143" y="1619"/>
                  </a:lnTo>
                  <a:cubicBezTo>
                    <a:pt x="203" y="1619"/>
                    <a:pt x="262" y="1560"/>
                    <a:pt x="250" y="1500"/>
                  </a:cubicBezTo>
                  <a:cubicBezTo>
                    <a:pt x="239" y="1048"/>
                    <a:pt x="262" y="595"/>
                    <a:pt x="298" y="143"/>
                  </a:cubicBezTo>
                  <a:cubicBezTo>
                    <a:pt x="317" y="52"/>
                    <a:pt x="249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432900" y="1666700"/>
              <a:ext cx="7775" cy="38425"/>
            </a:xfrm>
            <a:custGeom>
              <a:avLst/>
              <a:gdLst/>
              <a:ahLst/>
              <a:cxnLst/>
              <a:rect l="l" t="t" r="r" b="b"/>
              <a:pathLst>
                <a:path w="311" h="1537" extrusionOk="0">
                  <a:moveTo>
                    <a:pt x="72" y="1"/>
                  </a:moveTo>
                  <a:cubicBezTo>
                    <a:pt x="13" y="477"/>
                    <a:pt x="1" y="953"/>
                    <a:pt x="13" y="1417"/>
                  </a:cubicBezTo>
                  <a:cubicBezTo>
                    <a:pt x="25" y="1489"/>
                    <a:pt x="72" y="1537"/>
                    <a:pt x="132" y="1537"/>
                  </a:cubicBezTo>
                  <a:lnTo>
                    <a:pt x="144" y="1537"/>
                  </a:lnTo>
                  <a:cubicBezTo>
                    <a:pt x="203" y="1537"/>
                    <a:pt x="263" y="1477"/>
                    <a:pt x="251" y="1406"/>
                  </a:cubicBezTo>
                  <a:cubicBezTo>
                    <a:pt x="239" y="941"/>
                    <a:pt x="251" y="477"/>
                    <a:pt x="310" y="13"/>
                  </a:cubicBezTo>
                  <a:lnTo>
                    <a:pt x="191" y="1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443025" y="1694525"/>
              <a:ext cx="28900" cy="40950"/>
            </a:xfrm>
            <a:custGeom>
              <a:avLst/>
              <a:gdLst/>
              <a:ahLst/>
              <a:cxnLst/>
              <a:rect l="l" t="t" r="r" b="b"/>
              <a:pathLst>
                <a:path w="1156" h="1638" extrusionOk="0">
                  <a:moveTo>
                    <a:pt x="739" y="0"/>
                  </a:moveTo>
                  <a:cubicBezTo>
                    <a:pt x="322" y="0"/>
                    <a:pt x="1" y="864"/>
                    <a:pt x="1" y="864"/>
                  </a:cubicBezTo>
                  <a:cubicBezTo>
                    <a:pt x="1" y="864"/>
                    <a:pt x="1" y="1637"/>
                    <a:pt x="167" y="1637"/>
                  </a:cubicBezTo>
                  <a:cubicBezTo>
                    <a:pt x="178" y="1637"/>
                    <a:pt x="190" y="1634"/>
                    <a:pt x="203" y="1626"/>
                  </a:cubicBezTo>
                  <a:cubicBezTo>
                    <a:pt x="346" y="1555"/>
                    <a:pt x="489" y="1281"/>
                    <a:pt x="620" y="1102"/>
                  </a:cubicBezTo>
                  <a:cubicBezTo>
                    <a:pt x="893" y="697"/>
                    <a:pt x="1155" y="221"/>
                    <a:pt x="917" y="54"/>
                  </a:cubicBezTo>
                  <a:cubicBezTo>
                    <a:pt x="857" y="17"/>
                    <a:pt x="797" y="0"/>
                    <a:pt x="739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444225" y="1692725"/>
              <a:ext cx="17350" cy="20150"/>
            </a:xfrm>
            <a:custGeom>
              <a:avLst/>
              <a:gdLst/>
              <a:ahLst/>
              <a:cxnLst/>
              <a:rect l="l" t="t" r="r" b="b"/>
              <a:pathLst>
                <a:path w="694" h="806" extrusionOk="0">
                  <a:moveTo>
                    <a:pt x="511" y="0"/>
                  </a:moveTo>
                  <a:cubicBezTo>
                    <a:pt x="483" y="0"/>
                    <a:pt x="453" y="13"/>
                    <a:pt x="429" y="43"/>
                  </a:cubicBezTo>
                  <a:cubicBezTo>
                    <a:pt x="250" y="210"/>
                    <a:pt x="119" y="412"/>
                    <a:pt x="24" y="638"/>
                  </a:cubicBezTo>
                  <a:cubicBezTo>
                    <a:pt x="0" y="722"/>
                    <a:pt x="60" y="805"/>
                    <a:pt x="143" y="805"/>
                  </a:cubicBezTo>
                  <a:cubicBezTo>
                    <a:pt x="191" y="805"/>
                    <a:pt x="238" y="769"/>
                    <a:pt x="250" y="734"/>
                  </a:cubicBezTo>
                  <a:cubicBezTo>
                    <a:pt x="322" y="543"/>
                    <a:pt x="441" y="365"/>
                    <a:pt x="584" y="222"/>
                  </a:cubicBezTo>
                  <a:cubicBezTo>
                    <a:pt x="693" y="139"/>
                    <a:pt x="606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1735725" y="1693125"/>
              <a:ext cx="131200" cy="14075"/>
            </a:xfrm>
            <a:custGeom>
              <a:avLst/>
              <a:gdLst/>
              <a:ahLst/>
              <a:cxnLst/>
              <a:rect l="l" t="t" r="r" b="b"/>
              <a:pathLst>
                <a:path w="5248" h="563" extrusionOk="0">
                  <a:moveTo>
                    <a:pt x="5029" y="0"/>
                  </a:moveTo>
                  <a:cubicBezTo>
                    <a:pt x="5019" y="0"/>
                    <a:pt x="5008" y="1"/>
                    <a:pt x="4997" y="3"/>
                  </a:cubicBezTo>
                  <a:cubicBezTo>
                    <a:pt x="3940" y="218"/>
                    <a:pt x="2437" y="260"/>
                    <a:pt x="1398" y="260"/>
                  </a:cubicBezTo>
                  <a:cubicBezTo>
                    <a:pt x="706" y="260"/>
                    <a:pt x="220" y="241"/>
                    <a:pt x="211" y="241"/>
                  </a:cubicBezTo>
                  <a:cubicBezTo>
                    <a:pt x="207" y="241"/>
                    <a:pt x="203" y="241"/>
                    <a:pt x="199" y="241"/>
                  </a:cubicBezTo>
                  <a:cubicBezTo>
                    <a:pt x="8" y="241"/>
                    <a:pt x="0" y="539"/>
                    <a:pt x="199" y="539"/>
                  </a:cubicBezTo>
                  <a:cubicBezTo>
                    <a:pt x="246" y="551"/>
                    <a:pt x="770" y="563"/>
                    <a:pt x="1485" y="563"/>
                  </a:cubicBezTo>
                  <a:cubicBezTo>
                    <a:pt x="2532" y="563"/>
                    <a:pt x="3997" y="527"/>
                    <a:pt x="5057" y="301"/>
                  </a:cubicBezTo>
                  <a:cubicBezTo>
                    <a:pt x="5247" y="256"/>
                    <a:pt x="5195" y="0"/>
                    <a:pt x="5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024950" y="1716975"/>
              <a:ext cx="26900" cy="129550"/>
            </a:xfrm>
            <a:custGeom>
              <a:avLst/>
              <a:gdLst/>
              <a:ahLst/>
              <a:cxnLst/>
              <a:rect l="l" t="t" r="r" b="b"/>
              <a:pathLst>
                <a:path w="1076" h="5182" extrusionOk="0">
                  <a:moveTo>
                    <a:pt x="873" y="0"/>
                  </a:moveTo>
                  <a:cubicBezTo>
                    <a:pt x="822" y="0"/>
                    <a:pt x="770" y="26"/>
                    <a:pt x="738" y="85"/>
                  </a:cubicBezTo>
                  <a:cubicBezTo>
                    <a:pt x="715" y="157"/>
                    <a:pt x="0" y="1669"/>
                    <a:pt x="179" y="5038"/>
                  </a:cubicBezTo>
                  <a:cubicBezTo>
                    <a:pt x="179" y="5121"/>
                    <a:pt x="250" y="5181"/>
                    <a:pt x="322" y="5181"/>
                  </a:cubicBezTo>
                  <a:lnTo>
                    <a:pt x="334" y="5181"/>
                  </a:lnTo>
                  <a:cubicBezTo>
                    <a:pt x="417" y="5181"/>
                    <a:pt x="488" y="5110"/>
                    <a:pt x="476" y="5026"/>
                  </a:cubicBezTo>
                  <a:cubicBezTo>
                    <a:pt x="310" y="1740"/>
                    <a:pt x="1012" y="240"/>
                    <a:pt x="1012" y="228"/>
                  </a:cubicBezTo>
                  <a:cubicBezTo>
                    <a:pt x="1076" y="101"/>
                    <a:pt x="975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657925" y="2023500"/>
              <a:ext cx="364075" cy="37625"/>
            </a:xfrm>
            <a:custGeom>
              <a:avLst/>
              <a:gdLst/>
              <a:ahLst/>
              <a:cxnLst/>
              <a:rect l="l" t="t" r="r" b="b"/>
              <a:pathLst>
                <a:path w="14563" h="1505" extrusionOk="0">
                  <a:moveTo>
                    <a:pt x="14358" y="1"/>
                  </a:moveTo>
                  <a:cubicBezTo>
                    <a:pt x="14336" y="1"/>
                    <a:pt x="14313" y="5"/>
                    <a:pt x="14288" y="16"/>
                  </a:cubicBezTo>
                  <a:cubicBezTo>
                    <a:pt x="13586" y="302"/>
                    <a:pt x="3882" y="969"/>
                    <a:pt x="203" y="1195"/>
                  </a:cubicBezTo>
                  <a:cubicBezTo>
                    <a:pt x="1" y="1207"/>
                    <a:pt x="13" y="1504"/>
                    <a:pt x="215" y="1504"/>
                  </a:cubicBezTo>
                  <a:cubicBezTo>
                    <a:pt x="763" y="1469"/>
                    <a:pt x="13514" y="671"/>
                    <a:pt x="14407" y="290"/>
                  </a:cubicBezTo>
                  <a:cubicBezTo>
                    <a:pt x="14563" y="217"/>
                    <a:pt x="14502" y="1"/>
                    <a:pt x="1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1508200" y="1805025"/>
              <a:ext cx="78625" cy="137325"/>
            </a:xfrm>
            <a:custGeom>
              <a:avLst/>
              <a:gdLst/>
              <a:ahLst/>
              <a:cxnLst/>
              <a:rect l="l" t="t" r="r" b="b"/>
              <a:pathLst>
                <a:path w="3145" h="5493" extrusionOk="0">
                  <a:moveTo>
                    <a:pt x="204" y="0"/>
                  </a:moveTo>
                  <a:cubicBezTo>
                    <a:pt x="101" y="0"/>
                    <a:pt x="0" y="110"/>
                    <a:pt x="72" y="230"/>
                  </a:cubicBezTo>
                  <a:lnTo>
                    <a:pt x="2823" y="5409"/>
                  </a:lnTo>
                  <a:cubicBezTo>
                    <a:pt x="2847" y="5457"/>
                    <a:pt x="2906" y="5493"/>
                    <a:pt x="2954" y="5493"/>
                  </a:cubicBezTo>
                  <a:cubicBezTo>
                    <a:pt x="3073" y="5493"/>
                    <a:pt x="3144" y="5374"/>
                    <a:pt x="3097" y="5267"/>
                  </a:cubicBezTo>
                  <a:lnTo>
                    <a:pt x="334" y="87"/>
                  </a:lnTo>
                  <a:cubicBezTo>
                    <a:pt x="303" y="25"/>
                    <a:pt x="25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97;p27">
            <a:extLst>
              <a:ext uri="{FF2B5EF4-FFF2-40B4-BE49-F238E27FC236}">
                <a16:creationId xmlns:a16="http://schemas.microsoft.com/office/drawing/2014/main" id="{0AEAD25E-CB04-FE60-35A5-9EF62ACCE042}"/>
              </a:ext>
            </a:extLst>
          </p:cNvPr>
          <p:cNvSpPr txBox="1">
            <a:spLocks/>
          </p:cNvSpPr>
          <p:nvPr/>
        </p:nvSpPr>
        <p:spPr>
          <a:xfrm>
            <a:off x="879932" y="137377"/>
            <a:ext cx="7640816" cy="24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Fredoka One"/>
              <a:buNone/>
              <a:defRPr sz="79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5400" b="1" dirty="0" smtClean="0"/>
              <a:t>III. </a:t>
            </a:r>
            <a:r>
              <a:rPr lang="en-US" sz="5400" b="1" dirty="0"/>
              <a:t>VAI TRÒ VÀ ỨNG DỤNG PROTEIN</a:t>
            </a:r>
          </a:p>
        </p:txBody>
      </p:sp>
    </p:spTree>
    <p:extLst>
      <p:ext uri="{BB962C8B-B14F-4D97-AF65-F5344CB8AC3E}">
        <p14:creationId xmlns:p14="http://schemas.microsoft.com/office/powerpoint/2010/main" val="2755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riety of protein foods with text">
            <a:extLst>
              <a:ext uri="{FF2B5EF4-FFF2-40B4-BE49-F238E27FC236}">
                <a16:creationId xmlns:a16="http://schemas.microsoft.com/office/drawing/2014/main" id="{1DBE5608-2A12-3CD2-3951-EB799D07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58" y="0"/>
            <a:ext cx="5321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556" y="290505"/>
            <a:ext cx="353350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Protein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protein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029" y="799719"/>
            <a:ext cx="7741683" cy="316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Protein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88900"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Protein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Protein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0"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protein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tằm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da,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37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28" y="664371"/>
            <a:ext cx="801329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400"/>
              </a:spcAft>
            </a:pPr>
            <a:r>
              <a: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 biệt protein với chất khác: </a:t>
            </a:r>
            <a:endParaRPr lang="en-US" sz="30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88900" algn="just">
              <a:lnSpc>
                <a:spcPct val="130000"/>
              </a:lnSpc>
              <a:tabLst>
                <a:tab pos="180340" algn="l"/>
                <a:tab pos="1620520" algn="l"/>
                <a:tab pos="3240405" algn="l"/>
                <a:tab pos="4860925" algn="l"/>
              </a:tabLs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tằm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cừu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protein,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khét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nylon (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nylon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vón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98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 cách rã đông thịt gà đúng cách không phải ai cũng biết">
            <a:extLst>
              <a:ext uri="{FF2B5EF4-FFF2-40B4-BE49-F238E27FC236}">
                <a16:creationId xmlns:a16="http://schemas.microsoft.com/office/drawing/2014/main" id="{9144283C-D88C-420E-8BC7-62858FAB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83" y="1458818"/>
            <a:ext cx="1832327" cy="12998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ịt thỏ - món ăn của bậc đế vương - VnExpress Sức khỏe">
            <a:extLst>
              <a:ext uri="{FF2B5EF4-FFF2-40B4-BE49-F238E27FC236}">
                <a16:creationId xmlns:a16="http://schemas.microsoft.com/office/drawing/2014/main" id="{57AE3163-830C-494C-8B90-12C43A1B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64" y="2880291"/>
            <a:ext cx="1877602" cy="13605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eo Quay Bao Nhiêu Tiền - Tìm Hiểu Giá">
            <a:extLst>
              <a:ext uri="{FF2B5EF4-FFF2-40B4-BE49-F238E27FC236}">
                <a16:creationId xmlns:a16="http://schemas.microsoft.com/office/drawing/2014/main" id="{166C94AD-1F57-4C6C-88B4-6C8ABF42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24" y="2753831"/>
            <a:ext cx="1868375" cy="14408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ụ nữ sau khi sinh mổ ăn thịt bò được không">
            <a:extLst>
              <a:ext uri="{FF2B5EF4-FFF2-40B4-BE49-F238E27FC236}">
                <a16:creationId xmlns:a16="http://schemas.microsoft.com/office/drawing/2014/main" id="{EEDB7E74-B9F0-4B9F-A73E-8047C99D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7" y="1437760"/>
            <a:ext cx="1889037" cy="1264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ình ảnh Bằng Tay 3d3d Pictures Nghi Ngờ , Ý Tưởng Hoạt Hình., Bài Hát Bằng  Tay 3d, Nhân Vật Biểu Tượng miễn phí tải tập tin PNG PSDComment và Vector">
            <a:extLst>
              <a:ext uri="{FF2B5EF4-FFF2-40B4-BE49-F238E27FC236}">
                <a16:creationId xmlns:a16="http://schemas.microsoft.com/office/drawing/2014/main" id="{09D9420A-9F5F-4E6F-8280-3710F5AD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1000" y1="28583" x2="71000" y2="28583"/>
                        <a14:foregroundMark x1="69083" y1="24250" x2="67809" y2="22493"/>
                        <a14:foregroundMark x1="63675" y1="20000" x2="63750" y2="22750"/>
                        <a14:foregroundMark x1="63663" y1="19580" x2="63675" y2="20000"/>
                        <a14:foregroundMark x1="63640" y1="18750" x2="63650" y2="19118"/>
                        <a14:foregroundMark x1="63622" y1="18083" x2="63640" y2="18750"/>
                        <a14:foregroundMark x1="63583" y1="16667" x2="63622" y2="18083"/>
                        <a14:foregroundMark x1="73410" y1="40797" x2="74750" y2="41333"/>
                        <a14:foregroundMark x1="70583" y1="39667" x2="71182" y2="39906"/>
                        <a14:foregroundMark x1="76417" y1="44250" x2="76417" y2="44250"/>
                        <a14:foregroundMark x1="86948" y1="43367" x2="88167" y2="44750"/>
                        <a14:foregroundMark x1="88500" y1="48167" x2="88500" y2="48167"/>
                        <a14:backgroundMark x1="65750" y1="20583" x2="67417" y2="22750"/>
                        <a14:backgroundMark x1="65917" y1="19583" x2="66833" y2="21000"/>
                        <a14:backgroundMark x1="65333" y1="18667" x2="64833" y2="20000"/>
                        <a14:backgroundMark x1="64833" y1="20000" x2="64833" y2="20000"/>
                        <a14:backgroundMark x1="65083" y1="18500" x2="65917" y2="19917"/>
                        <a14:backgroundMark x1="64833" y1="18750" x2="64833" y2="18750"/>
                        <a14:backgroundMark x1="64667" y1="18083" x2="64667" y2="18083"/>
                        <a14:backgroundMark x1="64667" y1="18500" x2="64667" y2="18500"/>
                        <a14:backgroundMark x1="65083" y1="18667" x2="64667" y2="18500"/>
                        <a14:backgroundMark x1="72083" y1="37167" x2="71750" y2="37917"/>
                        <a14:backgroundMark x1="71750" y1="37917" x2="71750" y2="37917"/>
                        <a14:backgroundMark x1="71750" y1="37917" x2="71750" y2="37583"/>
                        <a14:backgroundMark x1="71750" y1="37417" x2="73083" y2="40917"/>
                        <a14:backgroundMark x1="85917" y1="43417" x2="86833" y2="41583"/>
                        <a14:backgroundMark x1="86833" y1="41333" x2="86833" y2="41083"/>
                        <a14:backgroundMark x1="86833" y1="40417" x2="86833" y2="40417"/>
                        <a14:backgroundMark x1="86833" y1="40417" x2="86833" y2="40417"/>
                        <a14:backgroundMark x1="86417" y1="41500" x2="84917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31" y="1297722"/>
            <a:ext cx="3165137" cy="31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66C69B2-4F10-4705-8D49-7784B4B0EF99}"/>
              </a:ext>
            </a:extLst>
          </p:cNvPr>
          <p:cNvSpPr/>
          <p:nvPr/>
        </p:nvSpPr>
        <p:spPr>
          <a:xfrm>
            <a:off x="472786" y="249382"/>
            <a:ext cx="8198426" cy="810932"/>
          </a:xfrm>
          <a:prstGeom prst="roundRect">
            <a:avLst/>
          </a:prstGeom>
          <a:solidFill>
            <a:srgbClr val="AE4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B2869706-8723-4FB4-AC11-DFB9953CFF5E}"/>
              </a:ext>
            </a:extLst>
          </p:cNvPr>
          <p:cNvSpPr/>
          <p:nvPr/>
        </p:nvSpPr>
        <p:spPr>
          <a:xfrm>
            <a:off x="472786" y="224825"/>
            <a:ext cx="8198427" cy="854514"/>
          </a:xfrm>
          <a:prstGeom prst="roundRect">
            <a:avLst/>
          </a:prstGeom>
          <a:solidFill>
            <a:srgbClr val="AE4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protein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6" descr="So sánh 5 loại sữa: Sữa bò và các loại sữa thay thế - Web Y Khoa">
            <a:extLst>
              <a:ext uri="{FF2B5EF4-FFF2-40B4-BE49-F238E27FC236}">
                <a16:creationId xmlns:a16="http://schemas.microsoft.com/office/drawing/2014/main" id="{502531DA-5626-4B6B-B147-2C9B4D005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" r="979"/>
          <a:stretch/>
        </p:blipFill>
        <p:spPr bwMode="auto">
          <a:xfrm>
            <a:off x="1395920" y="1426818"/>
            <a:ext cx="1853118" cy="13728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op 6 phương pháp làm đẹp móng tay đơn giản tại nhà">
            <a:extLst>
              <a:ext uri="{FF2B5EF4-FFF2-40B4-BE49-F238E27FC236}">
                <a16:creationId xmlns:a16="http://schemas.microsoft.com/office/drawing/2014/main" id="{6D90A4B0-C80F-496B-B763-81DBA911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62" y="2812197"/>
            <a:ext cx="1924965" cy="1441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Kiểu tóc cho người vai rộng: tuyển tập mẫu tóc “chân ái” hot trend nhất  hiện nay">
            <a:extLst>
              <a:ext uri="{FF2B5EF4-FFF2-40B4-BE49-F238E27FC236}">
                <a16:creationId xmlns:a16="http://schemas.microsoft.com/office/drawing/2014/main" id="{172A73B3-58B4-4DA8-9A0F-FB611B16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96" y="1405132"/>
            <a:ext cx="1887165" cy="12839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Mẹo hay trị mụn trứng cá bằng hành tây">
            <a:extLst>
              <a:ext uri="{FF2B5EF4-FFF2-40B4-BE49-F238E27FC236}">
                <a16:creationId xmlns:a16="http://schemas.microsoft.com/office/drawing/2014/main" id="{DDAF9331-0F45-456E-9169-5249AA5F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4" y="2760722"/>
            <a:ext cx="1927039" cy="14494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E81EE314-A80D-4B02-A28A-809F6B73722A}"/>
              </a:ext>
            </a:extLst>
          </p:cNvPr>
          <p:cNvSpPr/>
          <p:nvPr/>
        </p:nvSpPr>
        <p:spPr>
          <a:xfrm>
            <a:off x="822213" y="4462859"/>
            <a:ext cx="7790341" cy="431259"/>
          </a:xfrm>
          <a:prstGeom prst="roundRect">
            <a:avLst/>
          </a:prstGeom>
          <a:solidFill>
            <a:srgbClr val="439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Do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chúng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cấu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tạo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khác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9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.Ronaldo từng tiết lộ thực đơn chi tiết hàng ngày của mình khiến nhiều cổ động viên bất ngờ. Mỗi ngày, cựu cầu thủ MU ăn tới 6 bữa, gồm một bữa sáng, hai bữa trưa, một bữa phụ và hai bữa tố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0" y="65376"/>
            <a:ext cx="3238787" cy="49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308" y="1676400"/>
            <a:ext cx="315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Phô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, </a:t>
            </a:r>
            <a:r>
              <a:rPr lang="en-US" dirty="0" err="1" smtClean="0"/>
              <a:t>giăm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béo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308" y="2211543"/>
            <a:ext cx="315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Thịt</a:t>
            </a:r>
            <a:r>
              <a:rPr lang="en-US" dirty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salad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308" y="2689525"/>
            <a:ext cx="315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ngừ</a:t>
            </a:r>
            <a:r>
              <a:rPr lang="en-US" dirty="0" smtClean="0"/>
              <a:t>,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oliu</a:t>
            </a:r>
            <a:r>
              <a:rPr lang="en-US" dirty="0" smtClean="0"/>
              <a:t>, </a:t>
            </a:r>
            <a:r>
              <a:rPr lang="en-US" dirty="0" err="1" smtClean="0"/>
              <a:t>trứng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chua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308" y="3199523"/>
            <a:ext cx="315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mì</a:t>
            </a:r>
            <a:r>
              <a:rPr lang="en-US" dirty="0" smtClean="0"/>
              <a:t> </a:t>
            </a:r>
            <a:r>
              <a:rPr lang="en-US" dirty="0" err="1" smtClean="0"/>
              <a:t>bơ</a:t>
            </a:r>
            <a:r>
              <a:rPr lang="en-US" dirty="0" smtClean="0"/>
              <a:t> </a:t>
            </a:r>
            <a:r>
              <a:rPr lang="en-US" dirty="0" err="1" smtClean="0"/>
              <a:t>nướng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308" y="3659343"/>
            <a:ext cx="3151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salad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4727" y="4162414"/>
            <a:ext cx="2334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Bít</a:t>
            </a:r>
            <a:r>
              <a:rPr lang="en-US" dirty="0" smtClean="0"/>
              <a:t> </a:t>
            </a:r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mực</a:t>
            </a:r>
            <a:endParaRPr lang="en-US" dirty="0"/>
          </a:p>
        </p:txBody>
      </p:sp>
      <p:pic>
        <p:nvPicPr>
          <p:cNvPr id="2052" name="Picture 4" descr="Vai trò của protein đối với cơ thể ngư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93" y="939004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80181-9457-271F-2CB0-47AED6AFD90C}"/>
              </a:ext>
            </a:extLst>
          </p:cNvPr>
          <p:cNvSpPr/>
          <p:nvPr/>
        </p:nvSpPr>
        <p:spPr>
          <a:xfrm>
            <a:off x="1416662" y="510363"/>
            <a:ext cx="7192304" cy="1513551"/>
          </a:xfrm>
          <a:prstGeom prst="roundRect">
            <a:avLst/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D897-4D88-E8A8-D8FC-A6FCD3DA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8" y="-80342"/>
            <a:ext cx="2262229" cy="2262229"/>
          </a:xfrm>
          <a:prstGeom prst="rect">
            <a:avLst/>
          </a:prstGeom>
        </p:spPr>
      </p:pic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1073E01E-3DC8-75BA-4613-30A479A7FEFB}"/>
              </a:ext>
            </a:extLst>
          </p:cNvPr>
          <p:cNvSpPr txBox="1">
            <a:spLocks/>
          </p:cNvSpPr>
          <p:nvPr/>
        </p:nvSpPr>
        <p:spPr>
          <a:xfrm>
            <a:off x="2352614" y="510363"/>
            <a:ext cx="5919516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EDEDED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Có hai tấm vải, một tấm dệt từ lụa tơ tằm, một tấm dệt từ sợi nylon. Nêu cách phân biệt hai tấm vải trên.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EDED">
                    <a:lumMod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</a:p>
        </p:txBody>
      </p:sp>
      <p:pic>
        <p:nvPicPr>
          <p:cNvPr id="2" name="Picture 2" descr="Bảo Quản Lụa Tơ Tằm Bền Đẹp Mãi Với Thời Gian">
            <a:extLst>
              <a:ext uri="{FF2B5EF4-FFF2-40B4-BE49-F238E27FC236}">
                <a16:creationId xmlns:a16="http://schemas.microsoft.com/office/drawing/2014/main" id="{3CAF6289-65CA-E5B2-3F29-DA6DDA72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6" y="2270335"/>
            <a:ext cx="3940384" cy="22889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ét đẹp lụa Vạn Phúc">
            <a:extLst>
              <a:ext uri="{FF2B5EF4-FFF2-40B4-BE49-F238E27FC236}">
                <a16:creationId xmlns:a16="http://schemas.microsoft.com/office/drawing/2014/main" id="{43B2EAEB-3A58-CFD0-2D1B-4B2CF2E1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15" y="2260122"/>
            <a:ext cx="3966916" cy="23049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ảo Quản Lụa Tơ Tằm Bền Đẹp Mãi Với Thời Gian">
            <a:extLst>
              <a:ext uri="{FF2B5EF4-FFF2-40B4-BE49-F238E27FC236}">
                <a16:creationId xmlns:a16="http://schemas.microsoft.com/office/drawing/2014/main" id="{0C766B1B-0E85-4723-7F59-4BA3AC2A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8" y="363563"/>
            <a:ext cx="4401566" cy="2556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ét đẹp lụa Vạn Phúc">
            <a:extLst>
              <a:ext uri="{FF2B5EF4-FFF2-40B4-BE49-F238E27FC236}">
                <a16:creationId xmlns:a16="http://schemas.microsoft.com/office/drawing/2014/main" id="{4ED7CAD6-7FAD-CF38-871C-B4D468E3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59" y="353350"/>
            <a:ext cx="4431203" cy="25746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99B2F1-9FCE-CDC4-DD6B-C46CFB3414E8}"/>
              </a:ext>
            </a:extLst>
          </p:cNvPr>
          <p:cNvSpPr/>
          <p:nvPr/>
        </p:nvSpPr>
        <p:spPr>
          <a:xfrm>
            <a:off x="1293380" y="3310270"/>
            <a:ext cx="7538731" cy="1637413"/>
          </a:xfrm>
          <a:prstGeom prst="roundRect">
            <a:avLst/>
          </a:prstGeom>
          <a:noFill/>
          <a:ln>
            <a:solidFill>
              <a:srgbClr val="C53F3F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D52F84-1C1D-837C-444F-BA872AB54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8" y="3120357"/>
            <a:ext cx="1955787" cy="1955787"/>
          </a:xfrm>
          <a:prstGeom prst="rect">
            <a:avLst/>
          </a:prstGeom>
        </p:spPr>
      </p:pic>
      <p:sp>
        <p:nvSpPr>
          <p:cNvPr id="11" name="Google Shape;198;p27">
            <a:extLst>
              <a:ext uri="{FF2B5EF4-FFF2-40B4-BE49-F238E27FC236}">
                <a16:creationId xmlns:a16="http://schemas.microsoft.com/office/drawing/2014/main" id="{3BFC1B3A-F834-1D33-865A-E89336327D0D}"/>
              </a:ext>
            </a:extLst>
          </p:cNvPr>
          <p:cNvSpPr txBox="1">
            <a:spLocks/>
          </p:cNvSpPr>
          <p:nvPr/>
        </p:nvSpPr>
        <p:spPr>
          <a:xfrm>
            <a:off x="1942640" y="3387618"/>
            <a:ext cx="6649850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Lấy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mẩu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đốt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Mẩu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cháy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mùi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khét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vì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có thành phần từ protein động vật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Mẩu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dệt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sợi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bông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52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iety of protein foods with text">
            <a:extLst>
              <a:ext uri="{FF2B5EF4-FFF2-40B4-BE49-F238E27FC236}">
                <a16:creationId xmlns:a16="http://schemas.microsoft.com/office/drawing/2014/main" id="{855D86F1-44F2-533F-F5F2-4965259F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1990867"/>
            <a:ext cx="3152633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197893" y="0"/>
            <a:ext cx="6066429" cy="3364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TIẾT 48:</a:t>
            </a:r>
            <a:br>
              <a:rPr lang="en" b="1" dirty="0" smtClean="0"/>
            </a:br>
            <a:r>
              <a:rPr lang="en" b="1" dirty="0" smtClean="0"/>
              <a:t>BÀI 31: </a:t>
            </a:r>
            <a:r>
              <a:rPr lang="en" sz="7200" b="1" dirty="0" smtClean="0"/>
              <a:t>PROTEIN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>
            <a:spLocks noGrp="1"/>
          </p:cNvSpPr>
          <p:nvPr>
            <p:ph type="subTitle" idx="7"/>
          </p:nvPr>
        </p:nvSpPr>
        <p:spPr>
          <a:xfrm>
            <a:off x="2075669" y="2512968"/>
            <a:ext cx="260277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Tính Chất Hóa Học</a:t>
            </a:r>
            <a:endParaRPr sz="2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2109764" y="1618923"/>
            <a:ext cx="2685358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Khái Niệm, </a:t>
            </a:r>
            <a:r>
              <a:rPr lang="en-US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Cấu</a:t>
            </a:r>
            <a:r>
              <a:rPr lang="en-US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4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Tạo</a:t>
            </a:r>
            <a:endParaRPr sz="2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312" name="Google Shape;312;p29"/>
          <p:cNvGrpSpPr/>
          <p:nvPr/>
        </p:nvGrpSpPr>
        <p:grpSpPr>
          <a:xfrm>
            <a:off x="1519185" y="3494509"/>
            <a:ext cx="595372" cy="549604"/>
            <a:chOff x="1687400" y="3905821"/>
            <a:chExt cx="595372" cy="549604"/>
          </a:xfrm>
        </p:grpSpPr>
        <p:sp>
          <p:nvSpPr>
            <p:cNvPr id="313" name="Google Shape;313;p29"/>
            <p:cNvSpPr/>
            <p:nvPr/>
          </p:nvSpPr>
          <p:spPr>
            <a:xfrm>
              <a:off x="1687400" y="3916241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4" name="Google Shape;314;p29"/>
            <p:cNvCxnSpPr/>
            <p:nvPr/>
          </p:nvCxnSpPr>
          <p:spPr>
            <a:xfrm>
              <a:off x="1742750" y="3905825"/>
              <a:ext cx="0" cy="54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5" name="Google Shape;315;p29"/>
            <p:cNvSpPr/>
            <p:nvPr/>
          </p:nvSpPr>
          <p:spPr>
            <a:xfrm rot="2700178">
              <a:off x="2088875" y="3968324"/>
              <a:ext cx="201970" cy="60837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21" name="Google Shape;321;p29"/>
          <p:cNvGrpSpPr/>
          <p:nvPr/>
        </p:nvGrpSpPr>
        <p:grpSpPr>
          <a:xfrm>
            <a:off x="1516546" y="2508806"/>
            <a:ext cx="595372" cy="549604"/>
            <a:chOff x="1687400" y="2453546"/>
            <a:chExt cx="595372" cy="549604"/>
          </a:xfrm>
        </p:grpSpPr>
        <p:sp>
          <p:nvSpPr>
            <p:cNvPr id="322" name="Google Shape;322;p29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" name="Google Shape;323;p29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324" name="Google Shape;324;p29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5" name="Google Shape;325;p29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6" name="Google Shape;326;p29"/>
          <p:cNvGrpSpPr/>
          <p:nvPr/>
        </p:nvGrpSpPr>
        <p:grpSpPr>
          <a:xfrm>
            <a:off x="1498823" y="1549971"/>
            <a:ext cx="579750" cy="549604"/>
            <a:chOff x="1666550" y="1727408"/>
            <a:chExt cx="579750" cy="549604"/>
          </a:xfrm>
        </p:grpSpPr>
        <p:sp>
          <p:nvSpPr>
            <p:cNvPr id="327" name="Google Shape;327;p29"/>
            <p:cNvSpPr/>
            <p:nvPr/>
          </p:nvSpPr>
          <p:spPr>
            <a:xfrm>
              <a:off x="1687400" y="1743450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29"/>
            <p:cNvGrpSpPr/>
            <p:nvPr/>
          </p:nvGrpSpPr>
          <p:grpSpPr>
            <a:xfrm flipH="1">
              <a:off x="1666550" y="1727408"/>
              <a:ext cx="540022" cy="549604"/>
              <a:chOff x="1742750" y="1727408"/>
              <a:chExt cx="540022" cy="549604"/>
            </a:xfrm>
          </p:grpSpPr>
          <p:cxnSp>
            <p:nvCxnSpPr>
              <p:cNvPr id="329" name="Google Shape;329;p29"/>
              <p:cNvCxnSpPr/>
              <p:nvPr/>
            </p:nvCxnSpPr>
            <p:spPr>
              <a:xfrm>
                <a:off x="1742750" y="1727413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0" name="Google Shape;330;p29"/>
              <p:cNvSpPr/>
              <p:nvPr/>
            </p:nvSpPr>
            <p:spPr>
              <a:xfrm rot="2700178">
                <a:off x="2088875" y="1789911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NỘI DUNG BÀI HỌC</a:t>
            </a:r>
            <a:endParaRPr b="1" dirty="0"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2"/>
          </p:nvPr>
        </p:nvSpPr>
        <p:spPr>
          <a:xfrm>
            <a:off x="1542211" y="1441366"/>
            <a:ext cx="491839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I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34" name="Google Shape;334;p29"/>
          <p:cNvSpPr txBox="1">
            <a:spLocks noGrp="1"/>
          </p:cNvSpPr>
          <p:nvPr>
            <p:ph type="subTitle" idx="3"/>
          </p:nvPr>
        </p:nvSpPr>
        <p:spPr>
          <a:xfrm>
            <a:off x="1498821" y="3412398"/>
            <a:ext cx="650293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III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4"/>
          </p:nvPr>
        </p:nvSpPr>
        <p:spPr>
          <a:xfrm>
            <a:off x="1511973" y="2431170"/>
            <a:ext cx="64228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II</a:t>
            </a:r>
            <a:endParaRPr sz="3600" b="1" dirty="0">
              <a:solidFill>
                <a:srgbClr val="FFFFFF"/>
              </a:solidFill>
            </a:endParaRPr>
          </a:p>
        </p:txBody>
      </p:sp>
      <p:grpSp>
        <p:nvGrpSpPr>
          <p:cNvPr id="336" name="Google Shape;336;p29"/>
          <p:cNvGrpSpPr/>
          <p:nvPr/>
        </p:nvGrpSpPr>
        <p:grpSpPr>
          <a:xfrm rot="6752136">
            <a:off x="-795333" y="4183360"/>
            <a:ext cx="2067632" cy="383376"/>
            <a:chOff x="4399950" y="2954075"/>
            <a:chExt cx="1287675" cy="238725"/>
          </a:xfrm>
        </p:grpSpPr>
        <p:sp>
          <p:nvSpPr>
            <p:cNvPr id="337" name="Google Shape;337;p2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9"/>
          <p:cNvGrpSpPr/>
          <p:nvPr/>
        </p:nvGrpSpPr>
        <p:grpSpPr>
          <a:xfrm rot="-4260837" flipH="1">
            <a:off x="-992576" y="4841566"/>
            <a:ext cx="2550809" cy="433066"/>
            <a:chOff x="4330300" y="3920250"/>
            <a:chExt cx="1682975" cy="210775"/>
          </a:xfrm>
        </p:grpSpPr>
        <p:sp>
          <p:nvSpPr>
            <p:cNvPr id="373" name="Google Shape;373;p29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9"/>
          <p:cNvGrpSpPr/>
          <p:nvPr/>
        </p:nvGrpSpPr>
        <p:grpSpPr>
          <a:xfrm rot="5363820" flipH="1">
            <a:off x="7803993" y="3597960"/>
            <a:ext cx="2591038" cy="1638392"/>
            <a:chOff x="2600325" y="3927100"/>
            <a:chExt cx="1196000" cy="691475"/>
          </a:xfrm>
        </p:grpSpPr>
        <p:sp>
          <p:nvSpPr>
            <p:cNvPr id="379" name="Google Shape;379;p29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9"/>
          <p:cNvGrpSpPr/>
          <p:nvPr/>
        </p:nvGrpSpPr>
        <p:grpSpPr>
          <a:xfrm rot="6540864">
            <a:off x="-1326462" y="4134054"/>
            <a:ext cx="2344260" cy="481988"/>
            <a:chOff x="4341300" y="4367325"/>
            <a:chExt cx="1511525" cy="310775"/>
          </a:xfrm>
        </p:grpSpPr>
        <p:sp>
          <p:nvSpPr>
            <p:cNvPr id="401" name="Google Shape;401;p29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9"/>
          <p:cNvGrpSpPr/>
          <p:nvPr/>
        </p:nvGrpSpPr>
        <p:grpSpPr>
          <a:xfrm rot="10438015" flipH="1">
            <a:off x="8567936" y="3517812"/>
            <a:ext cx="861807" cy="1764086"/>
            <a:chOff x="6404350" y="3138600"/>
            <a:chExt cx="658750" cy="1348425"/>
          </a:xfrm>
        </p:grpSpPr>
        <p:sp>
          <p:nvSpPr>
            <p:cNvPr id="409" name="Google Shape;409;p29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 rot="-7958515">
            <a:off x="7796267" y="3664817"/>
            <a:ext cx="1903871" cy="1383693"/>
            <a:chOff x="7365331" y="3876744"/>
            <a:chExt cx="752588" cy="546995"/>
          </a:xfrm>
        </p:grpSpPr>
        <p:sp>
          <p:nvSpPr>
            <p:cNvPr id="431" name="Google Shape;431;p29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9"/>
          <p:cNvSpPr txBox="1">
            <a:spLocks noGrp="1"/>
          </p:cNvSpPr>
          <p:nvPr>
            <p:ph type="subTitle" idx="5"/>
          </p:nvPr>
        </p:nvSpPr>
        <p:spPr>
          <a:xfrm>
            <a:off x="2098449" y="3494196"/>
            <a:ext cx="3732126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Vai Trò Và Ứng Dụng Protein</a:t>
            </a:r>
            <a:endParaRPr sz="24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245806" y="1403633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I. KHÁI NIỆM CẤU TẠO</a:t>
            </a:r>
            <a:endParaRPr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05C3D2-507F-E83C-BE97-DBBC8ED908A4}"/>
              </a:ext>
            </a:extLst>
          </p:cNvPr>
          <p:cNvGrpSpPr/>
          <p:nvPr/>
        </p:nvGrpSpPr>
        <p:grpSpPr>
          <a:xfrm>
            <a:off x="-602172" y="557795"/>
            <a:ext cx="4475362" cy="4027909"/>
            <a:chOff x="-327108" y="1083221"/>
            <a:chExt cx="3490513" cy="31415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EA46C4-4180-731B-5029-7560CAF74E7B}"/>
                </a:ext>
              </a:extLst>
            </p:cNvPr>
            <p:cNvGrpSpPr/>
            <p:nvPr/>
          </p:nvGrpSpPr>
          <p:grpSpPr>
            <a:xfrm>
              <a:off x="-327108" y="1234474"/>
              <a:ext cx="3490513" cy="2990274"/>
              <a:chOff x="-327108" y="1234474"/>
              <a:chExt cx="3490513" cy="2990274"/>
            </a:xfrm>
          </p:grpSpPr>
          <p:grpSp>
            <p:nvGrpSpPr>
              <p:cNvPr id="200" name="Google Shape;200;p27"/>
              <p:cNvGrpSpPr/>
              <p:nvPr/>
            </p:nvGrpSpPr>
            <p:grpSpPr>
              <a:xfrm rot="10800000">
                <a:off x="226584" y="3293949"/>
                <a:ext cx="2753951" cy="510609"/>
                <a:chOff x="4399950" y="2954075"/>
                <a:chExt cx="1287675" cy="238725"/>
              </a:xfrm>
            </p:grpSpPr>
            <p:sp>
              <p:nvSpPr>
                <p:cNvPr id="201" name="Google Shape;201;p27"/>
                <p:cNvSpPr/>
                <p:nvPr/>
              </p:nvSpPr>
              <p:spPr>
                <a:xfrm>
                  <a:off x="4399950" y="2954075"/>
                  <a:ext cx="1287675" cy="2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07" h="9549" extrusionOk="0">
                      <a:moveTo>
                        <a:pt x="2212" y="3839"/>
                      </a:moveTo>
                      <a:cubicBezTo>
                        <a:pt x="2695" y="3839"/>
                        <a:pt x="3155" y="4212"/>
                        <a:pt x="3155" y="4774"/>
                      </a:cubicBezTo>
                      <a:cubicBezTo>
                        <a:pt x="3155" y="5298"/>
                        <a:pt x="2739" y="5715"/>
                        <a:pt x="2215" y="5715"/>
                      </a:cubicBezTo>
                      <a:cubicBezTo>
                        <a:pt x="1369" y="5715"/>
                        <a:pt x="953" y="4703"/>
                        <a:pt x="1548" y="4120"/>
                      </a:cubicBezTo>
                      <a:cubicBezTo>
                        <a:pt x="1742" y="3926"/>
                        <a:pt x="1979" y="3839"/>
                        <a:pt x="2212" y="3839"/>
                      </a:cubicBezTo>
                      <a:close/>
                      <a:moveTo>
                        <a:pt x="1584" y="0"/>
                      </a:moveTo>
                      <a:cubicBezTo>
                        <a:pt x="703" y="0"/>
                        <a:pt x="0" y="714"/>
                        <a:pt x="0" y="1596"/>
                      </a:cubicBezTo>
                      <a:lnTo>
                        <a:pt x="0" y="7965"/>
                      </a:lnTo>
                      <a:cubicBezTo>
                        <a:pt x="0" y="8834"/>
                        <a:pt x="703" y="9549"/>
                        <a:pt x="1584" y="9549"/>
                      </a:cubicBezTo>
                      <a:lnTo>
                        <a:pt x="49911" y="9549"/>
                      </a:lnTo>
                      <a:cubicBezTo>
                        <a:pt x="50792" y="9549"/>
                        <a:pt x="51507" y="8846"/>
                        <a:pt x="51507" y="7965"/>
                      </a:cubicBezTo>
                      <a:lnTo>
                        <a:pt x="51507" y="1596"/>
                      </a:lnTo>
                      <a:cubicBezTo>
                        <a:pt x="51507" y="714"/>
                        <a:pt x="50792" y="0"/>
                        <a:pt x="49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7"/>
                <p:cNvSpPr/>
                <p:nvPr/>
              </p:nvSpPr>
              <p:spPr>
                <a:xfrm>
                  <a:off x="4471375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11" y="1"/>
                      </a:moveTo>
                      <a:cubicBezTo>
                        <a:pt x="114" y="1"/>
                        <a:pt x="19" y="66"/>
                        <a:pt x="13" y="197"/>
                      </a:cubicBezTo>
                      <a:lnTo>
                        <a:pt x="13" y="1888"/>
                      </a:lnTo>
                      <a:cubicBezTo>
                        <a:pt x="1" y="1983"/>
                        <a:pt x="60" y="2055"/>
                        <a:pt x="144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6" y="66"/>
                        <a:pt x="307" y="1"/>
                        <a:pt x="2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7"/>
                <p:cNvSpPr/>
                <p:nvPr/>
              </p:nvSpPr>
              <p:spPr>
                <a:xfrm>
                  <a:off x="4505900" y="3122750"/>
                  <a:ext cx="104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12" extrusionOk="0">
                      <a:moveTo>
                        <a:pt x="205" y="1"/>
                      </a:moveTo>
                      <a:cubicBezTo>
                        <a:pt x="102" y="1"/>
                        <a:pt x="1" y="69"/>
                        <a:pt x="1" y="206"/>
                      </a:cubicBezTo>
                      <a:lnTo>
                        <a:pt x="1" y="1897"/>
                      </a:lnTo>
                      <a:cubicBezTo>
                        <a:pt x="1" y="1992"/>
                        <a:pt x="48" y="2064"/>
                        <a:pt x="132" y="2099"/>
                      </a:cubicBezTo>
                      <a:cubicBezTo>
                        <a:pt x="156" y="2099"/>
                        <a:pt x="179" y="2111"/>
                        <a:pt x="203" y="2111"/>
                      </a:cubicBezTo>
                      <a:cubicBezTo>
                        <a:pt x="322" y="2111"/>
                        <a:pt x="406" y="2016"/>
                        <a:pt x="418" y="1897"/>
                      </a:cubicBezTo>
                      <a:lnTo>
                        <a:pt x="418" y="206"/>
                      </a:lnTo>
                      <a:cubicBezTo>
                        <a:pt x="412" y="69"/>
                        <a:pt x="307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7"/>
                <p:cNvSpPr/>
                <p:nvPr/>
              </p:nvSpPr>
              <p:spPr>
                <a:xfrm>
                  <a:off x="4540150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8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4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7"/>
                <p:cNvSpPr/>
                <p:nvPr/>
              </p:nvSpPr>
              <p:spPr>
                <a:xfrm>
                  <a:off x="4574675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05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7"/>
                <p:cNvSpPr/>
                <p:nvPr/>
              </p:nvSpPr>
              <p:spPr>
                <a:xfrm>
                  <a:off x="460890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7"/>
                <p:cNvSpPr/>
                <p:nvPr/>
              </p:nvSpPr>
              <p:spPr>
                <a:xfrm>
                  <a:off x="4643425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207" y="1"/>
                      </a:moveTo>
                      <a:cubicBezTo>
                        <a:pt x="111" y="1"/>
                        <a:pt x="12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05" y="2007"/>
                        <a:pt x="405" y="1888"/>
                      </a:cubicBezTo>
                      <a:lnTo>
                        <a:pt x="405" y="197"/>
                      </a:lnTo>
                      <a:cubicBezTo>
                        <a:pt x="399" y="66"/>
                        <a:pt x="304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7"/>
                <p:cNvSpPr/>
                <p:nvPr/>
              </p:nvSpPr>
              <p:spPr>
                <a:xfrm>
                  <a:off x="467765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60" y="2055"/>
                        <a:pt x="132" y="2090"/>
                      </a:cubicBezTo>
                      <a:cubicBezTo>
                        <a:pt x="156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6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7"/>
                <p:cNvSpPr/>
                <p:nvPr/>
              </p:nvSpPr>
              <p:spPr>
                <a:xfrm>
                  <a:off x="4712175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199" y="1"/>
                      </a:moveTo>
                      <a:cubicBezTo>
                        <a:pt x="102" y="1"/>
                        <a:pt x="7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48" y="2055"/>
                        <a:pt x="132" y="2090"/>
                      </a:cubicBezTo>
                      <a:cubicBezTo>
                        <a:pt x="156" y="2090"/>
                        <a:pt x="179" y="2102"/>
                        <a:pt x="203" y="2102"/>
                      </a:cubicBezTo>
                      <a:cubicBezTo>
                        <a:pt x="322" y="2102"/>
                        <a:pt x="406" y="2007"/>
                        <a:pt x="406" y="1888"/>
                      </a:cubicBezTo>
                      <a:lnTo>
                        <a:pt x="406" y="197"/>
                      </a:lnTo>
                      <a:cubicBezTo>
                        <a:pt x="394" y="66"/>
                        <a:pt x="296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7"/>
                <p:cNvSpPr/>
                <p:nvPr/>
              </p:nvSpPr>
              <p:spPr>
                <a:xfrm>
                  <a:off x="4746425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8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31" y="2090"/>
                      </a:cubicBezTo>
                      <a:cubicBezTo>
                        <a:pt x="155" y="2090"/>
                        <a:pt x="179" y="2102"/>
                        <a:pt x="202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7"/>
                <p:cNvSpPr/>
                <p:nvPr/>
              </p:nvSpPr>
              <p:spPr>
                <a:xfrm>
                  <a:off x="4780650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7"/>
                <p:cNvSpPr/>
                <p:nvPr/>
              </p:nvSpPr>
              <p:spPr>
                <a:xfrm>
                  <a:off x="4815175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7"/>
                <p:cNvSpPr/>
                <p:nvPr/>
              </p:nvSpPr>
              <p:spPr>
                <a:xfrm>
                  <a:off x="4849400" y="3122525"/>
                  <a:ext cx="10450" cy="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21" extrusionOk="0">
                      <a:moveTo>
                        <a:pt x="215" y="1"/>
                      </a:moveTo>
                      <a:cubicBezTo>
                        <a:pt x="96" y="1"/>
                        <a:pt x="1" y="96"/>
                        <a:pt x="1" y="215"/>
                      </a:cubicBezTo>
                      <a:lnTo>
                        <a:pt x="1" y="1906"/>
                      </a:lnTo>
                      <a:cubicBezTo>
                        <a:pt x="1" y="2001"/>
                        <a:pt x="60" y="2073"/>
                        <a:pt x="144" y="2108"/>
                      </a:cubicBezTo>
                      <a:cubicBezTo>
                        <a:pt x="167" y="2108"/>
                        <a:pt x="191" y="2120"/>
                        <a:pt x="215" y="2120"/>
                      </a:cubicBezTo>
                      <a:cubicBezTo>
                        <a:pt x="322" y="2120"/>
                        <a:pt x="417" y="2025"/>
                        <a:pt x="417" y="1906"/>
                      </a:cubicBezTo>
                      <a:lnTo>
                        <a:pt x="417" y="215"/>
                      </a:lnTo>
                      <a:cubicBezTo>
                        <a:pt x="417" y="96"/>
                        <a:pt x="322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7"/>
                <p:cNvSpPr/>
                <p:nvPr/>
              </p:nvSpPr>
              <p:spPr>
                <a:xfrm>
                  <a:off x="4883925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208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48" y="2055"/>
                        <a:pt x="132" y="2090"/>
                      </a:cubicBezTo>
                      <a:cubicBezTo>
                        <a:pt x="156" y="2090"/>
                        <a:pt x="179" y="2102"/>
                        <a:pt x="203" y="2102"/>
                      </a:cubicBezTo>
                      <a:cubicBezTo>
                        <a:pt x="322" y="2102"/>
                        <a:pt x="406" y="2007"/>
                        <a:pt x="406" y="1888"/>
                      </a:cubicBezTo>
                      <a:lnTo>
                        <a:pt x="406" y="197"/>
                      </a:lnTo>
                      <a:cubicBezTo>
                        <a:pt x="400" y="66"/>
                        <a:pt x="304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7"/>
                <p:cNvSpPr/>
                <p:nvPr/>
              </p:nvSpPr>
              <p:spPr>
                <a:xfrm>
                  <a:off x="4918150" y="3122750"/>
                  <a:ext cx="104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12" extrusionOk="0">
                      <a:moveTo>
                        <a:pt x="209" y="1"/>
                      </a:moveTo>
                      <a:cubicBezTo>
                        <a:pt x="105" y="1"/>
                        <a:pt x="1" y="69"/>
                        <a:pt x="1" y="206"/>
                      </a:cubicBezTo>
                      <a:lnTo>
                        <a:pt x="1" y="1897"/>
                      </a:lnTo>
                      <a:cubicBezTo>
                        <a:pt x="1" y="1992"/>
                        <a:pt x="61" y="2064"/>
                        <a:pt x="144" y="2099"/>
                      </a:cubicBezTo>
                      <a:cubicBezTo>
                        <a:pt x="168" y="2099"/>
                        <a:pt x="191" y="2111"/>
                        <a:pt x="215" y="2111"/>
                      </a:cubicBezTo>
                      <a:cubicBezTo>
                        <a:pt x="322" y="2111"/>
                        <a:pt x="418" y="2016"/>
                        <a:pt x="418" y="1897"/>
                      </a:cubicBezTo>
                      <a:lnTo>
                        <a:pt x="418" y="206"/>
                      </a:lnTo>
                      <a:cubicBezTo>
                        <a:pt x="418" y="69"/>
                        <a:pt x="314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7"/>
                <p:cNvSpPr/>
                <p:nvPr/>
              </p:nvSpPr>
              <p:spPr>
                <a:xfrm>
                  <a:off x="4952700" y="3122975"/>
                  <a:ext cx="101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" h="2103" extrusionOk="0">
                      <a:moveTo>
                        <a:pt x="198" y="1"/>
                      </a:moveTo>
                      <a:cubicBezTo>
                        <a:pt x="101" y="1"/>
                        <a:pt x="6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10" y="2102"/>
                        <a:pt x="405" y="2007"/>
                        <a:pt x="405" y="1888"/>
                      </a:cubicBezTo>
                      <a:lnTo>
                        <a:pt x="405" y="197"/>
                      </a:lnTo>
                      <a:cubicBezTo>
                        <a:pt x="393" y="66"/>
                        <a:pt x="295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7"/>
                <p:cNvSpPr/>
                <p:nvPr/>
              </p:nvSpPr>
              <p:spPr>
                <a:xfrm>
                  <a:off x="4986925" y="3122525"/>
                  <a:ext cx="10450" cy="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21" extrusionOk="0">
                      <a:moveTo>
                        <a:pt x="215" y="1"/>
                      </a:moveTo>
                      <a:cubicBezTo>
                        <a:pt x="96" y="1"/>
                        <a:pt x="0" y="96"/>
                        <a:pt x="0" y="215"/>
                      </a:cubicBezTo>
                      <a:lnTo>
                        <a:pt x="0" y="1906"/>
                      </a:lnTo>
                      <a:cubicBezTo>
                        <a:pt x="0" y="2001"/>
                        <a:pt x="60" y="2073"/>
                        <a:pt x="143" y="2108"/>
                      </a:cubicBezTo>
                      <a:cubicBezTo>
                        <a:pt x="155" y="2108"/>
                        <a:pt x="179" y="2120"/>
                        <a:pt x="215" y="2120"/>
                      </a:cubicBezTo>
                      <a:cubicBezTo>
                        <a:pt x="322" y="2120"/>
                        <a:pt x="417" y="2025"/>
                        <a:pt x="417" y="1906"/>
                      </a:cubicBezTo>
                      <a:lnTo>
                        <a:pt x="417" y="215"/>
                      </a:lnTo>
                      <a:cubicBezTo>
                        <a:pt x="417" y="96"/>
                        <a:pt x="322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7"/>
                <p:cNvSpPr/>
                <p:nvPr/>
              </p:nvSpPr>
              <p:spPr>
                <a:xfrm>
                  <a:off x="5021450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198" y="1"/>
                      </a:moveTo>
                      <a:cubicBezTo>
                        <a:pt x="102" y="1"/>
                        <a:pt x="6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05" y="2007"/>
                        <a:pt x="405" y="1888"/>
                      </a:cubicBezTo>
                      <a:lnTo>
                        <a:pt x="405" y="197"/>
                      </a:lnTo>
                      <a:cubicBezTo>
                        <a:pt x="393" y="66"/>
                        <a:pt x="295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7"/>
                <p:cNvSpPr/>
                <p:nvPr/>
              </p:nvSpPr>
              <p:spPr>
                <a:xfrm>
                  <a:off x="5055675" y="3122525"/>
                  <a:ext cx="10450" cy="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21" extrusionOk="0">
                      <a:moveTo>
                        <a:pt x="203" y="1"/>
                      </a:moveTo>
                      <a:cubicBezTo>
                        <a:pt x="96" y="1"/>
                        <a:pt x="1" y="96"/>
                        <a:pt x="1" y="215"/>
                      </a:cubicBezTo>
                      <a:lnTo>
                        <a:pt x="1" y="1906"/>
                      </a:lnTo>
                      <a:cubicBezTo>
                        <a:pt x="1" y="2001"/>
                        <a:pt x="60" y="2073"/>
                        <a:pt x="144" y="2108"/>
                      </a:cubicBezTo>
                      <a:cubicBezTo>
                        <a:pt x="155" y="2108"/>
                        <a:pt x="179" y="2120"/>
                        <a:pt x="203" y="2120"/>
                      </a:cubicBezTo>
                      <a:cubicBezTo>
                        <a:pt x="322" y="2120"/>
                        <a:pt x="417" y="2025"/>
                        <a:pt x="417" y="1906"/>
                      </a:cubicBezTo>
                      <a:lnTo>
                        <a:pt x="417" y="215"/>
                      </a:lnTo>
                      <a:cubicBezTo>
                        <a:pt x="417" y="96"/>
                        <a:pt x="322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7"/>
                <p:cNvSpPr/>
                <p:nvPr/>
              </p:nvSpPr>
              <p:spPr>
                <a:xfrm>
                  <a:off x="509020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60" y="2055"/>
                        <a:pt x="144" y="2090"/>
                      </a:cubicBezTo>
                      <a:cubicBezTo>
                        <a:pt x="156" y="2090"/>
                        <a:pt x="179" y="2102"/>
                        <a:pt x="203" y="2102"/>
                      </a:cubicBezTo>
                      <a:cubicBezTo>
                        <a:pt x="322" y="2102"/>
                        <a:pt x="418" y="2007"/>
                        <a:pt x="418" y="1888"/>
                      </a:cubicBezTo>
                      <a:lnTo>
                        <a:pt x="418" y="197"/>
                      </a:lnTo>
                      <a:cubicBezTo>
                        <a:pt x="406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7"/>
                <p:cNvSpPr/>
                <p:nvPr/>
              </p:nvSpPr>
              <p:spPr>
                <a:xfrm>
                  <a:off x="5124450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8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31" y="2090"/>
                      </a:cubicBezTo>
                      <a:cubicBezTo>
                        <a:pt x="155" y="2090"/>
                        <a:pt x="179" y="2102"/>
                        <a:pt x="202" y="2102"/>
                      </a:cubicBezTo>
                      <a:cubicBezTo>
                        <a:pt x="321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7"/>
                <p:cNvSpPr/>
                <p:nvPr/>
              </p:nvSpPr>
              <p:spPr>
                <a:xfrm>
                  <a:off x="5158675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7"/>
                <p:cNvSpPr/>
                <p:nvPr/>
              </p:nvSpPr>
              <p:spPr>
                <a:xfrm>
                  <a:off x="519320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7"/>
                <p:cNvSpPr/>
                <p:nvPr/>
              </p:nvSpPr>
              <p:spPr>
                <a:xfrm>
                  <a:off x="5227425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2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7"/>
                <p:cNvSpPr/>
                <p:nvPr/>
              </p:nvSpPr>
              <p:spPr>
                <a:xfrm>
                  <a:off x="5261950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208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48" y="2055"/>
                        <a:pt x="132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06" y="2007"/>
                        <a:pt x="406" y="1888"/>
                      </a:cubicBezTo>
                      <a:lnTo>
                        <a:pt x="406" y="197"/>
                      </a:lnTo>
                      <a:cubicBezTo>
                        <a:pt x="400" y="66"/>
                        <a:pt x="304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7"/>
                <p:cNvSpPr/>
                <p:nvPr/>
              </p:nvSpPr>
              <p:spPr>
                <a:xfrm>
                  <a:off x="5296175" y="3122525"/>
                  <a:ext cx="10450" cy="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21" extrusionOk="0">
                      <a:moveTo>
                        <a:pt x="215" y="1"/>
                      </a:moveTo>
                      <a:cubicBezTo>
                        <a:pt x="96" y="1"/>
                        <a:pt x="1" y="96"/>
                        <a:pt x="1" y="215"/>
                      </a:cubicBezTo>
                      <a:lnTo>
                        <a:pt x="1" y="1906"/>
                      </a:lnTo>
                      <a:cubicBezTo>
                        <a:pt x="1" y="2001"/>
                        <a:pt x="60" y="2073"/>
                        <a:pt x="144" y="2108"/>
                      </a:cubicBezTo>
                      <a:cubicBezTo>
                        <a:pt x="156" y="2108"/>
                        <a:pt x="180" y="2120"/>
                        <a:pt x="215" y="2120"/>
                      </a:cubicBezTo>
                      <a:cubicBezTo>
                        <a:pt x="322" y="2120"/>
                        <a:pt x="418" y="2025"/>
                        <a:pt x="418" y="1906"/>
                      </a:cubicBezTo>
                      <a:lnTo>
                        <a:pt x="418" y="215"/>
                      </a:lnTo>
                      <a:cubicBezTo>
                        <a:pt x="418" y="96"/>
                        <a:pt x="322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7"/>
                <p:cNvSpPr/>
                <p:nvPr/>
              </p:nvSpPr>
              <p:spPr>
                <a:xfrm>
                  <a:off x="5330725" y="3122750"/>
                  <a:ext cx="10125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" h="2112" extrusionOk="0">
                      <a:moveTo>
                        <a:pt x="202" y="1"/>
                      </a:moveTo>
                      <a:cubicBezTo>
                        <a:pt x="101" y="1"/>
                        <a:pt x="0" y="69"/>
                        <a:pt x="0" y="206"/>
                      </a:cubicBezTo>
                      <a:lnTo>
                        <a:pt x="0" y="1897"/>
                      </a:lnTo>
                      <a:cubicBezTo>
                        <a:pt x="0" y="1992"/>
                        <a:pt x="48" y="2064"/>
                        <a:pt x="131" y="2099"/>
                      </a:cubicBezTo>
                      <a:cubicBezTo>
                        <a:pt x="155" y="2099"/>
                        <a:pt x="179" y="2111"/>
                        <a:pt x="202" y="2111"/>
                      </a:cubicBezTo>
                      <a:cubicBezTo>
                        <a:pt x="322" y="2111"/>
                        <a:pt x="405" y="2016"/>
                        <a:pt x="405" y="1897"/>
                      </a:cubicBezTo>
                      <a:lnTo>
                        <a:pt x="405" y="206"/>
                      </a:lnTo>
                      <a:cubicBezTo>
                        <a:pt x="405" y="69"/>
                        <a:pt x="304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7"/>
                <p:cNvSpPr/>
                <p:nvPr/>
              </p:nvSpPr>
              <p:spPr>
                <a:xfrm>
                  <a:off x="5364950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7"/>
                <p:cNvSpPr/>
                <p:nvPr/>
              </p:nvSpPr>
              <p:spPr>
                <a:xfrm>
                  <a:off x="5399475" y="3122750"/>
                  <a:ext cx="101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12" extrusionOk="0">
                      <a:moveTo>
                        <a:pt x="203" y="1"/>
                      </a:moveTo>
                      <a:cubicBezTo>
                        <a:pt x="102" y="1"/>
                        <a:pt x="0" y="69"/>
                        <a:pt x="0" y="206"/>
                      </a:cubicBezTo>
                      <a:lnTo>
                        <a:pt x="0" y="1897"/>
                      </a:lnTo>
                      <a:cubicBezTo>
                        <a:pt x="0" y="1992"/>
                        <a:pt x="48" y="2064"/>
                        <a:pt x="131" y="2099"/>
                      </a:cubicBezTo>
                      <a:cubicBezTo>
                        <a:pt x="155" y="2099"/>
                        <a:pt x="179" y="2111"/>
                        <a:pt x="203" y="2111"/>
                      </a:cubicBezTo>
                      <a:cubicBezTo>
                        <a:pt x="310" y="2111"/>
                        <a:pt x="405" y="2016"/>
                        <a:pt x="405" y="1897"/>
                      </a:cubicBezTo>
                      <a:lnTo>
                        <a:pt x="405" y="206"/>
                      </a:lnTo>
                      <a:cubicBezTo>
                        <a:pt x="405" y="69"/>
                        <a:pt x="304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7"/>
                <p:cNvSpPr/>
                <p:nvPr/>
              </p:nvSpPr>
              <p:spPr>
                <a:xfrm>
                  <a:off x="543370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60" y="2055"/>
                        <a:pt x="132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7"/>
                <p:cNvSpPr/>
                <p:nvPr/>
              </p:nvSpPr>
              <p:spPr>
                <a:xfrm>
                  <a:off x="5467925" y="3122750"/>
                  <a:ext cx="104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12" extrusionOk="0">
                      <a:moveTo>
                        <a:pt x="215" y="1"/>
                      </a:moveTo>
                      <a:cubicBezTo>
                        <a:pt x="114" y="1"/>
                        <a:pt x="13" y="69"/>
                        <a:pt x="13" y="206"/>
                      </a:cubicBezTo>
                      <a:lnTo>
                        <a:pt x="13" y="1897"/>
                      </a:lnTo>
                      <a:cubicBezTo>
                        <a:pt x="1" y="1992"/>
                        <a:pt x="60" y="2064"/>
                        <a:pt x="144" y="2099"/>
                      </a:cubicBezTo>
                      <a:cubicBezTo>
                        <a:pt x="168" y="2099"/>
                        <a:pt x="191" y="2111"/>
                        <a:pt x="215" y="2111"/>
                      </a:cubicBezTo>
                      <a:cubicBezTo>
                        <a:pt x="322" y="2111"/>
                        <a:pt x="418" y="2016"/>
                        <a:pt x="418" y="1897"/>
                      </a:cubicBezTo>
                      <a:lnTo>
                        <a:pt x="418" y="206"/>
                      </a:lnTo>
                      <a:cubicBezTo>
                        <a:pt x="418" y="69"/>
                        <a:pt x="316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7"/>
                <p:cNvSpPr/>
                <p:nvPr/>
              </p:nvSpPr>
              <p:spPr>
                <a:xfrm>
                  <a:off x="550245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3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49" y="2055"/>
                        <a:pt x="132" y="2090"/>
                      </a:cubicBezTo>
                      <a:cubicBezTo>
                        <a:pt x="156" y="2090"/>
                        <a:pt x="180" y="2102"/>
                        <a:pt x="203" y="2102"/>
                      </a:cubicBezTo>
                      <a:cubicBezTo>
                        <a:pt x="322" y="2102"/>
                        <a:pt x="418" y="2007"/>
                        <a:pt x="418" y="1888"/>
                      </a:cubicBezTo>
                      <a:lnTo>
                        <a:pt x="418" y="197"/>
                      </a:lnTo>
                      <a:cubicBezTo>
                        <a:pt x="406" y="66"/>
                        <a:pt x="308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7"/>
                <p:cNvSpPr/>
                <p:nvPr/>
              </p:nvSpPr>
              <p:spPr>
                <a:xfrm>
                  <a:off x="5536700" y="3122975"/>
                  <a:ext cx="1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103" extrusionOk="0">
                      <a:moveTo>
                        <a:pt x="209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60" y="2055"/>
                        <a:pt x="143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7"/>
                <p:cNvSpPr/>
                <p:nvPr/>
              </p:nvSpPr>
              <p:spPr>
                <a:xfrm>
                  <a:off x="5571225" y="3122975"/>
                  <a:ext cx="101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2103" extrusionOk="0">
                      <a:moveTo>
                        <a:pt x="207" y="1"/>
                      </a:moveTo>
                      <a:cubicBezTo>
                        <a:pt x="110" y="1"/>
                        <a:pt x="12" y="66"/>
                        <a:pt x="0" y="197"/>
                      </a:cubicBezTo>
                      <a:lnTo>
                        <a:pt x="0" y="1888"/>
                      </a:lnTo>
                      <a:cubicBezTo>
                        <a:pt x="0" y="1983"/>
                        <a:pt x="48" y="2055"/>
                        <a:pt x="131" y="2090"/>
                      </a:cubicBezTo>
                      <a:cubicBezTo>
                        <a:pt x="155" y="2090"/>
                        <a:pt x="179" y="2102"/>
                        <a:pt x="203" y="2102"/>
                      </a:cubicBezTo>
                      <a:cubicBezTo>
                        <a:pt x="322" y="2102"/>
                        <a:pt x="405" y="2007"/>
                        <a:pt x="405" y="1888"/>
                      </a:cubicBezTo>
                      <a:lnTo>
                        <a:pt x="405" y="197"/>
                      </a:lnTo>
                      <a:cubicBezTo>
                        <a:pt x="399" y="66"/>
                        <a:pt x="304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7"/>
                <p:cNvSpPr/>
                <p:nvPr/>
              </p:nvSpPr>
              <p:spPr>
                <a:xfrm>
                  <a:off x="5605450" y="3122975"/>
                  <a:ext cx="1045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103" extrusionOk="0">
                      <a:moveTo>
                        <a:pt x="209" y="1"/>
                      </a:moveTo>
                      <a:cubicBezTo>
                        <a:pt x="111" y="1"/>
                        <a:pt x="12" y="66"/>
                        <a:pt x="1" y="197"/>
                      </a:cubicBezTo>
                      <a:lnTo>
                        <a:pt x="1" y="1888"/>
                      </a:lnTo>
                      <a:cubicBezTo>
                        <a:pt x="1" y="1983"/>
                        <a:pt x="60" y="2055"/>
                        <a:pt x="143" y="2090"/>
                      </a:cubicBezTo>
                      <a:cubicBezTo>
                        <a:pt x="167" y="2090"/>
                        <a:pt x="191" y="2102"/>
                        <a:pt x="215" y="2102"/>
                      </a:cubicBezTo>
                      <a:cubicBezTo>
                        <a:pt x="322" y="2102"/>
                        <a:pt x="417" y="2007"/>
                        <a:pt x="417" y="1888"/>
                      </a:cubicBezTo>
                      <a:lnTo>
                        <a:pt x="417" y="197"/>
                      </a:lnTo>
                      <a:cubicBezTo>
                        <a:pt x="405" y="66"/>
                        <a:pt x="30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" name="Google Shape;236;p27"/>
              <p:cNvGrpSpPr/>
              <p:nvPr/>
            </p:nvGrpSpPr>
            <p:grpSpPr>
              <a:xfrm rot="-213178" flipH="1">
                <a:off x="-239064" y="3647977"/>
                <a:ext cx="3397388" cy="576771"/>
                <a:chOff x="4330300" y="3920250"/>
                <a:chExt cx="1682975" cy="210775"/>
              </a:xfrm>
            </p:grpSpPr>
            <p:sp>
              <p:nvSpPr>
                <p:cNvPr id="237" name="Google Shape;237;p27"/>
                <p:cNvSpPr/>
                <p:nvPr/>
              </p:nvSpPr>
              <p:spPr>
                <a:xfrm>
                  <a:off x="4586275" y="3920250"/>
                  <a:ext cx="1427000" cy="2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80" h="8431" extrusionOk="0">
                      <a:moveTo>
                        <a:pt x="1" y="1"/>
                      </a:moveTo>
                      <a:lnTo>
                        <a:pt x="1" y="8430"/>
                      </a:lnTo>
                      <a:lnTo>
                        <a:pt x="57079" y="8430"/>
                      </a:lnTo>
                      <a:lnTo>
                        <a:pt x="570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7"/>
                <p:cNvSpPr/>
                <p:nvPr/>
              </p:nvSpPr>
              <p:spPr>
                <a:xfrm>
                  <a:off x="4330300" y="3920250"/>
                  <a:ext cx="304225" cy="2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" h="8431" extrusionOk="0">
                      <a:moveTo>
                        <a:pt x="10240" y="1"/>
                      </a:moveTo>
                      <a:lnTo>
                        <a:pt x="0" y="4215"/>
                      </a:lnTo>
                      <a:lnTo>
                        <a:pt x="10240" y="8430"/>
                      </a:lnTo>
                      <a:lnTo>
                        <a:pt x="12168" y="6299"/>
                      </a:lnTo>
                      <a:lnTo>
                        <a:pt x="10240" y="4215"/>
                      </a:lnTo>
                      <a:lnTo>
                        <a:pt x="12168" y="1751"/>
                      </a:lnTo>
                      <a:lnTo>
                        <a:pt x="1024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7"/>
                <p:cNvSpPr/>
                <p:nvPr/>
              </p:nvSpPr>
              <p:spPr>
                <a:xfrm>
                  <a:off x="4330300" y="3978300"/>
                  <a:ext cx="114625" cy="9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3787" extrusionOk="0">
                      <a:moveTo>
                        <a:pt x="4584" y="0"/>
                      </a:moveTo>
                      <a:lnTo>
                        <a:pt x="0" y="1893"/>
                      </a:lnTo>
                      <a:lnTo>
                        <a:pt x="4584" y="3787"/>
                      </a:lnTo>
                      <a:lnTo>
                        <a:pt x="458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7"/>
                <p:cNvSpPr/>
                <p:nvPr/>
              </p:nvSpPr>
              <p:spPr>
                <a:xfrm>
                  <a:off x="4634500" y="4070875"/>
                  <a:ext cx="137877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1" h="548" extrusionOk="0">
                      <a:moveTo>
                        <a:pt x="0" y="0"/>
                      </a:moveTo>
                      <a:lnTo>
                        <a:pt x="0" y="548"/>
                      </a:lnTo>
                      <a:lnTo>
                        <a:pt x="55150" y="548"/>
                      </a:lnTo>
                      <a:lnTo>
                        <a:pt x="551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7"/>
                <p:cNvSpPr/>
                <p:nvPr/>
              </p:nvSpPr>
              <p:spPr>
                <a:xfrm>
                  <a:off x="4634500" y="3960150"/>
                  <a:ext cx="13787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1" h="560" extrusionOk="0">
                      <a:moveTo>
                        <a:pt x="0" y="0"/>
                      </a:moveTo>
                      <a:lnTo>
                        <a:pt x="0" y="560"/>
                      </a:lnTo>
                      <a:lnTo>
                        <a:pt x="55150" y="560"/>
                      </a:lnTo>
                      <a:lnTo>
                        <a:pt x="551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" name="Google Shape;242;p27"/>
              <p:cNvGrpSpPr/>
              <p:nvPr/>
            </p:nvGrpSpPr>
            <p:grpSpPr>
              <a:xfrm rot="-10474289" flipH="1">
                <a:off x="-327108" y="1234474"/>
                <a:ext cx="3490513" cy="2207237"/>
                <a:chOff x="2600325" y="3927100"/>
                <a:chExt cx="1196000" cy="691475"/>
              </a:xfrm>
            </p:grpSpPr>
            <p:sp>
              <p:nvSpPr>
                <p:cNvPr id="243" name="Google Shape;243;p27"/>
                <p:cNvSpPr/>
                <p:nvPr/>
              </p:nvSpPr>
              <p:spPr>
                <a:xfrm>
                  <a:off x="2600325" y="3927100"/>
                  <a:ext cx="1196000" cy="6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0" h="27659" extrusionOk="0">
                      <a:moveTo>
                        <a:pt x="4393" y="7621"/>
                      </a:moveTo>
                      <a:lnTo>
                        <a:pt x="31468" y="23265"/>
                      </a:lnTo>
                      <a:lnTo>
                        <a:pt x="4393" y="23265"/>
                      </a:lnTo>
                      <a:lnTo>
                        <a:pt x="4393" y="7621"/>
                      </a:lnTo>
                      <a:close/>
                      <a:moveTo>
                        <a:pt x="0" y="1"/>
                      </a:moveTo>
                      <a:lnTo>
                        <a:pt x="0" y="27659"/>
                      </a:lnTo>
                      <a:lnTo>
                        <a:pt x="47839" y="276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7"/>
                <p:cNvSpPr/>
                <p:nvPr/>
              </p:nvSpPr>
              <p:spPr>
                <a:xfrm>
                  <a:off x="2663425" y="4553375"/>
                  <a:ext cx="1400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2001" extrusionOk="0">
                      <a:moveTo>
                        <a:pt x="274" y="0"/>
                      </a:moveTo>
                      <a:cubicBezTo>
                        <a:pt x="238" y="0"/>
                        <a:pt x="191" y="12"/>
                        <a:pt x="155" y="36"/>
                      </a:cubicBezTo>
                      <a:cubicBezTo>
                        <a:pt x="60" y="72"/>
                        <a:pt x="0" y="167"/>
                        <a:pt x="0" y="274"/>
                      </a:cubicBezTo>
                      <a:lnTo>
                        <a:pt x="0" y="1727"/>
                      </a:lnTo>
                      <a:cubicBezTo>
                        <a:pt x="0" y="1869"/>
                        <a:pt x="131" y="2000"/>
                        <a:pt x="274" y="2000"/>
                      </a:cubicBezTo>
                      <a:cubicBezTo>
                        <a:pt x="429" y="1989"/>
                        <a:pt x="548" y="1869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29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7"/>
                <p:cNvSpPr/>
                <p:nvPr/>
              </p:nvSpPr>
              <p:spPr>
                <a:xfrm>
                  <a:off x="2712075" y="4553375"/>
                  <a:ext cx="14475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2022" extrusionOk="0">
                      <a:moveTo>
                        <a:pt x="293" y="0"/>
                      </a:moveTo>
                      <a:cubicBezTo>
                        <a:pt x="245" y="0"/>
                        <a:pt x="197" y="12"/>
                        <a:pt x="162" y="24"/>
                      </a:cubicBezTo>
                      <a:cubicBezTo>
                        <a:pt x="66" y="72"/>
                        <a:pt x="19" y="167"/>
                        <a:pt x="19" y="274"/>
                      </a:cubicBezTo>
                      <a:lnTo>
                        <a:pt x="19" y="1727"/>
                      </a:lnTo>
                      <a:cubicBezTo>
                        <a:pt x="1" y="1923"/>
                        <a:pt x="144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47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7"/>
                <p:cNvSpPr/>
                <p:nvPr/>
              </p:nvSpPr>
              <p:spPr>
                <a:xfrm>
                  <a:off x="2761650" y="4553375"/>
                  <a:ext cx="13700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77" extrusionOk="0">
                      <a:moveTo>
                        <a:pt x="274" y="0"/>
                      </a:moveTo>
                      <a:cubicBezTo>
                        <a:pt x="226" y="0"/>
                        <a:pt x="191" y="12"/>
                        <a:pt x="143" y="24"/>
                      </a:cubicBezTo>
                      <a:cubicBezTo>
                        <a:pt x="60" y="72"/>
                        <a:pt x="0" y="167"/>
                        <a:pt x="0" y="274"/>
                      </a:cubicBezTo>
                      <a:lnTo>
                        <a:pt x="0" y="1727"/>
                      </a:lnTo>
                      <a:cubicBezTo>
                        <a:pt x="12" y="1893"/>
                        <a:pt x="143" y="1977"/>
                        <a:pt x="274" y="1977"/>
                      </a:cubicBezTo>
                      <a:cubicBezTo>
                        <a:pt x="405" y="1977"/>
                        <a:pt x="536" y="1893"/>
                        <a:pt x="548" y="1727"/>
                      </a:cubicBezTo>
                      <a:lnTo>
                        <a:pt x="548" y="274"/>
                      </a:lnTo>
                      <a:cubicBezTo>
                        <a:pt x="548" y="119"/>
                        <a:pt x="429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7"/>
                <p:cNvSpPr/>
                <p:nvPr/>
              </p:nvSpPr>
              <p:spPr>
                <a:xfrm>
                  <a:off x="2810750" y="4553375"/>
                  <a:ext cx="1372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2001" extrusionOk="0">
                      <a:moveTo>
                        <a:pt x="275" y="0"/>
                      </a:moveTo>
                      <a:cubicBezTo>
                        <a:pt x="227" y="0"/>
                        <a:pt x="179" y="12"/>
                        <a:pt x="144" y="36"/>
                      </a:cubicBezTo>
                      <a:cubicBezTo>
                        <a:pt x="48" y="72"/>
                        <a:pt x="1" y="167"/>
                        <a:pt x="1" y="274"/>
                      </a:cubicBezTo>
                      <a:lnTo>
                        <a:pt x="1" y="1727"/>
                      </a:lnTo>
                      <a:cubicBezTo>
                        <a:pt x="1" y="1869"/>
                        <a:pt x="120" y="2000"/>
                        <a:pt x="275" y="2000"/>
                      </a:cubicBezTo>
                      <a:cubicBezTo>
                        <a:pt x="417" y="1989"/>
                        <a:pt x="548" y="1869"/>
                        <a:pt x="548" y="1727"/>
                      </a:cubicBezTo>
                      <a:lnTo>
                        <a:pt x="548" y="274"/>
                      </a:lnTo>
                      <a:cubicBezTo>
                        <a:pt x="548" y="119"/>
                        <a:pt x="429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7"/>
                <p:cNvSpPr/>
                <p:nvPr/>
              </p:nvSpPr>
              <p:spPr>
                <a:xfrm>
                  <a:off x="2859425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92" y="0"/>
                      </a:moveTo>
                      <a:cubicBezTo>
                        <a:pt x="244" y="0"/>
                        <a:pt x="197" y="12"/>
                        <a:pt x="161" y="24"/>
                      </a:cubicBezTo>
                      <a:cubicBezTo>
                        <a:pt x="66" y="72"/>
                        <a:pt x="18" y="167"/>
                        <a:pt x="18" y="274"/>
                      </a:cubicBezTo>
                      <a:lnTo>
                        <a:pt x="18" y="1727"/>
                      </a:lnTo>
                      <a:cubicBezTo>
                        <a:pt x="0" y="1923"/>
                        <a:pt x="143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35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7"/>
                <p:cNvSpPr/>
                <p:nvPr/>
              </p:nvSpPr>
              <p:spPr>
                <a:xfrm>
                  <a:off x="2908675" y="4553375"/>
                  <a:ext cx="1402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2001" extrusionOk="0">
                      <a:moveTo>
                        <a:pt x="275" y="0"/>
                      </a:moveTo>
                      <a:cubicBezTo>
                        <a:pt x="239" y="0"/>
                        <a:pt x="191" y="12"/>
                        <a:pt x="156" y="36"/>
                      </a:cubicBezTo>
                      <a:cubicBezTo>
                        <a:pt x="60" y="72"/>
                        <a:pt x="1" y="167"/>
                        <a:pt x="1" y="274"/>
                      </a:cubicBezTo>
                      <a:lnTo>
                        <a:pt x="1" y="1727"/>
                      </a:lnTo>
                      <a:cubicBezTo>
                        <a:pt x="1" y="1869"/>
                        <a:pt x="132" y="2000"/>
                        <a:pt x="275" y="2000"/>
                      </a:cubicBezTo>
                      <a:cubicBezTo>
                        <a:pt x="430" y="1989"/>
                        <a:pt x="549" y="1869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30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7"/>
                <p:cNvSpPr/>
                <p:nvPr/>
              </p:nvSpPr>
              <p:spPr>
                <a:xfrm>
                  <a:off x="2957650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92" y="0"/>
                      </a:moveTo>
                      <a:cubicBezTo>
                        <a:pt x="245" y="0"/>
                        <a:pt x="197" y="12"/>
                        <a:pt x="161" y="36"/>
                      </a:cubicBezTo>
                      <a:cubicBezTo>
                        <a:pt x="66" y="72"/>
                        <a:pt x="18" y="167"/>
                        <a:pt x="18" y="274"/>
                      </a:cubicBezTo>
                      <a:lnTo>
                        <a:pt x="18" y="1727"/>
                      </a:lnTo>
                      <a:cubicBezTo>
                        <a:pt x="0" y="1923"/>
                        <a:pt x="143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35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7"/>
                <p:cNvSpPr/>
                <p:nvPr/>
              </p:nvSpPr>
              <p:spPr>
                <a:xfrm>
                  <a:off x="3006900" y="4553375"/>
                  <a:ext cx="13725" cy="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995" extrusionOk="0">
                      <a:moveTo>
                        <a:pt x="275" y="0"/>
                      </a:moveTo>
                      <a:cubicBezTo>
                        <a:pt x="227" y="0"/>
                        <a:pt x="191" y="12"/>
                        <a:pt x="144" y="24"/>
                      </a:cubicBezTo>
                      <a:cubicBezTo>
                        <a:pt x="60" y="72"/>
                        <a:pt x="1" y="167"/>
                        <a:pt x="1" y="274"/>
                      </a:cubicBezTo>
                      <a:lnTo>
                        <a:pt x="1" y="1727"/>
                      </a:lnTo>
                      <a:cubicBezTo>
                        <a:pt x="1" y="1905"/>
                        <a:pt x="138" y="1995"/>
                        <a:pt x="275" y="1995"/>
                      </a:cubicBezTo>
                      <a:cubicBezTo>
                        <a:pt x="412" y="1995"/>
                        <a:pt x="549" y="1905"/>
                        <a:pt x="549" y="1727"/>
                      </a:cubicBezTo>
                      <a:lnTo>
                        <a:pt x="549" y="274"/>
                      </a:lnTo>
                      <a:cubicBezTo>
                        <a:pt x="549" y="119"/>
                        <a:pt x="430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7"/>
                <p:cNvSpPr/>
                <p:nvPr/>
              </p:nvSpPr>
              <p:spPr>
                <a:xfrm>
                  <a:off x="3055575" y="4553375"/>
                  <a:ext cx="14475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2022" extrusionOk="0">
                      <a:moveTo>
                        <a:pt x="292" y="0"/>
                      </a:moveTo>
                      <a:cubicBezTo>
                        <a:pt x="245" y="0"/>
                        <a:pt x="197" y="12"/>
                        <a:pt x="161" y="36"/>
                      </a:cubicBezTo>
                      <a:cubicBezTo>
                        <a:pt x="66" y="72"/>
                        <a:pt x="18" y="167"/>
                        <a:pt x="18" y="274"/>
                      </a:cubicBezTo>
                      <a:lnTo>
                        <a:pt x="18" y="1727"/>
                      </a:lnTo>
                      <a:cubicBezTo>
                        <a:pt x="1" y="1923"/>
                        <a:pt x="143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47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7"/>
                <p:cNvSpPr/>
                <p:nvPr/>
              </p:nvSpPr>
              <p:spPr>
                <a:xfrm>
                  <a:off x="3104700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92" y="0"/>
                      </a:moveTo>
                      <a:cubicBezTo>
                        <a:pt x="244" y="0"/>
                        <a:pt x="197" y="12"/>
                        <a:pt x="161" y="24"/>
                      </a:cubicBezTo>
                      <a:cubicBezTo>
                        <a:pt x="66" y="72"/>
                        <a:pt x="18" y="167"/>
                        <a:pt x="18" y="274"/>
                      </a:cubicBezTo>
                      <a:lnTo>
                        <a:pt x="18" y="1727"/>
                      </a:lnTo>
                      <a:cubicBezTo>
                        <a:pt x="0" y="1923"/>
                        <a:pt x="143" y="2021"/>
                        <a:pt x="287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35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7"/>
                <p:cNvSpPr/>
                <p:nvPr/>
              </p:nvSpPr>
              <p:spPr>
                <a:xfrm>
                  <a:off x="3153950" y="4553375"/>
                  <a:ext cx="1402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2001" extrusionOk="0">
                      <a:moveTo>
                        <a:pt x="274" y="0"/>
                      </a:moveTo>
                      <a:cubicBezTo>
                        <a:pt x="239" y="0"/>
                        <a:pt x="191" y="12"/>
                        <a:pt x="155" y="36"/>
                      </a:cubicBezTo>
                      <a:cubicBezTo>
                        <a:pt x="60" y="72"/>
                        <a:pt x="1" y="167"/>
                        <a:pt x="1" y="274"/>
                      </a:cubicBezTo>
                      <a:lnTo>
                        <a:pt x="1" y="1727"/>
                      </a:lnTo>
                      <a:cubicBezTo>
                        <a:pt x="1" y="1869"/>
                        <a:pt x="132" y="2000"/>
                        <a:pt x="274" y="2000"/>
                      </a:cubicBezTo>
                      <a:cubicBezTo>
                        <a:pt x="429" y="1989"/>
                        <a:pt x="548" y="1869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29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7"/>
                <p:cNvSpPr/>
                <p:nvPr/>
              </p:nvSpPr>
              <p:spPr>
                <a:xfrm>
                  <a:off x="3202775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86" y="0"/>
                      </a:moveTo>
                      <a:cubicBezTo>
                        <a:pt x="238" y="0"/>
                        <a:pt x="203" y="12"/>
                        <a:pt x="167" y="36"/>
                      </a:cubicBezTo>
                      <a:cubicBezTo>
                        <a:pt x="72" y="72"/>
                        <a:pt x="12" y="167"/>
                        <a:pt x="12" y="274"/>
                      </a:cubicBezTo>
                      <a:lnTo>
                        <a:pt x="12" y="1727"/>
                      </a:lnTo>
                      <a:cubicBezTo>
                        <a:pt x="0" y="1923"/>
                        <a:pt x="146" y="2021"/>
                        <a:pt x="290" y="2021"/>
                      </a:cubicBezTo>
                      <a:cubicBezTo>
                        <a:pt x="435" y="2021"/>
                        <a:pt x="578" y="1923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4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7"/>
                <p:cNvSpPr/>
                <p:nvPr/>
              </p:nvSpPr>
              <p:spPr>
                <a:xfrm>
                  <a:off x="3251725" y="4553375"/>
                  <a:ext cx="14475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2022" extrusionOk="0">
                      <a:moveTo>
                        <a:pt x="293" y="0"/>
                      </a:moveTo>
                      <a:cubicBezTo>
                        <a:pt x="245" y="0"/>
                        <a:pt x="209" y="12"/>
                        <a:pt x="162" y="24"/>
                      </a:cubicBezTo>
                      <a:cubicBezTo>
                        <a:pt x="78" y="72"/>
                        <a:pt x="19" y="167"/>
                        <a:pt x="19" y="274"/>
                      </a:cubicBezTo>
                      <a:lnTo>
                        <a:pt x="19" y="1727"/>
                      </a:lnTo>
                      <a:cubicBezTo>
                        <a:pt x="1" y="1923"/>
                        <a:pt x="144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47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7"/>
                <p:cNvSpPr/>
                <p:nvPr/>
              </p:nvSpPr>
              <p:spPr>
                <a:xfrm>
                  <a:off x="3301300" y="4553375"/>
                  <a:ext cx="1370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001" extrusionOk="0">
                      <a:moveTo>
                        <a:pt x="274" y="0"/>
                      </a:moveTo>
                      <a:cubicBezTo>
                        <a:pt x="226" y="0"/>
                        <a:pt x="179" y="12"/>
                        <a:pt x="143" y="36"/>
                      </a:cubicBezTo>
                      <a:cubicBezTo>
                        <a:pt x="48" y="72"/>
                        <a:pt x="0" y="167"/>
                        <a:pt x="0" y="274"/>
                      </a:cubicBezTo>
                      <a:lnTo>
                        <a:pt x="0" y="1727"/>
                      </a:lnTo>
                      <a:cubicBezTo>
                        <a:pt x="0" y="1869"/>
                        <a:pt x="119" y="2000"/>
                        <a:pt x="274" y="2000"/>
                      </a:cubicBezTo>
                      <a:cubicBezTo>
                        <a:pt x="417" y="1989"/>
                        <a:pt x="548" y="1869"/>
                        <a:pt x="548" y="1727"/>
                      </a:cubicBezTo>
                      <a:lnTo>
                        <a:pt x="548" y="274"/>
                      </a:lnTo>
                      <a:cubicBezTo>
                        <a:pt x="548" y="119"/>
                        <a:pt x="429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7"/>
                <p:cNvSpPr/>
                <p:nvPr/>
              </p:nvSpPr>
              <p:spPr>
                <a:xfrm>
                  <a:off x="3349950" y="4553375"/>
                  <a:ext cx="14475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2022" extrusionOk="0">
                      <a:moveTo>
                        <a:pt x="293" y="0"/>
                      </a:moveTo>
                      <a:cubicBezTo>
                        <a:pt x="245" y="0"/>
                        <a:pt x="197" y="12"/>
                        <a:pt x="162" y="24"/>
                      </a:cubicBezTo>
                      <a:cubicBezTo>
                        <a:pt x="66" y="72"/>
                        <a:pt x="19" y="167"/>
                        <a:pt x="19" y="274"/>
                      </a:cubicBezTo>
                      <a:lnTo>
                        <a:pt x="19" y="1727"/>
                      </a:lnTo>
                      <a:cubicBezTo>
                        <a:pt x="1" y="1923"/>
                        <a:pt x="144" y="2021"/>
                        <a:pt x="288" y="2021"/>
                      </a:cubicBezTo>
                      <a:cubicBezTo>
                        <a:pt x="433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35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7"/>
                <p:cNvSpPr/>
                <p:nvPr/>
              </p:nvSpPr>
              <p:spPr>
                <a:xfrm>
                  <a:off x="3399225" y="4553375"/>
                  <a:ext cx="1400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2001" extrusionOk="0">
                      <a:moveTo>
                        <a:pt x="274" y="0"/>
                      </a:moveTo>
                      <a:cubicBezTo>
                        <a:pt x="239" y="0"/>
                        <a:pt x="191" y="12"/>
                        <a:pt x="155" y="36"/>
                      </a:cubicBezTo>
                      <a:cubicBezTo>
                        <a:pt x="60" y="72"/>
                        <a:pt x="0" y="167"/>
                        <a:pt x="12" y="274"/>
                      </a:cubicBezTo>
                      <a:lnTo>
                        <a:pt x="12" y="1727"/>
                      </a:lnTo>
                      <a:cubicBezTo>
                        <a:pt x="0" y="1869"/>
                        <a:pt x="131" y="2000"/>
                        <a:pt x="286" y="2000"/>
                      </a:cubicBezTo>
                      <a:cubicBezTo>
                        <a:pt x="429" y="2000"/>
                        <a:pt x="560" y="1869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29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7"/>
                <p:cNvSpPr/>
                <p:nvPr/>
              </p:nvSpPr>
              <p:spPr>
                <a:xfrm>
                  <a:off x="3448050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86" y="0"/>
                      </a:moveTo>
                      <a:cubicBezTo>
                        <a:pt x="238" y="0"/>
                        <a:pt x="202" y="12"/>
                        <a:pt x="167" y="36"/>
                      </a:cubicBezTo>
                      <a:cubicBezTo>
                        <a:pt x="71" y="72"/>
                        <a:pt x="12" y="167"/>
                        <a:pt x="12" y="274"/>
                      </a:cubicBezTo>
                      <a:lnTo>
                        <a:pt x="12" y="1727"/>
                      </a:lnTo>
                      <a:cubicBezTo>
                        <a:pt x="0" y="1923"/>
                        <a:pt x="146" y="2021"/>
                        <a:pt x="290" y="2021"/>
                      </a:cubicBezTo>
                      <a:cubicBezTo>
                        <a:pt x="435" y="2021"/>
                        <a:pt x="577" y="1923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4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7"/>
                <p:cNvSpPr/>
                <p:nvPr/>
              </p:nvSpPr>
              <p:spPr>
                <a:xfrm>
                  <a:off x="3497150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86" y="0"/>
                      </a:moveTo>
                      <a:cubicBezTo>
                        <a:pt x="239" y="0"/>
                        <a:pt x="203" y="12"/>
                        <a:pt x="167" y="24"/>
                      </a:cubicBezTo>
                      <a:cubicBezTo>
                        <a:pt x="72" y="72"/>
                        <a:pt x="12" y="167"/>
                        <a:pt x="12" y="274"/>
                      </a:cubicBezTo>
                      <a:lnTo>
                        <a:pt x="12" y="1727"/>
                      </a:lnTo>
                      <a:cubicBezTo>
                        <a:pt x="1" y="1923"/>
                        <a:pt x="146" y="2021"/>
                        <a:pt x="291" y="2021"/>
                      </a:cubicBezTo>
                      <a:cubicBezTo>
                        <a:pt x="435" y="2021"/>
                        <a:pt x="578" y="1923"/>
                        <a:pt x="560" y="1727"/>
                      </a:cubicBezTo>
                      <a:lnTo>
                        <a:pt x="560" y="274"/>
                      </a:lnTo>
                      <a:cubicBezTo>
                        <a:pt x="560" y="119"/>
                        <a:pt x="44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7"/>
                <p:cNvSpPr/>
                <p:nvPr/>
              </p:nvSpPr>
              <p:spPr>
                <a:xfrm>
                  <a:off x="3546125" y="4553375"/>
                  <a:ext cx="14450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22" extrusionOk="0">
                      <a:moveTo>
                        <a:pt x="292" y="0"/>
                      </a:moveTo>
                      <a:cubicBezTo>
                        <a:pt x="244" y="0"/>
                        <a:pt x="197" y="12"/>
                        <a:pt x="161" y="36"/>
                      </a:cubicBezTo>
                      <a:cubicBezTo>
                        <a:pt x="66" y="72"/>
                        <a:pt x="18" y="167"/>
                        <a:pt x="18" y="274"/>
                      </a:cubicBezTo>
                      <a:lnTo>
                        <a:pt x="18" y="1727"/>
                      </a:lnTo>
                      <a:cubicBezTo>
                        <a:pt x="0" y="1923"/>
                        <a:pt x="143" y="2021"/>
                        <a:pt x="287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47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7"/>
                <p:cNvSpPr/>
                <p:nvPr/>
              </p:nvSpPr>
              <p:spPr>
                <a:xfrm>
                  <a:off x="3595225" y="4553375"/>
                  <a:ext cx="14475" cy="5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2022" extrusionOk="0">
                      <a:moveTo>
                        <a:pt x="292" y="0"/>
                      </a:moveTo>
                      <a:cubicBezTo>
                        <a:pt x="245" y="0"/>
                        <a:pt x="197" y="12"/>
                        <a:pt x="161" y="24"/>
                      </a:cubicBezTo>
                      <a:cubicBezTo>
                        <a:pt x="66" y="72"/>
                        <a:pt x="19" y="167"/>
                        <a:pt x="19" y="274"/>
                      </a:cubicBezTo>
                      <a:lnTo>
                        <a:pt x="19" y="1727"/>
                      </a:lnTo>
                      <a:cubicBezTo>
                        <a:pt x="1" y="1923"/>
                        <a:pt x="144" y="2021"/>
                        <a:pt x="288" y="2021"/>
                      </a:cubicBezTo>
                      <a:cubicBezTo>
                        <a:pt x="432" y="2021"/>
                        <a:pt x="578" y="1923"/>
                        <a:pt x="566" y="1727"/>
                      </a:cubicBezTo>
                      <a:lnTo>
                        <a:pt x="566" y="274"/>
                      </a:lnTo>
                      <a:cubicBezTo>
                        <a:pt x="566" y="119"/>
                        <a:pt x="435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4" name="Google Shape;264;p27"/>
              <p:cNvGrpSpPr/>
              <p:nvPr/>
            </p:nvGrpSpPr>
            <p:grpSpPr>
              <a:xfrm rot="10588659">
                <a:off x="-142889" y="2740031"/>
                <a:ext cx="3122058" cy="641906"/>
                <a:chOff x="4341300" y="4367325"/>
                <a:chExt cx="1511525" cy="310775"/>
              </a:xfrm>
            </p:grpSpPr>
            <p:sp>
              <p:nvSpPr>
                <p:cNvPr id="265" name="Google Shape;265;p27"/>
                <p:cNvSpPr/>
                <p:nvPr/>
              </p:nvSpPr>
              <p:spPr>
                <a:xfrm>
                  <a:off x="4341300" y="4473600"/>
                  <a:ext cx="118800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3858" extrusionOk="0">
                      <a:moveTo>
                        <a:pt x="4751" y="0"/>
                      </a:moveTo>
                      <a:lnTo>
                        <a:pt x="1096" y="893"/>
                      </a:lnTo>
                      <a:cubicBezTo>
                        <a:pt x="1" y="1155"/>
                        <a:pt x="1" y="2703"/>
                        <a:pt x="1096" y="2965"/>
                      </a:cubicBezTo>
                      <a:lnTo>
                        <a:pt x="4751" y="3858"/>
                      </a:lnTo>
                      <a:lnTo>
                        <a:pt x="475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7"/>
                <p:cNvSpPr/>
                <p:nvPr/>
              </p:nvSpPr>
              <p:spPr>
                <a:xfrm>
                  <a:off x="4547575" y="4395325"/>
                  <a:ext cx="141125" cy="2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10180" extrusionOk="0">
                      <a:moveTo>
                        <a:pt x="2501" y="0"/>
                      </a:moveTo>
                      <a:cubicBezTo>
                        <a:pt x="1120" y="0"/>
                        <a:pt x="1" y="1119"/>
                        <a:pt x="1" y="2500"/>
                      </a:cubicBezTo>
                      <a:lnTo>
                        <a:pt x="1" y="7680"/>
                      </a:lnTo>
                      <a:cubicBezTo>
                        <a:pt x="1" y="9061"/>
                        <a:pt x="1120" y="10180"/>
                        <a:pt x="2501" y="10180"/>
                      </a:cubicBezTo>
                      <a:lnTo>
                        <a:pt x="5644" y="10180"/>
                      </a:lnTo>
                      <a:lnTo>
                        <a:pt x="564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7"/>
                <p:cNvSpPr/>
                <p:nvPr/>
              </p:nvSpPr>
              <p:spPr>
                <a:xfrm>
                  <a:off x="4438350" y="4442650"/>
                  <a:ext cx="109250" cy="1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6382" extrusionOk="0">
                      <a:moveTo>
                        <a:pt x="2917" y="0"/>
                      </a:moveTo>
                      <a:cubicBezTo>
                        <a:pt x="1310" y="0"/>
                        <a:pt x="0" y="1310"/>
                        <a:pt x="0" y="2929"/>
                      </a:cubicBezTo>
                      <a:lnTo>
                        <a:pt x="0" y="3465"/>
                      </a:lnTo>
                      <a:cubicBezTo>
                        <a:pt x="0" y="5084"/>
                        <a:pt x="1310" y="6382"/>
                        <a:pt x="2917" y="6382"/>
                      </a:cubicBezTo>
                      <a:lnTo>
                        <a:pt x="4370" y="6382"/>
                      </a:ln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7"/>
                <p:cNvSpPr/>
                <p:nvPr/>
              </p:nvSpPr>
              <p:spPr>
                <a:xfrm>
                  <a:off x="4544300" y="4439800"/>
                  <a:ext cx="6875" cy="16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639" extrusionOk="0">
                      <a:moveTo>
                        <a:pt x="133" y="1"/>
                      </a:moveTo>
                      <a:cubicBezTo>
                        <a:pt x="69" y="1"/>
                        <a:pt x="7" y="43"/>
                        <a:pt x="1" y="126"/>
                      </a:cubicBezTo>
                      <a:lnTo>
                        <a:pt x="1" y="6496"/>
                      </a:lnTo>
                      <a:cubicBezTo>
                        <a:pt x="1" y="6579"/>
                        <a:pt x="60" y="6639"/>
                        <a:pt x="132" y="6639"/>
                      </a:cubicBezTo>
                      <a:cubicBezTo>
                        <a:pt x="167" y="6639"/>
                        <a:pt x="191" y="6627"/>
                        <a:pt x="215" y="6615"/>
                      </a:cubicBezTo>
                      <a:cubicBezTo>
                        <a:pt x="251" y="6579"/>
                        <a:pt x="275" y="6543"/>
                        <a:pt x="275" y="6496"/>
                      </a:cubicBezTo>
                      <a:lnTo>
                        <a:pt x="275" y="126"/>
                      </a:lnTo>
                      <a:cubicBezTo>
                        <a:pt x="263" y="43"/>
                        <a:pt x="197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7"/>
                <p:cNvSpPr/>
                <p:nvPr/>
              </p:nvSpPr>
              <p:spPr>
                <a:xfrm>
                  <a:off x="4664550" y="4367325"/>
                  <a:ext cx="1188275" cy="3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31" h="12431" extrusionOk="0">
                      <a:moveTo>
                        <a:pt x="2311" y="1"/>
                      </a:moveTo>
                      <a:cubicBezTo>
                        <a:pt x="1037" y="1"/>
                        <a:pt x="1" y="1037"/>
                        <a:pt x="1" y="2323"/>
                      </a:cubicBezTo>
                      <a:lnTo>
                        <a:pt x="1" y="10121"/>
                      </a:lnTo>
                      <a:cubicBezTo>
                        <a:pt x="1" y="11395"/>
                        <a:pt x="1037" y="12431"/>
                        <a:pt x="2311" y="12431"/>
                      </a:cubicBezTo>
                      <a:lnTo>
                        <a:pt x="45209" y="12431"/>
                      </a:lnTo>
                      <a:cubicBezTo>
                        <a:pt x="46495" y="12431"/>
                        <a:pt x="47531" y="11395"/>
                        <a:pt x="47531" y="10121"/>
                      </a:cubicBezTo>
                      <a:lnTo>
                        <a:pt x="47531" y="2323"/>
                      </a:lnTo>
                      <a:cubicBezTo>
                        <a:pt x="47531" y="1037"/>
                        <a:pt x="46483" y="1"/>
                        <a:pt x="452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7"/>
                <p:cNvSpPr/>
                <p:nvPr/>
              </p:nvSpPr>
              <p:spPr>
                <a:xfrm>
                  <a:off x="5734925" y="4367325"/>
                  <a:ext cx="46175" cy="3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" h="12431" extrusionOk="0">
                      <a:moveTo>
                        <a:pt x="1" y="1"/>
                      </a:moveTo>
                      <a:lnTo>
                        <a:pt x="1" y="12431"/>
                      </a:lnTo>
                      <a:lnTo>
                        <a:pt x="1846" y="12431"/>
                      </a:lnTo>
                      <a:lnTo>
                        <a:pt x="18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7"/>
                <p:cNvSpPr/>
                <p:nvPr/>
              </p:nvSpPr>
              <p:spPr>
                <a:xfrm>
                  <a:off x="4740175" y="4367325"/>
                  <a:ext cx="46150" cy="3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12431" extrusionOk="0">
                      <a:moveTo>
                        <a:pt x="0" y="1"/>
                      </a:moveTo>
                      <a:lnTo>
                        <a:pt x="0" y="12431"/>
                      </a:lnTo>
                      <a:lnTo>
                        <a:pt x="1846" y="12431"/>
                      </a:lnTo>
                      <a:lnTo>
                        <a:pt x="18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2" name="Google Shape;272;p27"/>
              <p:cNvGrpSpPr/>
              <p:nvPr/>
            </p:nvGrpSpPr>
            <p:grpSpPr>
              <a:xfrm rot="-5400000" flipH="1">
                <a:off x="1023064" y="1059749"/>
                <a:ext cx="1160981" cy="2376464"/>
                <a:chOff x="6404350" y="3138600"/>
                <a:chExt cx="658750" cy="1348425"/>
              </a:xfrm>
            </p:grpSpPr>
            <p:sp>
              <p:nvSpPr>
                <p:cNvPr id="273" name="Google Shape;273;p27"/>
                <p:cNvSpPr/>
                <p:nvPr/>
              </p:nvSpPr>
              <p:spPr>
                <a:xfrm>
                  <a:off x="6404350" y="3138600"/>
                  <a:ext cx="658750" cy="13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0" h="53937" extrusionOk="0">
                      <a:moveTo>
                        <a:pt x="19218" y="8502"/>
                      </a:moveTo>
                      <a:lnTo>
                        <a:pt x="19218" y="45435"/>
                      </a:lnTo>
                      <a:cubicBezTo>
                        <a:pt x="11931" y="42518"/>
                        <a:pt x="7145" y="35446"/>
                        <a:pt x="7145" y="27600"/>
                      </a:cubicBezTo>
                      <a:lnTo>
                        <a:pt x="7145" y="26349"/>
                      </a:lnTo>
                      <a:cubicBezTo>
                        <a:pt x="7145" y="18491"/>
                        <a:pt x="11931" y="11431"/>
                        <a:pt x="19218" y="8502"/>
                      </a:cubicBezTo>
                      <a:close/>
                      <a:moveTo>
                        <a:pt x="26349" y="1"/>
                      </a:moveTo>
                      <a:cubicBezTo>
                        <a:pt x="11800" y="1"/>
                        <a:pt x="1" y="11800"/>
                        <a:pt x="1" y="26349"/>
                      </a:cubicBezTo>
                      <a:lnTo>
                        <a:pt x="1" y="27600"/>
                      </a:lnTo>
                      <a:cubicBezTo>
                        <a:pt x="1" y="42149"/>
                        <a:pt x="11800" y="53936"/>
                        <a:pt x="26349" y="53936"/>
                      </a:cubicBezTo>
                      <a:lnTo>
                        <a:pt x="263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7"/>
                <p:cNvSpPr/>
                <p:nvPr/>
              </p:nvSpPr>
              <p:spPr>
                <a:xfrm>
                  <a:off x="6977050" y="4388775"/>
                  <a:ext cx="64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548" extrusionOk="0">
                      <a:moveTo>
                        <a:pt x="370" y="0"/>
                      </a:moveTo>
                      <a:cubicBezTo>
                        <a:pt x="1" y="0"/>
                        <a:pt x="1" y="548"/>
                        <a:pt x="370" y="548"/>
                      </a:cubicBezTo>
                      <a:lnTo>
                        <a:pt x="2322" y="548"/>
                      </a:lnTo>
                      <a:cubicBezTo>
                        <a:pt x="2477" y="548"/>
                        <a:pt x="2596" y="417"/>
                        <a:pt x="2596" y="274"/>
                      </a:cubicBezTo>
                      <a:cubicBezTo>
                        <a:pt x="2596" y="202"/>
                        <a:pt x="2572" y="131"/>
                        <a:pt x="2525" y="83"/>
                      </a:cubicBezTo>
                      <a:cubicBezTo>
                        <a:pt x="2465" y="24"/>
                        <a:pt x="2406" y="0"/>
                        <a:pt x="2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7"/>
                <p:cNvSpPr/>
                <p:nvPr/>
              </p:nvSpPr>
              <p:spPr>
                <a:xfrm>
                  <a:off x="6976350" y="432712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75" y="1"/>
                      </a:moveTo>
                      <a:cubicBezTo>
                        <a:pt x="4" y="1"/>
                        <a:pt x="0" y="551"/>
                        <a:pt x="364" y="551"/>
                      </a:cubicBezTo>
                      <a:cubicBezTo>
                        <a:pt x="375" y="551"/>
                        <a:pt x="386" y="550"/>
                        <a:pt x="398" y="549"/>
                      </a:cubicBezTo>
                      <a:lnTo>
                        <a:pt x="2350" y="549"/>
                      </a:lnTo>
                      <a:cubicBezTo>
                        <a:pt x="2505" y="549"/>
                        <a:pt x="2624" y="430"/>
                        <a:pt x="2624" y="275"/>
                      </a:cubicBezTo>
                      <a:cubicBezTo>
                        <a:pt x="2624" y="204"/>
                        <a:pt x="2600" y="132"/>
                        <a:pt x="2553" y="85"/>
                      </a:cubicBezTo>
                      <a:cubicBezTo>
                        <a:pt x="2493" y="37"/>
                        <a:pt x="2434" y="1"/>
                        <a:pt x="2350" y="1"/>
                      </a:cubicBezTo>
                      <a:lnTo>
                        <a:pt x="398" y="1"/>
                      </a:lnTo>
                      <a:cubicBezTo>
                        <a:pt x="390" y="1"/>
                        <a:pt x="382" y="1"/>
                        <a:pt x="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7"/>
                <p:cNvSpPr/>
                <p:nvPr/>
              </p:nvSpPr>
              <p:spPr>
                <a:xfrm>
                  <a:off x="6976350" y="4265825"/>
                  <a:ext cx="656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62" extrusionOk="0">
                      <a:moveTo>
                        <a:pt x="375" y="0"/>
                      </a:moveTo>
                      <a:cubicBezTo>
                        <a:pt x="0" y="0"/>
                        <a:pt x="0" y="561"/>
                        <a:pt x="375" y="561"/>
                      </a:cubicBezTo>
                      <a:cubicBezTo>
                        <a:pt x="382" y="561"/>
                        <a:pt x="390" y="561"/>
                        <a:pt x="398" y="560"/>
                      </a:cubicBezTo>
                      <a:lnTo>
                        <a:pt x="2350" y="560"/>
                      </a:lnTo>
                      <a:cubicBezTo>
                        <a:pt x="2505" y="560"/>
                        <a:pt x="2624" y="429"/>
                        <a:pt x="2624" y="287"/>
                      </a:cubicBezTo>
                      <a:cubicBezTo>
                        <a:pt x="2624" y="215"/>
                        <a:pt x="2600" y="144"/>
                        <a:pt x="2553" y="96"/>
                      </a:cubicBezTo>
                      <a:cubicBezTo>
                        <a:pt x="2493" y="37"/>
                        <a:pt x="2434" y="13"/>
                        <a:pt x="2350" y="1"/>
                      </a:cubicBezTo>
                      <a:lnTo>
                        <a:pt x="398" y="1"/>
                      </a:lnTo>
                      <a:cubicBezTo>
                        <a:pt x="390" y="0"/>
                        <a:pt x="382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7"/>
                <p:cNvSpPr/>
                <p:nvPr/>
              </p:nvSpPr>
              <p:spPr>
                <a:xfrm>
                  <a:off x="6976350" y="420477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1"/>
                      </a:moveTo>
                      <a:cubicBezTo>
                        <a:pt x="0" y="1"/>
                        <a:pt x="4" y="550"/>
                        <a:pt x="375" y="550"/>
                      </a:cubicBezTo>
                      <a:cubicBezTo>
                        <a:pt x="382" y="550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204"/>
                        <a:pt x="2600" y="133"/>
                        <a:pt x="2553" y="85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1"/>
                        <a:pt x="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7"/>
                <p:cNvSpPr/>
                <p:nvPr/>
              </p:nvSpPr>
              <p:spPr>
                <a:xfrm>
                  <a:off x="6976350" y="4143450"/>
                  <a:ext cx="68000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551" extrusionOk="0">
                      <a:moveTo>
                        <a:pt x="364" y="1"/>
                      </a:moveTo>
                      <a:cubicBezTo>
                        <a:pt x="0" y="1"/>
                        <a:pt x="4" y="551"/>
                        <a:pt x="375" y="551"/>
                      </a:cubicBezTo>
                      <a:cubicBezTo>
                        <a:pt x="382" y="551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600" y="538"/>
                        <a:pt x="2719" y="252"/>
                        <a:pt x="2553" y="86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1"/>
                        <a:pt x="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7"/>
                <p:cNvSpPr/>
                <p:nvPr/>
              </p:nvSpPr>
              <p:spPr>
                <a:xfrm>
                  <a:off x="6976350" y="4082150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0"/>
                      </a:moveTo>
                      <a:cubicBezTo>
                        <a:pt x="0" y="0"/>
                        <a:pt x="4" y="550"/>
                        <a:pt x="375" y="550"/>
                      </a:cubicBezTo>
                      <a:cubicBezTo>
                        <a:pt x="382" y="550"/>
                        <a:pt x="390" y="550"/>
                        <a:pt x="398" y="549"/>
                      </a:cubicBezTo>
                      <a:lnTo>
                        <a:pt x="2350" y="549"/>
                      </a:lnTo>
                      <a:cubicBezTo>
                        <a:pt x="2505" y="549"/>
                        <a:pt x="2624" y="418"/>
                        <a:pt x="2624" y="276"/>
                      </a:cubicBezTo>
                      <a:cubicBezTo>
                        <a:pt x="2624" y="204"/>
                        <a:pt x="2600" y="133"/>
                        <a:pt x="2553" y="85"/>
                      </a:cubicBezTo>
                      <a:cubicBezTo>
                        <a:pt x="2493" y="25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7"/>
                <p:cNvSpPr/>
                <p:nvPr/>
              </p:nvSpPr>
              <p:spPr>
                <a:xfrm>
                  <a:off x="6976350" y="402082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0"/>
                      </a:moveTo>
                      <a:cubicBezTo>
                        <a:pt x="0" y="0"/>
                        <a:pt x="4" y="550"/>
                        <a:pt x="375" y="550"/>
                      </a:cubicBezTo>
                      <a:cubicBezTo>
                        <a:pt x="382" y="550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204"/>
                        <a:pt x="2600" y="133"/>
                        <a:pt x="2553" y="85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7"/>
                <p:cNvSpPr/>
                <p:nvPr/>
              </p:nvSpPr>
              <p:spPr>
                <a:xfrm>
                  <a:off x="6976350" y="3959225"/>
                  <a:ext cx="656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62" extrusionOk="0">
                      <a:moveTo>
                        <a:pt x="375" y="1"/>
                      </a:moveTo>
                      <a:cubicBezTo>
                        <a:pt x="0" y="1"/>
                        <a:pt x="0" y="562"/>
                        <a:pt x="375" y="562"/>
                      </a:cubicBezTo>
                      <a:cubicBezTo>
                        <a:pt x="382" y="562"/>
                        <a:pt x="390" y="561"/>
                        <a:pt x="398" y="561"/>
                      </a:cubicBezTo>
                      <a:lnTo>
                        <a:pt x="2350" y="561"/>
                      </a:lnTo>
                      <a:cubicBezTo>
                        <a:pt x="2505" y="561"/>
                        <a:pt x="2624" y="430"/>
                        <a:pt x="2624" y="287"/>
                      </a:cubicBezTo>
                      <a:cubicBezTo>
                        <a:pt x="2624" y="216"/>
                        <a:pt x="2600" y="144"/>
                        <a:pt x="2553" y="97"/>
                      </a:cubicBezTo>
                      <a:cubicBezTo>
                        <a:pt x="2493" y="37"/>
                        <a:pt x="2434" y="13"/>
                        <a:pt x="2350" y="1"/>
                      </a:cubicBezTo>
                      <a:lnTo>
                        <a:pt x="398" y="1"/>
                      </a:lnTo>
                      <a:cubicBezTo>
                        <a:pt x="390" y="1"/>
                        <a:pt x="382" y="1"/>
                        <a:pt x="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7"/>
                <p:cNvSpPr/>
                <p:nvPr/>
              </p:nvSpPr>
              <p:spPr>
                <a:xfrm>
                  <a:off x="6977650" y="3897925"/>
                  <a:ext cx="667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561" extrusionOk="0">
                      <a:moveTo>
                        <a:pt x="334" y="1"/>
                      </a:moveTo>
                      <a:cubicBezTo>
                        <a:pt x="0" y="36"/>
                        <a:pt x="0" y="536"/>
                        <a:pt x="334" y="560"/>
                      </a:cubicBezTo>
                      <a:lnTo>
                        <a:pt x="2298" y="560"/>
                      </a:lnTo>
                      <a:cubicBezTo>
                        <a:pt x="2548" y="548"/>
                        <a:pt x="2667" y="263"/>
                        <a:pt x="2501" y="96"/>
                      </a:cubicBezTo>
                      <a:cubicBezTo>
                        <a:pt x="2441" y="36"/>
                        <a:pt x="2370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7"/>
                <p:cNvSpPr/>
                <p:nvPr/>
              </p:nvSpPr>
              <p:spPr>
                <a:xfrm>
                  <a:off x="6976350" y="3836850"/>
                  <a:ext cx="680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552" extrusionOk="0">
                      <a:moveTo>
                        <a:pt x="2378" y="1"/>
                      </a:moveTo>
                      <a:cubicBezTo>
                        <a:pt x="2369" y="1"/>
                        <a:pt x="2359" y="1"/>
                        <a:pt x="2350" y="3"/>
                      </a:cubicBezTo>
                      <a:lnTo>
                        <a:pt x="398" y="3"/>
                      </a:lnTo>
                      <a:cubicBezTo>
                        <a:pt x="386" y="2"/>
                        <a:pt x="375" y="1"/>
                        <a:pt x="364" y="1"/>
                      </a:cubicBezTo>
                      <a:cubicBezTo>
                        <a:pt x="0" y="1"/>
                        <a:pt x="4" y="551"/>
                        <a:pt x="375" y="551"/>
                      </a:cubicBezTo>
                      <a:cubicBezTo>
                        <a:pt x="382" y="551"/>
                        <a:pt x="390" y="551"/>
                        <a:pt x="398" y="551"/>
                      </a:cubicBezTo>
                      <a:lnTo>
                        <a:pt x="2350" y="551"/>
                      </a:lnTo>
                      <a:cubicBezTo>
                        <a:pt x="2600" y="539"/>
                        <a:pt x="2719" y="253"/>
                        <a:pt x="2553" y="86"/>
                      </a:cubicBezTo>
                      <a:cubicBezTo>
                        <a:pt x="2501" y="34"/>
                        <a:pt x="2440" y="1"/>
                        <a:pt x="23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7"/>
                <p:cNvSpPr/>
                <p:nvPr/>
              </p:nvSpPr>
              <p:spPr>
                <a:xfrm>
                  <a:off x="6976350" y="3775525"/>
                  <a:ext cx="680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552" extrusionOk="0">
                      <a:moveTo>
                        <a:pt x="2378" y="1"/>
                      </a:moveTo>
                      <a:cubicBezTo>
                        <a:pt x="2369" y="1"/>
                        <a:pt x="2359" y="2"/>
                        <a:pt x="2350" y="3"/>
                      </a:cubicBezTo>
                      <a:lnTo>
                        <a:pt x="398" y="3"/>
                      </a:lnTo>
                      <a:cubicBezTo>
                        <a:pt x="386" y="2"/>
                        <a:pt x="375" y="2"/>
                        <a:pt x="364" y="2"/>
                      </a:cubicBezTo>
                      <a:cubicBezTo>
                        <a:pt x="0" y="2"/>
                        <a:pt x="4" y="552"/>
                        <a:pt x="375" y="552"/>
                      </a:cubicBezTo>
                      <a:cubicBezTo>
                        <a:pt x="382" y="552"/>
                        <a:pt x="390" y="551"/>
                        <a:pt x="398" y="551"/>
                      </a:cubicBezTo>
                      <a:lnTo>
                        <a:pt x="2350" y="551"/>
                      </a:lnTo>
                      <a:cubicBezTo>
                        <a:pt x="2600" y="539"/>
                        <a:pt x="2719" y="253"/>
                        <a:pt x="2553" y="87"/>
                      </a:cubicBezTo>
                      <a:cubicBezTo>
                        <a:pt x="2501" y="35"/>
                        <a:pt x="2440" y="1"/>
                        <a:pt x="23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7"/>
                <p:cNvSpPr/>
                <p:nvPr/>
              </p:nvSpPr>
              <p:spPr>
                <a:xfrm>
                  <a:off x="6976350" y="371422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2381" y="0"/>
                      </a:moveTo>
                      <a:cubicBezTo>
                        <a:pt x="2371" y="0"/>
                        <a:pt x="2361" y="1"/>
                        <a:pt x="2350" y="3"/>
                      </a:cubicBezTo>
                      <a:lnTo>
                        <a:pt x="398" y="3"/>
                      </a:lnTo>
                      <a:cubicBezTo>
                        <a:pt x="386" y="2"/>
                        <a:pt x="375" y="1"/>
                        <a:pt x="364" y="1"/>
                      </a:cubicBezTo>
                      <a:cubicBezTo>
                        <a:pt x="0" y="1"/>
                        <a:pt x="4" y="551"/>
                        <a:pt x="375" y="551"/>
                      </a:cubicBezTo>
                      <a:cubicBezTo>
                        <a:pt x="382" y="551"/>
                        <a:pt x="390" y="551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205"/>
                        <a:pt x="2600" y="134"/>
                        <a:pt x="2553" y="86"/>
                      </a:cubicBezTo>
                      <a:cubicBezTo>
                        <a:pt x="2501" y="34"/>
                        <a:pt x="2449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7"/>
                <p:cNvSpPr/>
                <p:nvPr/>
              </p:nvSpPr>
              <p:spPr>
                <a:xfrm>
                  <a:off x="6976350" y="365292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0"/>
                      </a:moveTo>
                      <a:cubicBezTo>
                        <a:pt x="0" y="0"/>
                        <a:pt x="4" y="550"/>
                        <a:pt x="375" y="550"/>
                      </a:cubicBezTo>
                      <a:cubicBezTo>
                        <a:pt x="382" y="550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192"/>
                        <a:pt x="2600" y="133"/>
                        <a:pt x="2553" y="73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7"/>
                <p:cNvSpPr/>
                <p:nvPr/>
              </p:nvSpPr>
              <p:spPr>
                <a:xfrm>
                  <a:off x="6977050" y="3591650"/>
                  <a:ext cx="64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548" extrusionOk="0">
                      <a:moveTo>
                        <a:pt x="370" y="0"/>
                      </a:moveTo>
                      <a:cubicBezTo>
                        <a:pt x="1" y="0"/>
                        <a:pt x="1" y="548"/>
                        <a:pt x="370" y="548"/>
                      </a:cubicBezTo>
                      <a:lnTo>
                        <a:pt x="2322" y="548"/>
                      </a:lnTo>
                      <a:cubicBezTo>
                        <a:pt x="2477" y="548"/>
                        <a:pt x="2596" y="417"/>
                        <a:pt x="2596" y="274"/>
                      </a:cubicBezTo>
                      <a:cubicBezTo>
                        <a:pt x="2596" y="203"/>
                        <a:pt x="2572" y="131"/>
                        <a:pt x="2525" y="84"/>
                      </a:cubicBezTo>
                      <a:cubicBezTo>
                        <a:pt x="2465" y="24"/>
                        <a:pt x="2406" y="0"/>
                        <a:pt x="2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7"/>
                <p:cNvSpPr/>
                <p:nvPr/>
              </p:nvSpPr>
              <p:spPr>
                <a:xfrm>
                  <a:off x="6976350" y="3530000"/>
                  <a:ext cx="656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62" extrusionOk="0">
                      <a:moveTo>
                        <a:pt x="375" y="1"/>
                      </a:moveTo>
                      <a:cubicBezTo>
                        <a:pt x="0" y="1"/>
                        <a:pt x="0" y="562"/>
                        <a:pt x="375" y="562"/>
                      </a:cubicBezTo>
                      <a:cubicBezTo>
                        <a:pt x="382" y="562"/>
                        <a:pt x="390" y="562"/>
                        <a:pt x="398" y="561"/>
                      </a:cubicBezTo>
                      <a:lnTo>
                        <a:pt x="2350" y="561"/>
                      </a:lnTo>
                      <a:cubicBezTo>
                        <a:pt x="2505" y="561"/>
                        <a:pt x="2624" y="430"/>
                        <a:pt x="2624" y="287"/>
                      </a:cubicBezTo>
                      <a:cubicBezTo>
                        <a:pt x="2624" y="216"/>
                        <a:pt x="2600" y="144"/>
                        <a:pt x="2553" y="97"/>
                      </a:cubicBezTo>
                      <a:cubicBezTo>
                        <a:pt x="2493" y="37"/>
                        <a:pt x="2434" y="14"/>
                        <a:pt x="2350" y="2"/>
                      </a:cubicBezTo>
                      <a:lnTo>
                        <a:pt x="398" y="2"/>
                      </a:lnTo>
                      <a:cubicBezTo>
                        <a:pt x="390" y="1"/>
                        <a:pt x="382" y="1"/>
                        <a:pt x="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7"/>
                <p:cNvSpPr/>
                <p:nvPr/>
              </p:nvSpPr>
              <p:spPr>
                <a:xfrm>
                  <a:off x="6976350" y="3468975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0"/>
                      </a:moveTo>
                      <a:cubicBezTo>
                        <a:pt x="0" y="0"/>
                        <a:pt x="4" y="550"/>
                        <a:pt x="375" y="550"/>
                      </a:cubicBezTo>
                      <a:cubicBezTo>
                        <a:pt x="382" y="550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204"/>
                        <a:pt x="2600" y="133"/>
                        <a:pt x="2553" y="85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7"/>
                <p:cNvSpPr/>
                <p:nvPr/>
              </p:nvSpPr>
              <p:spPr>
                <a:xfrm>
                  <a:off x="6976350" y="3407650"/>
                  <a:ext cx="656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51" extrusionOk="0">
                      <a:moveTo>
                        <a:pt x="364" y="1"/>
                      </a:moveTo>
                      <a:cubicBezTo>
                        <a:pt x="0" y="1"/>
                        <a:pt x="4" y="551"/>
                        <a:pt x="375" y="551"/>
                      </a:cubicBezTo>
                      <a:cubicBezTo>
                        <a:pt x="382" y="551"/>
                        <a:pt x="390" y="550"/>
                        <a:pt x="398" y="550"/>
                      </a:cubicBezTo>
                      <a:lnTo>
                        <a:pt x="2350" y="550"/>
                      </a:lnTo>
                      <a:cubicBezTo>
                        <a:pt x="2505" y="550"/>
                        <a:pt x="2624" y="419"/>
                        <a:pt x="2624" y="276"/>
                      </a:cubicBezTo>
                      <a:cubicBezTo>
                        <a:pt x="2624" y="205"/>
                        <a:pt x="2600" y="133"/>
                        <a:pt x="2553" y="86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1"/>
                        <a:pt x="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7"/>
                <p:cNvSpPr/>
                <p:nvPr/>
              </p:nvSpPr>
              <p:spPr>
                <a:xfrm>
                  <a:off x="6976350" y="3346325"/>
                  <a:ext cx="68000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551" extrusionOk="0">
                      <a:moveTo>
                        <a:pt x="364" y="1"/>
                      </a:moveTo>
                      <a:cubicBezTo>
                        <a:pt x="0" y="1"/>
                        <a:pt x="4" y="551"/>
                        <a:pt x="375" y="551"/>
                      </a:cubicBezTo>
                      <a:cubicBezTo>
                        <a:pt x="382" y="551"/>
                        <a:pt x="390" y="551"/>
                        <a:pt x="398" y="550"/>
                      </a:cubicBezTo>
                      <a:lnTo>
                        <a:pt x="2350" y="550"/>
                      </a:lnTo>
                      <a:cubicBezTo>
                        <a:pt x="2600" y="538"/>
                        <a:pt x="2719" y="253"/>
                        <a:pt x="2553" y="86"/>
                      </a:cubicBezTo>
                      <a:cubicBezTo>
                        <a:pt x="2493" y="26"/>
                        <a:pt x="2434" y="2"/>
                        <a:pt x="2350" y="2"/>
                      </a:cubicBezTo>
                      <a:lnTo>
                        <a:pt x="398" y="2"/>
                      </a:lnTo>
                      <a:cubicBezTo>
                        <a:pt x="386" y="1"/>
                        <a:pt x="375" y="1"/>
                        <a:pt x="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7"/>
                <p:cNvSpPr/>
                <p:nvPr/>
              </p:nvSpPr>
              <p:spPr>
                <a:xfrm>
                  <a:off x="6977650" y="3284750"/>
                  <a:ext cx="66700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561" extrusionOk="0">
                      <a:moveTo>
                        <a:pt x="334" y="1"/>
                      </a:moveTo>
                      <a:cubicBezTo>
                        <a:pt x="0" y="37"/>
                        <a:pt x="0" y="537"/>
                        <a:pt x="334" y="560"/>
                      </a:cubicBezTo>
                      <a:lnTo>
                        <a:pt x="2298" y="560"/>
                      </a:lnTo>
                      <a:cubicBezTo>
                        <a:pt x="2548" y="549"/>
                        <a:pt x="2667" y="263"/>
                        <a:pt x="2501" y="96"/>
                      </a:cubicBezTo>
                      <a:cubicBezTo>
                        <a:pt x="2441" y="37"/>
                        <a:pt x="2370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7"/>
                <p:cNvSpPr/>
                <p:nvPr/>
              </p:nvSpPr>
              <p:spPr>
                <a:xfrm>
                  <a:off x="6976350" y="3223425"/>
                  <a:ext cx="6800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562" extrusionOk="0">
                      <a:moveTo>
                        <a:pt x="375" y="1"/>
                      </a:moveTo>
                      <a:cubicBezTo>
                        <a:pt x="0" y="1"/>
                        <a:pt x="0" y="561"/>
                        <a:pt x="375" y="561"/>
                      </a:cubicBezTo>
                      <a:cubicBezTo>
                        <a:pt x="382" y="561"/>
                        <a:pt x="390" y="561"/>
                        <a:pt x="398" y="561"/>
                      </a:cubicBezTo>
                      <a:lnTo>
                        <a:pt x="2350" y="561"/>
                      </a:lnTo>
                      <a:cubicBezTo>
                        <a:pt x="2600" y="549"/>
                        <a:pt x="2719" y="263"/>
                        <a:pt x="2553" y="96"/>
                      </a:cubicBezTo>
                      <a:cubicBezTo>
                        <a:pt x="2493" y="37"/>
                        <a:pt x="2434" y="13"/>
                        <a:pt x="2350" y="1"/>
                      </a:cubicBezTo>
                      <a:lnTo>
                        <a:pt x="398" y="1"/>
                      </a:lnTo>
                      <a:cubicBezTo>
                        <a:pt x="390" y="1"/>
                        <a:pt x="382" y="1"/>
                        <a:pt x="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4" name="Google Shape;294;p27"/>
            <p:cNvGrpSpPr/>
            <p:nvPr/>
          </p:nvGrpSpPr>
          <p:grpSpPr>
            <a:xfrm rot="-2308923">
              <a:off x="391311" y="1083221"/>
              <a:ext cx="2564825" cy="1864088"/>
              <a:chOff x="7365331" y="3876744"/>
              <a:chExt cx="752588" cy="546995"/>
            </a:xfrm>
          </p:grpSpPr>
          <p:sp>
            <p:nvSpPr>
              <p:cNvPr id="295" name="Google Shape;295;p27"/>
              <p:cNvSpPr/>
              <p:nvPr/>
            </p:nvSpPr>
            <p:spPr>
              <a:xfrm>
                <a:off x="7365331" y="3876744"/>
                <a:ext cx="555487" cy="388974"/>
              </a:xfrm>
              <a:custGeom>
                <a:avLst/>
                <a:gdLst/>
                <a:ahLst/>
                <a:cxnLst/>
                <a:rect l="l" t="t" r="r" b="b"/>
                <a:pathLst>
                  <a:path w="38791" h="27163" extrusionOk="0">
                    <a:moveTo>
                      <a:pt x="996" y="1"/>
                    </a:moveTo>
                    <a:cubicBezTo>
                      <a:pt x="847" y="1"/>
                      <a:pt x="744" y="36"/>
                      <a:pt x="691" y="110"/>
                    </a:cubicBezTo>
                    <a:cubicBezTo>
                      <a:pt x="0" y="1062"/>
                      <a:pt x="7823" y="7849"/>
                      <a:pt x="18157" y="15290"/>
                    </a:cubicBezTo>
                    <a:cubicBezTo>
                      <a:pt x="27688" y="22153"/>
                      <a:pt x="36024" y="27162"/>
                      <a:pt x="37795" y="27162"/>
                    </a:cubicBezTo>
                    <a:cubicBezTo>
                      <a:pt x="37945" y="27162"/>
                      <a:pt x="38047" y="27127"/>
                      <a:pt x="38100" y="27054"/>
                    </a:cubicBezTo>
                    <a:cubicBezTo>
                      <a:pt x="38791" y="26101"/>
                      <a:pt x="30956" y="19303"/>
                      <a:pt x="20634" y="11861"/>
                    </a:cubicBezTo>
                    <a:cubicBezTo>
                      <a:pt x="11104" y="5000"/>
                      <a:pt x="2770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7867948" y="4226639"/>
                <a:ext cx="58154" cy="5030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513" extrusionOk="0">
                    <a:moveTo>
                      <a:pt x="1239" y="0"/>
                    </a:moveTo>
                    <a:lnTo>
                      <a:pt x="620" y="893"/>
                    </a:lnTo>
                    <a:lnTo>
                      <a:pt x="1" y="1786"/>
                    </a:lnTo>
                    <a:lnTo>
                      <a:pt x="3442" y="3512"/>
                    </a:lnTo>
                    <a:lnTo>
                      <a:pt x="3751" y="3060"/>
                    </a:lnTo>
                    <a:lnTo>
                      <a:pt x="4061" y="2620"/>
                    </a:lnTo>
                    <a:lnTo>
                      <a:pt x="1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7914675" y="4262353"/>
                <a:ext cx="186017" cy="150131"/>
              </a:xfrm>
              <a:custGeom>
                <a:avLst/>
                <a:gdLst/>
                <a:ahLst/>
                <a:cxnLst/>
                <a:rect l="l" t="t" r="r" b="b"/>
                <a:pathLst>
                  <a:path w="12990" h="10484" extrusionOk="0">
                    <a:moveTo>
                      <a:pt x="2415" y="0"/>
                    </a:moveTo>
                    <a:cubicBezTo>
                      <a:pt x="1470" y="0"/>
                      <a:pt x="798" y="126"/>
                      <a:pt x="798" y="126"/>
                    </a:cubicBezTo>
                    <a:lnTo>
                      <a:pt x="179" y="1018"/>
                    </a:lnTo>
                    <a:cubicBezTo>
                      <a:pt x="179" y="1018"/>
                      <a:pt x="0" y="3650"/>
                      <a:pt x="2643" y="5888"/>
                    </a:cubicBezTo>
                    <a:cubicBezTo>
                      <a:pt x="5286" y="8126"/>
                      <a:pt x="12990" y="10484"/>
                      <a:pt x="12990" y="10484"/>
                    </a:cubicBezTo>
                    <a:cubicBezTo>
                      <a:pt x="12990" y="10484"/>
                      <a:pt x="9597" y="5864"/>
                      <a:pt x="7751" y="2519"/>
                    </a:cubicBezTo>
                    <a:cubicBezTo>
                      <a:pt x="6575" y="387"/>
                      <a:pt x="4075" y="0"/>
                      <a:pt x="2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8011979" y="4321609"/>
                <a:ext cx="105939" cy="102130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7132" extrusionOk="0">
                    <a:moveTo>
                      <a:pt x="1934" y="0"/>
                    </a:moveTo>
                    <a:cubicBezTo>
                      <a:pt x="1765" y="0"/>
                      <a:pt x="1607" y="88"/>
                      <a:pt x="1516" y="357"/>
                    </a:cubicBezTo>
                    <a:cubicBezTo>
                      <a:pt x="1277" y="1074"/>
                      <a:pt x="3335" y="3255"/>
                      <a:pt x="2390" y="3255"/>
                    </a:cubicBezTo>
                    <a:cubicBezTo>
                      <a:pt x="2299" y="3255"/>
                      <a:pt x="2180" y="3235"/>
                      <a:pt x="2028" y="3191"/>
                    </a:cubicBezTo>
                    <a:cubicBezTo>
                      <a:pt x="1606" y="3069"/>
                      <a:pt x="1264" y="3015"/>
                      <a:pt x="993" y="3015"/>
                    </a:cubicBezTo>
                    <a:cubicBezTo>
                      <a:pt x="149" y="3015"/>
                      <a:pt x="1" y="3542"/>
                      <a:pt x="289" y="4191"/>
                    </a:cubicBezTo>
                    <a:cubicBezTo>
                      <a:pt x="682" y="5048"/>
                      <a:pt x="7397" y="7132"/>
                      <a:pt x="7397" y="7132"/>
                    </a:cubicBezTo>
                    <a:lnTo>
                      <a:pt x="2599" y="309"/>
                    </a:lnTo>
                    <a:cubicBezTo>
                      <a:pt x="2599" y="309"/>
                      <a:pt x="2249" y="0"/>
                      <a:pt x="19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9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58CADD5-D2C0-5B65-2389-FCE331E5B53E}"/>
              </a:ext>
            </a:extLst>
          </p:cNvPr>
          <p:cNvGrpSpPr/>
          <p:nvPr/>
        </p:nvGrpSpPr>
        <p:grpSpPr>
          <a:xfrm>
            <a:off x="149874" y="65506"/>
            <a:ext cx="2655024" cy="526513"/>
            <a:chOff x="774342" y="1507730"/>
            <a:chExt cx="3827373" cy="759000"/>
          </a:xfrm>
        </p:grpSpPr>
        <p:sp>
          <p:nvSpPr>
            <p:cNvPr id="6" name="Google Shape;311;p29">
              <a:extLst>
                <a:ext uri="{FF2B5EF4-FFF2-40B4-BE49-F238E27FC236}">
                  <a16:creationId xmlns:a16="http://schemas.microsoft.com/office/drawing/2014/main" id="{0F81A4DD-8A81-6040-913A-A21C404D58A4}"/>
                </a:ext>
              </a:extLst>
            </p:cNvPr>
            <p:cNvSpPr txBox="1">
              <a:spLocks/>
            </p:cNvSpPr>
            <p:nvPr/>
          </p:nvSpPr>
          <p:spPr>
            <a:xfrm>
              <a:off x="1332107" y="1616337"/>
              <a:ext cx="3269608" cy="549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Khái</a:t>
              </a:r>
              <a:r>
                <a:rPr lang="en-US" sz="18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18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Niệm</a:t>
              </a:r>
              <a:r>
                <a:rPr lang="en-US" sz="18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, </a:t>
              </a:r>
              <a:r>
                <a:rPr lang="en-US" sz="18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Cấu</a:t>
              </a:r>
              <a:r>
                <a:rPr lang="en-US" sz="1800" b="1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r>
                <a:rPr lang="en-US" sz="1800" b="1" dirty="0" err="1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Tạo</a:t>
              </a:r>
              <a:endParaRPr lang="en-US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grpSp>
          <p:nvGrpSpPr>
            <p:cNvPr id="7" name="Google Shape;326;p29">
              <a:extLst>
                <a:ext uri="{FF2B5EF4-FFF2-40B4-BE49-F238E27FC236}">
                  <a16:creationId xmlns:a16="http://schemas.microsoft.com/office/drawing/2014/main" id="{C36AC002-62D2-CF16-F466-1ACBA737FCBC}"/>
                </a:ext>
              </a:extLst>
            </p:cNvPr>
            <p:cNvGrpSpPr/>
            <p:nvPr/>
          </p:nvGrpSpPr>
          <p:grpSpPr>
            <a:xfrm>
              <a:off x="774342" y="1616335"/>
              <a:ext cx="579750" cy="549604"/>
              <a:chOff x="1666550" y="1727408"/>
              <a:chExt cx="579750" cy="549604"/>
            </a:xfrm>
          </p:grpSpPr>
          <p:sp>
            <p:nvSpPr>
              <p:cNvPr id="8" name="Google Shape;327;p29">
                <a:extLst>
                  <a:ext uri="{FF2B5EF4-FFF2-40B4-BE49-F238E27FC236}">
                    <a16:creationId xmlns:a16="http://schemas.microsoft.com/office/drawing/2014/main" id="{42811A62-3716-9E07-88BD-496C061B9979}"/>
                  </a:ext>
                </a:extLst>
              </p:cNvPr>
              <p:cNvSpPr/>
              <p:nvPr/>
            </p:nvSpPr>
            <p:spPr>
              <a:xfrm>
                <a:off x="1687400" y="1743450"/>
                <a:ext cx="558900" cy="525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grpSp>
            <p:nvGrpSpPr>
              <p:cNvPr id="9" name="Google Shape;328;p29">
                <a:extLst>
                  <a:ext uri="{FF2B5EF4-FFF2-40B4-BE49-F238E27FC236}">
                    <a16:creationId xmlns:a16="http://schemas.microsoft.com/office/drawing/2014/main" id="{CF0CF7CE-784F-64D0-D9E8-3033AC7751EA}"/>
                  </a:ext>
                </a:extLst>
              </p:cNvPr>
              <p:cNvGrpSpPr/>
              <p:nvPr/>
            </p:nvGrpSpPr>
            <p:grpSpPr>
              <a:xfrm flipH="1">
                <a:off x="1666550" y="1727408"/>
                <a:ext cx="540022" cy="549604"/>
                <a:chOff x="1742750" y="1727408"/>
                <a:chExt cx="540022" cy="549604"/>
              </a:xfrm>
            </p:grpSpPr>
            <p:cxnSp>
              <p:nvCxnSpPr>
                <p:cNvPr id="10" name="Google Shape;329;p29">
                  <a:extLst>
                    <a:ext uri="{FF2B5EF4-FFF2-40B4-BE49-F238E27FC236}">
                      <a16:creationId xmlns:a16="http://schemas.microsoft.com/office/drawing/2014/main" id="{9A317049-1D3F-1750-668C-9F6E224B7246}"/>
                    </a:ext>
                  </a:extLst>
                </p:cNvPr>
                <p:cNvCxnSpPr/>
                <p:nvPr/>
              </p:nvCxnSpPr>
              <p:spPr>
                <a:xfrm>
                  <a:off x="1742750" y="1727413"/>
                  <a:ext cx="0" cy="549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1" name="Google Shape;330;p29">
                  <a:extLst>
                    <a:ext uri="{FF2B5EF4-FFF2-40B4-BE49-F238E27FC236}">
                      <a16:creationId xmlns:a16="http://schemas.microsoft.com/office/drawing/2014/main" id="{BCF94413-35AE-D1E7-73B4-2EF95381650F}"/>
                    </a:ext>
                  </a:extLst>
                </p:cNvPr>
                <p:cNvSpPr/>
                <p:nvPr/>
              </p:nvSpPr>
              <p:spPr>
                <a:xfrm rot="2700178">
                  <a:off x="2088875" y="1789911"/>
                  <a:ext cx="201970" cy="6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" h="1779" extrusionOk="0">
                      <a:moveTo>
                        <a:pt x="0" y="0"/>
                      </a:moveTo>
                      <a:cubicBezTo>
                        <a:pt x="745" y="1859"/>
                        <a:pt x="4327" y="2326"/>
                        <a:pt x="5906" y="109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2" name="Google Shape;333;p29">
              <a:extLst>
                <a:ext uri="{FF2B5EF4-FFF2-40B4-BE49-F238E27FC236}">
                  <a16:creationId xmlns:a16="http://schemas.microsoft.com/office/drawing/2014/main" id="{C7388F25-F2C5-5A25-8829-4AA878B3BEAA}"/>
                </a:ext>
              </a:extLst>
            </p:cNvPr>
            <p:cNvSpPr txBox="1">
              <a:spLocks/>
            </p:cNvSpPr>
            <p:nvPr/>
          </p:nvSpPr>
          <p:spPr>
            <a:xfrm>
              <a:off x="817730" y="1507730"/>
              <a:ext cx="491839" cy="7590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800" b="1">
                  <a:solidFill>
                    <a:srgbClr val="FFFFFF"/>
                  </a:solidFill>
                </a:rPr>
                <a:t>I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98" name="Picture 2" descr="Ketogenic low carbs diet  food selection">
            <a:extLst>
              <a:ext uri="{FF2B5EF4-FFF2-40B4-BE49-F238E27FC236}">
                <a16:creationId xmlns:a16="http://schemas.microsoft.com/office/drawing/2014/main" id="{3A163349-5341-7B8B-881F-8666F482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9" y="516160"/>
            <a:ext cx="5613741" cy="37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98;p27">
            <a:extLst>
              <a:ext uri="{FF2B5EF4-FFF2-40B4-BE49-F238E27FC236}">
                <a16:creationId xmlns:a16="http://schemas.microsoft.com/office/drawing/2014/main" id="{06AD4DE5-9CF4-9B0F-A25D-AD7383E05A97}"/>
              </a:ext>
            </a:extLst>
          </p:cNvPr>
          <p:cNvSpPr txBox="1">
            <a:spLocks/>
          </p:cNvSpPr>
          <p:nvPr/>
        </p:nvSpPr>
        <p:spPr>
          <a:xfrm>
            <a:off x="278780" y="4182361"/>
            <a:ext cx="8174477" cy="88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Protein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hữu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thiên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nhiên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bộ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phận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thịt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trứng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sữa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tóc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sừng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5B991-9EE8-1F86-9CDE-A11364F83FF3}"/>
              </a:ext>
            </a:extLst>
          </p:cNvPr>
          <p:cNvSpPr/>
          <p:nvPr/>
        </p:nvSpPr>
        <p:spPr>
          <a:xfrm>
            <a:off x="0" y="724595"/>
            <a:ext cx="9144000" cy="435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2B833-E976-8EC3-03D5-61BA7A6D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7195"/>
            <a:ext cx="7717500" cy="707400"/>
          </a:xfrm>
        </p:spPr>
        <p:txBody>
          <a:bodyPr/>
          <a:lstStyle/>
          <a:p>
            <a:r>
              <a:rPr lang="en-US" b="1" dirty="0" smtClean="0"/>
              <a:t>THẢO LUẬN NHÓM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29B26-0860-2784-34FE-DD628443B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"/>
          <a:stretch/>
        </p:blipFill>
        <p:spPr bwMode="auto">
          <a:xfrm>
            <a:off x="-118917" y="724595"/>
            <a:ext cx="5404566" cy="4295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8EB114-73FC-8164-5FD7-39E7A8C472C4}"/>
              </a:ext>
            </a:extLst>
          </p:cNvPr>
          <p:cNvSpPr/>
          <p:nvPr/>
        </p:nvSpPr>
        <p:spPr>
          <a:xfrm>
            <a:off x="5194593" y="933884"/>
            <a:ext cx="3845328" cy="4085964"/>
          </a:xfrm>
          <a:prstGeom prst="roundRect">
            <a:avLst>
              <a:gd name="adj" fmla="val 8270"/>
            </a:avLst>
          </a:prstGeom>
          <a:noFill/>
          <a:ln>
            <a:solidFill>
              <a:srgbClr val="FF725E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F0D50FA5-FCC2-FEE4-25F6-611A0D0B62CF}"/>
              </a:ext>
            </a:extLst>
          </p:cNvPr>
          <p:cNvSpPr txBox="1">
            <a:spLocks/>
          </p:cNvSpPr>
          <p:nvPr/>
        </p:nvSpPr>
        <p:spPr>
          <a:xfrm>
            <a:off x="5240121" y="1079084"/>
            <a:ext cx="3845328" cy="1201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bên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mô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amino acid (alanine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glycine)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đoạn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mạch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protein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amino acid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. Quan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cầu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1.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Đặc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điểm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giống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nhau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giữa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amino acid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amino acid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nhau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protein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nào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481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72CC1-A7EA-82F3-679D-CD7E4452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"/>
          <a:stretch/>
        </p:blipFill>
        <p:spPr bwMode="auto">
          <a:xfrm>
            <a:off x="3821088" y="406351"/>
            <a:ext cx="5449291" cy="4330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FB3BE2-4184-0B56-A183-A01D29F44039}"/>
              </a:ext>
            </a:extLst>
          </p:cNvPr>
          <p:cNvSpPr/>
          <p:nvPr/>
        </p:nvSpPr>
        <p:spPr>
          <a:xfrm>
            <a:off x="739604" y="1023385"/>
            <a:ext cx="1215575" cy="412694"/>
          </a:xfrm>
          <a:prstGeom prst="roundRect">
            <a:avLst/>
          </a:prstGeom>
          <a:solidFill>
            <a:srgbClr val="8F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ira Sans Medium" panose="020B0603050000020004" pitchFamily="34" charset="0"/>
              </a:rPr>
              <a:t>GIỐNG</a:t>
            </a:r>
          </a:p>
        </p:txBody>
      </p:sp>
      <p:sp>
        <p:nvSpPr>
          <p:cNvPr id="7" name="Google Shape;198;p27">
            <a:extLst>
              <a:ext uri="{FF2B5EF4-FFF2-40B4-BE49-F238E27FC236}">
                <a16:creationId xmlns:a16="http://schemas.microsoft.com/office/drawing/2014/main" id="{0E558242-C083-3BDC-CBEE-C66D0BE40A55}"/>
              </a:ext>
            </a:extLst>
          </p:cNvPr>
          <p:cNvSpPr txBox="1">
            <a:spLocks/>
          </p:cNvSpPr>
          <p:nvPr/>
        </p:nvSpPr>
        <p:spPr>
          <a:xfrm>
            <a:off x="739604" y="1491248"/>
            <a:ext cx="2791615" cy="1180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Đ</a:t>
            </a:r>
            <a:r>
              <a:rPr lang="vi-VN" dirty="0"/>
              <a:t>ều có nhóm – NH</a:t>
            </a:r>
            <a:r>
              <a:rPr lang="vi-VN" baseline="-25000" dirty="0"/>
              <a:t>2</a:t>
            </a:r>
            <a:r>
              <a:rPr lang="vi-VN" dirty="0"/>
              <a:t> và – COOH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919B9A-8074-F6F8-F6FB-8A5DB6183F6C}"/>
              </a:ext>
            </a:extLst>
          </p:cNvPr>
          <p:cNvSpPr/>
          <p:nvPr/>
        </p:nvSpPr>
        <p:spPr>
          <a:xfrm>
            <a:off x="761906" y="2726815"/>
            <a:ext cx="1215575" cy="412694"/>
          </a:xfrm>
          <a:prstGeom prst="roundRect">
            <a:avLst/>
          </a:prstGeom>
          <a:solidFill>
            <a:srgbClr val="8F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Fira Sans Medium" panose="020B0603050000020004" pitchFamily="34" charset="0"/>
              </a:rPr>
              <a:t>KHÁC</a:t>
            </a:r>
          </a:p>
        </p:txBody>
      </p:sp>
      <p:sp>
        <p:nvSpPr>
          <p:cNvPr id="9" name="Google Shape;198;p27">
            <a:extLst>
              <a:ext uri="{FF2B5EF4-FFF2-40B4-BE49-F238E27FC236}">
                <a16:creationId xmlns:a16="http://schemas.microsoft.com/office/drawing/2014/main" id="{525C13FB-F6B2-7788-5DB1-03DF54CA0E4E}"/>
              </a:ext>
            </a:extLst>
          </p:cNvPr>
          <p:cNvSpPr txBox="1">
            <a:spLocks/>
          </p:cNvSpPr>
          <p:nvPr/>
        </p:nvSpPr>
        <p:spPr>
          <a:xfrm>
            <a:off x="761906" y="3238060"/>
            <a:ext cx="2947731" cy="938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K</a:t>
            </a:r>
            <a:r>
              <a:rPr lang="vi-VN" dirty="0"/>
              <a:t>hác nhau về khối lượng phân tử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 Subject for High School Protein Structure by Slidesgo">
  <a:themeElements>
    <a:clrScheme name="Simple Light">
      <a:dk1>
        <a:srgbClr val="0B0B11"/>
      </a:dk1>
      <a:lt1>
        <a:srgbClr val="FFFFFF"/>
      </a:lt1>
      <a:dk2>
        <a:srgbClr val="D6D6D6"/>
      </a:dk2>
      <a:lt2>
        <a:srgbClr val="FFD400"/>
      </a:lt2>
      <a:accent1>
        <a:srgbClr val="0EC974"/>
      </a:accent1>
      <a:accent2>
        <a:srgbClr val="D12F52"/>
      </a:accent2>
      <a:accent3>
        <a:srgbClr val="B92BC0"/>
      </a:accent3>
      <a:accent4>
        <a:srgbClr val="215EBF"/>
      </a:accent4>
      <a:accent5>
        <a:srgbClr val="0B0B11"/>
      </a:accent5>
      <a:accent6>
        <a:srgbClr val="C9C9C9"/>
      </a:accent6>
      <a:hlink>
        <a:srgbClr val="0B0B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1217</Words>
  <Application>Microsoft Office PowerPoint</Application>
  <PresentationFormat>On-screen Show (16:9)</PresentationFormat>
  <Paragraphs>118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Fira Sans Medium</vt:lpstr>
      <vt:lpstr>Times New Roman</vt:lpstr>
      <vt:lpstr>Roboto</vt:lpstr>
      <vt:lpstr>Cambria Math</vt:lpstr>
      <vt:lpstr>Mali</vt:lpstr>
      <vt:lpstr>Arial</vt:lpstr>
      <vt:lpstr>Prosto One</vt:lpstr>
      <vt:lpstr>Cambria</vt:lpstr>
      <vt:lpstr>Fredoka One</vt:lpstr>
      <vt:lpstr>Roboto Condensed</vt:lpstr>
      <vt:lpstr>KoHo Medium</vt:lpstr>
      <vt:lpstr>Webdings</vt:lpstr>
      <vt:lpstr>Arimo</vt:lpstr>
      <vt:lpstr>Chelsea Market</vt:lpstr>
      <vt:lpstr>Back to School Activities by Slidesgo</vt:lpstr>
      <vt:lpstr>Biology Subject for High School Protein Structure by Slidesgo</vt:lpstr>
      <vt:lpstr>PowerPoint Presentation</vt:lpstr>
      <vt:lpstr>PowerPoint Presentation</vt:lpstr>
      <vt:lpstr>PowerPoint Presentation</vt:lpstr>
      <vt:lpstr>TIẾT 48: BÀI 31: PROTEIN</vt:lpstr>
      <vt:lpstr>NỘI DUNG BÀI HỌC</vt:lpstr>
      <vt:lpstr>I. KHÁI NIỆM CẤU TẠO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Long</dc:creator>
  <cp:lastModifiedBy>AD</cp:lastModifiedBy>
  <cp:revision>34</cp:revision>
  <dcterms:modified xsi:type="dcterms:W3CDTF">2025-04-21T04:21:37Z</dcterms:modified>
</cp:coreProperties>
</file>