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1" r:id="rId2"/>
    <p:sldId id="581" r:id="rId3"/>
    <p:sldId id="302" r:id="rId4"/>
    <p:sldId id="279" r:id="rId5"/>
    <p:sldId id="597" r:id="rId6"/>
    <p:sldId id="631" r:id="rId7"/>
    <p:sldId id="598" r:id="rId8"/>
    <p:sldId id="617" r:id="rId9"/>
    <p:sldId id="599" r:id="rId10"/>
    <p:sldId id="634" r:id="rId11"/>
    <p:sldId id="635" r:id="rId12"/>
    <p:sldId id="314" r:id="rId13"/>
    <p:sldId id="33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ACFCE"/>
    <a:srgbClr val="FD5C0C"/>
    <a:srgbClr val="FFF3DA"/>
    <a:srgbClr val="D0BFFF"/>
    <a:srgbClr val="FFE9BD"/>
    <a:srgbClr val="DFCCFB"/>
    <a:srgbClr val="FF1F1F"/>
    <a:srgbClr val="24FF1F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6" y="1014"/>
      </p:cViewPr>
      <p:guideLst>
        <p:guide orient="horz" pos="15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  <p:pic>
        <p:nvPicPr>
          <p:cNvPr id="4" name="Picture 3" descr="humanoid-8043450_1280"/>
          <p:cNvPicPr>
            <a:picLocks noChangeAspect="1"/>
          </p:cNvPicPr>
          <p:nvPr/>
        </p:nvPicPr>
        <p:blipFill>
          <a:blip r:embed="rId4"/>
          <a:srcRect b="63150"/>
          <a:stretch>
            <a:fillRect/>
          </a:stretch>
        </p:blipFill>
        <p:spPr>
          <a:xfrm flipH="1">
            <a:off x="-8558530" y="-5198110"/>
            <a:ext cx="8253095" cy="1990725"/>
          </a:xfrm>
          <a:prstGeom prst="rect">
            <a:avLst/>
          </a:prstGeom>
        </p:spPr>
      </p:pic>
      <p:pic>
        <p:nvPicPr>
          <p:cNvPr id="6" name="Picture 5" descr="ai-generated-7832243_19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2700" y="6858000"/>
            <a:ext cx="2159000" cy="323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interview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2110" y="3803650"/>
            <a:ext cx="2640330" cy="264033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12440" y="2811780"/>
          <a:ext cx="8341360" cy="3632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03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3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12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/>
                        <a:t>Friends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Abilities he / she wants</a:t>
                      </a:r>
                      <a:r>
                        <a:rPr lang="en-US" sz="3200" baseline="0"/>
                        <a:t> </a:t>
                      </a:r>
                    </a:p>
                    <a:p>
                      <a:pPr algn="ctr"/>
                      <a:r>
                        <a:rPr lang="en-US" sz="3200" baseline="0"/>
                        <a:t>his / her robot to have</a:t>
                      </a:r>
                      <a:endParaRPr lang="en-US" sz="320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77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77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405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11"/>
          <p:cNvSpPr txBox="1"/>
          <p:nvPr/>
        </p:nvSpPr>
        <p:spPr>
          <a:xfrm>
            <a:off x="1470342" y="1301751"/>
            <a:ext cx="9878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Interview three friends about what abilities they want their robots to have. Note their answers in the table below.</a:t>
            </a: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" y="1301751"/>
            <a:ext cx="696197" cy="71628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/>
          <p:cNvSpPr txBox="1"/>
          <p:nvPr/>
        </p:nvSpPr>
        <p:spPr>
          <a:xfrm>
            <a:off x="487045" y="208280"/>
            <a:ext cx="59226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ROBOT’S ABILITIES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00" y="1347470"/>
            <a:ext cx="8065135" cy="1016635"/>
          </a:xfrm>
        </p:spPr>
        <p:txBody>
          <a:bodyPr>
            <a:prstTxWarp prst="textChevron">
              <a:avLst/>
            </a:prstTxWarp>
            <a:scene3d>
              <a:camera prst="orthographicFront"/>
              <a:lightRig rig="threePt" dir="t"/>
            </a:scene3d>
          </a:bodyPr>
          <a:lstStyle/>
          <a:p>
            <a:r>
              <a:rPr 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REPORT TIME</a:t>
            </a:r>
          </a:p>
        </p:txBody>
      </p:sp>
      <p:pic>
        <p:nvPicPr>
          <p:cNvPr id="11" name="Content Placeholder 10" descr="12-User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68980" y="2814320"/>
            <a:ext cx="5932805" cy="333756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/>
          <p:cNvSpPr txBox="1"/>
          <p:nvPr/>
        </p:nvSpPr>
        <p:spPr>
          <a:xfrm>
            <a:off x="487045" y="208280"/>
            <a:ext cx="59226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ROBOT’S ABILITIES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9566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Express agreement and disagreement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Talk about what a robot can do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95" y="1188085"/>
            <a:ext cx="2689860" cy="18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945" y="2009140"/>
            <a:ext cx="1120965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Write a paragraph about 50 words to describe a robot you want to have.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- Prepare for the next lesson (Lesson 5 - Skills 1).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45" y="4593590"/>
            <a:ext cx="1913890" cy="1913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charset="0"/>
              </a:rPr>
              <a:t>Website: </a:t>
            </a:r>
            <a:r>
              <a:rPr lang="en-GB" sz="2000" b="1" i="1" dirty="0" err="1">
                <a:latin typeface="Calibri" panose="020F050202020403020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charset="0"/>
              </a:rPr>
              <a:t>Fanpage</a:t>
            </a:r>
            <a:r>
              <a:rPr lang="en-GB" sz="2000" b="1" dirty="0">
                <a:latin typeface="Calibri" panose="020F0502020204030204" charset="0"/>
              </a:rPr>
              <a:t>: </a:t>
            </a:r>
            <a:r>
              <a:rPr lang="en-GB" sz="2000" b="1" i="1" dirty="0" err="1">
                <a:latin typeface="Calibri" panose="020F0502020204030204" charset="0"/>
              </a:rPr>
              <a:t>facebook.com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r>
              <a:rPr lang="en-GB" sz="2000" b="1" i="1" dirty="0" err="1">
                <a:latin typeface="Calibri" panose="020F0502020204030204" charset="0"/>
              </a:rPr>
              <a:t>www.tienganhglobalsuccess.vn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s 17"/>
          <p:cNvSpPr/>
          <p:nvPr/>
        </p:nvSpPr>
        <p:spPr>
          <a:xfrm>
            <a:off x="-152400" y="-588010"/>
            <a:ext cx="12738100" cy="7886700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726940" y="1725295"/>
            <a:ext cx="7465695" cy="1604010"/>
            <a:chOff x="7620" y="-7620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62775" y="2012950"/>
            <a:ext cx="842010" cy="838200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39"/>
          <p:cNvSpPr txBox="1"/>
          <p:nvPr/>
        </p:nvSpPr>
        <p:spPr>
          <a:xfrm>
            <a:off x="5144770" y="2021205"/>
            <a:ext cx="1818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04826" y="2000264"/>
            <a:ext cx="652110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Myriad Pro" pitchFamily="34" charset="0"/>
              </a:rPr>
              <a:t>ROBOTS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97650" y="1987550"/>
            <a:ext cx="1521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00955" y="3484880"/>
            <a:ext cx="1075690" cy="1093470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4" name="Rounded Rectangle 33"/>
          <p:cNvSpPr/>
          <p:nvPr/>
        </p:nvSpPr>
        <p:spPr>
          <a:xfrm>
            <a:off x="6087745" y="3474720"/>
            <a:ext cx="5259070" cy="112839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6153771" y="3746361"/>
            <a:ext cx="539526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LESSON 4: COMMUNICATION 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795020"/>
            <a:ext cx="4607560" cy="6870065"/>
            <a:chOff x="0" y="-1252"/>
            <a:chExt cx="7256" cy="8741"/>
          </a:xfrm>
          <a:blipFill rotWithShape="1">
            <a:blip r:embed="rId5"/>
            <a:stretch>
              <a:fillRect/>
            </a:stretch>
          </a:blipFill>
        </p:grpSpPr>
        <p:sp>
          <p:nvSpPr>
            <p:cNvPr id="3" name="Pentagon 2"/>
            <p:cNvSpPr/>
            <p:nvPr/>
          </p:nvSpPr>
          <p:spPr>
            <a:xfrm rot="5400000">
              <a:off x="-2331" y="1079"/>
              <a:ext cx="7084" cy="2422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entagon 7"/>
            <p:cNvSpPr/>
            <p:nvPr/>
          </p:nvSpPr>
          <p:spPr>
            <a:xfrm rot="5400000">
              <a:off x="396" y="2026"/>
              <a:ext cx="6445" cy="239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entagon 8"/>
            <p:cNvSpPr/>
            <p:nvPr/>
          </p:nvSpPr>
          <p:spPr>
            <a:xfrm rot="5400000">
              <a:off x="2250" y="2483"/>
              <a:ext cx="7491" cy="252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0261" y="2409013"/>
            <a:ext cx="619809" cy="43624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422785" y="2318777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EVERYDAY ENGLISH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92799" y="4030980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MY ROBOT’S ABILITIES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19065" y="1160227"/>
            <a:ext cx="5536261" cy="54320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sz="2400" dirty="0">
                <a:solidFill>
                  <a:schemeClr val="tx1"/>
                </a:solidFill>
              </a:rPr>
              <a:t>Game: Who’s the fastest?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17795" y="1930840"/>
            <a:ext cx="5537960" cy="134112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1: Listen and read the dialogues.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2: Express your opinions. </a:t>
            </a:r>
          </a:p>
        </p:txBody>
      </p:sp>
      <p:cxnSp>
        <p:nvCxnSpPr>
          <p:cNvPr id="24" name="Curved Connector 23"/>
          <p:cNvCxnSpPr>
            <a:cxnSpLocks/>
            <a:endCxn id="17" idx="0"/>
          </p:cNvCxnSpPr>
          <p:nvPr/>
        </p:nvCxnSpPr>
        <p:spPr>
          <a:xfrm>
            <a:off x="2418975" y="1528837"/>
            <a:ext cx="1190625" cy="7899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710083" y="2627704"/>
            <a:ext cx="712703" cy="14032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827364" y="4331653"/>
            <a:ext cx="737526" cy="127049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646933" y="5602143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18430" y="5534549"/>
            <a:ext cx="5536828" cy="80495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51682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989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8431" y="3691585"/>
            <a:ext cx="5537394" cy="151511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3: Listen and fill in the blanks. </a:t>
            </a: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4: Interview classmates.</a:t>
            </a: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5: Report your results.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74370" y="1096836"/>
            <a:ext cx="84270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Who’s the fastest?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2C7B72-5401-E298-3714-F1CB0A8E1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23" y="2355742"/>
            <a:ext cx="5650679" cy="3980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19365" y="1323952"/>
            <a:ext cx="10012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read the dialogues.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" y="1208136"/>
            <a:ext cx="732320" cy="796064"/>
          </a:xfrm>
          <a:prstGeom prst="rect">
            <a:avLst/>
          </a:prstGeom>
        </p:spPr>
      </p:pic>
      <p:pic>
        <p:nvPicPr>
          <p:cNvPr id="5" name="B2_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8173" y="1363981"/>
            <a:ext cx="650240" cy="65024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38175" y="2177555"/>
            <a:ext cx="8997927" cy="1901190"/>
          </a:xfrm>
          <a:prstGeom prst="wedgeRoundRectCallout">
            <a:avLst/>
          </a:prstGeom>
          <a:solidFill>
            <a:srgbClr val="FA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s 14"/>
          <p:cNvSpPr/>
          <p:nvPr/>
        </p:nvSpPr>
        <p:spPr>
          <a:xfrm>
            <a:off x="1623642" y="3306445"/>
            <a:ext cx="3131874" cy="482600"/>
          </a:xfrm>
          <a:prstGeom prst="rect">
            <a:avLst/>
          </a:prstGeom>
          <a:solidFill>
            <a:srgbClr val="FFFF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/>
          <p:nvPr/>
        </p:nvSpPr>
        <p:spPr>
          <a:xfrm>
            <a:off x="1048509" y="1909951"/>
            <a:ext cx="8627056" cy="1924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1" dirty="0"/>
              <a:t>A:  </a:t>
            </a:r>
            <a:r>
              <a:rPr lang="en-US" sz="3200" dirty="0"/>
              <a:t>I think robots can help us a lot in our daily life. </a:t>
            </a:r>
          </a:p>
          <a:p>
            <a:pPr>
              <a:lnSpc>
                <a:spcPct val="200000"/>
              </a:lnSpc>
            </a:pPr>
            <a:r>
              <a:rPr lang="en-US" sz="3200" b="1" i="1" dirty="0"/>
              <a:t>B:  </a:t>
            </a:r>
            <a:r>
              <a:rPr lang="en-US" sz="3200" dirty="0"/>
              <a:t>I agree with you.</a:t>
            </a:r>
          </a:p>
        </p:txBody>
      </p:sp>
      <p:sp>
        <p:nvSpPr>
          <p:cNvPr id="13" name="Rounded Rectangular Callout 12"/>
          <p:cNvSpPr/>
          <p:nvPr/>
        </p:nvSpPr>
        <p:spPr>
          <a:xfrm flipH="1">
            <a:off x="2978784" y="4346349"/>
            <a:ext cx="8997927" cy="2163445"/>
          </a:xfrm>
          <a:prstGeom prst="wedgeRoundRectCallou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s 15"/>
          <p:cNvSpPr/>
          <p:nvPr/>
        </p:nvSpPr>
        <p:spPr>
          <a:xfrm>
            <a:off x="3688597" y="5530779"/>
            <a:ext cx="3921071" cy="644525"/>
          </a:xfrm>
          <a:prstGeom prst="rect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"/>
          <p:cNvSpPr/>
          <p:nvPr/>
        </p:nvSpPr>
        <p:spPr>
          <a:xfrm flipH="1">
            <a:off x="3119143" y="4234166"/>
            <a:ext cx="8997927" cy="1924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1" dirty="0">
                <a:sym typeface="+mn-ea"/>
              </a:rPr>
              <a:t>A:  </a:t>
            </a:r>
            <a:r>
              <a:rPr lang="en-US" sz="3200" dirty="0">
                <a:sym typeface="+mn-ea"/>
              </a:rPr>
              <a:t>Peter says robots can do everything like humans. 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b="1" i="1" dirty="0">
                <a:sym typeface="+mn-ea"/>
              </a:rPr>
              <a:t>B:  </a:t>
            </a:r>
            <a:r>
              <a:rPr lang="en-US" sz="3200" dirty="0">
                <a:sym typeface="+mn-ea"/>
              </a:rPr>
              <a:t>I don’t agree with him.</a:t>
            </a:r>
            <a:endParaRPr lang="en-US" sz="3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4"/>
          <p:cNvSpPr txBox="1"/>
          <p:nvPr/>
        </p:nvSpPr>
        <p:spPr>
          <a:xfrm>
            <a:off x="487045" y="208280"/>
            <a:ext cx="49834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1261" y="1083309"/>
            <a:ext cx="803057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Agreement and disagreement expressions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4"/>
          <p:cNvSpPr txBox="1"/>
          <p:nvPr/>
        </p:nvSpPr>
        <p:spPr>
          <a:xfrm>
            <a:off x="487045" y="208280"/>
            <a:ext cx="49834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9A5E4E4-984A-0E04-9988-C6E20C278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635364"/>
              </p:ext>
            </p:extLst>
          </p:nvPr>
        </p:nvGraphicFramePr>
        <p:xfrm>
          <a:off x="919566" y="1681312"/>
          <a:ext cx="10352868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6882">
                  <a:extLst>
                    <a:ext uri="{9D8B030D-6E8A-4147-A177-3AD203B41FA5}">
                      <a16:colId xmlns:a16="http://schemas.microsoft.com/office/drawing/2014/main" val="1078426543"/>
                    </a:ext>
                  </a:extLst>
                </a:gridCol>
                <a:gridCol w="4695986">
                  <a:extLst>
                    <a:ext uri="{9D8B030D-6E8A-4147-A177-3AD203B41FA5}">
                      <a16:colId xmlns:a16="http://schemas.microsoft.com/office/drawing/2014/main" val="38111856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Express agreement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Express disagreement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742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That’s right!</a:t>
                      </a:r>
                    </a:p>
                    <a:p>
                      <a:pPr algn="ctr"/>
                      <a:r>
                        <a:rPr lang="en-US" sz="3200" dirty="0"/>
                        <a:t>Absolutely!</a:t>
                      </a:r>
                    </a:p>
                    <a:p>
                      <a:pPr algn="ctr"/>
                      <a:r>
                        <a:rPr lang="en-US" sz="3200" dirty="0"/>
                        <a:t>Exactly!</a:t>
                      </a:r>
                    </a:p>
                    <a:p>
                      <a:pPr algn="ctr"/>
                      <a:r>
                        <a:rPr lang="en-US" sz="3200" dirty="0"/>
                        <a:t>Me too!</a:t>
                      </a:r>
                    </a:p>
                    <a:p>
                      <a:pPr algn="ctr"/>
                      <a:r>
                        <a:rPr lang="en-US" sz="3200" dirty="0"/>
                        <a:t>Yes, I agree!</a:t>
                      </a:r>
                    </a:p>
                    <a:p>
                      <a:pPr algn="ctr"/>
                      <a:r>
                        <a:rPr lang="en-US" sz="3200" dirty="0"/>
                        <a:t>I totally agree!</a:t>
                      </a:r>
                    </a:p>
                    <a:p>
                      <a:pPr algn="ctr"/>
                      <a:r>
                        <a:rPr lang="en-US" sz="3200" dirty="0"/>
                        <a:t>I couldn’t agree more!</a:t>
                      </a:r>
                    </a:p>
                    <a:p>
                      <a:pPr algn="ctr"/>
                      <a:r>
                        <a:rPr lang="en-US" sz="3200" dirty="0"/>
                        <a:t>I see exactly what you mean!</a:t>
                      </a:r>
                    </a:p>
                    <a:p>
                      <a:pPr algn="ctr"/>
                      <a:r>
                        <a:rPr lang="en-US" sz="3200" dirty="0"/>
                        <a:t>You're right. That's a good point.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 don’t agree!</a:t>
                      </a:r>
                    </a:p>
                    <a:p>
                      <a:pPr algn="ctr"/>
                      <a:r>
                        <a:rPr lang="en-US" sz="3200" dirty="0"/>
                        <a:t>I totally disagree!</a:t>
                      </a:r>
                    </a:p>
                    <a:p>
                      <a:pPr algn="ctr"/>
                      <a:r>
                        <a:rPr lang="en-US" sz="3200" dirty="0"/>
                        <a:t>Absolutely not!</a:t>
                      </a:r>
                    </a:p>
                    <a:p>
                      <a:pPr algn="ctr"/>
                      <a:r>
                        <a:rPr lang="en-US" sz="3200" dirty="0"/>
                        <a:t>That’s not right!</a:t>
                      </a:r>
                    </a:p>
                    <a:p>
                      <a:pPr algn="ctr"/>
                      <a:r>
                        <a:rPr lang="en-US" sz="3200" dirty="0"/>
                        <a:t>I’m not sure about that.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09992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69035" y="1285033"/>
            <a:ext cx="9878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Express your opinions about the following statements. Use the highlighted phrases in the dialogues above.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" y="1289845"/>
            <a:ext cx="665609" cy="659666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>
            <a:off x="583915" y="2748559"/>
            <a:ext cx="11039410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Home robots are the most useful of all types of robots.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Some people can use robots to do bad things.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Robots will use too much electricity in the future.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14"/>
          <p:cNvSpPr txBox="1"/>
          <p:nvPr/>
        </p:nvSpPr>
        <p:spPr>
          <a:xfrm>
            <a:off x="487045" y="208280"/>
            <a:ext cx="49834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47992" y="1202691"/>
            <a:ext cx="962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to the radio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programme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from 4Teen News. Fill the blanks with the words you hear.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3" y="1202691"/>
            <a:ext cx="751989" cy="795794"/>
          </a:xfrm>
          <a:prstGeom prst="rect">
            <a:avLst/>
          </a:prstGeom>
        </p:spPr>
      </p:pic>
      <p:pic>
        <p:nvPicPr>
          <p:cNvPr id="3" name="B2_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2617" y="1302170"/>
            <a:ext cx="645160" cy="645160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324485" y="2033688"/>
            <a:ext cx="115582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Speaker</a:t>
            </a:r>
            <a:r>
              <a:rPr lang="en-US" sz="2800" dirty="0"/>
              <a:t>: Today we ask our friends: Tom from Australia, Linh from Viet Nam and </a:t>
            </a:r>
            <a:r>
              <a:rPr lang="en-US" sz="2800" dirty="0" err="1"/>
              <a:t>Nobita</a:t>
            </a:r>
            <a:r>
              <a:rPr lang="en-US" sz="2800" dirty="0"/>
              <a:t> from Japan to tell us about their robots. Tom, would you like to start? </a:t>
            </a:r>
          </a:p>
          <a:p>
            <a:r>
              <a:rPr lang="en-US" sz="2800" b="1" dirty="0"/>
              <a:t>Tom</a:t>
            </a:r>
            <a:r>
              <a:rPr lang="en-US" sz="2800" dirty="0"/>
              <a:t>: Well, my robot can (1) __________ what I say. It can also understand my feelings. It’s the (2) ________ robot.</a:t>
            </a:r>
          </a:p>
          <a:p>
            <a:r>
              <a:rPr lang="en-US" sz="2800" b="1" dirty="0"/>
              <a:t>Speaker</a:t>
            </a:r>
            <a:r>
              <a:rPr lang="en-US" sz="2800" dirty="0"/>
              <a:t>: Linh?</a:t>
            </a:r>
          </a:p>
          <a:p>
            <a:r>
              <a:rPr lang="en-US" sz="2800" b="1" dirty="0"/>
              <a:t>Linh</a:t>
            </a:r>
            <a:r>
              <a:rPr lang="en-US" sz="2800" dirty="0"/>
              <a:t>: My robot is my best friend. It does a lot for me: clean the floor, (3) _______ my toys away, and ...</a:t>
            </a:r>
          </a:p>
          <a:p>
            <a:r>
              <a:rPr lang="en-US" sz="2800" b="1" dirty="0"/>
              <a:t>Speaker</a:t>
            </a:r>
            <a:r>
              <a:rPr lang="en-US" sz="2800" dirty="0"/>
              <a:t>: And </a:t>
            </a:r>
            <a:r>
              <a:rPr lang="en-US" sz="2800" dirty="0" err="1"/>
              <a:t>Nobita</a:t>
            </a:r>
            <a:r>
              <a:rPr lang="en-US" sz="2800" dirty="0"/>
              <a:t>? </a:t>
            </a:r>
          </a:p>
          <a:p>
            <a:r>
              <a:rPr lang="en-US" sz="2800" b="1" dirty="0" err="1"/>
              <a:t>Nobita</a:t>
            </a:r>
            <a:r>
              <a:rPr lang="en-US" sz="2800" dirty="0"/>
              <a:t>: My robot is very useful. It helps me a lot. It can (4) _______ my plants and even work as a (5) _______.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413314" y="3316834"/>
            <a:ext cx="248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understand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171254" y="3751051"/>
            <a:ext cx="248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smartest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14"/>
          <p:cNvSpPr txBox="1"/>
          <p:nvPr/>
        </p:nvSpPr>
        <p:spPr>
          <a:xfrm>
            <a:off x="487045" y="208280"/>
            <a:ext cx="59226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ROBOT’S ABILITIES</a:t>
            </a: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08D3B1A2-F349-3AA1-4FD2-2BBF187D95EB}"/>
              </a:ext>
            </a:extLst>
          </p:cNvPr>
          <p:cNvSpPr txBox="1"/>
          <p:nvPr/>
        </p:nvSpPr>
        <p:spPr>
          <a:xfrm>
            <a:off x="733122" y="5000308"/>
            <a:ext cx="2419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put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BBC27F75-0BA4-270A-6CAF-98E202F9DB08}"/>
              </a:ext>
            </a:extLst>
          </p:cNvPr>
          <p:cNvSpPr txBox="1"/>
          <p:nvPr/>
        </p:nvSpPr>
        <p:spPr>
          <a:xfrm>
            <a:off x="9008427" y="5877034"/>
            <a:ext cx="2419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402E0D5-85B0-E1AF-5392-F111DFB915FB}"/>
              </a:ext>
            </a:extLst>
          </p:cNvPr>
          <p:cNvSpPr txBox="1"/>
          <p:nvPr/>
        </p:nvSpPr>
        <p:spPr>
          <a:xfrm>
            <a:off x="3709783" y="6315965"/>
            <a:ext cx="2419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guard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1" grpId="1"/>
      <p:bldP spid="13" grpId="0"/>
      <p:bldP spid="13" grpId="1"/>
      <p:bldP spid="2" grpId="0"/>
      <p:bldP spid="2" grpId="1"/>
      <p:bldP spid="5" grpId="0"/>
      <p:bldP spid="5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96864" y="1226820"/>
            <a:ext cx="9878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Interview three friends about what abilities they want their robots to have. Note their answers in the table below.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18" y="1203487"/>
            <a:ext cx="753293" cy="775023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2896235" y="2773045"/>
            <a:ext cx="88823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- Move around and asks three classmates what abilities they want their robots to have.</a:t>
            </a:r>
          </a:p>
        </p:txBody>
      </p:sp>
      <p:pic>
        <p:nvPicPr>
          <p:cNvPr id="15" name="Content Placeholder 14" descr="interview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3235" y="3218180"/>
            <a:ext cx="2413000" cy="241300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2896235" y="4183380"/>
            <a:ext cx="88823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- Remember to write the names of your friends who you interview and note the answers in the table.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14"/>
          <p:cNvSpPr txBox="1"/>
          <p:nvPr/>
        </p:nvSpPr>
        <p:spPr>
          <a:xfrm>
            <a:off x="487045" y="208280"/>
            <a:ext cx="59226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ROBOT’S ABILITIES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</TotalTime>
  <Words>595</Words>
  <Application>Microsoft Office PowerPoint</Application>
  <PresentationFormat>Widescreen</PresentationFormat>
  <Paragraphs>100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REPORT TIME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262</cp:revision>
  <dcterms:created xsi:type="dcterms:W3CDTF">2020-12-09T02:04:00Z</dcterms:created>
  <dcterms:modified xsi:type="dcterms:W3CDTF">2024-07-02T08:14:15Z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CDFBD09126E2448FAE4504467E438ED9</vt:lpwstr>
  </property>
  <property fmtid="{D5CDD505-2E9C-101B-9397-08002B2CF9AE}" pid="3" name="KSOProductBuildVer">
    <vt:lpwstr>1033-11.2.0.11537</vt:lpwstr>
  </property>
</Properties>
</file>