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906000" cy="6858000" type="A4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loria Hallelujah" panose="020B0604020202020204" charset="0"/>
      <p:regular r:id="rId37"/>
    </p:embeddedFont>
    <p:embeddedFont>
      <p:font typeface="Nunito" panose="020B060402020202020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25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9797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6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926575" y="2816967"/>
            <a:ext cx="8052850" cy="72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926575" y="3673017"/>
            <a:ext cx="8052850" cy="36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939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2pPr>
            <a:lvl3pPr lvl="2" algn="ctr" rtl="0">
              <a:spcBef>
                <a:spcPts val="939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3pPr>
            <a:lvl4pPr lvl="3" algn="ctr" rtl="0">
              <a:spcBef>
                <a:spcPts val="939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4pPr>
            <a:lvl5pPr lvl="4" algn="ctr" rtl="0">
              <a:spcBef>
                <a:spcPts val="939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5pPr>
            <a:lvl6pPr lvl="5" algn="ctr" rtl="0">
              <a:spcBef>
                <a:spcPts val="939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6pPr>
            <a:lvl7pPr lvl="6" algn="ctr" rtl="0">
              <a:spcBef>
                <a:spcPts val="939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7pPr>
            <a:lvl8pPr lvl="7" algn="ctr" rtl="0">
              <a:spcBef>
                <a:spcPts val="939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8pPr>
            <a:lvl9pPr lvl="8" algn="ctr" rtl="0">
              <a:spcBef>
                <a:spcPts val="939"/>
              </a:spcBef>
              <a:spcAft>
                <a:spcPts val="939"/>
              </a:spcAft>
              <a:buClr>
                <a:schemeClr val="dk2"/>
              </a:buClr>
              <a:buSzPts val="3000"/>
              <a:buNone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633247" y="4409369"/>
            <a:ext cx="2656772" cy="2592433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637412" y="4406941"/>
            <a:ext cx="2649171" cy="2582931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880780" y="-310897"/>
            <a:ext cx="2456654" cy="265507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880779" y="-310897"/>
            <a:ext cx="2456653" cy="265507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68246" y="360443"/>
            <a:ext cx="1809860" cy="2088309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68246" y="360443"/>
            <a:ext cx="1809860" cy="2088309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8114110" y="5252379"/>
            <a:ext cx="1864043" cy="2104946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8116303" y="5260316"/>
            <a:ext cx="1858991" cy="2099590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904832" y="6269312"/>
            <a:ext cx="1108000" cy="777929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8182413" y="5631174"/>
            <a:ext cx="1091511" cy="990237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853195" y="5801199"/>
            <a:ext cx="1037844" cy="495548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9497933" y="5923268"/>
            <a:ext cx="902307" cy="383865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553338" y="4240067"/>
            <a:ext cx="6799325" cy="7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36433" lvl="0" indent="-394874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072866" lvl="1" indent="-394874" algn="ctr" rtl="0">
              <a:spcBef>
                <a:spcPts val="939"/>
              </a:spcBef>
              <a:spcAft>
                <a:spcPts val="0"/>
              </a:spcAft>
              <a:buSzPts val="1700"/>
              <a:buChar char="○"/>
              <a:defRPr/>
            </a:lvl2pPr>
            <a:lvl3pPr marL="1609298" lvl="2" indent="-394874" algn="ctr" rtl="0">
              <a:spcBef>
                <a:spcPts val="939"/>
              </a:spcBef>
              <a:spcAft>
                <a:spcPts val="0"/>
              </a:spcAft>
              <a:buSzPts val="1700"/>
              <a:buChar char="■"/>
              <a:defRPr/>
            </a:lvl3pPr>
            <a:lvl4pPr marL="2145731" lvl="3" indent="-394874" algn="ctr" rtl="0">
              <a:spcBef>
                <a:spcPts val="939"/>
              </a:spcBef>
              <a:spcAft>
                <a:spcPts val="0"/>
              </a:spcAft>
              <a:buSzPts val="1700"/>
              <a:buChar char="●"/>
              <a:defRPr/>
            </a:lvl4pPr>
            <a:lvl5pPr marL="2682164" lvl="4" indent="-394874" algn="ctr" rtl="0">
              <a:spcBef>
                <a:spcPts val="939"/>
              </a:spcBef>
              <a:spcAft>
                <a:spcPts val="0"/>
              </a:spcAft>
              <a:buSzPts val="1700"/>
              <a:buChar char="○"/>
              <a:defRPr/>
            </a:lvl5pPr>
            <a:lvl6pPr marL="3218597" lvl="5" indent="-394874" algn="ctr" rtl="0">
              <a:spcBef>
                <a:spcPts val="939"/>
              </a:spcBef>
              <a:spcAft>
                <a:spcPts val="0"/>
              </a:spcAft>
              <a:buSzPts val="1700"/>
              <a:buChar char="■"/>
              <a:defRPr/>
            </a:lvl6pPr>
            <a:lvl7pPr marL="3755029" lvl="6" indent="-394874" algn="ctr" rtl="0">
              <a:spcBef>
                <a:spcPts val="939"/>
              </a:spcBef>
              <a:spcAft>
                <a:spcPts val="0"/>
              </a:spcAft>
              <a:buSzPts val="1700"/>
              <a:buChar char="●"/>
              <a:defRPr/>
            </a:lvl7pPr>
            <a:lvl8pPr marL="4291462" lvl="7" indent="-394874" algn="ctr" rtl="0">
              <a:spcBef>
                <a:spcPts val="939"/>
              </a:spcBef>
              <a:spcAft>
                <a:spcPts val="0"/>
              </a:spcAft>
              <a:buSzPts val="1700"/>
              <a:buChar char="○"/>
              <a:defRPr/>
            </a:lvl8pPr>
            <a:lvl9pPr marL="4827895" lvl="8" indent="-394874" algn="ctr" rtl="0">
              <a:spcBef>
                <a:spcPts val="939"/>
              </a:spcBef>
              <a:spcAft>
                <a:spcPts val="939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9187299" y="6333135"/>
            <a:ext cx="594425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4" name="Google Shape;114;p4"/>
          <p:cNvSpPr/>
          <p:nvPr/>
        </p:nvSpPr>
        <p:spPr>
          <a:xfrm rot="-446623">
            <a:off x="8067827" y="4156780"/>
            <a:ext cx="2050449" cy="2861299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8068870" y="4157089"/>
            <a:ext cx="2043613" cy="285176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687155" y="1095633"/>
            <a:ext cx="526096" cy="650784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687155" y="1104877"/>
            <a:ext cx="451917" cy="627499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9092349" y="1095633"/>
            <a:ext cx="120902" cy="183035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9083594" y="1560939"/>
            <a:ext cx="128073" cy="18547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710440" y="1125318"/>
            <a:ext cx="414148" cy="585009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9104696" y="1114204"/>
            <a:ext cx="98892" cy="14148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9093627" y="1576031"/>
            <a:ext cx="108172" cy="152143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57192" y="5017307"/>
            <a:ext cx="482685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57192" y="5017307"/>
            <a:ext cx="482685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704665" y="5215091"/>
            <a:ext cx="182340" cy="207460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747998" y="5024894"/>
            <a:ext cx="166909" cy="218924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76660" y="5229746"/>
            <a:ext cx="156962" cy="174513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747408" y="5396421"/>
            <a:ext cx="153292" cy="177748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78896" y="5313733"/>
            <a:ext cx="163640" cy="207343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63551" y="5097246"/>
            <a:ext cx="185328" cy="208743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208" y="-262875"/>
            <a:ext cx="1408778" cy="240567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4" y="-266331"/>
            <a:ext cx="1407065" cy="2406868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67418" y="-168150"/>
            <a:ext cx="837387" cy="889071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610929" y="292267"/>
            <a:ext cx="824925" cy="1131712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82611" y="1071544"/>
            <a:ext cx="784366" cy="566347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28468" y="1478213"/>
            <a:ext cx="681932" cy="438708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926575" y="2448767"/>
            <a:ext cx="8052850" cy="1487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78987" y="1705500"/>
            <a:ext cx="5565625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78988" y="2852367"/>
            <a:ext cx="8052850" cy="331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36433" lvl="0" indent="-394874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072866" lvl="1" indent="-394874" rtl="0">
              <a:spcBef>
                <a:spcPts val="939"/>
              </a:spcBef>
              <a:spcAft>
                <a:spcPts val="0"/>
              </a:spcAft>
              <a:buSzPts val="1700"/>
              <a:buChar char="○"/>
              <a:defRPr/>
            </a:lvl2pPr>
            <a:lvl3pPr marL="1609298" lvl="2" indent="-394874" rtl="0">
              <a:spcBef>
                <a:spcPts val="939"/>
              </a:spcBef>
              <a:spcAft>
                <a:spcPts val="0"/>
              </a:spcAft>
              <a:buSzPts val="1700"/>
              <a:buChar char="■"/>
              <a:defRPr/>
            </a:lvl3pPr>
            <a:lvl4pPr marL="2145731" lvl="3" indent="-394874" rtl="0">
              <a:spcBef>
                <a:spcPts val="939"/>
              </a:spcBef>
              <a:spcAft>
                <a:spcPts val="0"/>
              </a:spcAft>
              <a:buSzPts val="1700"/>
              <a:buChar char="●"/>
              <a:defRPr/>
            </a:lvl4pPr>
            <a:lvl5pPr marL="2682164" lvl="4" indent="-394874" rtl="0">
              <a:spcBef>
                <a:spcPts val="939"/>
              </a:spcBef>
              <a:spcAft>
                <a:spcPts val="0"/>
              </a:spcAft>
              <a:buSzPts val="1700"/>
              <a:buChar char="○"/>
              <a:defRPr/>
            </a:lvl5pPr>
            <a:lvl6pPr marL="3218597" lvl="5" indent="-394874" rtl="0">
              <a:spcBef>
                <a:spcPts val="939"/>
              </a:spcBef>
              <a:spcAft>
                <a:spcPts val="0"/>
              </a:spcAft>
              <a:buSzPts val="1700"/>
              <a:buChar char="■"/>
              <a:defRPr/>
            </a:lvl6pPr>
            <a:lvl7pPr marL="3755029" lvl="6" indent="-394874" rtl="0">
              <a:spcBef>
                <a:spcPts val="939"/>
              </a:spcBef>
              <a:spcAft>
                <a:spcPts val="0"/>
              </a:spcAft>
              <a:buSzPts val="1700"/>
              <a:buChar char="●"/>
              <a:defRPr/>
            </a:lvl7pPr>
            <a:lvl8pPr marL="4291462" lvl="7" indent="-394874" rtl="0">
              <a:spcBef>
                <a:spcPts val="939"/>
              </a:spcBef>
              <a:spcAft>
                <a:spcPts val="0"/>
              </a:spcAft>
              <a:buSzPts val="1700"/>
              <a:buChar char="○"/>
              <a:defRPr/>
            </a:lvl8pPr>
            <a:lvl9pPr marL="4827895" lvl="8" indent="-394874" rtl="0">
              <a:spcBef>
                <a:spcPts val="939"/>
              </a:spcBef>
              <a:spcAft>
                <a:spcPts val="939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9187299" y="6333135"/>
            <a:ext cx="594425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8" name="Google Shape;168;p5"/>
          <p:cNvSpPr/>
          <p:nvPr/>
        </p:nvSpPr>
        <p:spPr>
          <a:xfrm>
            <a:off x="7720004" y="3030670"/>
            <a:ext cx="2700465" cy="4466671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720004" y="3030670"/>
            <a:ext cx="2700465" cy="4466671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709437" y="-931295"/>
            <a:ext cx="2026759" cy="2479459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597186" y="-834893"/>
            <a:ext cx="2026759" cy="2253329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8385293" y="477272"/>
            <a:ext cx="45" cy="198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7372475" y="-649324"/>
            <a:ext cx="927205" cy="2223159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8283868" y="623014"/>
            <a:ext cx="109944" cy="44244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8342703" y="418884"/>
            <a:ext cx="113161" cy="91377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767621" y="593000"/>
            <a:ext cx="497395" cy="167242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865363" y="67491"/>
            <a:ext cx="577400" cy="55236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7363054" y="379915"/>
            <a:ext cx="540028" cy="207848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7077306" y="132811"/>
            <a:ext cx="404683" cy="207240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627121" y="-809077"/>
            <a:ext cx="1971791" cy="2202633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550642" y="-453825"/>
            <a:ext cx="858443" cy="1885154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6392988" y="2361754"/>
            <a:ext cx="847537" cy="106716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738366" y="2758126"/>
            <a:ext cx="192971" cy="247892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6392988" y="2361754"/>
            <a:ext cx="847537" cy="106716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6402291" y="2783539"/>
            <a:ext cx="333883" cy="180175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777865" y="2373268"/>
            <a:ext cx="154897" cy="388392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934575" y="2754361"/>
            <a:ext cx="290053" cy="179700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810729" y="3005372"/>
            <a:ext cx="195543" cy="412264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588646" y="2947616"/>
            <a:ext cx="213737" cy="431697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887499" y="2946144"/>
            <a:ext cx="343774" cy="188985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6492255" y="2475397"/>
            <a:ext cx="307735" cy="35539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886284" y="2471993"/>
            <a:ext cx="237740" cy="38036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352000" y="1114667"/>
            <a:ext cx="72020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926548" y="2340933"/>
            <a:ext cx="3762525" cy="40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36433" lvl="0" indent="-35762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400">
                <a:solidFill>
                  <a:schemeClr val="accent1"/>
                </a:solidFill>
              </a:defRPr>
            </a:lvl1pPr>
            <a:lvl2pPr marL="1072866" lvl="1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400">
                <a:solidFill>
                  <a:schemeClr val="accent1"/>
                </a:solidFill>
              </a:defRPr>
            </a:lvl2pPr>
            <a:lvl3pPr marL="1609298" lvl="2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400">
                <a:solidFill>
                  <a:schemeClr val="accent1"/>
                </a:solidFill>
              </a:defRPr>
            </a:lvl3pPr>
            <a:lvl4pPr marL="2145731" lvl="3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400">
                <a:solidFill>
                  <a:schemeClr val="accent1"/>
                </a:solidFill>
              </a:defRPr>
            </a:lvl4pPr>
            <a:lvl5pPr marL="2682164" lvl="4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400">
                <a:solidFill>
                  <a:schemeClr val="accent1"/>
                </a:solidFill>
              </a:defRPr>
            </a:lvl5pPr>
            <a:lvl6pPr marL="3218597" lvl="5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400">
                <a:solidFill>
                  <a:schemeClr val="accent1"/>
                </a:solidFill>
              </a:defRPr>
            </a:lvl6pPr>
            <a:lvl7pPr marL="3755029" lvl="6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400">
                <a:solidFill>
                  <a:schemeClr val="accent1"/>
                </a:solidFill>
              </a:defRPr>
            </a:lvl7pPr>
            <a:lvl8pPr marL="4291462" lvl="7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400">
                <a:solidFill>
                  <a:schemeClr val="accent1"/>
                </a:solidFill>
              </a:defRPr>
            </a:lvl8pPr>
            <a:lvl9pPr marL="4827895" lvl="8" indent="-357622" rtl="0">
              <a:spcBef>
                <a:spcPts val="939"/>
              </a:spcBef>
              <a:spcAft>
                <a:spcPts val="939"/>
              </a:spcAft>
              <a:buClr>
                <a:schemeClr val="accent1"/>
              </a:buClr>
              <a:buSzPts val="1200"/>
              <a:buChar char="■"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5216899" y="2340933"/>
            <a:ext cx="3762525" cy="40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36433" lvl="0" indent="-35762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400">
                <a:solidFill>
                  <a:schemeClr val="accent1"/>
                </a:solidFill>
              </a:defRPr>
            </a:lvl1pPr>
            <a:lvl2pPr marL="1072866" lvl="1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400">
                <a:solidFill>
                  <a:schemeClr val="accent1"/>
                </a:solidFill>
              </a:defRPr>
            </a:lvl2pPr>
            <a:lvl3pPr marL="1609298" lvl="2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400">
                <a:solidFill>
                  <a:schemeClr val="accent1"/>
                </a:solidFill>
              </a:defRPr>
            </a:lvl3pPr>
            <a:lvl4pPr marL="2145731" lvl="3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400">
                <a:solidFill>
                  <a:schemeClr val="accent1"/>
                </a:solidFill>
              </a:defRPr>
            </a:lvl4pPr>
            <a:lvl5pPr marL="2682164" lvl="4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400">
                <a:solidFill>
                  <a:schemeClr val="accent1"/>
                </a:solidFill>
              </a:defRPr>
            </a:lvl5pPr>
            <a:lvl6pPr marL="3218597" lvl="5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400">
                <a:solidFill>
                  <a:schemeClr val="accent1"/>
                </a:solidFill>
              </a:defRPr>
            </a:lvl6pPr>
            <a:lvl7pPr marL="3755029" lvl="6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400">
                <a:solidFill>
                  <a:schemeClr val="accent1"/>
                </a:solidFill>
              </a:defRPr>
            </a:lvl7pPr>
            <a:lvl8pPr marL="4291462" lvl="7" indent="-357622" rtl="0">
              <a:spcBef>
                <a:spcPts val="939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400">
                <a:solidFill>
                  <a:schemeClr val="accent1"/>
                </a:solidFill>
              </a:defRPr>
            </a:lvl8pPr>
            <a:lvl9pPr marL="4827895" lvl="8" indent="-357622" rtl="0">
              <a:spcBef>
                <a:spcPts val="939"/>
              </a:spcBef>
              <a:spcAft>
                <a:spcPts val="939"/>
              </a:spcAft>
              <a:buClr>
                <a:schemeClr val="accent1"/>
              </a:buClr>
              <a:buSzPts val="1200"/>
              <a:buChar char="■"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9187299" y="6333135"/>
            <a:ext cx="594425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10" name="Google Shape;210;p6"/>
          <p:cNvSpPr/>
          <p:nvPr/>
        </p:nvSpPr>
        <p:spPr>
          <a:xfrm>
            <a:off x="8735441" y="-300932"/>
            <a:ext cx="1403448" cy="3081475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973663" y="29384"/>
            <a:ext cx="1071254" cy="275116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735442" y="-291253"/>
            <a:ext cx="1065808" cy="2632172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736410" y="-300931"/>
            <a:ext cx="1402479" cy="2620357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9294468" y="1680002"/>
            <a:ext cx="397475" cy="194941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802826" y="1302255"/>
            <a:ext cx="272380" cy="507532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9558281" y="656905"/>
            <a:ext cx="244332" cy="44124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9035931" y="999508"/>
            <a:ext cx="465441" cy="151485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932647" y="461204"/>
            <a:ext cx="322540" cy="153633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9296599" y="129110"/>
            <a:ext cx="84782" cy="396471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744195" y="-282620"/>
            <a:ext cx="1371084" cy="259032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990857" y="63609"/>
            <a:ext cx="1030571" cy="2687912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433201" y="4944716"/>
            <a:ext cx="1540725" cy="2240821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206702" y="5222928"/>
            <a:ext cx="1176039" cy="2000618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260760" y="4840896"/>
            <a:ext cx="1170060" cy="1914091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556032" y="4972635"/>
            <a:ext cx="1539663" cy="1905500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71337" y="6362474"/>
            <a:ext cx="436353" cy="141759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51504" y="6475667"/>
            <a:ext cx="299024" cy="36907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38844" y="5879546"/>
            <a:ext cx="268231" cy="320865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95122" y="5771200"/>
            <a:ext cx="510968" cy="110158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-7671" y="5303676"/>
            <a:ext cx="354089" cy="111721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38437" y="5286317"/>
            <a:ext cx="93073" cy="288310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532283" y="4979124"/>
            <a:ext cx="1505196" cy="1883658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181116" y="5244898"/>
            <a:ext cx="1131376" cy="1954625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57212" y="832000"/>
            <a:ext cx="869505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7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57213" y="3004233"/>
            <a:ext cx="2635100" cy="3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36433" lvl="0" indent="-357622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1072866" lvl="1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2pPr>
            <a:lvl3pPr marL="1609298" lvl="2" indent="-357622" rtl="0">
              <a:spcBef>
                <a:spcPts val="939"/>
              </a:spcBef>
              <a:spcAft>
                <a:spcPts val="0"/>
              </a:spcAft>
              <a:buSzPts val="1200"/>
              <a:buChar char="■"/>
              <a:defRPr sz="1400"/>
            </a:lvl3pPr>
            <a:lvl4pPr marL="2145731" lvl="3" indent="-357622" rtl="0">
              <a:spcBef>
                <a:spcPts val="939"/>
              </a:spcBef>
              <a:spcAft>
                <a:spcPts val="0"/>
              </a:spcAft>
              <a:buSzPts val="1200"/>
              <a:buChar char="●"/>
              <a:defRPr sz="1400"/>
            </a:lvl4pPr>
            <a:lvl5pPr marL="2682164" lvl="4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5pPr>
            <a:lvl6pPr marL="3218597" lvl="5" indent="-357622" rtl="0">
              <a:spcBef>
                <a:spcPts val="939"/>
              </a:spcBef>
              <a:spcAft>
                <a:spcPts val="0"/>
              </a:spcAft>
              <a:buSzPts val="1200"/>
              <a:buChar char="■"/>
              <a:defRPr sz="1400"/>
            </a:lvl6pPr>
            <a:lvl7pPr marL="3755029" lvl="6" indent="-357622" rtl="0">
              <a:spcBef>
                <a:spcPts val="939"/>
              </a:spcBef>
              <a:spcAft>
                <a:spcPts val="0"/>
              </a:spcAft>
              <a:buSzPts val="1200"/>
              <a:buChar char="●"/>
              <a:defRPr sz="1400"/>
            </a:lvl7pPr>
            <a:lvl8pPr marL="4291462" lvl="7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8pPr>
            <a:lvl9pPr marL="4827895" lvl="8" indent="-357622" rtl="0">
              <a:spcBef>
                <a:spcPts val="939"/>
              </a:spcBef>
              <a:spcAft>
                <a:spcPts val="939"/>
              </a:spcAft>
              <a:buSzPts val="12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622206" y="3004233"/>
            <a:ext cx="2635100" cy="3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36433" lvl="0" indent="-357622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1072866" lvl="1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2pPr>
            <a:lvl3pPr marL="1609298" lvl="2" indent="-357622" rtl="0">
              <a:spcBef>
                <a:spcPts val="939"/>
              </a:spcBef>
              <a:spcAft>
                <a:spcPts val="0"/>
              </a:spcAft>
              <a:buSzPts val="1200"/>
              <a:buChar char="■"/>
              <a:defRPr sz="1400"/>
            </a:lvl3pPr>
            <a:lvl4pPr marL="2145731" lvl="3" indent="-357622" rtl="0">
              <a:spcBef>
                <a:spcPts val="939"/>
              </a:spcBef>
              <a:spcAft>
                <a:spcPts val="0"/>
              </a:spcAft>
              <a:buSzPts val="1200"/>
              <a:buChar char="●"/>
              <a:defRPr sz="1400"/>
            </a:lvl4pPr>
            <a:lvl5pPr marL="2682164" lvl="4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5pPr>
            <a:lvl6pPr marL="3218597" lvl="5" indent="-357622" rtl="0">
              <a:spcBef>
                <a:spcPts val="939"/>
              </a:spcBef>
              <a:spcAft>
                <a:spcPts val="0"/>
              </a:spcAft>
              <a:buSzPts val="1200"/>
              <a:buChar char="■"/>
              <a:defRPr sz="1400"/>
            </a:lvl6pPr>
            <a:lvl7pPr marL="3755029" lvl="6" indent="-357622" rtl="0">
              <a:spcBef>
                <a:spcPts val="939"/>
              </a:spcBef>
              <a:spcAft>
                <a:spcPts val="0"/>
              </a:spcAft>
              <a:buSzPts val="1200"/>
              <a:buChar char="●"/>
              <a:defRPr sz="1400"/>
            </a:lvl7pPr>
            <a:lvl8pPr marL="4291462" lvl="7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8pPr>
            <a:lvl9pPr marL="4827895" lvl="8" indent="-357622" rtl="0">
              <a:spcBef>
                <a:spcPts val="939"/>
              </a:spcBef>
              <a:spcAft>
                <a:spcPts val="939"/>
              </a:spcAft>
              <a:buSzPts val="12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700417" y="3004233"/>
            <a:ext cx="2551900" cy="335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36433" lvl="0" indent="-357622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1072866" lvl="1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2pPr>
            <a:lvl3pPr marL="1609298" lvl="2" indent="-357622" rtl="0">
              <a:spcBef>
                <a:spcPts val="939"/>
              </a:spcBef>
              <a:spcAft>
                <a:spcPts val="0"/>
              </a:spcAft>
              <a:buSzPts val="1200"/>
              <a:buChar char="■"/>
              <a:defRPr sz="1400"/>
            </a:lvl3pPr>
            <a:lvl4pPr marL="2145731" lvl="3" indent="-357622" rtl="0">
              <a:spcBef>
                <a:spcPts val="939"/>
              </a:spcBef>
              <a:spcAft>
                <a:spcPts val="0"/>
              </a:spcAft>
              <a:buSzPts val="1200"/>
              <a:buChar char="●"/>
              <a:defRPr sz="1400"/>
            </a:lvl4pPr>
            <a:lvl5pPr marL="2682164" lvl="4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5pPr>
            <a:lvl6pPr marL="3218597" lvl="5" indent="-357622" rtl="0">
              <a:spcBef>
                <a:spcPts val="939"/>
              </a:spcBef>
              <a:spcAft>
                <a:spcPts val="0"/>
              </a:spcAft>
              <a:buSzPts val="1200"/>
              <a:buChar char="■"/>
              <a:defRPr sz="1400"/>
            </a:lvl6pPr>
            <a:lvl7pPr marL="3755029" lvl="6" indent="-357622" rtl="0">
              <a:spcBef>
                <a:spcPts val="939"/>
              </a:spcBef>
              <a:spcAft>
                <a:spcPts val="0"/>
              </a:spcAft>
              <a:buSzPts val="1200"/>
              <a:buChar char="●"/>
              <a:defRPr sz="1400"/>
            </a:lvl7pPr>
            <a:lvl8pPr marL="4291462" lvl="7" indent="-357622" rtl="0">
              <a:spcBef>
                <a:spcPts val="939"/>
              </a:spcBef>
              <a:spcAft>
                <a:spcPts val="0"/>
              </a:spcAft>
              <a:buSzPts val="1200"/>
              <a:buChar char="○"/>
              <a:defRPr sz="1400"/>
            </a:lvl8pPr>
            <a:lvl9pPr marL="4827895" lvl="8" indent="-357622" rtl="0">
              <a:spcBef>
                <a:spcPts val="939"/>
              </a:spcBef>
              <a:spcAft>
                <a:spcPts val="939"/>
              </a:spcAft>
              <a:buSzPts val="1200"/>
              <a:buChar char="■"/>
              <a:defRPr sz="14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9187299" y="6333135"/>
            <a:ext cx="594425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024887" y="4351361"/>
            <a:ext cx="27648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5103101" y="4351361"/>
            <a:ext cx="27648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38884" y="2059034"/>
            <a:ext cx="9623718" cy="4596529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53649" rIns="53649" bIns="5364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99271" y="2273300"/>
            <a:ext cx="9307350" cy="41700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2123550" y="634700"/>
            <a:ext cx="5658900" cy="7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536433" lvl="0" indent="-268216" algn="ctr" rtl="0">
              <a:lnSpc>
                <a:spcPct val="100000"/>
              </a:lnSpc>
              <a:spcBef>
                <a:spcPts val="0"/>
              </a:spcBef>
              <a:spcAft>
                <a:spcPts val="939"/>
              </a:spcAft>
              <a:buClr>
                <a:schemeClr val="accent1"/>
              </a:buClr>
              <a:buSzPts val="4000"/>
              <a:buFont typeface="Gloria Hallelujah"/>
              <a:buNone/>
              <a:defRPr sz="47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9187299" y="6333135"/>
            <a:ext cx="594425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3" name="Google Shape;293;p9"/>
          <p:cNvSpPr/>
          <p:nvPr/>
        </p:nvSpPr>
        <p:spPr>
          <a:xfrm>
            <a:off x="7707817" y="6172243"/>
            <a:ext cx="1773369" cy="896660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707817" y="6172243"/>
            <a:ext cx="1773369" cy="896660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722133" y="6190840"/>
            <a:ext cx="1743717" cy="858928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88222" y="1374073"/>
            <a:ext cx="1812658" cy="137392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88222" y="1374073"/>
            <a:ext cx="1812658" cy="137392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80997" y="2333792"/>
            <a:ext cx="689970" cy="417461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863374" y="2095975"/>
            <a:ext cx="721552" cy="432013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98938" y="1405563"/>
            <a:ext cx="1534722" cy="925677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5564" y="1555382"/>
            <a:ext cx="1232860" cy="731597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24932" y="1704928"/>
            <a:ext cx="998253" cy="645965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9008408" y="-289379"/>
            <a:ext cx="896918" cy="1129337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9373910" y="130085"/>
            <a:ext cx="204214" cy="262336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9008408" y="-289379"/>
            <a:ext cx="896918" cy="1129337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018254" y="156979"/>
            <a:ext cx="353337" cy="190672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9415711" y="-277194"/>
            <a:ext cx="163922" cy="411020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9581552" y="126100"/>
            <a:ext cx="306953" cy="190171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9450489" y="391738"/>
            <a:ext cx="206936" cy="436284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9215467" y="330616"/>
            <a:ext cx="226190" cy="456849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9531732" y="329058"/>
            <a:ext cx="363805" cy="199996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9113460" y="-169114"/>
            <a:ext cx="325664" cy="376105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9530446" y="-172719"/>
            <a:ext cx="251591" cy="402523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9187299" y="6333135"/>
            <a:ext cx="594425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26575" y="1114667"/>
            <a:ext cx="805285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6575" y="1805263"/>
            <a:ext cx="805285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187299" y="6333135"/>
            <a:ext cx="59442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79.png"/><Relationship Id="rId4" Type="http://schemas.openxmlformats.org/officeDocument/2006/relationships/image" Target="../media/image58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3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74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5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77.png"/><Relationship Id="rId7" Type="http://schemas.openxmlformats.org/officeDocument/2006/relationships/image" Target="../media/image10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8333068" y="4031243"/>
            <a:ext cx="1760911" cy="2743349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9184249" y="5995340"/>
            <a:ext cx="505918" cy="564576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9213524" y="6021415"/>
            <a:ext cx="505918" cy="564576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9213524" y="6008417"/>
            <a:ext cx="495336" cy="551499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208564" y="1403296"/>
            <a:ext cx="967992" cy="1132352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208564" y="1403296"/>
            <a:ext cx="967992" cy="1132352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504313" y="1799937"/>
            <a:ext cx="365671" cy="416048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91213" y="1418511"/>
            <a:ext cx="334726" cy="439036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849237" y="1829327"/>
            <a:ext cx="314778" cy="349975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90030" y="2163583"/>
            <a:ext cx="307416" cy="356461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52092" y="1997758"/>
            <a:ext cx="328169" cy="415813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21319" y="1563611"/>
            <a:ext cx="371662" cy="418621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=""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220084" y="1455083"/>
            <a:ext cx="7793235" cy="269365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5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=""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8339" y="4096841"/>
            <a:ext cx="3096950" cy="2751304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=""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6369770" y="84025"/>
            <a:ext cx="1138928" cy="149321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707817" y="6172243"/>
            <a:ext cx="1773369" cy="896660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707817" y="6172243"/>
            <a:ext cx="1773369" cy="896660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722133" y="6190840"/>
            <a:ext cx="1743717" cy="858928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88222" y="1374073"/>
            <a:ext cx="1812658" cy="137392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88222" y="1374073"/>
            <a:ext cx="1812658" cy="137392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80997" y="2333792"/>
            <a:ext cx="689970" cy="417461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863374" y="2095975"/>
            <a:ext cx="721552" cy="432013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98938" y="1405563"/>
            <a:ext cx="1534722" cy="925677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5564" y="1555382"/>
            <a:ext cx="1232860" cy="731597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24932" y="1704928"/>
            <a:ext cx="998253" cy="645965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9008408" y="-289379"/>
            <a:ext cx="896918" cy="1129337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9373910" y="130085"/>
            <a:ext cx="204214" cy="262336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9008408" y="-289379"/>
            <a:ext cx="896918" cy="1129337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9018254" y="156979"/>
            <a:ext cx="353337" cy="190672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9415711" y="-277194"/>
            <a:ext cx="163922" cy="411020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9581552" y="126100"/>
            <a:ext cx="306953" cy="190171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9450489" y="391738"/>
            <a:ext cx="206936" cy="436284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9215467" y="330616"/>
            <a:ext cx="226190" cy="456849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9531732" y="329058"/>
            <a:ext cx="363805" cy="199996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9113460" y="-169114"/>
            <a:ext cx="325664" cy="376105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9530446" y="-172719"/>
            <a:ext cx="251591" cy="402523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79583" y="324818"/>
            <a:ext cx="4544777" cy="539221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=""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168554" y="2608843"/>
                <a:ext cx="1997176" cy="100736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=""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462478" y="1035076"/>
            <a:ext cx="2180373" cy="11851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Bài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toán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791731" y="1325994"/>
            <a:ext cx="974890" cy="539221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Tính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835644" y="2641916"/>
                <a:ext cx="3509040" cy="1609194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=""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70624" y="2860110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865045" y="3921597"/>
                <a:ext cx="6632626" cy="161733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=""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176154" y="3940731"/>
                <a:ext cx="1997176" cy="100736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=""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77319" y="5254222"/>
                <a:ext cx="3916648" cy="175910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=""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chemeClr val="tx1"/>
                </a:solidFill>
              </a:rPr>
              <a:pPr/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1022128" y="1463930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743536" y="1182484"/>
                <a:ext cx="2660823" cy="100736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36" y="1182484"/>
                <a:ext cx="2660823" cy="10073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4099713" y="1162390"/>
                <a:ext cx="3185498" cy="1619966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713" y="1162390"/>
                <a:ext cx="3185498" cy="1619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743536" y="2988343"/>
                <a:ext cx="2828463" cy="100736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36" y="2988343"/>
                <a:ext cx="2828463" cy="10073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4099713" y="3061985"/>
                <a:ext cx="3698773" cy="860078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713" y="3061985"/>
                <a:ext cx="3698773" cy="8600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ộp Văn bản 21">
                <a:extLst>
                  <a:ext uri="{FF2B5EF4-FFF2-40B4-BE49-F238E27FC236}">
                    <a16:creationId xmlns=""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372060" y="4390786"/>
                <a:ext cx="3784652" cy="175910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Hộp Văn bản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60" y="4390786"/>
                <a:ext cx="3784652" cy="1759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8860" y="5292463"/>
            <a:ext cx="1263564" cy="1547944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8860" y="5292460"/>
            <a:ext cx="1263564" cy="1547944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619338" y="5755796"/>
            <a:ext cx="898231" cy="824637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9247976" y="6077775"/>
            <a:ext cx="268587" cy="198333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757091" y="5881963"/>
            <a:ext cx="898231" cy="548447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961723" y="5853227"/>
            <a:ext cx="474281" cy="395930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9072919" y="6121430"/>
            <a:ext cx="32149" cy="53110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672163" y="5846424"/>
            <a:ext cx="235407" cy="29145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687180" y="5918216"/>
            <a:ext cx="255440" cy="32623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635476" y="5760397"/>
            <a:ext cx="873144" cy="813488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9085153" y="94912"/>
            <a:ext cx="905012" cy="1401147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12134" y="517959"/>
            <a:ext cx="896508" cy="827171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716959" y="755172"/>
            <a:ext cx="268071" cy="198942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574380" y="638587"/>
            <a:ext cx="896508" cy="550133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77928" y="819304"/>
            <a:ext cx="473372" cy="39714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119411" y="917932"/>
            <a:ext cx="32088" cy="53273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91462" y="1015787"/>
            <a:ext cx="234956" cy="292349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269305" y="905283"/>
            <a:ext cx="254949" cy="327240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19663" y="523803"/>
            <a:ext cx="873117" cy="813626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=""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294754" y="101301"/>
            <a:ext cx="3555895" cy="13883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38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800" b="1" dirty="0">
                <a:solidFill>
                  <a:sysClr val="windowText" lastClr="000000"/>
                </a:solidFill>
              </a:rPr>
              <a:t> </a:t>
            </a:r>
            <a:r>
              <a:rPr lang="en-US" sz="3800" b="1" dirty="0" err="1">
                <a:solidFill>
                  <a:sysClr val="windowText" lastClr="000000"/>
                </a:solidFill>
              </a:rPr>
              <a:t>tắc</a:t>
            </a:r>
            <a:endParaRPr lang="en-US" sz="38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=""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535" y="1545523"/>
                <a:ext cx="9845298" cy="5047536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 marL="402325" indent="-402325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.</a:t>
                </a:r>
              </a:p>
              <a:p>
                <a:pPr marL="268216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300" dirty="0">
                  <a:latin typeface="+mj-lt"/>
                  <a:ea typeface="Times New Roman" panose="02020603050405020304" pitchFamily="18" charset="0"/>
                </a:endParaRPr>
              </a:p>
              <a:p>
                <a:pPr marL="268216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300" dirty="0">
                  <a:latin typeface="+mj-lt"/>
                  <a:ea typeface="Times New Roman" panose="02020603050405020304" pitchFamily="18" charset="0"/>
                </a:endParaRPr>
              </a:p>
              <a:p>
                <a:pPr marL="402325" indent="-402325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"−"</m:t>
                    </m:r>
                  </m:oMath>
                </a14:m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"−"</m:t>
                    </m:r>
                  </m:oMath>
                </a14:m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"−"</m:t>
                    </m:r>
                  </m:oMath>
                </a14:m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300" dirty="0" err="1"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300" dirty="0">
                    <a:latin typeface="+mj-lt"/>
                    <a:ea typeface="Noto Sans Symbols"/>
                    <a:cs typeface="Noto Sans Symbols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300" dirty="0">
                  <a:latin typeface="+mj-lt"/>
                  <a:ea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3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578438" y="1491848"/>
            <a:ext cx="3421701" cy="3871019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578438" y="1491848"/>
            <a:ext cx="3421701" cy="3871019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766928" y="752571"/>
            <a:ext cx="451163" cy="567284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951507" y="966580"/>
            <a:ext cx="102723" cy="131776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766928" y="752571"/>
            <a:ext cx="451163" cy="567284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779142" y="931926"/>
            <a:ext cx="177734" cy="95777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9010070" y="772069"/>
            <a:ext cx="82455" cy="206463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9055304" y="1010031"/>
            <a:ext cx="154401" cy="95525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948947" y="1104736"/>
            <a:ext cx="104092" cy="219152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840998" y="1036185"/>
            <a:ext cx="113777" cy="229483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9007027" y="1104339"/>
            <a:ext cx="182999" cy="100461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852083" y="786575"/>
            <a:ext cx="163814" cy="188923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9053220" y="849993"/>
            <a:ext cx="126554" cy="202193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425238" y="5657161"/>
            <a:ext cx="708574" cy="791723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425238" y="5657161"/>
            <a:ext cx="708574" cy="791723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432521" y="5666160"/>
            <a:ext cx="693753" cy="773385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952272" y="392338"/>
            <a:ext cx="1028951" cy="1079348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952272" y="392338"/>
            <a:ext cx="1028951" cy="1079348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964837" y="407838"/>
            <a:ext cx="1003946" cy="1048033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=""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85789" y="411127"/>
            <a:ext cx="3043363" cy="147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3300" b="1" dirty="0" err="1">
                <a:solidFill>
                  <a:schemeClr val="tx1"/>
                </a:solidFill>
              </a:rPr>
              <a:t>Nhận</a:t>
            </a:r>
            <a:r>
              <a:rPr lang="en-US" sz="3300" b="1" dirty="0">
                <a:solidFill>
                  <a:schemeClr val="tx1"/>
                </a:solidFill>
              </a:rPr>
              <a:t> </a:t>
            </a:r>
            <a:r>
              <a:rPr lang="en-US" sz="3300" b="1" dirty="0" err="1">
                <a:solidFill>
                  <a:schemeClr val="tx1"/>
                </a:solidFill>
              </a:rPr>
              <a:t>xét</a:t>
            </a:r>
            <a:endParaRPr lang="en-US" sz="33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=""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81749" y="2647481"/>
                <a:ext cx="4953000" cy="269365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"−" </m:t>
                    </m:r>
                  </m:oMath>
                </a14:m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8289096" y="515543"/>
            <a:ext cx="987788" cy="1087509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8289096" y="515543"/>
            <a:ext cx="987788" cy="1087509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8465645" y="827579"/>
            <a:ext cx="712553" cy="685096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8629599" y="1126360"/>
            <a:ext cx="386458" cy="375512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8301125" y="530466"/>
            <a:ext cx="963528" cy="888323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8477758" y="842438"/>
            <a:ext cx="688056" cy="588493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8641053" y="1141151"/>
            <a:ext cx="362769" cy="44655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7290363" y="157592"/>
            <a:ext cx="669804" cy="745749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871180" y="5271035"/>
            <a:ext cx="1297927" cy="2393327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871180" y="5271035"/>
            <a:ext cx="1297927" cy="2175052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8474004" y="7122703"/>
            <a:ext cx="28" cy="191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8135472" y="5518432"/>
            <a:ext cx="593778" cy="2145929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8328157" y="7072575"/>
            <a:ext cx="70407" cy="42707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8447305" y="7090793"/>
            <a:ext cx="72467" cy="88203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8154037" y="6706253"/>
            <a:ext cx="318529" cy="161432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8510184" y="6837852"/>
            <a:ext cx="369764" cy="53317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8616646" y="6401028"/>
            <a:ext cx="367764" cy="11460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8226493" y="6300346"/>
            <a:ext cx="345831" cy="200628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687493" y="5939736"/>
            <a:ext cx="316329" cy="203208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8393231" y="5937894"/>
            <a:ext cx="259157" cy="20004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888672" y="5297962"/>
            <a:ext cx="1262726" cy="2126117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8154230" y="5822524"/>
            <a:ext cx="549742" cy="1819667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513066" y="5976452"/>
            <a:ext cx="483156" cy="539176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513066" y="5976452"/>
            <a:ext cx="483156" cy="539176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518077" y="5982589"/>
            <a:ext cx="473051" cy="526688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201988" y="3493605"/>
            <a:ext cx="598822" cy="668252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201988" y="3493605"/>
            <a:ext cx="598822" cy="668252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95755" y="3501197"/>
            <a:ext cx="586297" cy="65277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9428490" y="5465145"/>
            <a:ext cx="597886" cy="668436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9428490" y="5465145"/>
            <a:ext cx="597886" cy="668436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9434639" y="5472772"/>
            <a:ext cx="585381" cy="652953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=""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2087389" y="342525"/>
            <a:ext cx="3392867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=""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38144" y="89117"/>
            <a:ext cx="1949245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8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Hộp Văn bản 66">
                <a:extLst>
                  <a:ext uri="{FF2B5EF4-FFF2-40B4-BE49-F238E27FC236}">
                    <a16:creationId xmlns=""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948141" y="1587710"/>
                <a:ext cx="3380019" cy="100736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7" name="Hộp Văn bản 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41" y="1587710"/>
                <a:ext cx="3380019" cy="10073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=""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50210" y="1838977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Hộp Văn bản 68">
                <a:extLst>
                  <a:ext uri="{FF2B5EF4-FFF2-40B4-BE49-F238E27FC236}">
                    <a16:creationId xmlns=""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3687813" y="1289902"/>
                <a:ext cx="5041437" cy="2582344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9" name="Hộp Văn bản 6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813" y="1289902"/>
                <a:ext cx="5041437" cy="25823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Hộp Văn bản 69">
                <a:extLst>
                  <a:ext uri="{FF2B5EF4-FFF2-40B4-BE49-F238E27FC236}">
                    <a16:creationId xmlns=""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948142" y="4381026"/>
                <a:ext cx="2739671" cy="100736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1,2−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0" name="Hộp Văn bản 6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42" y="4381026"/>
                <a:ext cx="2739671" cy="10073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=""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50210" y="4632293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Hộp Văn bản 71">
                <a:extLst>
                  <a:ext uri="{FF2B5EF4-FFF2-40B4-BE49-F238E27FC236}">
                    <a16:creationId xmlns=""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971801" y="3982060"/>
                <a:ext cx="4519474" cy="3196936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2" name="Hộp Văn bản 7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3982060"/>
                <a:ext cx="4519474" cy="3196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47722" y="5246562"/>
            <a:ext cx="1809860" cy="2088309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47722" y="5246562"/>
            <a:ext cx="1809860" cy="2088309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744182" y="1790677"/>
            <a:ext cx="1803741" cy="208488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735805" y="1785337"/>
            <a:ext cx="1809713" cy="2088139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904050" y="-154451"/>
            <a:ext cx="614207" cy="685421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904050" y="-154451"/>
            <a:ext cx="614207" cy="685421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910422" y="-146647"/>
            <a:ext cx="601359" cy="669545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307101" y="3850758"/>
            <a:ext cx="614207" cy="685420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307101" y="3850758"/>
            <a:ext cx="614207" cy="685420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300731" y="3858562"/>
            <a:ext cx="601361" cy="669545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=""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2087389" y="342525"/>
            <a:ext cx="3392867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=""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38144" y="89117"/>
            <a:ext cx="1949245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8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55208" y="1729396"/>
                <a:ext cx="3087151" cy="7517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8" y="1729396"/>
                <a:ext cx="3087151" cy="7517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=""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82509" y="1846333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47">
                <a:extLst>
                  <a:ext uri="{FF2B5EF4-FFF2-40B4-BE49-F238E27FC236}">
                    <a16:creationId xmlns=""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969910" y="1913105"/>
                <a:ext cx="5990415" cy="899319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=10,4−3,75−6</m:t>
                      </m:r>
                      <m:r>
                        <a:rPr lang="en-US" sz="2600" i="1" smtClean="0">
                          <a:latin typeface="Cambria Math" panose="02040503050406030204" pitchFamily="18" charset="0"/>
                        </a:rPr>
                        <m:t>,25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=10,4−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48" name="Hộp Văn bản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910" y="1913105"/>
                <a:ext cx="5990415" cy="8993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ộp Văn bản 49">
                <a:extLst>
                  <a:ext uri="{FF2B5EF4-FFF2-40B4-BE49-F238E27FC236}">
                    <a16:creationId xmlns=""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3777455" y="2881666"/>
                <a:ext cx="2628285" cy="899319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50" name="Hộp Văn bản 4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455" y="2881666"/>
                <a:ext cx="2628285" cy="899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=""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38143" y="4397190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51">
                <a:extLst>
                  <a:ext uri="{FF2B5EF4-FFF2-40B4-BE49-F238E27FC236}">
                    <a16:creationId xmlns=""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55208" y="4484072"/>
                <a:ext cx="4925047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52" name="Hộp Văn bản 5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08" y="4484072"/>
                <a:ext cx="492504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52">
                <a:extLst>
                  <a:ext uri="{FF2B5EF4-FFF2-40B4-BE49-F238E27FC236}">
                    <a16:creationId xmlns=""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5146841" y="4451356"/>
                <a:ext cx="4064312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53" name="Hộp Văn bản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841" y="4451356"/>
                <a:ext cx="406431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683757" y="5127843"/>
                <a:ext cx="3993237" cy="1772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=""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1" y="75796"/>
            <a:ext cx="2361830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480484" y="291894"/>
            <a:ext cx="3392867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96679" y="1822126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=""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16082" y="4662729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54506" y="1655583"/>
                <a:ext cx="2328523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664083" y="1712006"/>
                <a:ext cx="2287036" cy="75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733456" y="1670116"/>
                <a:ext cx="2488292" cy="1249480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1,8+0,2</m:t>
                          </m:r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=""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669077" y="2696035"/>
                <a:ext cx="2070717" cy="1608873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=2−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610605" y="4525980"/>
                <a:ext cx="2245743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=""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664084" y="4508074"/>
                <a:ext cx="2969339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=""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948316" y="1030466"/>
            <a:ext cx="1844666" cy="3218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=""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5256120" y="4724170"/>
                <a:ext cx="2692195" cy="899319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1" y="5867822"/>
            <a:ext cx="1832752" cy="902785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992697" y="5200221"/>
            <a:ext cx="2070596" cy="1567248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992697" y="5200221"/>
            <a:ext cx="2070596" cy="1567248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8013089" y="6098211"/>
            <a:ext cx="788152" cy="476204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9216267" y="6249395"/>
            <a:ext cx="824227" cy="492803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8146867" y="5225736"/>
            <a:ext cx="1753109" cy="1055931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8330374" y="5403353"/>
            <a:ext cx="1408293" cy="834543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8473294" y="5582355"/>
            <a:ext cx="1140302" cy="736860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=""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1" y="75796"/>
            <a:ext cx="2361830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480484" y="291894"/>
            <a:ext cx="3392867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96679" y="1822125"/>
            <a:ext cx="477959" cy="4622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3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5030664" y="1704455"/>
            <a:ext cx="477959" cy="4622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3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55380" y="1602235"/>
                <a:ext cx="3915495" cy="795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67761" y="2744174"/>
                <a:ext cx="3656093" cy="780441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61" y="2744174"/>
                <a:ext cx="3656093" cy="780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67761" y="3904425"/>
                <a:ext cx="4009155" cy="903616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61" y="3904425"/>
                <a:ext cx="4009155" cy="9036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ộp Văn bản 27">
                <a:extLst>
                  <a:ext uri="{FF2B5EF4-FFF2-40B4-BE49-F238E27FC236}">
                    <a16:creationId xmlns=""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67335" y="5136612"/>
                <a:ext cx="3019210" cy="46227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28" name="Hộp Văn bản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35" y="5136612"/>
                <a:ext cx="3019210" cy="4622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=""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477314" y="1510171"/>
                <a:ext cx="4242508" cy="795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ộp Văn bản 32">
                <a:extLst>
                  <a:ext uri="{FF2B5EF4-FFF2-40B4-BE49-F238E27FC236}">
                    <a16:creationId xmlns=""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5168697" y="2762640"/>
                <a:ext cx="3753630" cy="77197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33" name="Hộp Văn bản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697" y="2762640"/>
                <a:ext cx="3753630" cy="7719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5168696" y="3899863"/>
                <a:ext cx="4169268" cy="903616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696" y="3899863"/>
                <a:ext cx="4169268" cy="9036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5030665" y="5187324"/>
                <a:ext cx="2206589" cy="46227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2030171" y="1525596"/>
            <a:ext cx="5842920" cy="3805025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3649" tIns="53649" rIns="53649" bIns="53649" anchor="ctr" anchorCtr="0">
            <a:noAutofit/>
          </a:bodyPr>
          <a:lstStyle/>
          <a:p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7235395" y="737203"/>
            <a:ext cx="1339637" cy="1577431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7235395" y="737203"/>
            <a:ext cx="1339637" cy="1577431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774551" y="1305980"/>
            <a:ext cx="532532" cy="690593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7249717" y="758816"/>
            <a:ext cx="1311191" cy="1538445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63962" y="4122226"/>
            <a:ext cx="2101723" cy="1870364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63962" y="4122226"/>
            <a:ext cx="2101723" cy="1870364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67200" y="-418473"/>
            <a:ext cx="1842940" cy="3398308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67200" y="-418474"/>
            <a:ext cx="1842940" cy="3088379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88756" y="2210729"/>
            <a:ext cx="41" cy="271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8071" y="-67191"/>
            <a:ext cx="843112" cy="3047028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81666" y="2139552"/>
            <a:ext cx="99972" cy="6064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50846" y="2165421"/>
            <a:ext cx="102898" cy="12524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4432" y="1619407"/>
            <a:ext cx="452283" cy="229220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540128" y="1806267"/>
            <a:ext cx="525032" cy="75707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91295" y="1186015"/>
            <a:ext cx="522191" cy="162724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37312" y="1043057"/>
            <a:ext cx="491050" cy="284873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91892" y="531022"/>
            <a:ext cx="449160" cy="288537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74066" y="528404"/>
            <a:ext cx="367980" cy="28404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42362" y="-380239"/>
            <a:ext cx="1792957" cy="3018896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4707" y="364591"/>
            <a:ext cx="780585" cy="2583764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9431003" y="6856587"/>
            <a:ext cx="41" cy="272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=""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74336" y="2948355"/>
            <a:ext cx="4469437" cy="831609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en-US" sz="47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=""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107707" y="2742535"/>
            <a:ext cx="2427217" cy="3865975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=""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670607" y="1944015"/>
            <a:ext cx="440890" cy="622348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=""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=""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97456" y="1674364"/>
            <a:ext cx="898491" cy="941923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97456" y="1674364"/>
            <a:ext cx="898491" cy="941923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86433" y="1687946"/>
            <a:ext cx="876655" cy="914596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517306" y="5539039"/>
            <a:ext cx="2229775" cy="1698468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521605" y="5499384"/>
            <a:ext cx="2227384" cy="1696971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=""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786" y="229904"/>
            <a:ext cx="848954" cy="1044867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=""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162348" y="439378"/>
            <a:ext cx="1210298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b="1" dirty="0" err="1"/>
              <a:t>Tính</a:t>
            </a:r>
            <a:r>
              <a:rPr lang="en-US" sz="28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77415" y="1614593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322132" y="1491652"/>
                <a:ext cx="2001574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=""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3152147" y="1517398"/>
                <a:ext cx="4109395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751746" y="4579510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=""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162349" y="4337508"/>
                <a:ext cx="3158750" cy="9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=""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4000823" y="4448730"/>
                <a:ext cx="4247188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4000823" y="5714453"/>
                <a:ext cx="3135858" cy="758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979787" y="2640722"/>
                <a:ext cx="3189492" cy="1619966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745178" y="138042"/>
            <a:ext cx="1884056" cy="23601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42413" y="5815632"/>
            <a:ext cx="439084" cy="405123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49820" y="5987449"/>
            <a:ext cx="131293" cy="97436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10255" y="5883474"/>
            <a:ext cx="439084" cy="269439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13289" y="5869563"/>
            <a:ext cx="231844" cy="194511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65137" y="5996714"/>
            <a:ext cx="15716" cy="26092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73447" y="5849222"/>
            <a:ext cx="115075" cy="143183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78278" y="5885317"/>
            <a:ext cx="124867" cy="160273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49589" y="5818435"/>
            <a:ext cx="427836" cy="398684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902821" y="3179655"/>
            <a:ext cx="15716" cy="26092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8179063" y="1536706"/>
            <a:ext cx="427836" cy="398685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=""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94845" y="-21189"/>
            <a:ext cx="7366607" cy="3077029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=""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827032" y="450039"/>
                <a:ext cx="5937144" cy="1672608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800" i="1" dirty="0"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=""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30394" y="4562343"/>
            <a:ext cx="909579" cy="7669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=""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94584" y="4191234"/>
            <a:ext cx="7075355" cy="2047326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+mj-lt"/>
                <a:ea typeface="Times New Roman" panose="02020603050405020304" pitchFamily="18" charset="0"/>
              </a:rPr>
              <a:t> chia.</a:t>
            </a:r>
            <a:endParaRPr lang="en-US" sz="28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77425" y="1141791"/>
            <a:ext cx="2115382" cy="54864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8373677" y="137482"/>
            <a:ext cx="905049" cy="1009985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8373677" y="146666"/>
            <a:ext cx="905049" cy="1009985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8392607" y="124369"/>
            <a:ext cx="886119" cy="986592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7541800" y="6172242"/>
            <a:ext cx="1702593" cy="860873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7541800" y="6172242"/>
            <a:ext cx="1702593" cy="860873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7555545" y="6190097"/>
            <a:ext cx="1674125" cy="824648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-26219" y="-379930"/>
            <a:ext cx="1682316" cy="2438467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70118" y="-117560"/>
            <a:ext cx="1284115" cy="2177079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285865" y="-460163"/>
            <a:ext cx="1277587" cy="2082920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147682" y="-267602"/>
            <a:ext cx="1681155" cy="2073570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187944" y="984474"/>
            <a:ext cx="476455" cy="154262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64324" y="1301482"/>
            <a:ext cx="326503" cy="401625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1012389" y="827565"/>
            <a:ext cx="292881" cy="349167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6762" y="533062"/>
            <a:ext cx="557924" cy="119874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1042784" y="170440"/>
            <a:ext cx="386629" cy="121575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417521" y="289773"/>
            <a:ext cx="101627" cy="313739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161574" y="-263768"/>
            <a:ext cx="1643521" cy="2049802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91524" y="-95425"/>
            <a:ext cx="1235348" cy="2127029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81530" y="2449012"/>
            <a:ext cx="505918" cy="564576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81530" y="2449012"/>
            <a:ext cx="505918" cy="564576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6778" y="2455440"/>
            <a:ext cx="495336" cy="551499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=""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5657" y="66785"/>
            <a:ext cx="851297" cy="1047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=""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751289" y="337646"/>
                <a:ext cx="5687270" cy="508443"/>
              </a:xfrm>
              <a:prstGeom prst="rect">
                <a:avLst/>
              </a:prstGeom>
              <a:noFill/>
            </p:spPr>
            <p:txBody>
              <a:bodyPr wrap="none" lIns="107287" tIns="53643" rIns="107287" bIns="53643" rtlCol="0">
                <a:spAutoFit/>
              </a:bodyPr>
              <a:lstStyle/>
              <a:p>
                <a:r>
                  <a:rPr lang="en-US" sz="2600" dirty="0"/>
                  <a:t>Chọn </a:t>
                </a:r>
                <a:r>
                  <a:rPr lang="en-US" sz="2600" dirty="0" err="1"/>
                  <a:t>dấu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"=","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hợp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=""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969528" y="1606153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545815" y="1431780"/>
                <a:ext cx="5362365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798113" y="1511413"/>
            <a:ext cx="575187" cy="6887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=""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955670" y="2908413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=""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443310" y="2694191"/>
                <a:ext cx="4406976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=""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300150" y="2813531"/>
            <a:ext cx="575187" cy="6887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95222" y="4017419"/>
                <a:ext cx="7797869" cy="175910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=""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95221" y="5426221"/>
                <a:ext cx="5056131" cy="161182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8610" y="229852"/>
            <a:ext cx="9564295" cy="6395299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53649" tIns="53649" rIns="53649" bIns="53649" anchor="ctr" anchorCtr="0">
            <a:noAutofit/>
          </a:bodyPr>
          <a:lstStyle/>
          <a:p>
            <a:endParaRPr lang="en-US" sz="26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311539" y="-792448"/>
            <a:ext cx="1054439" cy="1119179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27885" y="-210115"/>
            <a:ext cx="1038747" cy="1424621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43350" y="725762"/>
            <a:ext cx="987675" cy="712929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82719" y="1191110"/>
            <a:ext cx="858689" cy="552255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8452459" y="435109"/>
            <a:ext cx="1803741" cy="208488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8444155" y="429663"/>
            <a:ext cx="1809713" cy="2088139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6108159" y="-107149"/>
            <a:ext cx="2138773" cy="1053525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=""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4555" y="259363"/>
            <a:ext cx="936744" cy="1152916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=""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671143" y="527138"/>
            <a:ext cx="3392867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=""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92399" y="1768732"/>
            <a:ext cx="477959" cy="4622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3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=""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648506" y="1566416"/>
                <a:ext cx="2163477" cy="795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=""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614743" y="1649623"/>
                <a:ext cx="2126608" cy="664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625154" y="2650110"/>
                <a:ext cx="2276457" cy="353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=""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68610" y="3452341"/>
            <a:ext cx="477959" cy="4622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3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83139" y="3197495"/>
                <a:ext cx="4690943" cy="903616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/>
              <a:p>
                <a:pPr>
                  <a:tabLst>
                    <a:tab pos="422441" algn="l"/>
                    <a:tab pos="844882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312986" y="4346913"/>
                <a:ext cx="4516624" cy="80807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321391" y="5091184"/>
                <a:ext cx="4852691" cy="80846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=[(−36,75) − 63,25] + (3,7 + 6,3) </m:t>
                      </m:r>
                    </m:oMath>
                  </m:oMathPara>
                </a14:m>
                <a:endParaRPr lang="en-US" sz="23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=""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38079" y="5880856"/>
                <a:ext cx="3459112" cy="462277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3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=""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72945" y="6858000"/>
            <a:ext cx="2763774" cy="54864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=""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02527" y="3119502"/>
            <a:ext cx="2421586" cy="3451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537501" y="1564859"/>
                <a:ext cx="2455094" cy="1257559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720004" y="3030670"/>
            <a:ext cx="2700465" cy="4466671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720004" y="3030670"/>
            <a:ext cx="2700465" cy="4466671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709437" y="-931295"/>
            <a:ext cx="2026759" cy="2479459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597186" y="-834893"/>
            <a:ext cx="2026759" cy="2253329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8385293" y="477272"/>
            <a:ext cx="45" cy="198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7372475" y="-649324"/>
            <a:ext cx="927205" cy="2223159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8283868" y="623014"/>
            <a:ext cx="109944" cy="44244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8342703" y="418884"/>
            <a:ext cx="113161" cy="91377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767621" y="593000"/>
            <a:ext cx="497395" cy="167242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865363" y="67491"/>
            <a:ext cx="577400" cy="55236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7466259" y="-190223"/>
            <a:ext cx="574275" cy="118726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7363054" y="379915"/>
            <a:ext cx="540028" cy="207848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7085484" y="-370060"/>
            <a:ext cx="493960" cy="210522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7077306" y="132811"/>
            <a:ext cx="404683" cy="207240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627121" y="-809077"/>
            <a:ext cx="1971791" cy="2202633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550642" y="-453825"/>
            <a:ext cx="858443" cy="1885154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69784" y="5635896"/>
            <a:ext cx="847537" cy="106716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515162" y="6032267"/>
            <a:ext cx="192971" cy="247892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69784" y="5635896"/>
            <a:ext cx="847537" cy="106716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79087" y="6057681"/>
            <a:ext cx="333883" cy="180175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54661" y="5647409"/>
            <a:ext cx="154897" cy="388392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711371" y="6028502"/>
            <a:ext cx="290053" cy="179700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87525" y="6279513"/>
            <a:ext cx="195543" cy="412264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65442" y="6221757"/>
            <a:ext cx="213737" cy="431697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64295" y="6220285"/>
            <a:ext cx="343774" cy="188985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69051" y="5749538"/>
            <a:ext cx="307735" cy="35539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63080" y="5746134"/>
            <a:ext cx="237740" cy="38036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=""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106241" y="2166883"/>
                <a:ext cx="5067261" cy="1257559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 algn="just">
                  <a:tabLst>
                    <a:tab pos="422441" algn="l"/>
                    <a:tab pos="844882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=(6,5+3,5)−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3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=""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405835" y="88346"/>
                <a:ext cx="3635472" cy="903616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300" i="1">
                                  <a:latin typeface="Cambria Math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=""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6342" y="345455"/>
            <a:ext cx="461929" cy="4622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3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=""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78277" y="1239715"/>
                <a:ext cx="2886933" cy="143331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=""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1014482" y="4147115"/>
            <a:ext cx="477959" cy="462277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3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=""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125742" y="4852127"/>
                <a:ext cx="2915566" cy="112720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 algn="just">
                  <a:tabLst>
                    <a:tab pos="422441" algn="l"/>
                    <a:tab pos="844882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3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=""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408041" y="3918557"/>
                <a:ext cx="3084816" cy="1438185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=""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925305" y="4852126"/>
                <a:ext cx="3068296" cy="773259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300" i="1">
                              <a:latin typeface="Cambria Math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3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703051" y="2492997"/>
            <a:ext cx="1113085" cy="657845"/>
            <a:chOff x="0" y="0"/>
            <a:chExt cx="2739900" cy="131569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" sz="2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8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469108" y="3834561"/>
            <a:ext cx="1113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" sz="20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8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582187" y="5163002"/>
            <a:ext cx="1113085" cy="657845"/>
            <a:chOff x="0" y="0"/>
            <a:chExt cx="2739900" cy="131569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" sz="2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8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875313" y="5163002"/>
            <a:ext cx="1113085" cy="657845"/>
            <a:chOff x="0" y="0"/>
            <a:chExt cx="2739900" cy="131569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" sz="2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8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8079255" y="5163002"/>
            <a:ext cx="1113085" cy="657845"/>
            <a:chOff x="0" y="0"/>
            <a:chExt cx="2739900" cy="131569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" sz="20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" sz="14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8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981314" y="2189931"/>
            <a:ext cx="1318722" cy="1542635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981314" y="2189931"/>
            <a:ext cx="1318722" cy="1542635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9384224" y="2730286"/>
            <a:ext cx="498163" cy="566793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9502609" y="2210658"/>
            <a:ext cx="456006" cy="598111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854123" y="2770325"/>
            <a:ext cx="428830" cy="476780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9500995" y="3225690"/>
            <a:ext cx="418803" cy="485617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9040615" y="2999783"/>
            <a:ext cx="447074" cy="566475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998690" y="2408331"/>
            <a:ext cx="506326" cy="570299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81468" y="-28"/>
            <a:ext cx="1385053" cy="2553981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81468" y="-28"/>
            <a:ext cx="1385053" cy="2321056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61821" y="1975935"/>
            <a:ext cx="30" cy="204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100567" y="263975"/>
            <a:ext cx="633636" cy="2289979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306183" y="1922444"/>
            <a:ext cx="75134" cy="45575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433330" y="1941884"/>
            <a:ext cx="77333" cy="94123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20377" y="1531533"/>
            <a:ext cx="339911" cy="172268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500430" y="1671966"/>
            <a:ext cx="394586" cy="56897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614040" y="1205818"/>
            <a:ext cx="392449" cy="122295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97695" y="1098377"/>
            <a:ext cx="369046" cy="214095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89642" y="713560"/>
            <a:ext cx="337563" cy="216848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75627" y="711594"/>
            <a:ext cx="276553" cy="213469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62802" y="28707"/>
            <a:ext cx="1347488" cy="2268836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20582" y="588481"/>
            <a:ext cx="586645" cy="1941815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822244" y="125951"/>
            <a:ext cx="2540410" cy="98806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3300" dirty="0" err="1"/>
              <a:t>Vận</a:t>
            </a:r>
            <a:r>
              <a:rPr lang="en-US" sz="3300" dirty="0"/>
              <a:t> </a:t>
            </a:r>
            <a:r>
              <a:rPr lang="en-US" sz="3300" dirty="0" err="1"/>
              <a:t>dụng</a:t>
            </a:r>
            <a:endParaRPr lang="en-US" sz="3300" dirty="0"/>
          </a:p>
        </p:txBody>
      </p:sp>
      <p:pic>
        <p:nvPicPr>
          <p:cNvPr id="84" name="Picture 6">
            <a:extLst>
              <a:ext uri="{FF2B5EF4-FFF2-40B4-BE49-F238E27FC236}">
                <a16:creationId xmlns=""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6264" y="681525"/>
            <a:ext cx="1113085" cy="1369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=""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605826" y="2337289"/>
                <a:ext cx="8586513" cy="2756303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Một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mảnh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vườn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có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dạng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hình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chữ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nhật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với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độ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dài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hai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cạnh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là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 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và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 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Dọc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theo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các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cạnh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của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mảnh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vườn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người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ta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trồng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các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khóm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hoa,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cứ</a:t>
                </a:r>
                <a:r>
                  <a:rPr lang="en-US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  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trồng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một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khóm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hoa.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Tính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số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khóm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hoa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cần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vi-VN" sz="2600" dirty="0" err="1">
                    <a:solidFill>
                      <a:schemeClr val="tx1"/>
                    </a:solidFill>
                    <a:latin typeface="+mn-lt"/>
                  </a:rPr>
                  <a:t>trồng</a:t>
                </a:r>
                <a:r>
                  <a:rPr lang="vi-VN" sz="2600" dirty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=""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7017316" y="5163002"/>
            <a:ext cx="1308634" cy="1494345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=""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=""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=""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=""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=""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=""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=""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=""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=""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=""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=""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=""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=""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=""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=""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=""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=""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7480224" y="744151"/>
            <a:ext cx="440890" cy="622348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=""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=""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6187001" y="-420892"/>
            <a:ext cx="1458804" cy="1706501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6187001" y="-420892"/>
            <a:ext cx="1458804" cy="1706501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632708" y="176862"/>
            <a:ext cx="551081" cy="62700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763671" y="-397964"/>
            <a:ext cx="504447" cy="661647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7152523" y="221153"/>
            <a:ext cx="474382" cy="527427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761885" y="724890"/>
            <a:ext cx="463290" cy="5372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6254697" y="469028"/>
            <a:ext cx="494564" cy="626648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6206224" y="-179292"/>
            <a:ext cx="560110" cy="63088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6455656" y="2696028"/>
            <a:ext cx="3086083" cy="4323456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6455656" y="2696028"/>
            <a:ext cx="3086083" cy="4323456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8449717" y="1183377"/>
            <a:ext cx="899105" cy="1003352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8449717" y="1183377"/>
            <a:ext cx="899105" cy="1003352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8459043" y="1194801"/>
            <a:ext cx="880300" cy="980113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=""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931356" y="587676"/>
            <a:ext cx="18711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>
              <a:lnSpc>
                <a:spcPct val="150000"/>
              </a:lnSpc>
            </a:pP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=""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737539" y="2234865"/>
                <a:ext cx="5832265" cy="2756303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+mj-lt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600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600" dirty="0" err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600" dirty="0" err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600" dirty="0" err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600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=""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517094" y="5956209"/>
            <a:ext cx="440890" cy="622348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=""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=""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899" y="-2795"/>
            <a:ext cx="5196854" cy="4702777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535560" y="433655"/>
            <a:ext cx="1730656" cy="1046407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535560" y="433655"/>
            <a:ext cx="1730656" cy="1046407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519523" y="454224"/>
            <a:ext cx="1676227" cy="746469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517445" y="803721"/>
            <a:ext cx="1421783" cy="652196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911849" y="880587"/>
            <a:ext cx="266211" cy="579725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8153037" y="4646942"/>
            <a:ext cx="1579644" cy="2164425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74240" y="1515225"/>
            <a:ext cx="4480580" cy="31091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Cho </a:t>
            </a:r>
            <a:r>
              <a:rPr lang="en-US" sz="2600" dirty="0" err="1">
                <a:solidFill>
                  <a:schemeClr val="bg1"/>
                </a:solidFill>
              </a:rPr>
              <a:t>miếng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bìa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có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kích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thước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được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mô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tả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như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Hình</a:t>
            </a:r>
            <a:r>
              <a:rPr lang="en-US" sz="2600" dirty="0">
                <a:solidFill>
                  <a:schemeClr val="bg1"/>
                </a:solidFill>
              </a:rPr>
              <a:t> 8 (</a:t>
            </a:r>
            <a:r>
              <a:rPr lang="en-US" sz="2600" dirty="0" err="1">
                <a:solidFill>
                  <a:schemeClr val="bg1"/>
                </a:solidFill>
              </a:rPr>
              <a:t>các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số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trên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hình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được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tính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theo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đơn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vị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đề</a:t>
            </a:r>
            <a:r>
              <a:rPr lang="en-US" sz="2600" dirty="0">
                <a:solidFill>
                  <a:schemeClr val="bg1"/>
                </a:solidFill>
              </a:rPr>
              <a:t>-xi-</a:t>
            </a:r>
            <a:r>
              <a:rPr lang="en-US" sz="2600" dirty="0" err="1">
                <a:solidFill>
                  <a:schemeClr val="bg1"/>
                </a:solidFill>
              </a:rPr>
              <a:t>mét</a:t>
            </a:r>
            <a:r>
              <a:rPr lang="en-US" sz="26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a) </a:t>
            </a:r>
            <a:r>
              <a:rPr lang="en-US" sz="2600" dirty="0" err="1">
                <a:solidFill>
                  <a:schemeClr val="bg1"/>
                </a:solidFill>
              </a:rPr>
              <a:t>Tính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diện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tích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miếng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bìa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=""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50881" y="4911797"/>
            <a:ext cx="8102156" cy="1308662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</a:rPr>
              <a:t>b) </a:t>
            </a:r>
            <a:r>
              <a:rPr lang="en-US" sz="2600" dirty="0" err="1">
                <a:solidFill>
                  <a:schemeClr val="bg1"/>
                </a:solidFill>
              </a:rPr>
              <a:t>Từ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miếng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bìa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đó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err="1">
                <a:solidFill>
                  <a:schemeClr val="bg1"/>
                </a:solidFill>
              </a:rPr>
              <a:t>người</a:t>
            </a:r>
            <a:r>
              <a:rPr lang="en-US" sz="2600" dirty="0">
                <a:solidFill>
                  <a:schemeClr val="bg1"/>
                </a:solidFill>
              </a:rPr>
              <a:t> ta </a:t>
            </a:r>
            <a:r>
              <a:rPr lang="en-US" sz="2600" dirty="0" err="1">
                <a:solidFill>
                  <a:schemeClr val="bg1"/>
                </a:solidFill>
              </a:rPr>
              <a:t>gấp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thành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một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hình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hộp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chữ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nhật</a:t>
            </a:r>
            <a:r>
              <a:rPr lang="en-US" sz="2600" dirty="0">
                <a:solidFill>
                  <a:schemeClr val="bg1"/>
                </a:solidFill>
              </a:rPr>
              <a:t>. </a:t>
            </a:r>
            <a:r>
              <a:rPr lang="en-US" sz="2600" dirty="0" err="1">
                <a:solidFill>
                  <a:schemeClr val="bg1"/>
                </a:solidFill>
              </a:rPr>
              <a:t>Tính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thể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tích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của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hình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hộp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chữ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nhật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err="1">
                <a:solidFill>
                  <a:schemeClr val="bg1"/>
                </a:solidFill>
              </a:rPr>
              <a:t>đó</a:t>
            </a:r>
            <a:r>
              <a:rPr lang="en-US" sz="2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=""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2077" y="114531"/>
            <a:ext cx="1244840" cy="153211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=""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310953" y="6333067"/>
            <a:ext cx="595048" cy="524933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505983" y="2332503"/>
                <a:ext cx="7585170" cy="3095305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(0,25+1,5+0,25+1,5).1,5+2.0,25.1,5=6 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600" i="1" baseline="3000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600" dirty="0"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1,5. 0,25. 1,5=0,5625 (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600" i="1" baseline="3000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6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=""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3081867" y="613564"/>
            <a:ext cx="18711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>
              <a:lnSpc>
                <a:spcPct val="150000"/>
              </a:lnSpc>
            </a:pPr>
            <a:r>
              <a:rPr lang="en-US" sz="3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=""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95186" y="267104"/>
            <a:ext cx="1382870" cy="171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=""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631287" y="2674375"/>
                <a:ext cx="8853225" cy="3709319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niêm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yết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chiếc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</a:t>
                </a:r>
                <a:r>
                  <a:rPr lang="en-US" sz="2600" dirty="0"/>
                  <a:t> vi ở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600" dirty="0" err="1"/>
                  <a:t>đồng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Cửa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giảm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niêm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yết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chiếc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Để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nhanh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chóng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</a:t>
                </a:r>
                <a:r>
                  <a:rPr lang="en-US" sz="2600" dirty="0"/>
                  <a:t> vi, </a:t>
                </a:r>
                <a:r>
                  <a:rPr lang="en-US" sz="2600" dirty="0" err="1"/>
                  <a:t>cửa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giảm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thêm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giảm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Hỏi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khách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phải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trả</a:t>
                </a:r>
                <a:r>
                  <a:rPr lang="en-US" sz="2600" dirty="0"/>
                  <a:t> bao </a:t>
                </a:r>
                <a:r>
                  <a:rPr lang="en-US" sz="2600" dirty="0" err="1"/>
                  <a:t>nhiêu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tiền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chiếc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</a:t>
                </a:r>
                <a:r>
                  <a:rPr lang="en-US" sz="2600" dirty="0"/>
                  <a:t> vi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 2 </a:t>
                </a:r>
                <a:r>
                  <a:rPr lang="en-US" sz="2600" dirty="0" err="1"/>
                  <a:t>lần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giảm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7876" y="1443231"/>
                <a:ext cx="10081751" cy="4431128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300" dirty="0"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300" dirty="0"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:</a:t>
                </a:r>
                <a:endParaRPr lang="en-US" sz="23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dirty="0"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300" dirty="0">
                    <a:ea typeface="Times New Roman" panose="02020603050405020304" pitchFamily="18" charset="0"/>
                  </a:rPr>
                  <a:t>(</a:t>
                </a:r>
                <a:r>
                  <a:rPr lang="en-US" sz="23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300" dirty="0">
                    <a:ea typeface="Times New Roman" panose="02020603050405020304" pitchFamily="18" charset="0"/>
                  </a:rPr>
                  <a:t>)</a:t>
                </a:r>
                <a:endParaRPr lang="en-US" sz="23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dirty="0"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300" dirty="0"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300" dirty="0" err="1"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300" dirty="0">
                    <a:latin typeface="+mj-lt"/>
                    <a:ea typeface="Caudex"/>
                    <a:cs typeface="Caudex"/>
                  </a:rPr>
                  <a:t>:</a:t>
                </a:r>
                <a:endParaRPr lang="en-US" sz="23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300" dirty="0"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300" dirty="0" err="1"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300" dirty="0"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=""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4240093" y="155056"/>
            <a:ext cx="18711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>
              <a:lnSpc>
                <a:spcPct val="150000"/>
              </a:lnSpc>
            </a:pP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=""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90096" y="585903"/>
            <a:ext cx="8067840" cy="107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8"/>
              </a:lnSpc>
            </a:pPr>
            <a:r>
              <a:rPr 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=""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7529" y="4518402"/>
            <a:ext cx="2256539" cy="1061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400988" y="4433395"/>
            <a:ext cx="2387673" cy="2123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=""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855582" y="4501441"/>
            <a:ext cx="2838760" cy="1592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=""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89642" y="2831865"/>
            <a:ext cx="1367972" cy="1553195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=""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=""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=""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=""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=""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=""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=""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=""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=""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=""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=""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=""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=""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=""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907643" y="2846610"/>
            <a:ext cx="1572105" cy="1517265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=""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=""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=""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=""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=""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=""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=""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=""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=""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=""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=""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=""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=""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7453531" y="2719914"/>
            <a:ext cx="1642861" cy="1770655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=""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=""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=""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=""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=""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=""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=""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=""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=""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=""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=""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=""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=""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=""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=""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=""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=""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=""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=""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=""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=""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43299" y="317230"/>
            <a:ext cx="874741" cy="945455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=""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09573" y="1014697"/>
            <a:ext cx="489546" cy="3396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=""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385734" y="2363464"/>
            <a:ext cx="489546" cy="3396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=""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480932" y="6085717"/>
            <a:ext cx="489546" cy="3396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=""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221867" y="4063774"/>
            <a:ext cx="489546" cy="3396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=""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7208758" y="416102"/>
            <a:ext cx="489546" cy="33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8006121" y="4135108"/>
            <a:ext cx="1863336" cy="2670173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82788" y="5816150"/>
            <a:ext cx="865438" cy="964609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82788" y="5816150"/>
            <a:ext cx="865438" cy="964609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91780" y="5827091"/>
            <a:ext cx="847336" cy="942268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829934" y="2345381"/>
            <a:ext cx="990974" cy="1038876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829934" y="2345381"/>
            <a:ext cx="990974" cy="1038876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842155" y="2360447"/>
            <a:ext cx="966891" cy="1008736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1081827" y="799908"/>
            <a:ext cx="7376763" cy="42872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>
              <a:lnSpc>
                <a:spcPct val="150000"/>
              </a:lnSpc>
            </a:pP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8028608" y="4045747"/>
            <a:ext cx="1863336" cy="2670173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42306796-53C0-7DDF-05C3-33D00D963243}"/>
              </a:ext>
            </a:extLst>
          </p:cNvPr>
          <p:cNvSpPr/>
          <p:nvPr/>
        </p:nvSpPr>
        <p:spPr>
          <a:xfrm>
            <a:off x="3561444" y="5304045"/>
            <a:ext cx="2743805" cy="9037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(4 </a:t>
            </a:r>
            <a:r>
              <a:rPr lang="en-US" sz="2800" dirty="0" err="1">
                <a:solidFill>
                  <a:sysClr val="windowText" lastClr="000000"/>
                </a:solidFill>
              </a:rPr>
              <a:t>tiết</a:t>
            </a:r>
            <a:r>
              <a:rPr lang="en-US" sz="2800" dirty="0">
                <a:solidFill>
                  <a:sysClr val="windowText" lastClr="000000"/>
                </a:solidFill>
              </a:rPr>
              <a:t>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496686" y="2161225"/>
            <a:ext cx="6912629" cy="3254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=""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90600" y="-108215"/>
            <a:ext cx="1914047" cy="2319043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262854" y="1162180"/>
            <a:ext cx="489546" cy="3396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273665" y="5871833"/>
            <a:ext cx="489546" cy="3396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=""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932981" y="3377590"/>
            <a:ext cx="489546" cy="3396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=""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357307" y="4960276"/>
            <a:ext cx="489546" cy="339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69347" y="2997229"/>
            <a:ext cx="489546" cy="3396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=""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5148796" y="5553999"/>
            <a:ext cx="1242365" cy="1160692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=""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=""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=""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=""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=""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=""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=""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=""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=""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=""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=""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=""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=""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=""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87307" y="1317227"/>
            <a:ext cx="421333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87307" y="1317227"/>
            <a:ext cx="421333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92606" y="1322388"/>
            <a:ext cx="410690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87307" y="2662695"/>
            <a:ext cx="421333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87307" y="2662695"/>
            <a:ext cx="421333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92606" y="2667856"/>
            <a:ext cx="410690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87307" y="4013932"/>
            <a:ext cx="421333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87307" y="4013932"/>
            <a:ext cx="421333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92606" y="4019092"/>
            <a:ext cx="410690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825287" y="4378131"/>
            <a:ext cx="421333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825287" y="4378131"/>
            <a:ext cx="421333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830586" y="4383292"/>
            <a:ext cx="410690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878480" y="5012060"/>
            <a:ext cx="421333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878480" y="5012060"/>
            <a:ext cx="421333" cy="579256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883778" y="5017221"/>
            <a:ext cx="410690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878480" y="5694266"/>
            <a:ext cx="421333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878480" y="5694266"/>
            <a:ext cx="421333" cy="579257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883778" y="5699426"/>
            <a:ext cx="410690" cy="567537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735441" y="-300932"/>
            <a:ext cx="1403448" cy="3081475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973663" y="29384"/>
            <a:ext cx="1071254" cy="275116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735442" y="-291253"/>
            <a:ext cx="1065808" cy="2632172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736410" y="-300931"/>
            <a:ext cx="1402479" cy="2620357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9294468" y="1680002"/>
            <a:ext cx="397475" cy="194941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802826" y="1302255"/>
            <a:ext cx="272380" cy="507532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9558281" y="656905"/>
            <a:ext cx="244332" cy="44124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9035931" y="999508"/>
            <a:ext cx="465441" cy="151485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932647" y="461204"/>
            <a:ext cx="322540" cy="153633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9296599" y="129110"/>
            <a:ext cx="84782" cy="396471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744195" y="-282620"/>
            <a:ext cx="1371084" cy="259032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990857" y="63609"/>
            <a:ext cx="1030571" cy="2687912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433201" y="4944716"/>
            <a:ext cx="1540725" cy="2240821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206702" y="5222928"/>
            <a:ext cx="1176039" cy="2000618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260760" y="4840896"/>
            <a:ext cx="1170060" cy="1914091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556032" y="4972635"/>
            <a:ext cx="1539663" cy="1905500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71337" y="6362474"/>
            <a:ext cx="436353" cy="141759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51504" y="6475667"/>
            <a:ext cx="299024" cy="36907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38844" y="5879546"/>
            <a:ext cx="268231" cy="320865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95122" y="5771200"/>
            <a:ext cx="510968" cy="110158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-7671" y="5303676"/>
            <a:ext cx="354089" cy="111721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38437" y="5286317"/>
            <a:ext cx="93073" cy="288310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532283" y="4979124"/>
            <a:ext cx="1505196" cy="1883658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181116" y="5244898"/>
            <a:ext cx="1131376" cy="1954625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=""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302183" y="550859"/>
            <a:ext cx="7468496" cy="1094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48"/>
              </a:lnSpc>
            </a:pPr>
            <a:r>
              <a:rPr lang="en-US" sz="52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321432" y="2099576"/>
            <a:ext cx="7099979" cy="1094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phép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endParaRPr lang="en-US" sz="28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=""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321432" y="3830844"/>
            <a:ext cx="7099979" cy="1094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/>
              <a:t>Quy</a:t>
            </a:r>
            <a:r>
              <a:rPr lang="en-US" sz="2800" b="1" dirty="0"/>
              <a:t> </a:t>
            </a:r>
            <a:r>
              <a:rPr lang="en-US" sz="2800" b="1" dirty="0" err="1"/>
              <a:t>tắc</a:t>
            </a:r>
            <a:r>
              <a:rPr lang="en-US" sz="2800" b="1" dirty="0"/>
              <a:t> </a:t>
            </a:r>
            <a:r>
              <a:rPr lang="en-US" sz="2800" b="1" dirty="0" err="1"/>
              <a:t>dấu</a:t>
            </a:r>
            <a:r>
              <a:rPr lang="en-US" sz="2800" b="1" dirty="0"/>
              <a:t> </a:t>
            </a:r>
            <a:r>
              <a:rPr lang="en-US" sz="2800" b="1" dirty="0" err="1"/>
              <a:t>ngoặc</a:t>
            </a:r>
            <a:endParaRPr lang="en-US" sz="28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=""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302184" y="5544863"/>
            <a:ext cx="7099979" cy="10945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endParaRPr lang="en-US" sz="2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645301" y="5597087"/>
            <a:ext cx="1679954" cy="1015751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645301" y="5597087"/>
            <a:ext cx="1679954" cy="1015751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629733" y="5617053"/>
            <a:ext cx="1627119" cy="72460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627717" y="5956310"/>
            <a:ext cx="1380130" cy="633089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59703" y="6030926"/>
            <a:ext cx="258411" cy="562741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975330" y="5049322"/>
            <a:ext cx="1275972" cy="2110505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975330" y="5049322"/>
            <a:ext cx="1275972" cy="2110505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8485220" y="423979"/>
            <a:ext cx="1296440" cy="655512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8485220" y="423979"/>
            <a:ext cx="1296440" cy="655512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8495686" y="437575"/>
            <a:ext cx="1274763" cy="627928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208570"/>
            <a:ext cx="6894780" cy="539221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8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=""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62348" y="934341"/>
            <a:ext cx="1949245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8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=""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271797" y="1975379"/>
                <a:ext cx="7088981" cy="1432479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 rtlCol="0">
                <a:spAutoFit/>
              </a:bodyPr>
              <a:lstStyle/>
              <a:p>
                <a:r>
                  <a:rPr lang="en-US" sz="2600" dirty="0"/>
                  <a:t>Để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bạn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Châu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như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sau</a:t>
                </a:r>
                <a:r>
                  <a:rPr lang="en-US" sz="26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=""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105824" y="3329423"/>
                <a:ext cx="5805160" cy="1838103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271797" y="4811367"/>
            <a:ext cx="6955613" cy="50844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600" dirty="0"/>
              <a:t>Theo </a:t>
            </a:r>
            <a:r>
              <a:rPr lang="en-US" sz="2600" dirty="0" err="1"/>
              <a:t>em</a:t>
            </a:r>
            <a:r>
              <a:rPr lang="en-US" sz="2600" dirty="0"/>
              <a:t>,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Châu</a:t>
            </a:r>
            <a:r>
              <a:rPr lang="en-US" sz="2600" dirty="0"/>
              <a:t> </a:t>
            </a:r>
            <a:r>
              <a:rPr lang="en-US" sz="2600" dirty="0" err="1"/>
              <a:t>làm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? </a:t>
            </a:r>
            <a:r>
              <a:rPr lang="en-US" sz="2600" dirty="0" err="1"/>
              <a:t>Vì</a:t>
            </a:r>
            <a:r>
              <a:rPr lang="en-US" sz="2600" dirty="0"/>
              <a:t> </a:t>
            </a:r>
            <a:r>
              <a:rPr lang="en-US" sz="2600" dirty="0" err="1"/>
              <a:t>sao</a:t>
            </a:r>
            <a:r>
              <a:rPr lang="en-US" sz="26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=""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8777" y="1587923"/>
            <a:ext cx="9702948" cy="250899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latin typeface="+mj-lt"/>
              </a:rPr>
              <a:t>Do </a:t>
            </a:r>
            <a:r>
              <a:rPr lang="en-US" sz="2600" dirty="0" err="1">
                <a:latin typeface="+mj-lt"/>
              </a:rPr>
              <a:t>biểu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thức</a:t>
            </a:r>
            <a:r>
              <a:rPr lang="en-US" sz="2600" dirty="0">
                <a:latin typeface="+mj-lt"/>
              </a:rPr>
              <a:t> A </a:t>
            </a:r>
            <a:r>
              <a:rPr lang="en-US" sz="2600" dirty="0" err="1">
                <a:latin typeface="+mj-lt"/>
              </a:rPr>
              <a:t>có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các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phép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tính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cộng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nhân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luỹ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thừa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nên</a:t>
            </a:r>
            <a:r>
              <a:rPr lang="en-US" sz="2600" dirty="0">
                <a:latin typeface="+mj-lt"/>
              </a:rPr>
              <a:t> ta </a:t>
            </a:r>
            <a:r>
              <a:rPr lang="en-US" sz="2600" dirty="0" err="1">
                <a:latin typeface="+mj-lt"/>
              </a:rPr>
              <a:t>cần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thực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hiện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phép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tính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luỹ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thừa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trước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rồi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đến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phép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nhân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cuối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cùng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đến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phép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cộng</a:t>
            </a:r>
            <a:r>
              <a:rPr lang="en-US" sz="2600" dirty="0">
                <a:latin typeface="+mj-lt"/>
              </a:rPr>
              <a:t>. </a:t>
            </a:r>
            <a:r>
              <a:rPr lang="en-US" sz="2600" dirty="0" err="1">
                <a:latin typeface="+mj-lt"/>
              </a:rPr>
              <a:t>Vì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thế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err="1">
                <a:latin typeface="+mj-lt"/>
              </a:rPr>
              <a:t>bạn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Châu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làm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chưa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đúng</a:t>
            </a:r>
            <a:r>
              <a:rPr lang="en-US" sz="26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+mj-lt"/>
              </a:rPr>
              <a:t>Cách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làm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đúng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như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sau</a:t>
            </a:r>
            <a:r>
              <a:rPr lang="en-US" sz="26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=""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1069239" y="4335769"/>
                <a:ext cx="2813274" cy="1477235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=""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4187723" y="458228"/>
            <a:ext cx="1871133" cy="1016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algn="ctr">
              <a:lnSpc>
                <a:spcPct val="150000"/>
              </a:lnSpc>
            </a:pPr>
            <a:r>
              <a:rPr lang="en-US" sz="3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677840" y="5562345"/>
                <a:ext cx="2376191" cy="1611822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=""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596917" y="4464309"/>
                <a:ext cx="2043113" cy="1249544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=""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506218" y="4463497"/>
                <a:ext cx="1547813" cy="1609194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596917" y="5562346"/>
                <a:ext cx="1262217" cy="1609194"/>
              </a:xfrm>
              <a:prstGeom prst="rect">
                <a:avLst/>
              </a:prstGeom>
              <a:noFill/>
            </p:spPr>
            <p:txBody>
              <a:bodyPr wrap="square" lIns="107287" tIns="53643" rIns="107287" bIns="5364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087389" y="342525"/>
            <a:ext cx="5477657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61091" y="1687582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33792" y="1393121"/>
                <a:ext cx="3032240" cy="9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=""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83110" y="4344522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49352" y="4124631"/>
                <a:ext cx="3943900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=""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38144" y="89117"/>
            <a:ext cx="1949245" cy="11851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8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3245747" y="1413105"/>
                <a:ext cx="5364417" cy="9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=""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3245747" y="2618485"/>
                <a:ext cx="6284221" cy="9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=""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4201565" y="4124630"/>
                <a:ext cx="4322017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=""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83111" y="5444896"/>
                <a:ext cx="8349722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=""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94407" y="6196458"/>
                <a:ext cx="5871094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=""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8537918" y="5193270"/>
            <a:ext cx="1136025" cy="1454593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=""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=""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=""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=""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=""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=""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=""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=""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=""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=""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=""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=""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=""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=""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=""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=""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=""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=""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=""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=""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=""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=""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=""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=""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=""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=""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100609" y="133351"/>
            <a:ext cx="2361830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572933" y="349449"/>
            <a:ext cx="5477657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61091" y="1873437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715433" y="1739595"/>
                <a:ext cx="1909177" cy="746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=""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462438" y="1739595"/>
                <a:ext cx="1928028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=""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4228339" y="1719661"/>
                <a:ext cx="1637628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=""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677664" y="1739595"/>
                <a:ext cx="1199431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=""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775395" y="1748077"/>
                <a:ext cx="2370457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=""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10168" y="3978170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=""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82869" y="3709517"/>
                <a:ext cx="3454600" cy="9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=""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741440" y="3729365"/>
                <a:ext cx="3102196" cy="978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=""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578398" y="3824059"/>
                <a:ext cx="2301271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=""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799390" y="5293685"/>
                <a:ext cx="2554802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=""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32114" y="5529212"/>
            <a:ext cx="704545" cy="822987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=""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992952" y="332576"/>
            <a:ext cx="435248" cy="822987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=""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099359" y="5720211"/>
            <a:ext cx="1525123" cy="10477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687155" y="1095633"/>
            <a:ext cx="526096" cy="650784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687155" y="1104877"/>
            <a:ext cx="451917" cy="627499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9092349" y="1095633"/>
            <a:ext cx="120902" cy="183035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9083594" y="1560939"/>
            <a:ext cx="128073" cy="18547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710440" y="1125318"/>
            <a:ext cx="414148" cy="585009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9104696" y="1114204"/>
            <a:ext cx="98892" cy="14148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9093627" y="1576031"/>
            <a:ext cx="108172" cy="152143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57192" y="5017307"/>
            <a:ext cx="482685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57192" y="5017307"/>
            <a:ext cx="482685" cy="564643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704665" y="5215091"/>
            <a:ext cx="182340" cy="207460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747998" y="5024894"/>
            <a:ext cx="166909" cy="218924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76660" y="5229746"/>
            <a:ext cx="156962" cy="174513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747408" y="5396421"/>
            <a:ext cx="153292" cy="177748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78896" y="5313733"/>
            <a:ext cx="163640" cy="207343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63551" y="5097246"/>
            <a:ext cx="185328" cy="208743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53649" tIns="26810" rIns="53649" bIns="26810" anchor="ctr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=""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1" y="75796"/>
            <a:ext cx="2361830" cy="1047749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=""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555431" y="291894"/>
            <a:ext cx="5477657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=""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8001" y="1652102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=""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48509" y="1417822"/>
                <a:ext cx="3125792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=""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264475" y="1417821"/>
                <a:ext cx="5920210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=""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264475" y="2726391"/>
                <a:ext cx="5176289" cy="759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=""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6652" y="4498665"/>
            <a:ext cx="513225" cy="50844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en-US" sz="26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=""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49352" y="4330106"/>
                <a:ext cx="3658759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=""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897792" y="4330105"/>
                <a:ext cx="5964774" cy="8990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=""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942889" y="5679919"/>
                <a:ext cx="3694025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2276</Words>
  <Application>Microsoft Office PowerPoint</Application>
  <PresentationFormat>A4 Paper (210x297 mm)</PresentationFormat>
  <Paragraphs>202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Noto Sans Symbols</vt:lpstr>
      <vt:lpstr>Gloria Hallelujah</vt:lpstr>
      <vt:lpstr>Caudex</vt:lpstr>
      <vt:lpstr>Nunito</vt:lpstr>
      <vt:lpstr>Times New Roman</vt:lpstr>
      <vt:lpstr>Cambria Math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Khanh Huyen</cp:lastModifiedBy>
  <cp:revision>11</cp:revision>
  <dcterms:modified xsi:type="dcterms:W3CDTF">2024-10-02T02:24:48Z</dcterms:modified>
</cp:coreProperties>
</file>